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0" r:id="rId2"/>
    <p:sldMasterId id="2147483651" r:id="rId3"/>
    <p:sldMasterId id="2147483652" r:id="rId4"/>
  </p:sldMasterIdLst>
  <p:notesMasterIdLst>
    <p:notesMasterId r:id="rId92"/>
  </p:notesMasterIdLst>
  <p:sldIdLst>
    <p:sldId id="535" r:id="rId5"/>
    <p:sldId id="561" r:id="rId6"/>
    <p:sldId id="568" r:id="rId7"/>
    <p:sldId id="547" r:id="rId8"/>
    <p:sldId id="293" r:id="rId9"/>
    <p:sldId id="280" r:id="rId10"/>
    <p:sldId id="301" r:id="rId11"/>
    <p:sldId id="411" r:id="rId12"/>
    <p:sldId id="383" r:id="rId13"/>
    <p:sldId id="550" r:id="rId14"/>
    <p:sldId id="517" r:id="rId15"/>
    <p:sldId id="352" r:id="rId16"/>
    <p:sldId id="353" r:id="rId17"/>
    <p:sldId id="265" r:id="rId18"/>
    <p:sldId id="309" r:id="rId19"/>
    <p:sldId id="364" r:id="rId20"/>
    <p:sldId id="552" r:id="rId21"/>
    <p:sldId id="551" r:id="rId22"/>
    <p:sldId id="310" r:id="rId23"/>
    <p:sldId id="334" r:id="rId24"/>
    <p:sldId id="553" r:id="rId25"/>
    <p:sldId id="263" r:id="rId26"/>
    <p:sldId id="354" r:id="rId27"/>
    <p:sldId id="347" r:id="rId28"/>
    <p:sldId id="548" r:id="rId29"/>
    <p:sldId id="564" r:id="rId30"/>
    <p:sldId id="330" r:id="rId31"/>
    <p:sldId id="390" r:id="rId32"/>
    <p:sldId id="391" r:id="rId33"/>
    <p:sldId id="401" r:id="rId34"/>
    <p:sldId id="393" r:id="rId35"/>
    <p:sldId id="327" r:id="rId36"/>
    <p:sldId id="264" r:id="rId37"/>
    <p:sldId id="554" r:id="rId38"/>
    <p:sldId id="311" r:id="rId39"/>
    <p:sldId id="555" r:id="rId40"/>
    <p:sldId id="544" r:id="rId41"/>
    <p:sldId id="290" r:id="rId42"/>
    <p:sldId id="539" r:id="rId43"/>
    <p:sldId id="540" r:id="rId44"/>
    <p:sldId id="556" r:id="rId45"/>
    <p:sldId id="542" r:id="rId46"/>
    <p:sldId id="360" r:id="rId47"/>
    <p:sldId id="520" r:id="rId48"/>
    <p:sldId id="521" r:id="rId49"/>
    <p:sldId id="404" r:id="rId50"/>
    <p:sldId id="405" r:id="rId51"/>
    <p:sldId id="472" r:id="rId52"/>
    <p:sldId id="557" r:id="rId53"/>
    <p:sldId id="558" r:id="rId54"/>
    <p:sldId id="397" r:id="rId55"/>
    <p:sldId id="337" r:id="rId56"/>
    <p:sldId id="518" r:id="rId57"/>
    <p:sldId id="273" r:id="rId58"/>
    <p:sldId id="545" r:id="rId59"/>
    <p:sldId id="270" r:id="rId60"/>
    <p:sldId id="339" r:id="rId61"/>
    <p:sldId id="400" r:id="rId62"/>
    <p:sldId id="316" r:id="rId63"/>
    <p:sldId id="344" r:id="rId64"/>
    <p:sldId id="332" r:id="rId65"/>
    <p:sldId id="464" r:id="rId66"/>
    <p:sldId id="408" r:id="rId67"/>
    <p:sldId id="299" r:id="rId68"/>
    <p:sldId id="559" r:id="rId69"/>
    <p:sldId id="345" r:id="rId70"/>
    <p:sldId id="300" r:id="rId71"/>
    <p:sldId id="565" r:id="rId72"/>
    <p:sldId id="566" r:id="rId73"/>
    <p:sldId id="567" r:id="rId74"/>
    <p:sldId id="366" r:id="rId75"/>
    <p:sldId id="340" r:id="rId76"/>
    <p:sldId id="341" r:id="rId77"/>
    <p:sldId id="268" r:id="rId78"/>
    <p:sldId id="467" r:id="rId79"/>
    <p:sldId id="279" r:id="rId80"/>
    <p:sldId id="318" r:id="rId81"/>
    <p:sldId id="320" r:id="rId82"/>
    <p:sldId id="367" r:id="rId83"/>
    <p:sldId id="546" r:id="rId84"/>
    <p:sldId id="302" r:id="rId85"/>
    <p:sldId id="304" r:id="rId86"/>
    <p:sldId id="305" r:id="rId87"/>
    <p:sldId id="343" r:id="rId88"/>
    <p:sldId id="303" r:id="rId89"/>
    <p:sldId id="537" r:id="rId90"/>
    <p:sldId id="412" r:id="rId91"/>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rgbClr val="000000"/>
        </a:solidFill>
        <a:latin typeface="Arial" charset="0"/>
        <a:ea typeface="+mn-ea"/>
        <a:cs typeface="+mn-cs"/>
      </a:defRPr>
    </a:lvl1pPr>
    <a:lvl2pPr marL="457200" algn="l" rtl="0" eaLnBrk="0" fontAlgn="base" hangingPunct="0">
      <a:spcBef>
        <a:spcPct val="0"/>
      </a:spcBef>
      <a:spcAft>
        <a:spcPct val="0"/>
      </a:spcAft>
      <a:defRPr sz="2800" kern="1200">
        <a:solidFill>
          <a:srgbClr val="000000"/>
        </a:solidFill>
        <a:latin typeface="Arial" charset="0"/>
        <a:ea typeface="+mn-ea"/>
        <a:cs typeface="+mn-cs"/>
      </a:defRPr>
    </a:lvl2pPr>
    <a:lvl3pPr marL="914400" algn="l" rtl="0" eaLnBrk="0" fontAlgn="base" hangingPunct="0">
      <a:spcBef>
        <a:spcPct val="0"/>
      </a:spcBef>
      <a:spcAft>
        <a:spcPct val="0"/>
      </a:spcAft>
      <a:defRPr sz="2800" kern="1200">
        <a:solidFill>
          <a:srgbClr val="000000"/>
        </a:solidFill>
        <a:latin typeface="Arial" charset="0"/>
        <a:ea typeface="+mn-ea"/>
        <a:cs typeface="+mn-cs"/>
      </a:defRPr>
    </a:lvl3pPr>
    <a:lvl4pPr marL="1371600" algn="l" rtl="0" eaLnBrk="0" fontAlgn="base" hangingPunct="0">
      <a:spcBef>
        <a:spcPct val="0"/>
      </a:spcBef>
      <a:spcAft>
        <a:spcPct val="0"/>
      </a:spcAft>
      <a:defRPr sz="2800" kern="1200">
        <a:solidFill>
          <a:srgbClr val="000000"/>
        </a:solidFill>
        <a:latin typeface="Arial" charset="0"/>
        <a:ea typeface="+mn-ea"/>
        <a:cs typeface="+mn-cs"/>
      </a:defRPr>
    </a:lvl4pPr>
    <a:lvl5pPr marL="1828800" algn="l" rtl="0" eaLnBrk="0" fontAlgn="base" hangingPunct="0">
      <a:spcBef>
        <a:spcPct val="0"/>
      </a:spcBef>
      <a:spcAft>
        <a:spcPct val="0"/>
      </a:spcAft>
      <a:defRPr sz="2800" kern="1200">
        <a:solidFill>
          <a:srgbClr val="000000"/>
        </a:solidFill>
        <a:latin typeface="Arial" charset="0"/>
        <a:ea typeface="+mn-ea"/>
        <a:cs typeface="+mn-cs"/>
      </a:defRPr>
    </a:lvl5pPr>
    <a:lvl6pPr marL="2286000" algn="l" defTabSz="914400" rtl="0" eaLnBrk="1" latinLnBrk="0" hangingPunct="1">
      <a:defRPr sz="2800" kern="1200">
        <a:solidFill>
          <a:srgbClr val="000000"/>
        </a:solidFill>
        <a:latin typeface="Arial" charset="0"/>
        <a:ea typeface="+mn-ea"/>
        <a:cs typeface="+mn-cs"/>
      </a:defRPr>
    </a:lvl6pPr>
    <a:lvl7pPr marL="2743200" algn="l" defTabSz="914400" rtl="0" eaLnBrk="1" latinLnBrk="0" hangingPunct="1">
      <a:defRPr sz="2800" kern="1200">
        <a:solidFill>
          <a:srgbClr val="000000"/>
        </a:solidFill>
        <a:latin typeface="Arial" charset="0"/>
        <a:ea typeface="+mn-ea"/>
        <a:cs typeface="+mn-cs"/>
      </a:defRPr>
    </a:lvl7pPr>
    <a:lvl8pPr marL="3200400" algn="l" defTabSz="914400" rtl="0" eaLnBrk="1" latinLnBrk="0" hangingPunct="1">
      <a:defRPr sz="2800" kern="1200">
        <a:solidFill>
          <a:srgbClr val="000000"/>
        </a:solidFill>
        <a:latin typeface="Arial" charset="0"/>
        <a:ea typeface="+mn-ea"/>
        <a:cs typeface="+mn-cs"/>
      </a:defRPr>
    </a:lvl8pPr>
    <a:lvl9pPr marL="3657600" algn="l" defTabSz="914400" rtl="0" eaLnBrk="1" latinLnBrk="0" hangingPunct="1">
      <a:defRPr sz="2800" kern="1200">
        <a:solidFill>
          <a:srgbClr val="000000"/>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00"/>
    <a:srgbClr val="FFFFFF"/>
    <a:srgbClr val="000000"/>
    <a:srgbClr val="FFFF66"/>
    <a:srgbClr val="FF0066"/>
    <a:srgbClr val="FF66FF"/>
    <a:srgbClr val="3399FF"/>
    <a:srgbClr val="FF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770" autoAdjust="0"/>
    <p:restoredTop sz="91532" autoAdjust="0"/>
  </p:normalViewPr>
  <p:slideViewPr>
    <p:cSldViewPr snapToGrid="0">
      <p:cViewPr>
        <p:scale>
          <a:sx n="66" d="100"/>
          <a:sy n="66" d="100"/>
        </p:scale>
        <p:origin x="-1242" y="-1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pitchFamily="18" charset="0"/>
              </a:defRPr>
            </a:lvl1pPr>
          </a:lstStyle>
          <a:p>
            <a:endParaRPr lang="en-US"/>
          </a:p>
        </p:txBody>
      </p:sp>
      <p:sp>
        <p:nvSpPr>
          <p:cNvPr id="921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pitchFamily="18" charset="0"/>
              </a:defRPr>
            </a:lvl1pPr>
          </a:lstStyle>
          <a:p>
            <a:endParaRPr lang="en-US"/>
          </a:p>
        </p:txBody>
      </p:sp>
      <p:sp>
        <p:nvSpPr>
          <p:cNvPr id="92164"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921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1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pitchFamily="18" charset="0"/>
              </a:defRPr>
            </a:lvl1pPr>
          </a:lstStyle>
          <a:p>
            <a:endParaRPr lang="en-US"/>
          </a:p>
        </p:txBody>
      </p:sp>
      <p:sp>
        <p:nvSpPr>
          <p:cNvPr id="921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pitchFamily="18" charset="0"/>
              </a:defRPr>
            </a:lvl1pPr>
          </a:lstStyle>
          <a:p>
            <a:fld id="{F22B73F1-114E-484D-AB61-61EF693F230F}"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BE473F-4223-487F-8E0A-D5E5AF149431}" type="slidenum">
              <a:rPr lang="en-US"/>
              <a:pPr/>
              <a:t>13</a:t>
            </a:fld>
            <a:endParaRPr lang="en-US"/>
          </a:p>
        </p:txBody>
      </p:sp>
      <p:sp>
        <p:nvSpPr>
          <p:cNvPr id="143362" name="Rectangle 2"/>
          <p:cNvSpPr>
            <a:spLocks noChangeArrowheads="1" noTextEdit="1"/>
          </p:cNvSpPr>
          <p:nvPr>
            <p:ph type="sldImg"/>
          </p:nvPr>
        </p:nvSpPr>
        <p:spPr>
          <a:ln/>
        </p:spPr>
      </p:sp>
      <p:sp>
        <p:nvSpPr>
          <p:cNvPr id="143363" name="Rectangle 3"/>
          <p:cNvSpPr>
            <a:spLocks noGrp="1" noChangeArrowheads="1"/>
          </p:cNvSpPr>
          <p:nvPr>
            <p:ph type="body" idx="1"/>
          </p:nvPr>
        </p:nvSpPr>
        <p:spPr/>
        <p:txBody>
          <a:bodyPr/>
          <a:lstStyle/>
          <a:p>
            <a:r>
              <a:rPr lang="en-US"/>
              <a:t>Question: Is this many kinds of dinosaurs or just one kind with variety within kind?</a:t>
            </a:r>
          </a:p>
          <a:p>
            <a:r>
              <a:rPr lang="en-US"/>
              <a:t>Pronounced – sair-uh-TOP-see-as  mostly 4-footed plant eaters: characterized by horns and frills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760D93-F591-4AAA-BBD7-C3137E908925}" type="slidenum">
              <a:rPr lang="en-US"/>
              <a:pPr/>
              <a:t>40</a:t>
            </a:fld>
            <a:endParaRPr lang="en-US"/>
          </a:p>
        </p:txBody>
      </p:sp>
      <p:sp>
        <p:nvSpPr>
          <p:cNvPr id="476162" name="Rectangle 2"/>
          <p:cNvSpPr>
            <a:spLocks noChangeArrowheads="1" noTextEdit="1"/>
          </p:cNvSpPr>
          <p:nvPr>
            <p:ph type="sldImg"/>
          </p:nvPr>
        </p:nvSpPr>
        <p:spPr>
          <a:ln/>
        </p:spPr>
      </p:sp>
      <p:sp>
        <p:nvSpPr>
          <p:cNvPr id="476163" name="Rectangle 3"/>
          <p:cNvSpPr>
            <a:spLocks noGrp="1" noChangeArrowheads="1"/>
          </p:cNvSpPr>
          <p:nvPr>
            <p:ph type="body" idx="1"/>
          </p:nvPr>
        </p:nvSpPr>
        <p:spPr/>
        <p:txBody>
          <a:bodyPr/>
          <a:lstStyle/>
          <a:p>
            <a:r>
              <a:rPr lang="en-US"/>
              <a:t>In the late 1800s, Samuel Hubbard, honorary curator of archaeology at the Oakland, California, Museum of Natural History, was excavating ancient Indian dwellings in the Hava Supai Canyon in Arizona. On the walls of the canyon where the Indians’ ancestors once lived, Dr. Hubbard found elegant drawings of an elephant, an ibex, a dinosaur, and other animals. He stated concerning the dinosaur drawing: “Taken all in all, the proportions are good.” He further suggested that the huge reptile is “depicted in the attitude in which man would be most likely to see it—reared on its hind legs, balancing with the long tail, either feeding or in fighting position, possibly defending itself against a party of men”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E16E8B-907F-41CF-A23F-E63B3F543977}" type="slidenum">
              <a:rPr lang="en-US"/>
              <a:pPr/>
              <a:t>43</a:t>
            </a:fld>
            <a:endParaRPr lang="en-US"/>
          </a:p>
        </p:txBody>
      </p:sp>
      <p:sp>
        <p:nvSpPr>
          <p:cNvPr id="169986" name="Rectangle 2"/>
          <p:cNvSpPr>
            <a:spLocks noChangeArrowheads="1" noTextEdit="1"/>
          </p:cNvSpPr>
          <p:nvPr>
            <p:ph type="sldImg"/>
          </p:nvPr>
        </p:nvSpPr>
        <p:spPr>
          <a:ln/>
        </p:spPr>
      </p:sp>
      <p:sp>
        <p:nvSpPr>
          <p:cNvPr id="169987" name="Rectangle 3"/>
          <p:cNvSpPr>
            <a:spLocks noGrp="1" noChangeArrowheads="1"/>
          </p:cNvSpPr>
          <p:nvPr>
            <p:ph type="body" idx="1"/>
          </p:nvPr>
        </p:nvSpPr>
        <p:spPr/>
        <p:txBody>
          <a:bodyPr/>
          <a:lstStyle/>
          <a:p>
            <a:r>
              <a:rPr kumimoji="0" lang="en-US"/>
              <a:t>Almost a complete specimen of </a:t>
            </a:r>
            <a:r>
              <a:rPr kumimoji="0" lang="en-US" i="1"/>
              <a:t>brachylophosaurus</a:t>
            </a:r>
            <a:r>
              <a:rPr kumimoji="0" lang="en-US"/>
              <a:t>, it is said to be the fourth dinosaur ever found in a mummified condition; the other three were found in the early 1900s</a:t>
            </a:r>
          </a:p>
          <a:p>
            <a:r>
              <a:rPr kumimoji="0" lang="en-US"/>
              <a:t>This fossil was first discovered in summer 2000, but announced just last weekend at the annual meeting of the Society of Vertebrate Paleontology in Oklahoma.  It has been dubbed Leonardo because of nearby graffiti signed by a man named Leonard in 1917.</a:t>
            </a:r>
            <a:br>
              <a:rPr kumimoji="0" lang="en-US"/>
            </a:br>
            <a:r>
              <a:rPr kumimoji="0" lang="en-US"/>
              <a:t> stomach contents were so well preserved, they could detect Leonardo’s last meal: a salad of ferns, conifers, and magnolias, seasoned with pollen from 40 different plants</a:t>
            </a:r>
          </a:p>
          <a:p>
            <a:endParaRPr kumimoji="0"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8A65F1-71B5-4D19-A140-623F38F784B5}" type="slidenum">
              <a:rPr lang="en-US"/>
              <a:pPr/>
              <a:t>44</a:t>
            </a:fld>
            <a:endParaRPr lang="en-US"/>
          </a:p>
        </p:txBody>
      </p:sp>
      <p:sp>
        <p:nvSpPr>
          <p:cNvPr id="494594" name="Rectangle 2"/>
          <p:cNvSpPr>
            <a:spLocks noChangeArrowheads="1" noTextEdit="1"/>
          </p:cNvSpPr>
          <p:nvPr>
            <p:ph type="sldImg"/>
          </p:nvPr>
        </p:nvSpPr>
        <p:spPr>
          <a:ln/>
        </p:spPr>
      </p:sp>
      <p:sp>
        <p:nvSpPr>
          <p:cNvPr id="494595" name="Rectangle 3"/>
          <p:cNvSpPr>
            <a:spLocks noGrp="1" noChangeArrowheads="1"/>
          </p:cNvSpPr>
          <p:nvPr>
            <p:ph type="body" idx="1"/>
          </p:nvPr>
        </p:nvSpPr>
        <p:spPr/>
        <p:txBody>
          <a:bodyPr/>
          <a:lstStyle/>
          <a:p>
            <a:r>
              <a:rPr lang="en-US"/>
              <a:t>Leonardo was found in sand that hardened to sandstone, both are very porous. Water can move through each which adds to the mystery of how it got mummified. The best scenario is that the dino was buried quickly in sand and chemically-charged sand moved through the pores of the sand. The chemicals rapidly preserved the dino. The water would have to be under high pressure, indicating rapid deposition perhaps hundreds of feet of sediment in a short time. This would cause pressure that would squeeze out the water and lithify the sand and dino.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4C6529-C257-45FD-8807-DEC363C936A7}" type="slidenum">
              <a:rPr lang="en-US"/>
              <a:pPr/>
              <a:t>49</a:t>
            </a:fld>
            <a:endParaRPr lang="en-US"/>
          </a:p>
        </p:txBody>
      </p:sp>
      <p:sp>
        <p:nvSpPr>
          <p:cNvPr id="507906" name="Rectangle 2"/>
          <p:cNvSpPr>
            <a:spLocks noChangeArrowheads="1" noTextEdit="1"/>
          </p:cNvSpPr>
          <p:nvPr>
            <p:ph type="sldImg"/>
          </p:nvPr>
        </p:nvSpPr>
        <p:spPr>
          <a:ln/>
        </p:spPr>
      </p:sp>
      <p:sp>
        <p:nvSpPr>
          <p:cNvPr id="507907" name="Rectangle 3"/>
          <p:cNvSpPr>
            <a:spLocks noGrp="1" noChangeArrowheads="1"/>
          </p:cNvSpPr>
          <p:nvPr>
            <p:ph type="body" idx="1"/>
          </p:nvPr>
        </p:nvSpPr>
        <p:spPr/>
        <p:txBody>
          <a:bodyPr/>
          <a:lstStyle/>
          <a:p>
            <a:r>
              <a:rPr lang="en-US"/>
              <a:t>One description of a portion of the tissue was that it is “flexible and resilient and when stretched returns to its original shape”. </a:t>
            </a:r>
          </a:p>
          <a:p>
            <a:r>
              <a:rPr lang="en-US"/>
              <a:t>The exciting discovery was apparently made when researchers were forced to break open the leg bone of a </a:t>
            </a:r>
            <a:r>
              <a:rPr lang="en-US" i="1"/>
              <a:t>Tyrannosaurus rex </a:t>
            </a:r>
            <a:r>
              <a:rPr lang="en-US"/>
              <a:t>fossil to lift it by helicopter. The bone was still largely hollow and not filled up with minerals as is usual. Dr Schweitzer used chemicals to dissolve the bony matrix, revealing the soft tissue still present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38077B-87FF-46E4-8236-701C682FA42F}" type="slidenum">
              <a:rPr lang="en-US"/>
              <a:pPr/>
              <a:t>50</a:t>
            </a:fld>
            <a:endParaRPr lang="en-US"/>
          </a:p>
        </p:txBody>
      </p:sp>
      <p:sp>
        <p:nvSpPr>
          <p:cNvPr id="510978" name="Rectangle 2"/>
          <p:cNvSpPr>
            <a:spLocks noChangeArrowheads="1" noTextEdit="1"/>
          </p:cNvSpPr>
          <p:nvPr>
            <p:ph type="sldImg"/>
          </p:nvPr>
        </p:nvSpPr>
        <p:spPr>
          <a:ln/>
        </p:spPr>
      </p:sp>
      <p:sp>
        <p:nvSpPr>
          <p:cNvPr id="510979" name="Rectangle 3"/>
          <p:cNvSpPr>
            <a:spLocks noGrp="1" noChangeArrowheads="1"/>
          </p:cNvSpPr>
          <p:nvPr>
            <p:ph type="body" idx="1"/>
          </p:nvPr>
        </p:nvSpPr>
        <p:spPr/>
        <p:txBody>
          <a:bodyPr/>
          <a:lstStyle/>
          <a:p>
            <a:r>
              <a:rPr lang="en-US"/>
              <a:t>Question: Could the T-rex have died out 65 million years ago?  NO!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BBC164-2FA9-4FAE-B6DF-8F6827E39FFE}" type="slidenum">
              <a:rPr lang="en-US"/>
              <a:pPr/>
              <a:t>62</a:t>
            </a:fld>
            <a:endParaRPr lang="en-US"/>
          </a:p>
        </p:txBody>
      </p:sp>
      <p:sp>
        <p:nvSpPr>
          <p:cNvPr id="492546" name="Rectangle 2"/>
          <p:cNvSpPr>
            <a:spLocks noChangeArrowheads="1" noTextEdit="1"/>
          </p:cNvSpPr>
          <p:nvPr>
            <p:ph type="sldImg"/>
          </p:nvPr>
        </p:nvSpPr>
        <p:spPr>
          <a:ln/>
        </p:spPr>
      </p:sp>
      <p:sp>
        <p:nvSpPr>
          <p:cNvPr id="492547" name="Rectangle 3"/>
          <p:cNvSpPr>
            <a:spLocks noGrp="1" noChangeArrowheads="1"/>
          </p:cNvSpPr>
          <p:nvPr>
            <p:ph type="body" idx="1"/>
          </p:nvPr>
        </p:nvSpPr>
        <p:spPr/>
        <p:txBody>
          <a:bodyPr/>
          <a:lstStyle/>
          <a:p>
            <a:r>
              <a:rPr lang="en-US"/>
              <a:t>Picture from AIG web site www.answersingenesis.org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D7E391-FC76-4712-8A1A-896BB994359E}" type="slidenum">
              <a:rPr lang="en-US"/>
              <a:pPr/>
              <a:t>63</a:t>
            </a:fld>
            <a:endParaRPr lang="en-US"/>
          </a:p>
        </p:txBody>
      </p:sp>
      <p:sp>
        <p:nvSpPr>
          <p:cNvPr id="493570" name="Rectangle 2"/>
          <p:cNvSpPr>
            <a:spLocks noChangeArrowheads="1" noTextEdit="1"/>
          </p:cNvSpPr>
          <p:nvPr>
            <p:ph type="sldImg"/>
          </p:nvPr>
        </p:nvSpPr>
        <p:spPr>
          <a:ln/>
        </p:spPr>
      </p:sp>
      <p:sp>
        <p:nvSpPr>
          <p:cNvPr id="493571" name="Rectangle 3"/>
          <p:cNvSpPr>
            <a:spLocks noGrp="1" noChangeArrowheads="1"/>
          </p:cNvSpPr>
          <p:nvPr>
            <p:ph type="body" idx="1"/>
          </p:nvPr>
        </p:nvSpPr>
        <p:spPr/>
        <p:txBody>
          <a:bodyPr/>
          <a:lstStyle/>
          <a:p>
            <a:r>
              <a:rPr lang="en-US"/>
              <a:t>Pictures from AIG web site www.answersingenesis.org</a:t>
            </a: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FD8C72-4960-462D-AE52-A35DC8AE4776}" type="slidenum">
              <a:rPr lang="en-US"/>
              <a:pPr/>
              <a:t>79</a:t>
            </a:fld>
            <a:endParaRPr lang="en-US"/>
          </a:p>
        </p:txBody>
      </p:sp>
      <p:sp>
        <p:nvSpPr>
          <p:cNvPr id="491522" name="Rectangle 2"/>
          <p:cNvSpPr>
            <a:spLocks noChangeArrowheads="1" noTextEdit="1"/>
          </p:cNvSpPr>
          <p:nvPr>
            <p:ph type="sldImg"/>
          </p:nvPr>
        </p:nvSpPr>
        <p:spPr>
          <a:ln/>
        </p:spPr>
      </p:sp>
      <p:sp>
        <p:nvSpPr>
          <p:cNvPr id="491523" name="Rectangle 3"/>
          <p:cNvSpPr>
            <a:spLocks noGrp="1" noChangeArrowheads="1"/>
          </p:cNvSpPr>
          <p:nvPr>
            <p:ph type="body" idx="1"/>
          </p:nvPr>
        </p:nvSpPr>
        <p:spPr/>
        <p:txBody>
          <a:bodyPr/>
          <a:lstStyle/>
          <a:p>
            <a:r>
              <a:rPr lang="en-US"/>
              <a:t>876,823.8 miles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2ECA6DD-2354-40F2-9D78-FF5F24D715A6}"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8336ECD-446D-4DA0-B860-19B9CA149F00}"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3468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3468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7209421-8433-46D3-8B58-8B4C267012C5}"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BB43FD-E3A2-4272-B1E3-9A381D95AC60}"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7512CF4-65E3-43E1-AB65-1DDFAA829B17}"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20FBA16-1FF0-40CD-BA32-6FCA2A2C7278}"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2875"/>
            <a:ext cx="41148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2875"/>
            <a:ext cx="41148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5BE68D5-EACB-431F-B1B8-289262CBE016}"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46A3A09-0CFC-448F-B98B-042C9032D709}"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F1F79B5-5D26-4866-96F3-19C31FBF2EA1}"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4B33973-3D1C-4A20-923F-ECEECDFDFD88}"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9DCE282-4906-47D4-B08E-F78187FDBE3E}"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ABF0741-1D0F-4846-83D2-EA1A88E92FCE}"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50952BE-19F4-4534-A662-7973C743C1E4}"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D31BB1F-3A7B-480E-96D7-81A16BB9EAF1}"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3468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3468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0FFD17A-5AB6-41CB-9C0F-5DB15ABC664F}"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DCDEF6C-59F3-45FE-BDA6-B20B11699B60}"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457CDE6-7462-427A-B518-765FF15CA856}"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E02B6B3-7F5C-4C03-A630-244F15C33EA2}"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145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145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D9AA140-12D0-4B41-97C5-167F2FA72244}"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9D0971D-3C2D-4827-9607-33C4FF1E78E9}"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2EB1D01-E716-4F90-A510-A488D91BDB03}"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9B48DC4-A35C-409C-9D29-B4C97D3E61AD}"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177FF04-3531-4C5B-B8C9-9271C89EB87E}"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F491922-E55B-404E-A300-C60271125473}"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350A68B-42A1-416C-B3B1-87C8A130C78A}"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9C83453-5CB4-43FE-853F-7DE0E3CAF7AA}" type="slidenum">
              <a:rPr lang="en-US"/>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59674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59674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D76114B-DC3D-47D8-899B-4AEFE1B85DDB}" type="slidenum">
              <a:rPr lang="en-US"/>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879E476-6B15-4969-88D2-7F1A66061778}" type="slidenum">
              <a:rPr lang="en-US"/>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04C475-EABC-4E9B-8DAC-A383292ECB40}"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DE8BBAF-95D8-4DD9-853C-00384735D76B}"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2875"/>
            <a:ext cx="41148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2875"/>
            <a:ext cx="41148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2A37F70-8B17-47E2-A3A0-A7C8F3F7A93C}"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4AF5818-B366-4B6D-95C6-0CBC044AAC80}" type="slidenum">
              <a:rPr lang="en-US"/>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F88BC49-76CB-4FB6-A4D4-554734410D11}"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2875"/>
            <a:ext cx="41148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2875"/>
            <a:ext cx="41148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26F9FCF-BF15-4331-91FA-F6D438BB3C48}"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44D8353-3697-4C7C-ADA8-412CE302F682}" type="slidenum">
              <a:rPr lang="en-US"/>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D56A132-781B-45FA-B2FF-C7E30F35B281}" type="slidenum">
              <a:rPr lang="en-US"/>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E9E2E05-2B05-49A5-A267-8F63936E467E}" type="slidenum">
              <a:rPr lang="en-US"/>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5ABDE7C-A8CF-47D9-93F9-6351B4F1D368}" type="slidenum">
              <a:rPr lang="en-US"/>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3468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3468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E1CB0EF-FE82-47BE-B5D0-0C040BF039FA}"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6CF71CB-5BF6-4899-8C1D-0D54D77C9D7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0A0B971-F60E-4842-B5D5-5259FD2612F6}"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1A6134A-BA88-4DD3-A164-8B678A6516D0}"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8AFE591-C359-4AFB-AA95-9E68B1D84875}"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2ADD3F0-4AF3-41DF-9EA1-427B5A1FA0E4}"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0"/>
            <a:ext cx="9144000" cy="1055688"/>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381000" y="1412875"/>
            <a:ext cx="8382000" cy="493395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chemeClr val="bg2"/>
                </a:solidFill>
                <a:latin typeface="Times New Roman" pitchFamily="18" charset="0"/>
              </a:defRPr>
            </a:lvl1pPr>
          </a:lstStyle>
          <a:p>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chemeClr val="bg2"/>
                </a:solidFill>
                <a:latin typeface="Times New Roman" pitchFamily="18" charset="0"/>
              </a:defRPr>
            </a:lvl1pPr>
          </a:lstStyle>
          <a:p>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chemeClr val="bg2"/>
                </a:solidFill>
                <a:latin typeface="Times New Roman" pitchFamily="18" charset="0"/>
              </a:defRPr>
            </a:lvl1pPr>
          </a:lstStyle>
          <a:p>
            <a:fld id="{BAF36DAF-6079-4C0C-8311-EC2505D5FF8D}" type="slidenum">
              <a:rPr lang="en-US"/>
              <a:pPr/>
              <a:t>‹#›</a:t>
            </a:fld>
            <a:endParaRPr lang="en-US"/>
          </a:p>
        </p:txBody>
      </p:sp>
      <p:sp>
        <p:nvSpPr>
          <p:cNvPr id="3079" name="AutoShape 7"/>
          <p:cNvSpPr>
            <a:spLocks noChangeArrowheads="1"/>
          </p:cNvSpPr>
          <p:nvPr/>
        </p:nvSpPr>
        <p:spPr bwMode="auto">
          <a:xfrm>
            <a:off x="790575" y="1041400"/>
            <a:ext cx="7562850" cy="136525"/>
          </a:xfrm>
          <a:prstGeom prst="roundRect">
            <a:avLst>
              <a:gd name="adj" fmla="val 16667"/>
            </a:avLst>
          </a:prstGeom>
          <a:gradFill rotWithShape="1">
            <a:gsLst>
              <a:gs pos="0">
                <a:srgbClr val="336600">
                  <a:gamma/>
                  <a:shade val="46275"/>
                  <a:invGamma/>
                </a:srgbClr>
              </a:gs>
              <a:gs pos="50000">
                <a:srgbClr val="336600"/>
              </a:gs>
              <a:gs pos="100000">
                <a:srgbClr val="336600">
                  <a:gamma/>
                  <a:shade val="46275"/>
                  <a:invGamma/>
                </a:srgbClr>
              </a:gs>
            </a:gsLst>
            <a:lin ang="5400000" scaled="1"/>
          </a:gradFill>
          <a:ln w="9525">
            <a:noFill/>
            <a:round/>
            <a:headEnd/>
            <a:tailEnd/>
          </a:ln>
          <a:effec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iming>
    <p:tnLst>
      <p:par>
        <p:cTn id="1" dur="indefinite" restart="never" nodeType="tmRoot"/>
      </p:par>
    </p:tnLst>
  </p:timing>
  <p:txStyles>
    <p:titleStyle>
      <a:lvl1pPr algn="ctr" rtl="0" eaLnBrk="0" fontAlgn="base" hangingPunct="0">
        <a:spcBef>
          <a:spcPct val="0"/>
        </a:spcBef>
        <a:spcAft>
          <a:spcPct val="0"/>
        </a:spcAft>
        <a:defRPr kumimoji="1" sz="5400" b="1">
          <a:solidFill>
            <a:srgbClr val="FFCC99"/>
          </a:solidFill>
          <a:latin typeface="+mj-lt"/>
          <a:ea typeface="+mj-ea"/>
          <a:cs typeface="+mj-cs"/>
        </a:defRPr>
      </a:lvl1pPr>
      <a:lvl2pPr algn="ctr" rtl="0" eaLnBrk="0" fontAlgn="base" hangingPunct="0">
        <a:spcBef>
          <a:spcPct val="0"/>
        </a:spcBef>
        <a:spcAft>
          <a:spcPct val="0"/>
        </a:spcAft>
        <a:defRPr kumimoji="1" sz="5400" b="1">
          <a:solidFill>
            <a:srgbClr val="FFCC99"/>
          </a:solidFill>
          <a:latin typeface="Arial" charset="0"/>
        </a:defRPr>
      </a:lvl2pPr>
      <a:lvl3pPr algn="ctr" rtl="0" eaLnBrk="0" fontAlgn="base" hangingPunct="0">
        <a:spcBef>
          <a:spcPct val="0"/>
        </a:spcBef>
        <a:spcAft>
          <a:spcPct val="0"/>
        </a:spcAft>
        <a:defRPr kumimoji="1" sz="5400" b="1">
          <a:solidFill>
            <a:srgbClr val="FFCC99"/>
          </a:solidFill>
          <a:latin typeface="Arial" charset="0"/>
        </a:defRPr>
      </a:lvl3pPr>
      <a:lvl4pPr algn="ctr" rtl="0" eaLnBrk="0" fontAlgn="base" hangingPunct="0">
        <a:spcBef>
          <a:spcPct val="0"/>
        </a:spcBef>
        <a:spcAft>
          <a:spcPct val="0"/>
        </a:spcAft>
        <a:defRPr kumimoji="1" sz="5400" b="1">
          <a:solidFill>
            <a:srgbClr val="FFCC99"/>
          </a:solidFill>
          <a:latin typeface="Arial" charset="0"/>
        </a:defRPr>
      </a:lvl4pPr>
      <a:lvl5pPr algn="ctr" rtl="0" eaLnBrk="0" fontAlgn="base" hangingPunct="0">
        <a:spcBef>
          <a:spcPct val="0"/>
        </a:spcBef>
        <a:spcAft>
          <a:spcPct val="0"/>
        </a:spcAft>
        <a:defRPr kumimoji="1" sz="5400" b="1">
          <a:solidFill>
            <a:srgbClr val="FFCC99"/>
          </a:solidFill>
          <a:latin typeface="Arial" charset="0"/>
        </a:defRPr>
      </a:lvl5pPr>
      <a:lvl6pPr marL="457200" algn="ctr" rtl="0" eaLnBrk="0" fontAlgn="base" hangingPunct="0">
        <a:spcBef>
          <a:spcPct val="0"/>
        </a:spcBef>
        <a:spcAft>
          <a:spcPct val="0"/>
        </a:spcAft>
        <a:defRPr kumimoji="1" sz="5400" b="1">
          <a:solidFill>
            <a:srgbClr val="FFCC99"/>
          </a:solidFill>
          <a:latin typeface="Arial" charset="0"/>
        </a:defRPr>
      </a:lvl6pPr>
      <a:lvl7pPr marL="914400" algn="ctr" rtl="0" eaLnBrk="0" fontAlgn="base" hangingPunct="0">
        <a:spcBef>
          <a:spcPct val="0"/>
        </a:spcBef>
        <a:spcAft>
          <a:spcPct val="0"/>
        </a:spcAft>
        <a:defRPr kumimoji="1" sz="5400" b="1">
          <a:solidFill>
            <a:srgbClr val="FFCC99"/>
          </a:solidFill>
          <a:latin typeface="Arial" charset="0"/>
        </a:defRPr>
      </a:lvl7pPr>
      <a:lvl8pPr marL="1371600" algn="ctr" rtl="0" eaLnBrk="0" fontAlgn="base" hangingPunct="0">
        <a:spcBef>
          <a:spcPct val="0"/>
        </a:spcBef>
        <a:spcAft>
          <a:spcPct val="0"/>
        </a:spcAft>
        <a:defRPr kumimoji="1" sz="5400" b="1">
          <a:solidFill>
            <a:srgbClr val="FFCC99"/>
          </a:solidFill>
          <a:latin typeface="Arial" charset="0"/>
        </a:defRPr>
      </a:lvl8pPr>
      <a:lvl9pPr marL="1828800" algn="ctr" rtl="0" eaLnBrk="0" fontAlgn="base" hangingPunct="0">
        <a:spcBef>
          <a:spcPct val="0"/>
        </a:spcBef>
        <a:spcAft>
          <a:spcPct val="0"/>
        </a:spcAft>
        <a:defRPr kumimoji="1" sz="5400" b="1">
          <a:solidFill>
            <a:srgbClr val="FFCC99"/>
          </a:solidFill>
          <a:latin typeface="Arial" charset="0"/>
        </a:defRPr>
      </a:lvl9pPr>
    </p:titleStyle>
    <p:bodyStyle>
      <a:lvl1pPr marL="400050" indent="-400050" algn="l" rtl="0" eaLnBrk="0" fontAlgn="base" hangingPunct="0">
        <a:spcBef>
          <a:spcPct val="20000"/>
        </a:spcBef>
        <a:spcAft>
          <a:spcPct val="0"/>
        </a:spcAft>
        <a:buClr>
          <a:srgbClr val="FFCC99"/>
        </a:buClr>
        <a:buSzPct val="70000"/>
        <a:buFont typeface="Monotype Sorts" pitchFamily="2" charset="2"/>
        <a:buChar char="u"/>
        <a:defRPr kumimoji="1" sz="3200">
          <a:solidFill>
            <a:srgbClr val="FFFFFF"/>
          </a:solidFill>
          <a:latin typeface="+mn-lt"/>
          <a:ea typeface="+mn-ea"/>
          <a:cs typeface="+mn-cs"/>
        </a:defRPr>
      </a:lvl1pPr>
      <a:lvl2pPr marL="800100" indent="-285750" algn="l" rtl="0" eaLnBrk="0" fontAlgn="base" hangingPunct="0">
        <a:spcBef>
          <a:spcPct val="20000"/>
        </a:spcBef>
        <a:spcAft>
          <a:spcPct val="0"/>
        </a:spcAft>
        <a:buClr>
          <a:srgbClr val="FFCC99"/>
        </a:buClr>
        <a:buSzPct val="60000"/>
        <a:buFont typeface="Wingdings" pitchFamily="2" charset="2"/>
        <a:buChar char="n"/>
        <a:defRPr kumimoji="1" sz="2800">
          <a:solidFill>
            <a:srgbClr val="FFFFFF"/>
          </a:solidFill>
          <a:latin typeface="+mn-lt"/>
        </a:defRPr>
      </a:lvl2pPr>
      <a:lvl3pPr marL="1143000" indent="-228600" algn="l" rtl="0" eaLnBrk="0" fontAlgn="base" hangingPunct="0">
        <a:spcBef>
          <a:spcPct val="20000"/>
        </a:spcBef>
        <a:spcAft>
          <a:spcPct val="0"/>
        </a:spcAft>
        <a:buChar char="•"/>
        <a:defRPr kumimoji="1" sz="2000">
          <a:solidFill>
            <a:srgbClr val="FFFFFF"/>
          </a:solidFill>
          <a:latin typeface="+mn-lt"/>
        </a:defRPr>
      </a:lvl3pPr>
      <a:lvl4pPr marL="1600200" indent="-228600" algn="l" rtl="0" eaLnBrk="0" fontAlgn="base" hangingPunct="0">
        <a:spcBef>
          <a:spcPct val="20000"/>
        </a:spcBef>
        <a:spcAft>
          <a:spcPct val="0"/>
        </a:spcAft>
        <a:buChar char="–"/>
        <a:defRPr kumimoji="1">
          <a:solidFill>
            <a:srgbClr val="FFFFFF"/>
          </a:solidFill>
          <a:latin typeface="+mn-lt"/>
        </a:defRPr>
      </a:lvl4pPr>
      <a:lvl5pPr marL="2057400" indent="-228600" algn="l" rtl="0" eaLnBrk="0" fontAlgn="base" hangingPunct="0">
        <a:spcBef>
          <a:spcPct val="20000"/>
        </a:spcBef>
        <a:spcAft>
          <a:spcPct val="0"/>
        </a:spcAft>
        <a:buChar char="»"/>
        <a:defRPr kumimoji="1">
          <a:solidFill>
            <a:srgbClr val="FFFFFF"/>
          </a:solidFill>
          <a:latin typeface="+mn-lt"/>
        </a:defRPr>
      </a:lvl5pPr>
      <a:lvl6pPr marL="2514600" indent="-228600" algn="l" rtl="0" eaLnBrk="0" fontAlgn="base" hangingPunct="0">
        <a:spcBef>
          <a:spcPct val="20000"/>
        </a:spcBef>
        <a:spcAft>
          <a:spcPct val="0"/>
        </a:spcAft>
        <a:buChar char="»"/>
        <a:defRPr kumimoji="1">
          <a:solidFill>
            <a:srgbClr val="FFFFFF"/>
          </a:solidFill>
          <a:latin typeface="+mn-lt"/>
        </a:defRPr>
      </a:lvl6pPr>
      <a:lvl7pPr marL="2971800" indent="-228600" algn="l" rtl="0" eaLnBrk="0" fontAlgn="base" hangingPunct="0">
        <a:spcBef>
          <a:spcPct val="20000"/>
        </a:spcBef>
        <a:spcAft>
          <a:spcPct val="0"/>
        </a:spcAft>
        <a:buChar char="»"/>
        <a:defRPr kumimoji="1">
          <a:solidFill>
            <a:srgbClr val="FFFFFF"/>
          </a:solidFill>
          <a:latin typeface="+mn-lt"/>
        </a:defRPr>
      </a:lvl7pPr>
      <a:lvl8pPr marL="3429000" indent="-228600" algn="l" rtl="0" eaLnBrk="0" fontAlgn="base" hangingPunct="0">
        <a:spcBef>
          <a:spcPct val="20000"/>
        </a:spcBef>
        <a:spcAft>
          <a:spcPct val="0"/>
        </a:spcAft>
        <a:buChar char="»"/>
        <a:defRPr kumimoji="1">
          <a:solidFill>
            <a:srgbClr val="FFFFFF"/>
          </a:solidFill>
          <a:latin typeface="+mn-lt"/>
        </a:defRPr>
      </a:lvl8pPr>
      <a:lvl9pPr marL="3886200" indent="-228600" algn="l" rtl="0" eaLnBrk="0" fontAlgn="base" hangingPunct="0">
        <a:spcBef>
          <a:spcPct val="20000"/>
        </a:spcBef>
        <a:spcAft>
          <a:spcPct val="0"/>
        </a:spcAft>
        <a:buChar char="»"/>
        <a:defRPr kumimoji="1">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0" y="0"/>
            <a:ext cx="9144000" cy="1055688"/>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467971" name="Rectangle 3"/>
          <p:cNvSpPr>
            <a:spLocks noGrp="1" noChangeArrowheads="1"/>
          </p:cNvSpPr>
          <p:nvPr>
            <p:ph type="body" idx="1"/>
          </p:nvPr>
        </p:nvSpPr>
        <p:spPr bwMode="auto">
          <a:xfrm>
            <a:off x="381000" y="1412875"/>
            <a:ext cx="8382000" cy="493395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79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chemeClr val="bg2"/>
                </a:solidFill>
                <a:latin typeface="Times New Roman" pitchFamily="18" charset="0"/>
              </a:defRPr>
            </a:lvl1pPr>
          </a:lstStyle>
          <a:p>
            <a:endParaRPr lang="en-US"/>
          </a:p>
        </p:txBody>
      </p:sp>
      <p:sp>
        <p:nvSpPr>
          <p:cNvPr id="4679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chemeClr val="bg2"/>
                </a:solidFill>
                <a:latin typeface="Times New Roman" pitchFamily="18" charset="0"/>
              </a:defRPr>
            </a:lvl1pPr>
          </a:lstStyle>
          <a:p>
            <a:endParaRPr lang="en-US"/>
          </a:p>
        </p:txBody>
      </p:sp>
      <p:sp>
        <p:nvSpPr>
          <p:cNvPr id="4679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chemeClr val="bg2"/>
                </a:solidFill>
                <a:latin typeface="Times New Roman" pitchFamily="18" charset="0"/>
              </a:defRPr>
            </a:lvl1pPr>
          </a:lstStyle>
          <a:p>
            <a:fld id="{A5FE527D-573F-4302-9639-709637E09E35}" type="slidenum">
              <a:rPr lang="en-US"/>
              <a:pPr/>
              <a:t>‹#›</a:t>
            </a:fld>
            <a:endParaRPr lang="en-US"/>
          </a:p>
        </p:txBody>
      </p:sp>
      <p:sp>
        <p:nvSpPr>
          <p:cNvPr id="467975" name="AutoShape 7"/>
          <p:cNvSpPr>
            <a:spLocks noChangeArrowheads="1"/>
          </p:cNvSpPr>
          <p:nvPr/>
        </p:nvSpPr>
        <p:spPr bwMode="auto">
          <a:xfrm>
            <a:off x="790575" y="1041400"/>
            <a:ext cx="7562850" cy="136525"/>
          </a:xfrm>
          <a:prstGeom prst="roundRect">
            <a:avLst>
              <a:gd name="adj" fmla="val 16667"/>
            </a:avLst>
          </a:prstGeom>
          <a:gradFill rotWithShape="1">
            <a:gsLst>
              <a:gs pos="0">
                <a:srgbClr val="336600">
                  <a:gamma/>
                  <a:shade val="46275"/>
                  <a:invGamma/>
                </a:srgbClr>
              </a:gs>
              <a:gs pos="50000">
                <a:srgbClr val="336600"/>
              </a:gs>
              <a:gs pos="100000">
                <a:srgbClr val="336600">
                  <a:gamma/>
                  <a:shade val="46275"/>
                  <a:invGamma/>
                </a:srgbClr>
              </a:gs>
            </a:gsLst>
            <a:lin ang="5400000" scaled="1"/>
          </a:gradFill>
          <a:ln w="9525">
            <a:noFill/>
            <a:round/>
            <a:headEnd/>
            <a:tailEnd/>
          </a:ln>
          <a:effec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iming>
    <p:tnLst>
      <p:par>
        <p:cTn id="1" dur="indefinite" restart="never" nodeType="tmRoot"/>
      </p:par>
    </p:tnLst>
  </p:timing>
  <p:txStyles>
    <p:titleStyle>
      <a:lvl1pPr algn="ctr" rtl="0" fontAlgn="base">
        <a:spcBef>
          <a:spcPct val="0"/>
        </a:spcBef>
        <a:spcAft>
          <a:spcPct val="0"/>
        </a:spcAft>
        <a:defRPr kumimoji="1" sz="5400" b="1">
          <a:solidFill>
            <a:srgbClr val="FFCC99"/>
          </a:solidFill>
          <a:latin typeface="+mj-lt"/>
          <a:ea typeface="+mj-ea"/>
          <a:cs typeface="+mj-cs"/>
        </a:defRPr>
      </a:lvl1pPr>
      <a:lvl2pPr algn="ctr" rtl="0" fontAlgn="base">
        <a:spcBef>
          <a:spcPct val="0"/>
        </a:spcBef>
        <a:spcAft>
          <a:spcPct val="0"/>
        </a:spcAft>
        <a:defRPr kumimoji="1" sz="5400" b="1">
          <a:solidFill>
            <a:srgbClr val="FFCC99"/>
          </a:solidFill>
          <a:latin typeface="Arial" charset="0"/>
        </a:defRPr>
      </a:lvl2pPr>
      <a:lvl3pPr algn="ctr" rtl="0" fontAlgn="base">
        <a:spcBef>
          <a:spcPct val="0"/>
        </a:spcBef>
        <a:spcAft>
          <a:spcPct val="0"/>
        </a:spcAft>
        <a:defRPr kumimoji="1" sz="5400" b="1">
          <a:solidFill>
            <a:srgbClr val="FFCC99"/>
          </a:solidFill>
          <a:latin typeface="Arial" charset="0"/>
        </a:defRPr>
      </a:lvl3pPr>
      <a:lvl4pPr algn="ctr" rtl="0" fontAlgn="base">
        <a:spcBef>
          <a:spcPct val="0"/>
        </a:spcBef>
        <a:spcAft>
          <a:spcPct val="0"/>
        </a:spcAft>
        <a:defRPr kumimoji="1" sz="5400" b="1">
          <a:solidFill>
            <a:srgbClr val="FFCC99"/>
          </a:solidFill>
          <a:latin typeface="Arial" charset="0"/>
        </a:defRPr>
      </a:lvl4pPr>
      <a:lvl5pPr algn="ctr" rtl="0" fontAlgn="base">
        <a:spcBef>
          <a:spcPct val="0"/>
        </a:spcBef>
        <a:spcAft>
          <a:spcPct val="0"/>
        </a:spcAft>
        <a:defRPr kumimoji="1" sz="5400" b="1">
          <a:solidFill>
            <a:srgbClr val="FFCC99"/>
          </a:solidFill>
          <a:latin typeface="Arial" charset="0"/>
        </a:defRPr>
      </a:lvl5pPr>
      <a:lvl6pPr marL="457200" algn="ctr" rtl="0" fontAlgn="base">
        <a:spcBef>
          <a:spcPct val="0"/>
        </a:spcBef>
        <a:spcAft>
          <a:spcPct val="0"/>
        </a:spcAft>
        <a:defRPr kumimoji="1" sz="5400" b="1">
          <a:solidFill>
            <a:srgbClr val="FFCC99"/>
          </a:solidFill>
          <a:latin typeface="Arial" charset="0"/>
        </a:defRPr>
      </a:lvl6pPr>
      <a:lvl7pPr marL="914400" algn="ctr" rtl="0" fontAlgn="base">
        <a:spcBef>
          <a:spcPct val="0"/>
        </a:spcBef>
        <a:spcAft>
          <a:spcPct val="0"/>
        </a:spcAft>
        <a:defRPr kumimoji="1" sz="5400" b="1">
          <a:solidFill>
            <a:srgbClr val="FFCC99"/>
          </a:solidFill>
          <a:latin typeface="Arial" charset="0"/>
        </a:defRPr>
      </a:lvl7pPr>
      <a:lvl8pPr marL="1371600" algn="ctr" rtl="0" fontAlgn="base">
        <a:spcBef>
          <a:spcPct val="0"/>
        </a:spcBef>
        <a:spcAft>
          <a:spcPct val="0"/>
        </a:spcAft>
        <a:defRPr kumimoji="1" sz="5400" b="1">
          <a:solidFill>
            <a:srgbClr val="FFCC99"/>
          </a:solidFill>
          <a:latin typeface="Arial" charset="0"/>
        </a:defRPr>
      </a:lvl8pPr>
      <a:lvl9pPr marL="1828800" algn="ctr" rtl="0" fontAlgn="base">
        <a:spcBef>
          <a:spcPct val="0"/>
        </a:spcBef>
        <a:spcAft>
          <a:spcPct val="0"/>
        </a:spcAft>
        <a:defRPr kumimoji="1" sz="5400" b="1">
          <a:solidFill>
            <a:srgbClr val="FFCC99"/>
          </a:solidFill>
          <a:latin typeface="Arial" charset="0"/>
        </a:defRPr>
      </a:lvl9pPr>
    </p:titleStyle>
    <p:bodyStyle>
      <a:lvl1pPr marL="400050" indent="-400050" algn="l" rtl="0" fontAlgn="base">
        <a:spcBef>
          <a:spcPct val="20000"/>
        </a:spcBef>
        <a:spcAft>
          <a:spcPct val="0"/>
        </a:spcAft>
        <a:buClr>
          <a:srgbClr val="FFCC99"/>
        </a:buClr>
        <a:buSzPct val="70000"/>
        <a:buFont typeface="Monotype Sorts" pitchFamily="2" charset="2"/>
        <a:buChar char="u"/>
        <a:defRPr kumimoji="1" sz="3200">
          <a:solidFill>
            <a:srgbClr val="FFFFFF"/>
          </a:solidFill>
          <a:latin typeface="+mn-lt"/>
          <a:ea typeface="+mn-ea"/>
          <a:cs typeface="+mn-cs"/>
        </a:defRPr>
      </a:lvl1pPr>
      <a:lvl2pPr marL="800100" indent="-285750" algn="l" rtl="0" fontAlgn="base">
        <a:spcBef>
          <a:spcPct val="20000"/>
        </a:spcBef>
        <a:spcAft>
          <a:spcPct val="0"/>
        </a:spcAft>
        <a:buClr>
          <a:srgbClr val="FFCC99"/>
        </a:buClr>
        <a:buSzPct val="60000"/>
        <a:buFont typeface="Wingdings" pitchFamily="2" charset="2"/>
        <a:buChar char="n"/>
        <a:defRPr kumimoji="1" sz="2800">
          <a:solidFill>
            <a:srgbClr val="FFFFFF"/>
          </a:solidFill>
          <a:latin typeface="+mn-lt"/>
        </a:defRPr>
      </a:lvl2pPr>
      <a:lvl3pPr marL="1143000" indent="-228600" algn="l" rtl="0" fontAlgn="base">
        <a:spcBef>
          <a:spcPct val="20000"/>
        </a:spcBef>
        <a:spcAft>
          <a:spcPct val="0"/>
        </a:spcAft>
        <a:buChar char="•"/>
        <a:defRPr kumimoji="1" sz="2000">
          <a:solidFill>
            <a:srgbClr val="FFFFFF"/>
          </a:solidFill>
          <a:latin typeface="+mn-lt"/>
        </a:defRPr>
      </a:lvl3pPr>
      <a:lvl4pPr marL="1600200" indent="-228600" algn="l" rtl="0" fontAlgn="base">
        <a:spcBef>
          <a:spcPct val="20000"/>
        </a:spcBef>
        <a:spcAft>
          <a:spcPct val="0"/>
        </a:spcAft>
        <a:buChar char="–"/>
        <a:defRPr kumimoji="1">
          <a:solidFill>
            <a:srgbClr val="FFFFFF"/>
          </a:solidFill>
          <a:latin typeface="+mn-lt"/>
        </a:defRPr>
      </a:lvl4pPr>
      <a:lvl5pPr marL="2057400" indent="-228600" algn="l" rtl="0" fontAlgn="base">
        <a:spcBef>
          <a:spcPct val="20000"/>
        </a:spcBef>
        <a:spcAft>
          <a:spcPct val="0"/>
        </a:spcAft>
        <a:buChar char="»"/>
        <a:defRPr kumimoji="1">
          <a:solidFill>
            <a:srgbClr val="FFFFFF"/>
          </a:solidFill>
          <a:latin typeface="+mn-lt"/>
        </a:defRPr>
      </a:lvl5pPr>
      <a:lvl6pPr marL="2514600" indent="-228600" algn="l" rtl="0" fontAlgn="base">
        <a:spcBef>
          <a:spcPct val="20000"/>
        </a:spcBef>
        <a:spcAft>
          <a:spcPct val="0"/>
        </a:spcAft>
        <a:buChar char="»"/>
        <a:defRPr kumimoji="1">
          <a:solidFill>
            <a:srgbClr val="FFFFFF"/>
          </a:solidFill>
          <a:latin typeface="+mn-lt"/>
        </a:defRPr>
      </a:lvl6pPr>
      <a:lvl7pPr marL="2971800" indent="-228600" algn="l" rtl="0" fontAlgn="base">
        <a:spcBef>
          <a:spcPct val="20000"/>
        </a:spcBef>
        <a:spcAft>
          <a:spcPct val="0"/>
        </a:spcAft>
        <a:buChar char="»"/>
        <a:defRPr kumimoji="1">
          <a:solidFill>
            <a:srgbClr val="FFFFFF"/>
          </a:solidFill>
          <a:latin typeface="+mn-lt"/>
        </a:defRPr>
      </a:lvl7pPr>
      <a:lvl8pPr marL="3429000" indent="-228600" algn="l" rtl="0" fontAlgn="base">
        <a:spcBef>
          <a:spcPct val="20000"/>
        </a:spcBef>
        <a:spcAft>
          <a:spcPct val="0"/>
        </a:spcAft>
        <a:buChar char="»"/>
        <a:defRPr kumimoji="1">
          <a:solidFill>
            <a:srgbClr val="FFFFFF"/>
          </a:solidFill>
          <a:latin typeface="+mn-lt"/>
        </a:defRPr>
      </a:lvl8pPr>
      <a:lvl9pPr marL="3886200" indent="-228600" algn="l" rtl="0" fontAlgn="base">
        <a:spcBef>
          <a:spcPct val="20000"/>
        </a:spcBef>
        <a:spcAft>
          <a:spcPct val="0"/>
        </a:spcAft>
        <a:buChar char="»"/>
        <a:defRPr kumimoji="1">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0" y="0"/>
            <a:ext cx="9144000" cy="11430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8147" name="Rectangle 3"/>
          <p:cNvSpPr>
            <a:spLocks noGrp="1" noChangeArrowheads="1"/>
          </p:cNvSpPr>
          <p:nvPr>
            <p:ph type="body" idx="1"/>
          </p:nvPr>
        </p:nvSpPr>
        <p:spPr bwMode="auto">
          <a:xfrm>
            <a:off x="457200" y="1441450"/>
            <a:ext cx="8229600" cy="4525963"/>
          </a:xfrm>
          <a:prstGeom prst="rect">
            <a:avLst/>
          </a:prstGeom>
          <a:noFill/>
          <a:ln w="9525">
            <a:noFill/>
            <a:miter lim="800000"/>
            <a:headEnd/>
            <a:tailEnd/>
          </a:ln>
          <a:effectLst>
            <a:outerShdw dist="28398" dir="1593903" algn="ctr" rotWithShape="0">
              <a:schemeClr val="tx1"/>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defRPr>
            </a:lvl1pPr>
          </a:lstStyle>
          <a:p>
            <a:endParaRPr lang="en-US"/>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defRPr>
            </a:lvl1pPr>
          </a:lstStyle>
          <a:p>
            <a:endParaRPr lang="en-US"/>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fld id="{19521D0B-DB57-4DBC-B6B7-1F6FF2F3D14F}" type="slidenum">
              <a:rPr lang="en-US"/>
              <a:pPr/>
              <a:t>‹#›</a:t>
            </a:fld>
            <a:endParaRPr lang="en-US"/>
          </a:p>
        </p:txBody>
      </p:sp>
      <p:sp>
        <p:nvSpPr>
          <p:cNvPr id="518151" name="AutoShape 7"/>
          <p:cNvSpPr>
            <a:spLocks noChangeArrowheads="1"/>
          </p:cNvSpPr>
          <p:nvPr userDrawn="1"/>
        </p:nvSpPr>
        <p:spPr bwMode="auto">
          <a:xfrm>
            <a:off x="1123950" y="1049338"/>
            <a:ext cx="6894513" cy="122237"/>
          </a:xfrm>
          <a:prstGeom prst="roundRect">
            <a:avLst>
              <a:gd name="adj" fmla="val 16667"/>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w="9525">
            <a:noFill/>
            <a:round/>
            <a:headEnd/>
            <a:tailEnd/>
          </a:ln>
          <a:effec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iming>
    <p:tnLst>
      <p:par>
        <p:cTn id="1" dur="indefinite" restart="never" nodeType="tmRoot"/>
      </p:par>
    </p:tnLst>
  </p:timing>
  <p:txStyles>
    <p:titleStyle>
      <a:lvl1pPr algn="ctr" rtl="0" fontAlgn="base">
        <a:spcBef>
          <a:spcPct val="0"/>
        </a:spcBef>
        <a:spcAft>
          <a:spcPct val="0"/>
        </a:spcAft>
        <a:defRPr sz="4800" b="1">
          <a:solidFill>
            <a:srgbClr val="FFCC99"/>
          </a:solidFill>
          <a:latin typeface="+mj-lt"/>
          <a:ea typeface="+mj-ea"/>
          <a:cs typeface="+mj-cs"/>
        </a:defRPr>
      </a:lvl1pPr>
      <a:lvl2pPr algn="ctr" rtl="0" fontAlgn="base">
        <a:spcBef>
          <a:spcPct val="0"/>
        </a:spcBef>
        <a:spcAft>
          <a:spcPct val="0"/>
        </a:spcAft>
        <a:defRPr sz="4800" b="1">
          <a:solidFill>
            <a:srgbClr val="FFCC99"/>
          </a:solidFill>
          <a:latin typeface="Arial" charset="0"/>
          <a:cs typeface="Arial" charset="0"/>
        </a:defRPr>
      </a:lvl2pPr>
      <a:lvl3pPr algn="ctr" rtl="0" fontAlgn="base">
        <a:spcBef>
          <a:spcPct val="0"/>
        </a:spcBef>
        <a:spcAft>
          <a:spcPct val="0"/>
        </a:spcAft>
        <a:defRPr sz="4800" b="1">
          <a:solidFill>
            <a:srgbClr val="FFCC99"/>
          </a:solidFill>
          <a:latin typeface="Arial" charset="0"/>
          <a:cs typeface="Arial" charset="0"/>
        </a:defRPr>
      </a:lvl3pPr>
      <a:lvl4pPr algn="ctr" rtl="0" fontAlgn="base">
        <a:spcBef>
          <a:spcPct val="0"/>
        </a:spcBef>
        <a:spcAft>
          <a:spcPct val="0"/>
        </a:spcAft>
        <a:defRPr sz="4800" b="1">
          <a:solidFill>
            <a:srgbClr val="FFCC99"/>
          </a:solidFill>
          <a:latin typeface="Arial" charset="0"/>
          <a:cs typeface="Arial" charset="0"/>
        </a:defRPr>
      </a:lvl4pPr>
      <a:lvl5pPr algn="ctr" rtl="0" fontAlgn="base">
        <a:spcBef>
          <a:spcPct val="0"/>
        </a:spcBef>
        <a:spcAft>
          <a:spcPct val="0"/>
        </a:spcAft>
        <a:defRPr sz="4800" b="1">
          <a:solidFill>
            <a:srgbClr val="FFCC99"/>
          </a:solidFill>
          <a:latin typeface="Arial" charset="0"/>
          <a:cs typeface="Arial" charset="0"/>
        </a:defRPr>
      </a:lvl5pPr>
      <a:lvl6pPr marL="457200" algn="ctr" rtl="0" fontAlgn="base">
        <a:spcBef>
          <a:spcPct val="0"/>
        </a:spcBef>
        <a:spcAft>
          <a:spcPct val="0"/>
        </a:spcAft>
        <a:defRPr sz="4800" b="1">
          <a:solidFill>
            <a:srgbClr val="FFCC99"/>
          </a:solidFill>
          <a:latin typeface="Arial" charset="0"/>
          <a:cs typeface="Arial" charset="0"/>
        </a:defRPr>
      </a:lvl6pPr>
      <a:lvl7pPr marL="914400" algn="ctr" rtl="0" fontAlgn="base">
        <a:spcBef>
          <a:spcPct val="0"/>
        </a:spcBef>
        <a:spcAft>
          <a:spcPct val="0"/>
        </a:spcAft>
        <a:defRPr sz="4800" b="1">
          <a:solidFill>
            <a:srgbClr val="FFCC99"/>
          </a:solidFill>
          <a:latin typeface="Arial" charset="0"/>
          <a:cs typeface="Arial" charset="0"/>
        </a:defRPr>
      </a:lvl7pPr>
      <a:lvl8pPr marL="1371600" algn="ctr" rtl="0" fontAlgn="base">
        <a:spcBef>
          <a:spcPct val="0"/>
        </a:spcBef>
        <a:spcAft>
          <a:spcPct val="0"/>
        </a:spcAft>
        <a:defRPr sz="4800" b="1">
          <a:solidFill>
            <a:srgbClr val="FFCC99"/>
          </a:solidFill>
          <a:latin typeface="Arial" charset="0"/>
          <a:cs typeface="Arial" charset="0"/>
        </a:defRPr>
      </a:lvl8pPr>
      <a:lvl9pPr marL="1828800" algn="ctr" rtl="0" fontAlgn="base">
        <a:spcBef>
          <a:spcPct val="0"/>
        </a:spcBef>
        <a:spcAft>
          <a:spcPct val="0"/>
        </a:spcAft>
        <a:defRPr sz="4800" b="1">
          <a:solidFill>
            <a:srgbClr val="FFCC99"/>
          </a:solidFill>
          <a:latin typeface="Arial" charset="0"/>
          <a:cs typeface="Arial" charset="0"/>
        </a:defRPr>
      </a:lvl9pPr>
    </p:titleStyle>
    <p:bodyStyle>
      <a:lvl1pPr marL="342900" indent="-342900" algn="l" rtl="0" fontAlgn="base">
        <a:spcBef>
          <a:spcPct val="20000"/>
        </a:spcBef>
        <a:spcAft>
          <a:spcPct val="0"/>
        </a:spcAft>
        <a:buClr>
          <a:srgbClr val="FFCC66"/>
        </a:buClr>
        <a:buSzPct val="70000"/>
        <a:buFont typeface="Wingdings" pitchFamily="2" charset="2"/>
        <a:buChar char="u"/>
        <a:defRPr sz="3200">
          <a:solidFill>
            <a:schemeClr val="bg1"/>
          </a:solidFill>
          <a:latin typeface="+mn-lt"/>
          <a:ea typeface="+mn-ea"/>
          <a:cs typeface="+mn-cs"/>
        </a:defRPr>
      </a:lvl1pPr>
      <a:lvl2pPr marL="742950" indent="-285750" algn="l" rtl="0" fontAlgn="base">
        <a:spcBef>
          <a:spcPct val="20000"/>
        </a:spcBef>
        <a:spcAft>
          <a:spcPct val="0"/>
        </a:spcAft>
        <a:buClr>
          <a:srgbClr val="FFCC66"/>
        </a:buClr>
        <a:buSzPct val="60000"/>
        <a:buFont typeface="Wingdings" pitchFamily="2" charset="2"/>
        <a:buChar char="n"/>
        <a:defRPr sz="2800">
          <a:solidFill>
            <a:schemeClr val="bg1"/>
          </a:solidFill>
          <a:latin typeface="+mn-lt"/>
          <a:cs typeface="+mn-cs"/>
        </a:defRPr>
      </a:lvl2pPr>
      <a:lvl3pPr marL="1143000" indent="-228600" algn="l" rtl="0" fontAlgn="base">
        <a:spcBef>
          <a:spcPct val="20000"/>
        </a:spcBef>
        <a:spcAft>
          <a:spcPct val="0"/>
        </a:spcAft>
        <a:buChar char="•"/>
        <a:defRPr sz="2400">
          <a:solidFill>
            <a:schemeClr val="bg1"/>
          </a:solidFill>
          <a:latin typeface="+mn-lt"/>
          <a:cs typeface="+mn-cs"/>
        </a:defRPr>
      </a:lvl3pPr>
      <a:lvl4pPr marL="1600200" indent="-228600" algn="l" rtl="0" fontAlgn="base">
        <a:spcBef>
          <a:spcPct val="20000"/>
        </a:spcBef>
        <a:spcAft>
          <a:spcPct val="0"/>
        </a:spcAft>
        <a:buChar char="–"/>
        <a:defRPr sz="2000">
          <a:solidFill>
            <a:schemeClr val="bg1"/>
          </a:solidFill>
          <a:latin typeface="+mn-lt"/>
          <a:cs typeface="+mn-cs"/>
        </a:defRPr>
      </a:lvl4pPr>
      <a:lvl5pPr marL="2057400" indent="-228600" algn="l" rtl="0" fontAlgn="base">
        <a:spcBef>
          <a:spcPct val="20000"/>
        </a:spcBef>
        <a:spcAft>
          <a:spcPct val="0"/>
        </a:spcAft>
        <a:buChar char="»"/>
        <a:defRPr sz="2000">
          <a:solidFill>
            <a:schemeClr val="bg1"/>
          </a:solidFill>
          <a:latin typeface="+mn-lt"/>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32482" name="Rectangle 2"/>
          <p:cNvSpPr>
            <a:spLocks noGrp="1" noChangeArrowheads="1"/>
          </p:cNvSpPr>
          <p:nvPr>
            <p:ph type="title"/>
          </p:nvPr>
        </p:nvSpPr>
        <p:spPr bwMode="auto">
          <a:xfrm>
            <a:off x="0" y="0"/>
            <a:ext cx="9144000" cy="1055688"/>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532483" name="Rectangle 3"/>
          <p:cNvSpPr>
            <a:spLocks noGrp="1" noChangeArrowheads="1"/>
          </p:cNvSpPr>
          <p:nvPr>
            <p:ph type="body" idx="1"/>
          </p:nvPr>
        </p:nvSpPr>
        <p:spPr bwMode="auto">
          <a:xfrm>
            <a:off x="381000" y="1412875"/>
            <a:ext cx="8382000" cy="493395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32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chemeClr val="bg2"/>
                </a:solidFill>
                <a:latin typeface="Times New Roman" pitchFamily="18" charset="0"/>
              </a:defRPr>
            </a:lvl1pPr>
          </a:lstStyle>
          <a:p>
            <a:endParaRPr lang="en-US"/>
          </a:p>
        </p:txBody>
      </p:sp>
      <p:sp>
        <p:nvSpPr>
          <p:cNvPr id="532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chemeClr val="bg2"/>
                </a:solidFill>
                <a:latin typeface="Times New Roman" pitchFamily="18" charset="0"/>
              </a:defRPr>
            </a:lvl1pPr>
          </a:lstStyle>
          <a:p>
            <a:endParaRPr lang="en-US"/>
          </a:p>
        </p:txBody>
      </p:sp>
      <p:sp>
        <p:nvSpPr>
          <p:cNvPr id="532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chemeClr val="bg2"/>
                </a:solidFill>
                <a:latin typeface="Times New Roman" pitchFamily="18" charset="0"/>
              </a:defRPr>
            </a:lvl1pPr>
          </a:lstStyle>
          <a:p>
            <a:fld id="{3EFEAC27-0791-4F61-9856-F2D284D9173B}" type="slidenum">
              <a:rPr lang="en-US"/>
              <a:pPr/>
              <a:t>‹#›</a:t>
            </a:fld>
            <a:endParaRPr lang="en-US"/>
          </a:p>
        </p:txBody>
      </p:sp>
      <p:sp>
        <p:nvSpPr>
          <p:cNvPr id="532487" name="AutoShape 7"/>
          <p:cNvSpPr>
            <a:spLocks noChangeArrowheads="1"/>
          </p:cNvSpPr>
          <p:nvPr/>
        </p:nvSpPr>
        <p:spPr bwMode="auto">
          <a:xfrm>
            <a:off x="790575" y="1041400"/>
            <a:ext cx="7562850" cy="136525"/>
          </a:xfrm>
          <a:prstGeom prst="roundRect">
            <a:avLst>
              <a:gd name="adj" fmla="val 16667"/>
            </a:avLst>
          </a:prstGeom>
          <a:gradFill rotWithShape="1">
            <a:gsLst>
              <a:gs pos="0">
                <a:srgbClr val="336600">
                  <a:gamma/>
                  <a:shade val="46275"/>
                  <a:invGamma/>
                </a:srgbClr>
              </a:gs>
              <a:gs pos="50000">
                <a:srgbClr val="336600"/>
              </a:gs>
              <a:gs pos="100000">
                <a:srgbClr val="336600">
                  <a:gamma/>
                  <a:shade val="46275"/>
                  <a:invGamma/>
                </a:srgbClr>
              </a:gs>
            </a:gsLst>
            <a:lin ang="5400000" scaled="1"/>
          </a:gradFill>
          <a:ln w="9525">
            <a:noFill/>
            <a:round/>
            <a:headEnd/>
            <a:tailEnd/>
          </a:ln>
          <a:effec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id="1" dur="indefinite" restart="never" nodeType="tmRoot"/>
      </p:par>
    </p:tnLst>
  </p:timing>
  <p:txStyles>
    <p:titleStyle>
      <a:lvl1pPr algn="ctr" rtl="0" fontAlgn="base">
        <a:spcBef>
          <a:spcPct val="0"/>
        </a:spcBef>
        <a:spcAft>
          <a:spcPct val="0"/>
        </a:spcAft>
        <a:defRPr kumimoji="1" sz="5400" b="1">
          <a:solidFill>
            <a:srgbClr val="FFCC99"/>
          </a:solidFill>
          <a:latin typeface="+mj-lt"/>
          <a:ea typeface="+mj-ea"/>
          <a:cs typeface="+mj-cs"/>
        </a:defRPr>
      </a:lvl1pPr>
      <a:lvl2pPr algn="ctr" rtl="0" fontAlgn="base">
        <a:spcBef>
          <a:spcPct val="0"/>
        </a:spcBef>
        <a:spcAft>
          <a:spcPct val="0"/>
        </a:spcAft>
        <a:defRPr kumimoji="1" sz="5400" b="1">
          <a:solidFill>
            <a:srgbClr val="FFCC99"/>
          </a:solidFill>
          <a:latin typeface="Arial" charset="0"/>
          <a:cs typeface="Arial" charset="0"/>
        </a:defRPr>
      </a:lvl2pPr>
      <a:lvl3pPr algn="ctr" rtl="0" fontAlgn="base">
        <a:spcBef>
          <a:spcPct val="0"/>
        </a:spcBef>
        <a:spcAft>
          <a:spcPct val="0"/>
        </a:spcAft>
        <a:defRPr kumimoji="1" sz="5400" b="1">
          <a:solidFill>
            <a:srgbClr val="FFCC99"/>
          </a:solidFill>
          <a:latin typeface="Arial" charset="0"/>
          <a:cs typeface="Arial" charset="0"/>
        </a:defRPr>
      </a:lvl3pPr>
      <a:lvl4pPr algn="ctr" rtl="0" fontAlgn="base">
        <a:spcBef>
          <a:spcPct val="0"/>
        </a:spcBef>
        <a:spcAft>
          <a:spcPct val="0"/>
        </a:spcAft>
        <a:defRPr kumimoji="1" sz="5400" b="1">
          <a:solidFill>
            <a:srgbClr val="FFCC99"/>
          </a:solidFill>
          <a:latin typeface="Arial" charset="0"/>
          <a:cs typeface="Arial" charset="0"/>
        </a:defRPr>
      </a:lvl4pPr>
      <a:lvl5pPr algn="ctr" rtl="0" fontAlgn="base">
        <a:spcBef>
          <a:spcPct val="0"/>
        </a:spcBef>
        <a:spcAft>
          <a:spcPct val="0"/>
        </a:spcAft>
        <a:defRPr kumimoji="1" sz="5400" b="1">
          <a:solidFill>
            <a:srgbClr val="FFCC99"/>
          </a:solidFill>
          <a:latin typeface="Arial" charset="0"/>
          <a:cs typeface="Arial" charset="0"/>
        </a:defRPr>
      </a:lvl5pPr>
      <a:lvl6pPr marL="457200" algn="ctr" rtl="0" fontAlgn="base">
        <a:spcBef>
          <a:spcPct val="0"/>
        </a:spcBef>
        <a:spcAft>
          <a:spcPct val="0"/>
        </a:spcAft>
        <a:defRPr kumimoji="1" sz="5400" b="1">
          <a:solidFill>
            <a:srgbClr val="FFCC99"/>
          </a:solidFill>
          <a:latin typeface="Arial" charset="0"/>
          <a:cs typeface="Arial" charset="0"/>
        </a:defRPr>
      </a:lvl6pPr>
      <a:lvl7pPr marL="914400" algn="ctr" rtl="0" fontAlgn="base">
        <a:spcBef>
          <a:spcPct val="0"/>
        </a:spcBef>
        <a:spcAft>
          <a:spcPct val="0"/>
        </a:spcAft>
        <a:defRPr kumimoji="1" sz="5400" b="1">
          <a:solidFill>
            <a:srgbClr val="FFCC99"/>
          </a:solidFill>
          <a:latin typeface="Arial" charset="0"/>
          <a:cs typeface="Arial" charset="0"/>
        </a:defRPr>
      </a:lvl7pPr>
      <a:lvl8pPr marL="1371600" algn="ctr" rtl="0" fontAlgn="base">
        <a:spcBef>
          <a:spcPct val="0"/>
        </a:spcBef>
        <a:spcAft>
          <a:spcPct val="0"/>
        </a:spcAft>
        <a:defRPr kumimoji="1" sz="5400" b="1">
          <a:solidFill>
            <a:srgbClr val="FFCC99"/>
          </a:solidFill>
          <a:latin typeface="Arial" charset="0"/>
          <a:cs typeface="Arial" charset="0"/>
        </a:defRPr>
      </a:lvl8pPr>
      <a:lvl9pPr marL="1828800" algn="ctr" rtl="0" fontAlgn="base">
        <a:spcBef>
          <a:spcPct val="0"/>
        </a:spcBef>
        <a:spcAft>
          <a:spcPct val="0"/>
        </a:spcAft>
        <a:defRPr kumimoji="1" sz="5400" b="1">
          <a:solidFill>
            <a:srgbClr val="FFCC99"/>
          </a:solidFill>
          <a:latin typeface="Arial" charset="0"/>
          <a:cs typeface="Arial" charset="0"/>
        </a:defRPr>
      </a:lvl9pPr>
    </p:titleStyle>
    <p:bodyStyle>
      <a:lvl1pPr marL="400050" indent="-400050" algn="l" rtl="0" fontAlgn="base">
        <a:spcBef>
          <a:spcPct val="20000"/>
        </a:spcBef>
        <a:spcAft>
          <a:spcPct val="0"/>
        </a:spcAft>
        <a:buClr>
          <a:srgbClr val="FFCC99"/>
        </a:buClr>
        <a:buSzPct val="70000"/>
        <a:buFont typeface="Monotype Sorts" pitchFamily="2" charset="2"/>
        <a:buChar char="u"/>
        <a:defRPr kumimoji="1" sz="3200">
          <a:solidFill>
            <a:srgbClr val="FFFFFF"/>
          </a:solidFill>
          <a:latin typeface="+mn-lt"/>
          <a:ea typeface="+mn-ea"/>
          <a:cs typeface="+mn-cs"/>
        </a:defRPr>
      </a:lvl1pPr>
      <a:lvl2pPr marL="800100" indent="-285750" algn="l" rtl="0" fontAlgn="base">
        <a:spcBef>
          <a:spcPct val="20000"/>
        </a:spcBef>
        <a:spcAft>
          <a:spcPct val="0"/>
        </a:spcAft>
        <a:buClr>
          <a:srgbClr val="FFCC99"/>
        </a:buClr>
        <a:buSzPct val="60000"/>
        <a:buFont typeface="Wingdings" pitchFamily="2" charset="2"/>
        <a:buChar char="n"/>
        <a:defRPr kumimoji="1" sz="2800">
          <a:solidFill>
            <a:srgbClr val="FFFFFF"/>
          </a:solidFill>
          <a:latin typeface="+mn-lt"/>
          <a:cs typeface="+mn-cs"/>
        </a:defRPr>
      </a:lvl2pPr>
      <a:lvl3pPr marL="1143000" indent="-228600" algn="l" rtl="0" fontAlgn="base">
        <a:spcBef>
          <a:spcPct val="20000"/>
        </a:spcBef>
        <a:spcAft>
          <a:spcPct val="0"/>
        </a:spcAft>
        <a:buChar char="•"/>
        <a:defRPr kumimoji="1" sz="2000">
          <a:solidFill>
            <a:srgbClr val="FFFFFF"/>
          </a:solidFill>
          <a:latin typeface="+mn-lt"/>
          <a:cs typeface="+mn-cs"/>
        </a:defRPr>
      </a:lvl3pPr>
      <a:lvl4pPr marL="1600200" indent="-228600" algn="l" rtl="0" fontAlgn="base">
        <a:spcBef>
          <a:spcPct val="20000"/>
        </a:spcBef>
        <a:spcAft>
          <a:spcPct val="0"/>
        </a:spcAft>
        <a:buChar char="–"/>
        <a:defRPr kumimoji="1">
          <a:solidFill>
            <a:srgbClr val="FFFFFF"/>
          </a:solidFill>
          <a:latin typeface="+mn-lt"/>
          <a:cs typeface="+mn-cs"/>
        </a:defRPr>
      </a:lvl4pPr>
      <a:lvl5pPr marL="2057400" indent="-228600" algn="l" rtl="0" fontAlgn="base">
        <a:spcBef>
          <a:spcPct val="20000"/>
        </a:spcBef>
        <a:spcAft>
          <a:spcPct val="0"/>
        </a:spcAft>
        <a:buChar char="»"/>
        <a:defRPr kumimoji="1">
          <a:solidFill>
            <a:srgbClr val="FFFFFF"/>
          </a:solidFill>
          <a:latin typeface="+mn-lt"/>
          <a:cs typeface="+mn-cs"/>
        </a:defRPr>
      </a:lvl5pPr>
      <a:lvl6pPr marL="2514600" indent="-228600" algn="l" rtl="0" fontAlgn="base">
        <a:spcBef>
          <a:spcPct val="20000"/>
        </a:spcBef>
        <a:spcAft>
          <a:spcPct val="0"/>
        </a:spcAft>
        <a:buChar char="»"/>
        <a:defRPr kumimoji="1">
          <a:solidFill>
            <a:srgbClr val="FFFFFF"/>
          </a:solidFill>
          <a:latin typeface="+mn-lt"/>
          <a:cs typeface="+mn-cs"/>
        </a:defRPr>
      </a:lvl6pPr>
      <a:lvl7pPr marL="2971800" indent="-228600" algn="l" rtl="0" fontAlgn="base">
        <a:spcBef>
          <a:spcPct val="20000"/>
        </a:spcBef>
        <a:spcAft>
          <a:spcPct val="0"/>
        </a:spcAft>
        <a:buChar char="»"/>
        <a:defRPr kumimoji="1">
          <a:solidFill>
            <a:srgbClr val="FFFFFF"/>
          </a:solidFill>
          <a:latin typeface="+mn-lt"/>
          <a:cs typeface="+mn-cs"/>
        </a:defRPr>
      </a:lvl7pPr>
      <a:lvl8pPr marL="3429000" indent="-228600" algn="l" rtl="0" fontAlgn="base">
        <a:spcBef>
          <a:spcPct val="20000"/>
        </a:spcBef>
        <a:spcAft>
          <a:spcPct val="0"/>
        </a:spcAft>
        <a:buChar char="»"/>
        <a:defRPr kumimoji="1">
          <a:solidFill>
            <a:srgbClr val="FFFFFF"/>
          </a:solidFill>
          <a:latin typeface="+mn-lt"/>
          <a:cs typeface="+mn-cs"/>
        </a:defRPr>
      </a:lvl8pPr>
      <a:lvl9pPr marL="3886200" indent="-228600" algn="l" rtl="0" fontAlgn="base">
        <a:spcBef>
          <a:spcPct val="20000"/>
        </a:spcBef>
        <a:spcAft>
          <a:spcPct val="0"/>
        </a:spcAft>
        <a:buChar char="»"/>
        <a:defRPr kumimoji="1">
          <a:solidFill>
            <a:srgbClr val="FFFF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video" Target="file:///D:\Dinosaur%20AVIs\02_06_dogbone.avi"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slideLayout" Target="../slideLayouts/slideLayout6.xml"/><Relationship Id="rId5" Type="http://schemas.openxmlformats.org/officeDocument/2006/relationships/image" Target="../media/image15.wmf"/><Relationship Id="rId4" Type="http://schemas.openxmlformats.org/officeDocument/2006/relationships/image" Target="../media/image14.wmf"/></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8.xml"/><Relationship Id="rId1" Type="http://schemas.openxmlformats.org/officeDocument/2006/relationships/video" Target="file:///D:\Dinosaur%20AVIs\07_dinohouse.avi"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video" Target="file:///D:\Dinosaur%20AVIs\07_dinohouse%202.avi"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gif"/></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video" Target="file:///D:\Dinosaur%20AVIs\09_golfcourse.avi"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9.xml"/><Relationship Id="rId1" Type="http://schemas.openxmlformats.org/officeDocument/2006/relationships/video" Target="file:///D:\Dinosaur%20AVIs\10_tricerachase.avi"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9.xml"/><Relationship Id="rId1" Type="http://schemas.openxmlformats.org/officeDocument/2006/relationships/video" Target="file:///C:\Users\Ashcraft\Documents\PowerPoints\Mike%20Riddle\Dinosaur%20AVIs\24_Intro2.avi"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gif"/><Relationship Id="rId1" Type="http://schemas.openxmlformats.org/officeDocument/2006/relationships/slideLayout" Target="../slideLayouts/slideLayout6.xml"/><Relationship Id="rId5" Type="http://schemas.openxmlformats.org/officeDocument/2006/relationships/image" Target="../media/image48.gif"/><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video" Target="file:///D:\Dinosaur%20AVIs\14_raptorshrink.avi"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video" Target="file:///D:\Dinosaur%20AVIs\15_cheetah.avi"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video" Target="file:///D:\Dinosaur%20AVIs\16_cavedrawing.avi"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http://www.answersingenesis.org/docs2005/images/trex_softtiss.jp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http://www.answersingenesis.org/docs2005/images/200532421.jpg"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71.gif"/><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6.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87.jpeg"/></Relationships>
</file>

<file path=ppt/slides/_rels/slide6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7.xml"/><Relationship Id="rId1" Type="http://schemas.openxmlformats.org/officeDocument/2006/relationships/video" Target="file:///D:\Dinosaur%20AVIs\20_dinofly.avi" TargetMode="External"/><Relationship Id="rId4" Type="http://schemas.openxmlformats.org/officeDocument/2006/relationships/image" Target="../media/image92.png"/></Relationships>
</file>

<file path=ppt/slides/_rels/slide6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40.xml"/><Relationship Id="rId1" Type="http://schemas.openxmlformats.org/officeDocument/2006/relationships/video" Target="file:///D:\Dinosaur%20AVIs\01%2005%20noahsark.avi"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09.png"/><Relationship Id="rId4" Type="http://schemas.openxmlformats.org/officeDocument/2006/relationships/image" Target="../media/image108.wmf"/></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8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image" Target="../media/image113.jpeg"/><Relationship Id="rId1" Type="http://schemas.openxmlformats.org/officeDocument/2006/relationships/slideLayout" Target="../slideLayouts/slideLayout6.xml"/><Relationship Id="rId4" Type="http://schemas.openxmlformats.org/officeDocument/2006/relationships/image" Target="../media/image48.gif"/></Relationships>
</file>

<file path=ppt/slides/_rels/slide8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g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65924" name="Text Box 4"/>
          <p:cNvSpPr txBox="1">
            <a:spLocks noChangeArrowheads="1"/>
          </p:cNvSpPr>
          <p:nvPr/>
        </p:nvSpPr>
        <p:spPr bwMode="auto">
          <a:xfrm>
            <a:off x="2365375" y="4237038"/>
            <a:ext cx="4208463" cy="701675"/>
          </a:xfrm>
          <a:prstGeom prst="rect">
            <a:avLst/>
          </a:prstGeom>
          <a:noFill/>
          <a:ln w="9525">
            <a:noFill/>
            <a:miter lim="800000"/>
            <a:headEnd/>
            <a:tailEnd/>
          </a:ln>
          <a:effectLst>
            <a:outerShdw dist="45791" dir="2021404" algn="ctr" rotWithShape="0">
              <a:srgbClr val="000000"/>
            </a:outerShdw>
          </a:effectLst>
        </p:spPr>
        <p:txBody>
          <a:bodyPr>
            <a:spAutoFit/>
          </a:bodyPr>
          <a:lstStyle/>
          <a:p>
            <a:pPr algn="ctr">
              <a:spcBef>
                <a:spcPct val="50000"/>
              </a:spcBef>
            </a:pPr>
            <a:r>
              <a:rPr lang="en-US" sz="4000">
                <a:solidFill>
                  <a:srgbClr val="FFFFFF"/>
                </a:solidFill>
              </a:rPr>
              <a:t>Mike Riddle</a:t>
            </a:r>
          </a:p>
        </p:txBody>
      </p:sp>
      <p:sp>
        <p:nvSpPr>
          <p:cNvPr id="465925" name="Text Box 5"/>
          <p:cNvSpPr txBox="1">
            <a:spLocks noChangeArrowheads="1"/>
          </p:cNvSpPr>
          <p:nvPr/>
        </p:nvSpPr>
        <p:spPr bwMode="auto">
          <a:xfrm>
            <a:off x="1495425" y="4818063"/>
            <a:ext cx="5949950" cy="701675"/>
          </a:xfrm>
          <a:prstGeom prst="rect">
            <a:avLst/>
          </a:prstGeom>
          <a:noFill/>
          <a:ln w="9525">
            <a:noFill/>
            <a:miter lim="800000"/>
            <a:headEnd/>
            <a:tailEnd/>
          </a:ln>
          <a:effectLst>
            <a:outerShdw dist="45791" dir="2021404" algn="ctr" rotWithShape="0">
              <a:srgbClr val="000000"/>
            </a:outerShdw>
          </a:effectLst>
        </p:spPr>
        <p:txBody>
          <a:bodyPr>
            <a:spAutoFit/>
          </a:bodyPr>
          <a:lstStyle/>
          <a:p>
            <a:pPr algn="ctr">
              <a:spcBef>
                <a:spcPct val="50000"/>
              </a:spcBef>
            </a:pPr>
            <a:r>
              <a:rPr lang="en-US" sz="4000">
                <a:solidFill>
                  <a:srgbClr val="FFFFFF"/>
                </a:solidFill>
              </a:rPr>
              <a:t>Answers in Genesis</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96645" name="02_06_dogbone.avi">
            <a:hlinkClick r:id="" action="ppaction://media"/>
          </p:cNvPr>
          <p:cNvPicPr>
            <a:picLocks noRot="1" noChangeAspect="1" noChangeArrowheads="1"/>
          </p:cNvPicPr>
          <p:nvPr>
            <a:videoFile r:link="rId1"/>
          </p:nvPr>
        </p:nvPicPr>
        <p:blipFill>
          <a:blip r:embed="rId3"/>
          <a:srcRect/>
          <a:stretch>
            <a:fillRect/>
          </a:stretch>
        </p:blipFill>
        <p:spPr bwMode="auto">
          <a:xfrm>
            <a:off x="1143000" y="1143000"/>
            <a:ext cx="6858000" cy="4572000"/>
          </a:xfrm>
          <a:prstGeom prst="rect">
            <a:avLst/>
          </a:prstGeom>
          <a:noFill/>
        </p:spPr>
      </p:pic>
    </p:spTree>
  </p:cSld>
  <p:clrMapOvr>
    <a:masterClrMapping/>
  </p:clrMapOvr>
  <p:transition advClick="0" advTm="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08" fill="hold"/>
                                        <p:tgtEl>
                                          <p:spTgt spid="49664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96645"/>
                </p:tgtEl>
              </p:cMediaNode>
            </p:video>
            <p:seq concurrent="1" nextAc="seek">
              <p:cTn id="8" restart="whenNotActive" fill="hold" evtFilter="cancelBubble" nodeType="interactiveSeq">
                <p:stCondLst>
                  <p:cond evt="onClick" delay="0">
                    <p:tgtEl>
                      <p:spTgt spid="49664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96645"/>
                                        </p:tgtEl>
                                      </p:cBhvr>
                                    </p:cmd>
                                  </p:childTnLst>
                                </p:cTn>
                              </p:par>
                            </p:childTnLst>
                          </p:cTn>
                        </p:par>
                      </p:childTnLst>
                    </p:cTn>
                  </p:par>
                </p:childTnLst>
              </p:cTn>
              <p:nextCondLst>
                <p:cond evt="onClick" delay="0">
                  <p:tgtEl>
                    <p:spTgt spid="49664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205" name="Rectangle 13"/>
          <p:cNvSpPr>
            <a:spLocks noChangeArrowheads="1"/>
          </p:cNvSpPr>
          <p:nvPr/>
        </p:nvSpPr>
        <p:spPr bwMode="auto">
          <a:xfrm>
            <a:off x="493713" y="2917825"/>
            <a:ext cx="4267200" cy="768350"/>
          </a:xfrm>
          <a:prstGeom prst="rect">
            <a:avLst/>
          </a:prstGeom>
          <a:solidFill>
            <a:srgbClr val="000066"/>
          </a:solidFill>
          <a:ln w="76200">
            <a:solidFill>
              <a:srgbClr val="FF3300"/>
            </a:solidFill>
            <a:miter lim="800000"/>
            <a:headEnd/>
            <a:tailEnd/>
          </a:ln>
          <a:effectLst/>
        </p:spPr>
        <p:txBody>
          <a:bodyPr wrap="none" anchor="ctr"/>
          <a:lstStyle/>
          <a:p>
            <a:endParaRPr lang="en-US"/>
          </a:p>
        </p:txBody>
      </p:sp>
      <p:sp>
        <p:nvSpPr>
          <p:cNvPr id="392197" name="Text Box 5"/>
          <p:cNvSpPr txBox="1">
            <a:spLocks noChangeArrowheads="1"/>
          </p:cNvSpPr>
          <p:nvPr/>
        </p:nvSpPr>
        <p:spPr bwMode="auto">
          <a:xfrm>
            <a:off x="517525" y="1447800"/>
            <a:ext cx="8167688" cy="1190625"/>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20000"/>
              </a:spcBef>
              <a:buClr>
                <a:schemeClr val="tx2"/>
              </a:buClr>
              <a:buSzPct val="70000"/>
              <a:buFont typeface="Monotype Sorts" pitchFamily="2" charset="2"/>
              <a:buNone/>
            </a:pPr>
            <a:r>
              <a:rPr lang="en-US" sz="3600">
                <a:solidFill>
                  <a:srgbClr val="FFFFFF"/>
                </a:solidFill>
              </a:rPr>
              <a:t>How many kinds of dinosaurs have been found?</a:t>
            </a:r>
          </a:p>
        </p:txBody>
      </p:sp>
      <p:sp>
        <p:nvSpPr>
          <p:cNvPr id="392201" name="Text Box 9"/>
          <p:cNvSpPr txBox="1">
            <a:spLocks noChangeArrowheads="1"/>
          </p:cNvSpPr>
          <p:nvPr/>
        </p:nvSpPr>
        <p:spPr bwMode="auto">
          <a:xfrm>
            <a:off x="630238" y="2927350"/>
            <a:ext cx="4519612" cy="2165350"/>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20000"/>
              </a:spcBef>
              <a:buClr>
                <a:schemeClr val="tx2"/>
              </a:buClr>
              <a:buSzPct val="70000"/>
              <a:buFont typeface="Monotype Sorts" pitchFamily="2" charset="2"/>
              <a:buNone/>
            </a:pPr>
            <a:r>
              <a:rPr lang="en-US" sz="4000" b="1">
                <a:solidFill>
                  <a:srgbClr val="FFFF66"/>
                </a:solidFill>
                <a:latin typeface="Times New Roman" pitchFamily="18" charset="0"/>
              </a:rPr>
              <a:t>a)  About 50 - 100</a:t>
            </a:r>
          </a:p>
          <a:p>
            <a:pPr>
              <a:spcBef>
                <a:spcPct val="20000"/>
              </a:spcBef>
              <a:buClr>
                <a:schemeClr val="tx2"/>
              </a:buClr>
              <a:buSzPct val="70000"/>
              <a:buFont typeface="Monotype Sorts" pitchFamily="2" charset="2"/>
              <a:buNone/>
            </a:pPr>
            <a:r>
              <a:rPr lang="en-US" sz="4000" b="1">
                <a:solidFill>
                  <a:srgbClr val="FFFF66"/>
                </a:solidFill>
                <a:latin typeface="Times New Roman" pitchFamily="18" charset="0"/>
              </a:rPr>
              <a:t>b)  About 700</a:t>
            </a:r>
          </a:p>
          <a:p>
            <a:pPr>
              <a:spcBef>
                <a:spcPct val="20000"/>
              </a:spcBef>
              <a:buClr>
                <a:schemeClr val="tx2"/>
              </a:buClr>
              <a:buSzPct val="70000"/>
              <a:buFont typeface="Monotype Sorts" pitchFamily="2" charset="2"/>
              <a:buNone/>
            </a:pPr>
            <a:r>
              <a:rPr lang="en-US" sz="4000" b="1">
                <a:solidFill>
                  <a:srgbClr val="FFFF66"/>
                </a:solidFill>
                <a:latin typeface="Times New Roman" pitchFamily="18" charset="0"/>
              </a:rPr>
              <a:t>c)  About 5,000</a:t>
            </a:r>
            <a:endParaRPr lang="en-US" sz="2400">
              <a:solidFill>
                <a:srgbClr val="FFFF66"/>
              </a:solidFill>
              <a:latin typeface="Times New Roman" pitchFamily="18" charset="0"/>
            </a:endParaRPr>
          </a:p>
        </p:txBody>
      </p:sp>
      <p:pic>
        <p:nvPicPr>
          <p:cNvPr id="392202" name="Picture 10"/>
          <p:cNvPicPr>
            <a:picLocks noChangeAspect="1" noChangeArrowheads="1"/>
          </p:cNvPicPr>
          <p:nvPr/>
        </p:nvPicPr>
        <p:blipFill>
          <a:blip r:embed="rId2"/>
          <a:srcRect/>
          <a:stretch>
            <a:fillRect/>
          </a:stretch>
        </p:blipFill>
        <p:spPr bwMode="auto">
          <a:xfrm>
            <a:off x="6234113" y="2184400"/>
            <a:ext cx="2535237" cy="1330325"/>
          </a:xfrm>
          <a:prstGeom prst="rect">
            <a:avLst/>
          </a:prstGeom>
          <a:noFill/>
          <a:ln w="9525">
            <a:noFill/>
            <a:miter lim="800000"/>
            <a:headEnd/>
            <a:tailEnd/>
          </a:ln>
          <a:effectLst/>
        </p:spPr>
      </p:pic>
      <p:pic>
        <p:nvPicPr>
          <p:cNvPr id="392203" name="Picture 11"/>
          <p:cNvPicPr>
            <a:picLocks noChangeAspect="1" noChangeArrowheads="1"/>
          </p:cNvPicPr>
          <p:nvPr/>
        </p:nvPicPr>
        <p:blipFill>
          <a:blip r:embed="rId3"/>
          <a:srcRect/>
          <a:stretch>
            <a:fillRect/>
          </a:stretch>
        </p:blipFill>
        <p:spPr bwMode="auto">
          <a:xfrm>
            <a:off x="6526213" y="3740150"/>
            <a:ext cx="2617787" cy="1422400"/>
          </a:xfrm>
          <a:prstGeom prst="rect">
            <a:avLst/>
          </a:prstGeom>
          <a:noFill/>
          <a:ln w="9525">
            <a:noFill/>
            <a:miter lim="800000"/>
            <a:headEnd/>
            <a:tailEnd/>
          </a:ln>
          <a:effectLst/>
        </p:spPr>
      </p:pic>
      <p:pic>
        <p:nvPicPr>
          <p:cNvPr id="392204" name="Picture 12"/>
          <p:cNvPicPr>
            <a:picLocks noChangeAspect="1" noChangeArrowheads="1"/>
          </p:cNvPicPr>
          <p:nvPr/>
        </p:nvPicPr>
        <p:blipFill>
          <a:blip r:embed="rId4"/>
          <a:srcRect/>
          <a:stretch>
            <a:fillRect/>
          </a:stretch>
        </p:blipFill>
        <p:spPr bwMode="auto">
          <a:xfrm>
            <a:off x="6694488" y="5414963"/>
            <a:ext cx="2122487" cy="1300162"/>
          </a:xfrm>
          <a:prstGeom prst="rect">
            <a:avLst/>
          </a:prstGeom>
          <a:noFill/>
          <a:ln w="9525">
            <a:noFill/>
            <a:miter lim="800000"/>
            <a:headEnd/>
            <a:tailEnd/>
          </a:ln>
          <a:effectLst/>
        </p:spPr>
      </p:pic>
      <p:pic>
        <p:nvPicPr>
          <p:cNvPr id="392206" name="Picture 14"/>
          <p:cNvPicPr>
            <a:picLocks noChangeAspect="1" noChangeArrowheads="1"/>
          </p:cNvPicPr>
          <p:nvPr/>
        </p:nvPicPr>
        <p:blipFill>
          <a:blip r:embed="rId5"/>
          <a:srcRect/>
          <a:stretch>
            <a:fillRect/>
          </a:stretch>
        </p:blipFill>
        <p:spPr bwMode="auto">
          <a:xfrm>
            <a:off x="2746375" y="5313363"/>
            <a:ext cx="3533775" cy="1300162"/>
          </a:xfrm>
          <a:prstGeom prst="rect">
            <a:avLst/>
          </a:prstGeom>
          <a:noFill/>
          <a:ln w="9525">
            <a:noFill/>
            <a:miter lim="800000"/>
            <a:headEnd/>
            <a:tailEnd/>
          </a:ln>
          <a:effectLst/>
        </p:spPr>
      </p:pic>
      <p:sp>
        <p:nvSpPr>
          <p:cNvPr id="392207" name="Rectangle 15"/>
          <p:cNvSpPr>
            <a:spLocks noGrp="1" noChangeArrowheads="1"/>
          </p:cNvSpPr>
          <p:nvPr>
            <p:ph type="title"/>
          </p:nvPr>
        </p:nvSpPr>
        <p:spPr/>
        <p:txBody>
          <a:bodyPr/>
          <a:lstStyle/>
          <a:p>
            <a:r>
              <a:rPr lang="en-US"/>
              <a:t>Dinosaur Questions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92197"/>
                                        </p:tgtEl>
                                        <p:attrNameLst>
                                          <p:attrName>style.visibility</p:attrName>
                                        </p:attrNameLst>
                                      </p:cBhvr>
                                      <p:to>
                                        <p:strVal val="visible"/>
                                      </p:to>
                                    </p:set>
                                    <p:animEffect transition="in" filter="slide(fromBottom)">
                                      <p:cBhvr>
                                        <p:cTn id="7" dur="500"/>
                                        <p:tgtEl>
                                          <p:spTgt spid="39219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92201"/>
                                        </p:tgtEl>
                                        <p:attrNameLst>
                                          <p:attrName>style.visibility</p:attrName>
                                        </p:attrNameLst>
                                      </p:cBhvr>
                                      <p:to>
                                        <p:strVal val="visible"/>
                                      </p:to>
                                    </p:set>
                                    <p:animEffect transition="in" filter="wipe(down)">
                                      <p:cBhvr>
                                        <p:cTn id="11" dur="500"/>
                                        <p:tgtEl>
                                          <p:spTgt spid="39220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92202"/>
                                        </p:tgtEl>
                                        <p:attrNameLst>
                                          <p:attrName>style.visibility</p:attrName>
                                        </p:attrNameLst>
                                      </p:cBhvr>
                                      <p:to>
                                        <p:strVal val="visible"/>
                                      </p:to>
                                    </p:set>
                                    <p:animEffect transition="in" filter="fade">
                                      <p:cBhvr>
                                        <p:cTn id="15" dur="500"/>
                                        <p:tgtEl>
                                          <p:spTgt spid="39220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92203"/>
                                        </p:tgtEl>
                                        <p:attrNameLst>
                                          <p:attrName>style.visibility</p:attrName>
                                        </p:attrNameLst>
                                      </p:cBhvr>
                                      <p:to>
                                        <p:strVal val="visible"/>
                                      </p:to>
                                    </p:set>
                                    <p:animEffect transition="in" filter="fade">
                                      <p:cBhvr>
                                        <p:cTn id="19" dur="500"/>
                                        <p:tgtEl>
                                          <p:spTgt spid="39220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92204"/>
                                        </p:tgtEl>
                                        <p:attrNameLst>
                                          <p:attrName>style.visibility</p:attrName>
                                        </p:attrNameLst>
                                      </p:cBhvr>
                                      <p:to>
                                        <p:strVal val="visible"/>
                                      </p:to>
                                    </p:set>
                                    <p:animEffect transition="in" filter="fade">
                                      <p:cBhvr>
                                        <p:cTn id="23" dur="500"/>
                                        <p:tgtEl>
                                          <p:spTgt spid="39220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92206"/>
                                        </p:tgtEl>
                                        <p:attrNameLst>
                                          <p:attrName>style.visibility</p:attrName>
                                        </p:attrNameLst>
                                      </p:cBhvr>
                                      <p:to>
                                        <p:strVal val="visible"/>
                                      </p:to>
                                    </p:set>
                                    <p:animEffect transition="in" filter="fade">
                                      <p:cBhvr>
                                        <p:cTn id="27" dur="500"/>
                                        <p:tgtEl>
                                          <p:spTgt spid="39220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92205"/>
                                        </p:tgtEl>
                                        <p:attrNameLst>
                                          <p:attrName>style.visibility</p:attrName>
                                        </p:attrNameLst>
                                      </p:cBhvr>
                                      <p:to>
                                        <p:strVal val="visible"/>
                                      </p:to>
                                    </p:set>
                                    <p:animEffect transition="in" filter="wipe(left)">
                                      <p:cBhvr>
                                        <p:cTn id="32" dur="500"/>
                                        <p:tgtEl>
                                          <p:spTgt spid="392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205" grpId="0" animBg="1"/>
      <p:bldP spid="392197" grpId="0" autoUpdateAnimBg="0"/>
      <p:bldP spid="39220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41315" name="Picture 3" descr="Dog Var 1"/>
          <p:cNvPicPr>
            <a:picLocks noChangeArrowheads="1"/>
          </p:cNvPicPr>
          <p:nvPr/>
        </p:nvPicPr>
        <p:blipFill>
          <a:blip r:embed="rId2"/>
          <a:srcRect/>
          <a:stretch>
            <a:fillRect/>
          </a:stretch>
        </p:blipFill>
        <p:spPr bwMode="auto">
          <a:xfrm>
            <a:off x="0" y="0"/>
            <a:ext cx="4576763" cy="6780213"/>
          </a:xfrm>
          <a:prstGeom prst="rect">
            <a:avLst/>
          </a:prstGeom>
          <a:noFill/>
        </p:spPr>
      </p:pic>
      <p:pic>
        <p:nvPicPr>
          <p:cNvPr id="141316" name="Picture 4" descr="Dog Var 2"/>
          <p:cNvPicPr>
            <a:picLocks noChangeArrowheads="1"/>
          </p:cNvPicPr>
          <p:nvPr/>
        </p:nvPicPr>
        <p:blipFill>
          <a:blip r:embed="rId3"/>
          <a:srcRect/>
          <a:stretch>
            <a:fillRect/>
          </a:stretch>
        </p:blipFill>
        <p:spPr bwMode="auto">
          <a:xfrm>
            <a:off x="4522788" y="0"/>
            <a:ext cx="4621212" cy="6858000"/>
          </a:xfrm>
          <a:prstGeom prst="rect">
            <a:avLst/>
          </a:prstGeom>
          <a:noFill/>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42339" name="Picture 3" descr="110 Ceratopsia chart 2001"/>
          <p:cNvPicPr>
            <a:picLocks noChangeArrowheads="1"/>
          </p:cNvPicPr>
          <p:nvPr/>
        </p:nvPicPr>
        <p:blipFill>
          <a:blip r:embed="rId3"/>
          <a:srcRect/>
          <a:stretch>
            <a:fillRect/>
          </a:stretch>
        </p:blipFill>
        <p:spPr bwMode="auto">
          <a:xfrm>
            <a:off x="-46038" y="0"/>
            <a:ext cx="9144001" cy="685641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2339"/>
                                        </p:tgtEl>
                                        <p:attrNameLst>
                                          <p:attrName>style.visibility</p:attrName>
                                        </p:attrNameLst>
                                      </p:cBhvr>
                                      <p:to>
                                        <p:strVal val="visible"/>
                                      </p:to>
                                    </p:set>
                                    <p:animEffect transition="in" filter="fade">
                                      <p:cBhvr>
                                        <p:cTn id="7" dur="500"/>
                                        <p:tgtEl>
                                          <p:spTgt spid="142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p:cNvSpPr txBox="1">
            <a:spLocks noChangeArrowheads="1"/>
          </p:cNvSpPr>
          <p:nvPr/>
        </p:nvSpPr>
        <p:spPr bwMode="auto">
          <a:xfrm>
            <a:off x="400050" y="2057400"/>
            <a:ext cx="2854325" cy="762000"/>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pPr>
            <a:r>
              <a:rPr lang="en-US" sz="4400">
                <a:solidFill>
                  <a:srgbClr val="FFFFFF"/>
                </a:solidFill>
              </a:rPr>
              <a:t>Iguanodon</a:t>
            </a:r>
          </a:p>
        </p:txBody>
      </p:sp>
      <p:grpSp>
        <p:nvGrpSpPr>
          <p:cNvPr id="13321" name="Group 9"/>
          <p:cNvGrpSpPr>
            <a:grpSpLocks/>
          </p:cNvGrpSpPr>
          <p:nvPr/>
        </p:nvGrpSpPr>
        <p:grpSpPr bwMode="auto">
          <a:xfrm>
            <a:off x="3249613" y="1552575"/>
            <a:ext cx="3730625" cy="5038725"/>
            <a:chOff x="2422" y="1024"/>
            <a:chExt cx="2350" cy="3174"/>
          </a:xfrm>
        </p:grpSpPr>
        <p:sp>
          <p:nvSpPr>
            <p:cNvPr id="13319" name="Rectangle 7"/>
            <p:cNvSpPr>
              <a:spLocks noChangeArrowheads="1"/>
            </p:cNvSpPr>
            <p:nvPr/>
          </p:nvSpPr>
          <p:spPr bwMode="auto">
            <a:xfrm>
              <a:off x="2422" y="1024"/>
              <a:ext cx="2350" cy="3174"/>
            </a:xfrm>
            <a:prstGeom prst="rect">
              <a:avLst/>
            </a:prstGeom>
            <a:solidFill>
              <a:srgbClr val="6600CC"/>
            </a:solidFill>
            <a:ln w="9525">
              <a:noFill/>
              <a:miter lim="800000"/>
              <a:headEnd/>
              <a:tailEnd/>
            </a:ln>
            <a:effectLst>
              <a:prstShdw prst="shdw17" dist="17961" dir="2700000">
                <a:srgbClr val="6600CC">
                  <a:gamma/>
                  <a:shade val="60000"/>
                  <a:invGamma/>
                </a:srgbClr>
              </a:prstShdw>
            </a:effectLst>
          </p:spPr>
          <p:txBody>
            <a:bodyPr wrap="none" anchor="ctr"/>
            <a:lstStyle/>
            <a:p>
              <a:endParaRPr lang="en-US"/>
            </a:p>
          </p:txBody>
        </p:sp>
        <p:pic>
          <p:nvPicPr>
            <p:cNvPr id="13318" name="Picture 6" descr="iguanadon"/>
            <p:cNvPicPr>
              <a:picLocks noChangeAspect="1" noChangeArrowheads="1"/>
            </p:cNvPicPr>
            <p:nvPr/>
          </p:nvPicPr>
          <p:blipFill>
            <a:blip r:embed="rId2"/>
            <a:srcRect l="22707" r="29440" b="12691"/>
            <a:stretch>
              <a:fillRect/>
            </a:stretch>
          </p:blipFill>
          <p:spPr bwMode="auto">
            <a:xfrm>
              <a:off x="2572" y="1155"/>
              <a:ext cx="2074" cy="2924"/>
            </a:xfrm>
            <a:prstGeom prst="rect">
              <a:avLst/>
            </a:prstGeom>
            <a:solidFill>
              <a:srgbClr val="6699FF"/>
            </a:solidFill>
            <a:ln w="38100">
              <a:solidFill>
                <a:srgbClr val="000066"/>
              </a:solidFill>
              <a:miter lim="800000"/>
              <a:headEnd/>
              <a:tailEnd/>
            </a:ln>
          </p:spPr>
        </p:pic>
      </p:grpSp>
      <p:sp>
        <p:nvSpPr>
          <p:cNvPr id="405506" name="Rectangle 2"/>
          <p:cNvSpPr>
            <a:spLocks noGrp="1" noChangeArrowheads="1"/>
          </p:cNvSpPr>
          <p:nvPr>
            <p:ph type="title"/>
          </p:nvPr>
        </p:nvSpPr>
        <p:spPr/>
        <p:txBody>
          <a:bodyPr/>
          <a:lstStyle/>
          <a:p>
            <a:r>
              <a:rPr lang="en-US" sz="4400"/>
              <a:t>What Did Dinosaurs Look Like?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321"/>
                                        </p:tgtEl>
                                        <p:attrNameLst>
                                          <p:attrName>style.visibility</p:attrName>
                                        </p:attrNameLst>
                                      </p:cBhvr>
                                      <p:to>
                                        <p:strVal val="visible"/>
                                      </p:to>
                                    </p:set>
                                    <p:animEffect transition="in" filter="fade">
                                      <p:cBhvr>
                                        <p:cTn id="7" dur="500"/>
                                        <p:tgtEl>
                                          <p:spTgt spid="133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blinds(horizontal)">
                                      <p:cBhvr>
                                        <p:cTn id="12"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24" name="Rectangle 12"/>
          <p:cNvSpPr>
            <a:spLocks noGrp="1" noChangeArrowheads="1"/>
          </p:cNvSpPr>
          <p:nvPr>
            <p:ph type="title"/>
          </p:nvPr>
        </p:nvSpPr>
        <p:spPr/>
        <p:txBody>
          <a:bodyPr/>
          <a:lstStyle/>
          <a:p>
            <a:r>
              <a:rPr lang="en-US"/>
              <a:t>Dinosaur Groups</a:t>
            </a:r>
          </a:p>
        </p:txBody>
      </p:sp>
      <p:sp>
        <p:nvSpPr>
          <p:cNvPr id="64515" name="Rectangle 3"/>
          <p:cNvSpPr>
            <a:spLocks noGrp="1" noChangeArrowheads="1"/>
          </p:cNvSpPr>
          <p:nvPr>
            <p:ph type="body" idx="4294967295"/>
          </p:nvPr>
        </p:nvSpPr>
        <p:spPr>
          <a:xfrm>
            <a:off x="304800" y="1447800"/>
            <a:ext cx="4845050" cy="1981200"/>
          </a:xfrm>
        </p:spPr>
        <p:txBody>
          <a:bodyPr/>
          <a:lstStyle/>
          <a:p>
            <a:pPr marL="0" indent="0">
              <a:buSzPct val="75000"/>
              <a:buFont typeface="Monotype Sorts" pitchFamily="2" charset="2"/>
              <a:buNone/>
            </a:pPr>
            <a:r>
              <a:rPr lang="en-US" sz="4000"/>
              <a:t>Theropods</a:t>
            </a:r>
          </a:p>
          <a:p>
            <a:pPr marL="0" indent="0">
              <a:buSzPct val="55000"/>
              <a:buFont typeface="Monotype Sorts" pitchFamily="2" charset="2"/>
              <a:buNone/>
            </a:pPr>
            <a:r>
              <a:rPr lang="en-US"/>
              <a:t>Two-footed meat-eaters (T-rex)</a:t>
            </a:r>
          </a:p>
        </p:txBody>
      </p:sp>
      <p:sp>
        <p:nvSpPr>
          <p:cNvPr id="64520" name="Text Box 8"/>
          <p:cNvSpPr txBox="1">
            <a:spLocks noChangeArrowheads="1"/>
          </p:cNvSpPr>
          <p:nvPr/>
        </p:nvSpPr>
        <p:spPr bwMode="auto">
          <a:xfrm>
            <a:off x="176213" y="4400550"/>
            <a:ext cx="5683250" cy="1773238"/>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20000"/>
              </a:spcBef>
              <a:buClr>
                <a:srgbClr val="FFCC99"/>
              </a:buClr>
              <a:buSzPct val="75000"/>
              <a:buFont typeface="Monotype Sorts" pitchFamily="2" charset="2"/>
              <a:buNone/>
            </a:pPr>
            <a:r>
              <a:rPr kumimoji="1" lang="en-US" sz="4000">
                <a:solidFill>
                  <a:srgbClr val="FFFFFF"/>
                </a:solidFill>
              </a:rPr>
              <a:t>Sauropods</a:t>
            </a:r>
          </a:p>
          <a:p>
            <a:pPr marL="114300" lvl="1" indent="1588">
              <a:spcBef>
                <a:spcPct val="20000"/>
              </a:spcBef>
              <a:buClr>
                <a:srgbClr val="FF3300"/>
              </a:buClr>
              <a:buSzPct val="55000"/>
              <a:buFont typeface="Monotype Sorts" pitchFamily="2" charset="2"/>
              <a:buNone/>
            </a:pPr>
            <a:r>
              <a:rPr kumimoji="1" lang="en-US" sz="3200">
                <a:solidFill>
                  <a:srgbClr val="FFFFFF"/>
                </a:solidFill>
              </a:rPr>
              <a:t>Four-footed plant- eaters (Apatosaurus)</a:t>
            </a:r>
            <a:endParaRPr lang="en-US" sz="2400">
              <a:solidFill>
                <a:srgbClr val="FFFFFF"/>
              </a:solidFill>
            </a:endParaRPr>
          </a:p>
        </p:txBody>
      </p:sp>
      <p:pic>
        <p:nvPicPr>
          <p:cNvPr id="64522" name="Picture 10" descr="apatosaurus"/>
          <p:cNvPicPr>
            <a:picLocks noChangeAspect="1" noChangeArrowheads="1"/>
          </p:cNvPicPr>
          <p:nvPr/>
        </p:nvPicPr>
        <p:blipFill>
          <a:blip r:embed="rId2"/>
          <a:srcRect l="8838" t="14679" r="11533" b="15686"/>
          <a:stretch>
            <a:fillRect/>
          </a:stretch>
        </p:blipFill>
        <p:spPr bwMode="auto">
          <a:xfrm>
            <a:off x="5322888" y="4206875"/>
            <a:ext cx="3070225" cy="2074863"/>
          </a:xfrm>
          <a:prstGeom prst="rect">
            <a:avLst/>
          </a:prstGeom>
          <a:noFill/>
          <a:ln w="28575">
            <a:solidFill>
              <a:srgbClr val="000066"/>
            </a:solidFill>
            <a:miter lim="800000"/>
            <a:headEnd/>
            <a:tailEnd/>
          </a:ln>
        </p:spPr>
      </p:pic>
      <p:pic>
        <p:nvPicPr>
          <p:cNvPr id="64523" name="Picture 11" descr="t_rex"/>
          <p:cNvPicPr>
            <a:picLocks noChangeAspect="1" noChangeArrowheads="1"/>
          </p:cNvPicPr>
          <p:nvPr/>
        </p:nvPicPr>
        <p:blipFill>
          <a:blip r:embed="rId3"/>
          <a:srcRect l="23674" t="18437" r="25021" b="25381"/>
          <a:stretch>
            <a:fillRect/>
          </a:stretch>
        </p:blipFill>
        <p:spPr bwMode="auto">
          <a:xfrm>
            <a:off x="5335588" y="1546225"/>
            <a:ext cx="2970212" cy="2513013"/>
          </a:xfrm>
          <a:prstGeom prst="rect">
            <a:avLst/>
          </a:prstGeom>
          <a:noFill/>
          <a:ln w="28575">
            <a:solidFill>
              <a:srgbClr val="000066"/>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4515"/>
                                        </p:tgtEl>
                                        <p:attrNameLst>
                                          <p:attrName>style.visibility</p:attrName>
                                        </p:attrNameLst>
                                      </p:cBhvr>
                                      <p:to>
                                        <p:strVal val="visible"/>
                                      </p:to>
                                    </p:set>
                                    <p:animEffect transition="in" filter="dissolve">
                                      <p:cBhvr>
                                        <p:cTn id="7" dur="500"/>
                                        <p:tgtEl>
                                          <p:spTgt spid="645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4523"/>
                                        </p:tgtEl>
                                        <p:attrNameLst>
                                          <p:attrName>style.visibility</p:attrName>
                                        </p:attrNameLst>
                                      </p:cBhvr>
                                      <p:to>
                                        <p:strVal val="visible"/>
                                      </p:to>
                                    </p:set>
                                    <p:animEffect transition="in" filter="fade">
                                      <p:cBhvr>
                                        <p:cTn id="11" dur="500"/>
                                        <p:tgtEl>
                                          <p:spTgt spid="6452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4520"/>
                                        </p:tgtEl>
                                        <p:attrNameLst>
                                          <p:attrName>style.visibility</p:attrName>
                                        </p:attrNameLst>
                                      </p:cBhvr>
                                      <p:to>
                                        <p:strVal val="visible"/>
                                      </p:to>
                                    </p:set>
                                    <p:animEffect transition="in" filter="dissolve">
                                      <p:cBhvr>
                                        <p:cTn id="16" dur="500"/>
                                        <p:tgtEl>
                                          <p:spTgt spid="64520"/>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64522"/>
                                        </p:tgtEl>
                                        <p:attrNameLst>
                                          <p:attrName>style.visibility</p:attrName>
                                        </p:attrNameLst>
                                      </p:cBhvr>
                                      <p:to>
                                        <p:strVal val="visible"/>
                                      </p:to>
                                    </p:set>
                                    <p:animEffect transition="in" filter="fade">
                                      <p:cBhvr>
                                        <p:cTn id="20" dur="500"/>
                                        <p:tgtEl>
                                          <p:spTgt spid="64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autoUpdateAnimBg="0"/>
      <p:bldP spid="6452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3309" name="Group 13"/>
          <p:cNvGrpSpPr>
            <a:grpSpLocks/>
          </p:cNvGrpSpPr>
          <p:nvPr/>
        </p:nvGrpSpPr>
        <p:grpSpPr bwMode="auto">
          <a:xfrm>
            <a:off x="835025" y="1479550"/>
            <a:ext cx="7466013" cy="5003800"/>
            <a:chOff x="526" y="932"/>
            <a:chExt cx="4703" cy="3152"/>
          </a:xfrm>
        </p:grpSpPr>
        <p:graphicFrame>
          <p:nvGraphicFramePr>
            <p:cNvPr id="183306" name="Object 10"/>
            <p:cNvGraphicFramePr>
              <a:graphicFrameLocks noChangeAspect="1"/>
            </p:cNvGraphicFramePr>
            <p:nvPr/>
          </p:nvGraphicFramePr>
          <p:xfrm>
            <a:off x="537" y="932"/>
            <a:ext cx="4692" cy="3152"/>
          </p:xfrm>
          <a:graphic>
            <a:graphicData uri="http://schemas.openxmlformats.org/presentationml/2006/ole">
              <p:oleObj spid="_x0000_s183306" name="Photo Editor Photo" r:id="rId3" imgW="5714286" imgH="3839111" progId="MSPhotoEd.3">
                <p:embed/>
              </p:oleObj>
            </a:graphicData>
          </a:graphic>
        </p:graphicFrame>
        <p:sp>
          <p:nvSpPr>
            <p:cNvPr id="183301" name="Text Box 5"/>
            <p:cNvSpPr txBox="1">
              <a:spLocks noChangeArrowheads="1"/>
            </p:cNvSpPr>
            <p:nvPr/>
          </p:nvSpPr>
          <p:spPr bwMode="auto">
            <a:xfrm>
              <a:off x="526" y="1056"/>
              <a:ext cx="1720" cy="934"/>
            </a:xfrm>
            <a:prstGeom prst="rect">
              <a:avLst/>
            </a:prstGeom>
            <a:noFill/>
            <a:ln w="9525">
              <a:noFill/>
              <a:miter lim="800000"/>
              <a:headEnd/>
              <a:tailEnd/>
            </a:ln>
            <a:effectLst/>
          </p:spPr>
          <p:txBody>
            <a:bodyPr>
              <a:spAutoFit/>
            </a:bodyPr>
            <a:lstStyle/>
            <a:p>
              <a:pPr>
                <a:lnSpc>
                  <a:spcPct val="75000"/>
                </a:lnSpc>
                <a:spcBef>
                  <a:spcPct val="50000"/>
                </a:spcBef>
              </a:pPr>
              <a:r>
                <a:rPr lang="en-US" b="1">
                  <a:solidFill>
                    <a:schemeClr val="tx1"/>
                  </a:solidFill>
                </a:rPr>
                <a:t>Ultrasaurus</a:t>
              </a:r>
            </a:p>
            <a:p>
              <a:pPr>
                <a:lnSpc>
                  <a:spcPct val="75000"/>
                </a:lnSpc>
                <a:spcBef>
                  <a:spcPct val="50000"/>
                </a:spcBef>
              </a:pPr>
              <a:r>
                <a:rPr lang="en-US" b="1">
                  <a:solidFill>
                    <a:schemeClr val="tx1"/>
                  </a:solidFill>
                </a:rPr>
                <a:t>Supersaurus</a:t>
              </a:r>
            </a:p>
            <a:p>
              <a:pPr>
                <a:lnSpc>
                  <a:spcPct val="75000"/>
                </a:lnSpc>
                <a:spcBef>
                  <a:spcPct val="50000"/>
                </a:spcBef>
              </a:pPr>
              <a:r>
                <a:rPr lang="en-US" b="1">
                  <a:solidFill>
                    <a:schemeClr val="tx1"/>
                  </a:solidFill>
                </a:rPr>
                <a:t>Brachiosaurus</a:t>
              </a:r>
            </a:p>
          </p:txBody>
        </p:sp>
        <p:sp>
          <p:nvSpPr>
            <p:cNvPr id="183302" name="Text Box 6"/>
            <p:cNvSpPr txBox="1">
              <a:spLocks noChangeArrowheads="1"/>
            </p:cNvSpPr>
            <p:nvPr/>
          </p:nvSpPr>
          <p:spPr bwMode="auto">
            <a:xfrm>
              <a:off x="2213" y="1110"/>
              <a:ext cx="1267" cy="288"/>
            </a:xfrm>
            <a:prstGeom prst="rect">
              <a:avLst/>
            </a:prstGeom>
            <a:noFill/>
            <a:ln w="9525">
              <a:noFill/>
              <a:miter lim="800000"/>
              <a:headEnd/>
              <a:tailEnd/>
            </a:ln>
            <a:effectLst/>
          </p:spPr>
          <p:txBody>
            <a:bodyPr>
              <a:spAutoFit/>
            </a:bodyPr>
            <a:lstStyle/>
            <a:p>
              <a:pPr>
                <a:spcBef>
                  <a:spcPct val="50000"/>
                </a:spcBef>
              </a:pPr>
              <a:r>
                <a:rPr lang="en-US" sz="2400" b="1">
                  <a:solidFill>
                    <a:schemeClr val="tx1"/>
                  </a:solidFill>
                </a:rPr>
                <a:t>Sauropods</a:t>
              </a:r>
            </a:p>
          </p:txBody>
        </p:sp>
        <p:sp>
          <p:nvSpPr>
            <p:cNvPr id="183303" name="AutoShape 7"/>
            <p:cNvSpPr>
              <a:spLocks/>
            </p:cNvSpPr>
            <p:nvPr/>
          </p:nvSpPr>
          <p:spPr bwMode="auto">
            <a:xfrm>
              <a:off x="2110" y="1110"/>
              <a:ext cx="175" cy="852"/>
            </a:xfrm>
            <a:prstGeom prst="rightBrace">
              <a:avLst>
                <a:gd name="adj1" fmla="val 40571"/>
                <a:gd name="adj2" fmla="val 50000"/>
              </a:avLst>
            </a:prstGeom>
            <a:noFill/>
            <a:ln w="28575">
              <a:solidFill>
                <a:schemeClr val="tx1"/>
              </a:solidFill>
              <a:round/>
              <a:headEnd/>
              <a:tailEnd/>
            </a:ln>
            <a:effectLst/>
          </p:spPr>
          <p:txBody>
            <a:bodyPr wrap="none" anchor="ctr"/>
            <a:lstStyle/>
            <a:p>
              <a:endParaRPr lang="en-US"/>
            </a:p>
          </p:txBody>
        </p:sp>
        <p:sp>
          <p:nvSpPr>
            <p:cNvPr id="183304" name="Text Box 8"/>
            <p:cNvSpPr txBox="1">
              <a:spLocks noChangeArrowheads="1"/>
            </p:cNvSpPr>
            <p:nvPr/>
          </p:nvSpPr>
          <p:spPr bwMode="auto">
            <a:xfrm>
              <a:off x="4310" y="2684"/>
              <a:ext cx="732" cy="365"/>
            </a:xfrm>
            <a:prstGeom prst="rect">
              <a:avLst/>
            </a:prstGeom>
            <a:noFill/>
            <a:ln w="9525">
              <a:noFill/>
              <a:miter lim="800000"/>
              <a:headEnd/>
              <a:tailEnd/>
            </a:ln>
            <a:effectLst/>
          </p:spPr>
          <p:txBody>
            <a:bodyPr>
              <a:spAutoFit/>
            </a:bodyPr>
            <a:lstStyle/>
            <a:p>
              <a:pPr>
                <a:spcBef>
                  <a:spcPct val="50000"/>
                </a:spcBef>
              </a:pPr>
              <a:r>
                <a:rPr lang="en-US" sz="3200"/>
                <a:t>Man</a:t>
              </a:r>
            </a:p>
          </p:txBody>
        </p:sp>
        <p:sp>
          <p:nvSpPr>
            <p:cNvPr id="183305" name="Line 9"/>
            <p:cNvSpPr>
              <a:spLocks noChangeShapeType="1"/>
            </p:cNvSpPr>
            <p:nvPr/>
          </p:nvSpPr>
          <p:spPr bwMode="auto">
            <a:xfrm flipH="1">
              <a:off x="4098" y="3024"/>
              <a:ext cx="492" cy="565"/>
            </a:xfrm>
            <a:prstGeom prst="line">
              <a:avLst/>
            </a:prstGeom>
            <a:noFill/>
            <a:ln w="57150">
              <a:solidFill>
                <a:srgbClr val="000066"/>
              </a:solidFill>
              <a:round/>
              <a:headEnd/>
              <a:tailEnd type="triangle" w="med" len="med"/>
            </a:ln>
            <a:effectLst/>
          </p:spPr>
          <p:txBody>
            <a:bodyPr/>
            <a:lstStyle/>
            <a:p>
              <a:endParaRPr lang="en-US"/>
            </a:p>
          </p:txBody>
        </p:sp>
      </p:grpSp>
      <p:sp>
        <p:nvSpPr>
          <p:cNvPr id="183308" name="Rectangle 12"/>
          <p:cNvSpPr>
            <a:spLocks noGrp="1" noChangeArrowheads="1"/>
          </p:cNvSpPr>
          <p:nvPr>
            <p:ph type="title"/>
          </p:nvPr>
        </p:nvSpPr>
        <p:spPr/>
        <p:txBody>
          <a:bodyPr/>
          <a:lstStyle/>
          <a:p>
            <a:r>
              <a:rPr lang="en-US"/>
              <a:t>Long Necks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3309"/>
                                        </p:tgtEl>
                                        <p:attrNameLst>
                                          <p:attrName>style.visibility</p:attrName>
                                        </p:attrNameLst>
                                      </p:cBhvr>
                                      <p:to>
                                        <p:strVal val="visible"/>
                                      </p:to>
                                    </p:set>
                                    <p:animEffect transition="in" filter="fade">
                                      <p:cBhvr>
                                        <p:cTn id="7" dur="500"/>
                                        <p:tgtEl>
                                          <p:spTgt spid="183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99716" name="07_dinohouse.avi">
            <a:hlinkClick r:id="" action="ppaction://media"/>
          </p:cNvPr>
          <p:cNvPicPr>
            <a:picLocks noRot="1" noChangeAspect="1" noChangeArrowheads="1"/>
          </p:cNvPicPr>
          <p:nvPr>
            <a:videoFile r:link="rId1"/>
          </p:nvPr>
        </p:nvPicPr>
        <p:blipFill>
          <a:blip r:embed="rId3"/>
          <a:srcRect/>
          <a:stretch>
            <a:fillRect/>
          </a:stretch>
        </p:blipFill>
        <p:spPr bwMode="auto">
          <a:xfrm>
            <a:off x="1143000" y="1143000"/>
            <a:ext cx="6858000" cy="4572000"/>
          </a:xfrm>
          <a:prstGeom prst="rect">
            <a:avLst/>
          </a:prstGeom>
          <a:noFill/>
        </p:spPr>
      </p:pic>
    </p:spTree>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15" fill="hold"/>
                                        <p:tgtEl>
                                          <p:spTgt spid="49971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99716"/>
                </p:tgtEl>
              </p:cMediaNode>
            </p:video>
            <p:seq concurrent="1" nextAc="seek">
              <p:cTn id="8" restart="whenNotActive" fill="hold" evtFilter="cancelBubble" nodeType="interactiveSeq">
                <p:stCondLst>
                  <p:cond evt="onClick" delay="0">
                    <p:tgtEl>
                      <p:spTgt spid="4997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99716"/>
                                        </p:tgtEl>
                                      </p:cBhvr>
                                    </p:cmd>
                                  </p:childTnLst>
                                </p:cTn>
                              </p:par>
                            </p:childTnLst>
                          </p:cTn>
                        </p:par>
                      </p:childTnLst>
                    </p:cTn>
                  </p:par>
                </p:childTnLst>
              </p:cTn>
              <p:nextCondLst>
                <p:cond evt="onClick" delay="0">
                  <p:tgtEl>
                    <p:spTgt spid="49971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97669" name="07_dinohouse 2.avi">
            <a:hlinkClick r:id="" action="ppaction://media"/>
          </p:cNvPr>
          <p:cNvPicPr>
            <a:picLocks noRot="1" noChangeAspect="1" noChangeArrowheads="1"/>
          </p:cNvPicPr>
          <p:nvPr>
            <a:videoFile r:link="rId1"/>
          </p:nvPr>
        </p:nvPicPr>
        <p:blipFill>
          <a:blip r:embed="rId3"/>
          <a:srcRect/>
          <a:stretch>
            <a:fillRect/>
          </a:stretch>
        </p:blipFill>
        <p:spPr bwMode="auto">
          <a:xfrm>
            <a:off x="0" y="381000"/>
            <a:ext cx="9144000" cy="6096000"/>
          </a:xfrm>
          <a:prstGeom prst="rect">
            <a:avLst/>
          </a:prstGeom>
          <a:noFill/>
        </p:spPr>
      </p:pic>
    </p:spTree>
  </p:cSld>
  <p:clrMapOvr>
    <a:masterClrMapping/>
  </p:clrMapOvr>
  <p:transition advClick="0" advTm="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4" fill="hold"/>
                                        <p:tgtEl>
                                          <p:spTgt spid="49766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97669"/>
                </p:tgtEl>
              </p:cMediaNode>
            </p:video>
            <p:seq concurrent="1" nextAc="seek">
              <p:cTn id="8" restart="whenNotActive" fill="hold" evtFilter="cancelBubble" nodeType="interactiveSeq">
                <p:stCondLst>
                  <p:cond evt="onClick" delay="0">
                    <p:tgtEl>
                      <p:spTgt spid="49766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97669"/>
                                        </p:tgtEl>
                                      </p:cBhvr>
                                    </p:cmd>
                                  </p:childTnLst>
                                </p:cTn>
                              </p:par>
                            </p:childTnLst>
                          </p:cTn>
                        </p:par>
                      </p:childTnLst>
                    </p:cTn>
                  </p:par>
                </p:childTnLst>
              </p:cTn>
              <p:nextCondLst>
                <p:cond evt="onClick" delay="0">
                  <p:tgtEl>
                    <p:spTgt spid="49766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9" name="Rectangle 3"/>
          <p:cNvSpPr>
            <a:spLocks noGrp="1" noChangeArrowheads="1"/>
          </p:cNvSpPr>
          <p:nvPr>
            <p:ph type="body" idx="1"/>
          </p:nvPr>
        </p:nvSpPr>
        <p:spPr>
          <a:xfrm>
            <a:off x="57150" y="1250950"/>
            <a:ext cx="8966200" cy="1806575"/>
          </a:xfrm>
        </p:spPr>
        <p:txBody>
          <a:bodyPr/>
          <a:lstStyle/>
          <a:p>
            <a:pPr marL="347663" indent="-347663">
              <a:lnSpc>
                <a:spcPct val="95000"/>
              </a:lnSpc>
            </a:pPr>
            <a:r>
              <a:rPr lang="en-US"/>
              <a:t>The average size was about the size of a small pony</a:t>
            </a:r>
          </a:p>
          <a:p>
            <a:pPr marL="347663" indent="-347663">
              <a:lnSpc>
                <a:spcPct val="95000"/>
              </a:lnSpc>
            </a:pPr>
            <a:r>
              <a:rPr lang="en-US"/>
              <a:t>Seismosaurus and Argentinosaurus were over 100 feet long and weighed about 100 tons</a:t>
            </a:r>
          </a:p>
        </p:txBody>
      </p:sp>
      <p:pic>
        <p:nvPicPr>
          <p:cNvPr id="65542" name="Picture 6" descr="Blue whale in clean water"/>
          <p:cNvPicPr>
            <a:picLocks noChangeAspect="1" noChangeArrowheads="1"/>
          </p:cNvPicPr>
          <p:nvPr/>
        </p:nvPicPr>
        <p:blipFill>
          <a:blip r:embed="rId2">
            <a:lum bright="14000" contrast="-2000"/>
          </a:blip>
          <a:srcRect/>
          <a:stretch>
            <a:fillRect/>
          </a:stretch>
        </p:blipFill>
        <p:spPr bwMode="auto">
          <a:xfrm>
            <a:off x="5581650" y="3533775"/>
            <a:ext cx="3486150" cy="1508125"/>
          </a:xfrm>
          <a:prstGeom prst="rect">
            <a:avLst/>
          </a:prstGeom>
          <a:noFill/>
          <a:ln w="28575">
            <a:solidFill>
              <a:srgbClr val="000066"/>
            </a:solidFill>
            <a:miter lim="800000"/>
            <a:headEnd/>
            <a:tailEnd/>
          </a:ln>
        </p:spPr>
      </p:pic>
      <p:sp>
        <p:nvSpPr>
          <p:cNvPr id="65543" name="Text Box 7"/>
          <p:cNvSpPr txBox="1">
            <a:spLocks noChangeArrowheads="1"/>
          </p:cNvSpPr>
          <p:nvPr/>
        </p:nvSpPr>
        <p:spPr bwMode="auto">
          <a:xfrm>
            <a:off x="247650" y="3516313"/>
            <a:ext cx="5219700" cy="471487"/>
          </a:xfrm>
          <a:prstGeom prst="rect">
            <a:avLst/>
          </a:prstGeom>
          <a:solidFill>
            <a:srgbClr val="0000CC"/>
          </a:solidFill>
          <a:ln w="38100">
            <a:solidFill>
              <a:srgbClr val="000066"/>
            </a:solidFill>
            <a:miter lim="800000"/>
            <a:headEnd/>
            <a:tailEnd/>
          </a:ln>
          <a:effectLst/>
        </p:spPr>
        <p:txBody>
          <a:bodyPr>
            <a:spAutoFit/>
          </a:bodyPr>
          <a:lstStyle/>
          <a:p>
            <a:pPr>
              <a:lnSpc>
                <a:spcPct val="70000"/>
              </a:lnSpc>
              <a:spcBef>
                <a:spcPct val="55000"/>
              </a:spcBef>
            </a:pPr>
            <a:r>
              <a:rPr lang="en-US" sz="3200">
                <a:solidFill>
                  <a:srgbClr val="FFFFFF"/>
                </a:solidFill>
              </a:rPr>
              <a:t>Blue whale	      200 tons</a:t>
            </a:r>
          </a:p>
        </p:txBody>
      </p:sp>
      <p:sp>
        <p:nvSpPr>
          <p:cNvPr id="65544" name="Text Box 8"/>
          <p:cNvSpPr txBox="1">
            <a:spLocks noChangeArrowheads="1"/>
          </p:cNvSpPr>
          <p:nvPr/>
        </p:nvSpPr>
        <p:spPr bwMode="auto">
          <a:xfrm>
            <a:off x="228600" y="4556125"/>
            <a:ext cx="8629650" cy="2189163"/>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10000"/>
              </a:spcBef>
              <a:tabLst>
                <a:tab pos="3314700" algn="l"/>
              </a:tabLst>
            </a:pPr>
            <a:r>
              <a:rPr lang="en-US" sz="3200">
                <a:solidFill>
                  <a:srgbClr val="FFFFFF"/>
                </a:solidFill>
              </a:rPr>
              <a:t>Ultrasaurus	100 tons, over 100 feet long</a:t>
            </a:r>
          </a:p>
          <a:p>
            <a:pPr>
              <a:spcBef>
                <a:spcPct val="10000"/>
              </a:spcBef>
              <a:tabLst>
                <a:tab pos="3314700" algn="l"/>
              </a:tabLst>
            </a:pPr>
            <a:r>
              <a:rPr lang="en-US" sz="3200">
                <a:solidFill>
                  <a:srgbClr val="FFFFFF"/>
                </a:solidFill>
              </a:rPr>
              <a:t>Brachiosaurus	  55 tons, 75 feet long</a:t>
            </a:r>
            <a:endParaRPr lang="en-US">
              <a:solidFill>
                <a:srgbClr val="FFFFFF"/>
              </a:solidFill>
            </a:endParaRPr>
          </a:p>
          <a:p>
            <a:pPr>
              <a:spcBef>
                <a:spcPct val="10000"/>
              </a:spcBef>
              <a:tabLst>
                <a:tab pos="3314700" algn="l"/>
              </a:tabLst>
            </a:pPr>
            <a:r>
              <a:rPr lang="en-US" sz="3200">
                <a:solidFill>
                  <a:srgbClr val="FFFFFF"/>
                </a:solidFill>
              </a:rPr>
              <a:t>Tyrannosaurus	    8 tons, 20 feet tall</a:t>
            </a:r>
          </a:p>
          <a:p>
            <a:pPr>
              <a:spcBef>
                <a:spcPct val="10000"/>
              </a:spcBef>
              <a:tabLst>
                <a:tab pos="3314700" algn="l"/>
              </a:tabLst>
            </a:pPr>
            <a:r>
              <a:rPr lang="en-US" sz="3200">
                <a:solidFill>
                  <a:srgbClr val="FFFFFF"/>
                </a:solidFill>
              </a:rPr>
              <a:t>African elephant	    5 tons</a:t>
            </a:r>
          </a:p>
        </p:txBody>
      </p:sp>
      <p:sp>
        <p:nvSpPr>
          <p:cNvPr id="65547" name="Text Box 11"/>
          <p:cNvSpPr txBox="1">
            <a:spLocks noChangeArrowheads="1"/>
          </p:cNvSpPr>
          <p:nvPr/>
        </p:nvSpPr>
        <p:spPr bwMode="auto">
          <a:xfrm>
            <a:off x="203200" y="4068763"/>
            <a:ext cx="8404225" cy="579437"/>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10000"/>
              </a:spcBef>
            </a:pPr>
            <a:r>
              <a:rPr lang="en-US" sz="3200">
                <a:solidFill>
                  <a:srgbClr val="FFFFFF"/>
                </a:solidFill>
              </a:rPr>
              <a:t>Supersaurus	      100 tons, 130 feet long</a:t>
            </a:r>
          </a:p>
        </p:txBody>
      </p:sp>
      <p:sp>
        <p:nvSpPr>
          <p:cNvPr id="65548" name="Rectangle 12"/>
          <p:cNvSpPr>
            <a:spLocks noGrp="1" noChangeArrowheads="1"/>
          </p:cNvSpPr>
          <p:nvPr>
            <p:ph type="title"/>
          </p:nvPr>
        </p:nvSpPr>
        <p:spPr/>
        <p:txBody>
          <a:bodyPr/>
          <a:lstStyle/>
          <a:p>
            <a:r>
              <a:rPr lang="en-US"/>
              <a:t>How Big Were Dinosaurs?</a:t>
            </a:r>
          </a:p>
        </p:txBody>
      </p:sp>
      <p:pic>
        <p:nvPicPr>
          <p:cNvPr id="65546" name="Picture 10" descr="dinosaur2"/>
          <p:cNvPicPr>
            <a:picLocks noChangeAspect="1" noChangeArrowheads="1" noCrop="1"/>
          </p:cNvPicPr>
          <p:nvPr/>
        </p:nvPicPr>
        <p:blipFill>
          <a:blip r:embed="rId3"/>
          <a:srcRect/>
          <a:stretch>
            <a:fillRect/>
          </a:stretch>
        </p:blipFill>
        <p:spPr bwMode="auto">
          <a:xfrm>
            <a:off x="363538" y="417513"/>
            <a:ext cx="1474787" cy="90328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5546"/>
                                        </p:tgtEl>
                                        <p:attrNameLst>
                                          <p:attrName>style.visibility</p:attrName>
                                        </p:attrNameLst>
                                      </p:cBhvr>
                                      <p:to>
                                        <p:strVal val="visible"/>
                                      </p:to>
                                    </p:set>
                                    <p:animEffect transition="in" filter="fade">
                                      <p:cBhvr>
                                        <p:cTn id="7" dur="500"/>
                                        <p:tgtEl>
                                          <p:spTgt spid="65546"/>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04132 0.00648 L 0.76354 0.00648 " pathEditMode="relative" rAng="0" ptsTypes="AA">
                                      <p:cBhvr>
                                        <p:cTn id="10" dur="5000" fill="hold"/>
                                        <p:tgtEl>
                                          <p:spTgt spid="65546"/>
                                        </p:tgtEl>
                                        <p:attrNameLst>
                                          <p:attrName>ppt_x</p:attrName>
                                          <p:attrName>ppt_y</p:attrName>
                                        </p:attrNameLst>
                                      </p:cBhvr>
                                      <p:rCtr x="361" y="0"/>
                                    </p:animMotion>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65539">
                                            <p:txEl>
                                              <p:pRg st="0" end="0"/>
                                            </p:txEl>
                                          </p:spTgt>
                                        </p:tgtEl>
                                        <p:attrNameLst>
                                          <p:attrName>style.visibility</p:attrName>
                                        </p:attrNameLst>
                                      </p:cBhvr>
                                      <p:to>
                                        <p:strVal val="visible"/>
                                      </p:to>
                                    </p:set>
                                    <p:animEffect transition="in" filter="slide(fromBottom)">
                                      <p:cBhvr>
                                        <p:cTn id="15" dur="500"/>
                                        <p:tgtEl>
                                          <p:spTgt spid="6553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65539">
                                            <p:txEl>
                                              <p:pRg st="1" end="1"/>
                                            </p:txEl>
                                          </p:spTgt>
                                        </p:tgtEl>
                                        <p:attrNameLst>
                                          <p:attrName>style.visibility</p:attrName>
                                        </p:attrNameLst>
                                      </p:cBhvr>
                                      <p:to>
                                        <p:strVal val="visible"/>
                                      </p:to>
                                    </p:set>
                                    <p:animEffect transition="in" filter="slide(fromBottom)">
                                      <p:cBhvr>
                                        <p:cTn id="20" dur="500"/>
                                        <p:tgtEl>
                                          <p:spTgt spid="65539">
                                            <p:txEl>
                                              <p:pRg st="1" end="1"/>
                                            </p:txEl>
                                          </p:spTgt>
                                        </p:tgtEl>
                                      </p:cBhvr>
                                    </p:animEffect>
                                  </p:childTnLst>
                                </p:cTn>
                              </p:par>
                            </p:childTnLst>
                          </p:cTn>
                        </p:par>
                        <p:par>
                          <p:cTn id="21" fill="hold">
                            <p:stCondLst>
                              <p:cond delay="500"/>
                            </p:stCondLst>
                            <p:childTnLst>
                              <p:par>
                                <p:cTn id="22" presetID="10" presetClass="exit" presetSubtype="0" fill="hold" nodeType="afterEffect">
                                  <p:stCondLst>
                                    <p:cond delay="0"/>
                                  </p:stCondLst>
                                  <p:childTnLst>
                                    <p:animEffect transition="out" filter="fade">
                                      <p:cBhvr>
                                        <p:cTn id="23" dur="2000"/>
                                        <p:tgtEl>
                                          <p:spTgt spid="65546"/>
                                        </p:tgtEl>
                                      </p:cBhvr>
                                    </p:animEffect>
                                    <p:set>
                                      <p:cBhvr>
                                        <p:cTn id="24" dur="1" fill="hold">
                                          <p:stCondLst>
                                            <p:cond delay="1999"/>
                                          </p:stCondLst>
                                        </p:cTn>
                                        <p:tgtEl>
                                          <p:spTgt spid="6554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65542"/>
                                        </p:tgtEl>
                                        <p:attrNameLst>
                                          <p:attrName>style.visibility</p:attrName>
                                        </p:attrNameLst>
                                      </p:cBhvr>
                                      <p:to>
                                        <p:strVal val="visible"/>
                                      </p:to>
                                    </p:set>
                                    <p:animEffect transition="in" filter="dissolve">
                                      <p:cBhvr>
                                        <p:cTn id="29" dur="500"/>
                                        <p:tgtEl>
                                          <p:spTgt spid="65542"/>
                                        </p:tgtEl>
                                      </p:cBhvr>
                                    </p:animEffect>
                                  </p:childTnLst>
                                </p:cTn>
                              </p:par>
                            </p:childTnLst>
                          </p:cTn>
                        </p:par>
                        <p:par>
                          <p:cTn id="30" fill="hold">
                            <p:stCondLst>
                              <p:cond delay="500"/>
                            </p:stCondLst>
                            <p:childTnLst>
                              <p:par>
                                <p:cTn id="31" presetID="17" presetClass="entr" presetSubtype="10" fill="hold" grpId="0" nodeType="afterEffect">
                                  <p:stCondLst>
                                    <p:cond delay="0"/>
                                  </p:stCondLst>
                                  <p:childTnLst>
                                    <p:set>
                                      <p:cBhvr>
                                        <p:cTn id="32" dur="1" fill="hold">
                                          <p:stCondLst>
                                            <p:cond delay="0"/>
                                          </p:stCondLst>
                                        </p:cTn>
                                        <p:tgtEl>
                                          <p:spTgt spid="65543"/>
                                        </p:tgtEl>
                                        <p:attrNameLst>
                                          <p:attrName>style.visibility</p:attrName>
                                        </p:attrNameLst>
                                      </p:cBhvr>
                                      <p:to>
                                        <p:strVal val="visible"/>
                                      </p:to>
                                    </p:set>
                                    <p:anim calcmode="lin" valueType="num">
                                      <p:cBhvr>
                                        <p:cTn id="33" dur="500" fill="hold"/>
                                        <p:tgtEl>
                                          <p:spTgt spid="65543"/>
                                        </p:tgtEl>
                                        <p:attrNameLst>
                                          <p:attrName>ppt_w</p:attrName>
                                        </p:attrNameLst>
                                      </p:cBhvr>
                                      <p:tavLst>
                                        <p:tav tm="0">
                                          <p:val>
                                            <p:fltVal val="0"/>
                                          </p:val>
                                        </p:tav>
                                        <p:tav tm="100000">
                                          <p:val>
                                            <p:strVal val="#ppt_w"/>
                                          </p:val>
                                        </p:tav>
                                      </p:tavLst>
                                    </p:anim>
                                    <p:anim calcmode="lin" valueType="num">
                                      <p:cBhvr>
                                        <p:cTn id="34" dur="500" fill="hold"/>
                                        <p:tgtEl>
                                          <p:spTgt spid="65543"/>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5542"/>
                                        </p:tgtEl>
                                      </p:cBhvr>
                                    </p:animEffect>
                                    <p:set>
                                      <p:cBhvr>
                                        <p:cTn id="39" dur="1" fill="hold">
                                          <p:stCondLst>
                                            <p:cond delay="499"/>
                                          </p:stCondLst>
                                        </p:cTn>
                                        <p:tgtEl>
                                          <p:spTgt spid="65542"/>
                                        </p:tgtEl>
                                        <p:attrNameLst>
                                          <p:attrName>style.visibility</p:attrName>
                                        </p:attrNameLst>
                                      </p:cBhvr>
                                      <p:to>
                                        <p:strVal val="hidden"/>
                                      </p:to>
                                    </p:se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65547"/>
                                        </p:tgtEl>
                                        <p:attrNameLst>
                                          <p:attrName>style.visibility</p:attrName>
                                        </p:attrNameLst>
                                      </p:cBhvr>
                                      <p:to>
                                        <p:strVal val="visible"/>
                                      </p:to>
                                    </p:set>
                                    <p:animEffect transition="in" filter="wipe(left)">
                                      <p:cBhvr>
                                        <p:cTn id="43" dur="500"/>
                                        <p:tgtEl>
                                          <p:spTgt spid="65547"/>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grpId="0" nodeType="clickEffect">
                                  <p:stCondLst>
                                    <p:cond delay="0"/>
                                  </p:stCondLst>
                                  <p:childTnLst>
                                    <p:set>
                                      <p:cBhvr>
                                        <p:cTn id="47" dur="1" fill="hold">
                                          <p:stCondLst>
                                            <p:cond delay="0"/>
                                          </p:stCondLst>
                                        </p:cTn>
                                        <p:tgtEl>
                                          <p:spTgt spid="65544">
                                            <p:txEl>
                                              <p:pRg st="0" end="0"/>
                                            </p:txEl>
                                          </p:spTgt>
                                        </p:tgtEl>
                                        <p:attrNameLst>
                                          <p:attrName>style.visibility</p:attrName>
                                        </p:attrNameLst>
                                      </p:cBhvr>
                                      <p:to>
                                        <p:strVal val="visible"/>
                                      </p:to>
                                    </p:set>
                                    <p:animEffect transition="in" filter="slide(fromBottom)">
                                      <p:cBhvr>
                                        <p:cTn id="48" dur="500"/>
                                        <p:tgtEl>
                                          <p:spTgt spid="65544">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grpId="0" nodeType="clickEffect">
                                  <p:stCondLst>
                                    <p:cond delay="0"/>
                                  </p:stCondLst>
                                  <p:childTnLst>
                                    <p:set>
                                      <p:cBhvr>
                                        <p:cTn id="52" dur="1" fill="hold">
                                          <p:stCondLst>
                                            <p:cond delay="0"/>
                                          </p:stCondLst>
                                        </p:cTn>
                                        <p:tgtEl>
                                          <p:spTgt spid="65544">
                                            <p:txEl>
                                              <p:pRg st="1" end="1"/>
                                            </p:txEl>
                                          </p:spTgt>
                                        </p:tgtEl>
                                        <p:attrNameLst>
                                          <p:attrName>style.visibility</p:attrName>
                                        </p:attrNameLst>
                                      </p:cBhvr>
                                      <p:to>
                                        <p:strVal val="visible"/>
                                      </p:to>
                                    </p:set>
                                    <p:animEffect transition="in" filter="slide(fromBottom)">
                                      <p:cBhvr>
                                        <p:cTn id="53" dur="500"/>
                                        <p:tgtEl>
                                          <p:spTgt spid="65544">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4" fill="hold" grpId="0" nodeType="clickEffect">
                                  <p:stCondLst>
                                    <p:cond delay="0"/>
                                  </p:stCondLst>
                                  <p:childTnLst>
                                    <p:set>
                                      <p:cBhvr>
                                        <p:cTn id="57" dur="1" fill="hold">
                                          <p:stCondLst>
                                            <p:cond delay="0"/>
                                          </p:stCondLst>
                                        </p:cTn>
                                        <p:tgtEl>
                                          <p:spTgt spid="65544">
                                            <p:txEl>
                                              <p:pRg st="2" end="2"/>
                                            </p:txEl>
                                          </p:spTgt>
                                        </p:tgtEl>
                                        <p:attrNameLst>
                                          <p:attrName>style.visibility</p:attrName>
                                        </p:attrNameLst>
                                      </p:cBhvr>
                                      <p:to>
                                        <p:strVal val="visible"/>
                                      </p:to>
                                    </p:set>
                                    <p:animEffect transition="in" filter="slide(fromBottom)">
                                      <p:cBhvr>
                                        <p:cTn id="58" dur="500"/>
                                        <p:tgtEl>
                                          <p:spTgt spid="65544">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2" presetClass="entr" presetSubtype="4" fill="hold" grpId="0" nodeType="clickEffect">
                                  <p:stCondLst>
                                    <p:cond delay="0"/>
                                  </p:stCondLst>
                                  <p:childTnLst>
                                    <p:set>
                                      <p:cBhvr>
                                        <p:cTn id="62" dur="1" fill="hold">
                                          <p:stCondLst>
                                            <p:cond delay="0"/>
                                          </p:stCondLst>
                                        </p:cTn>
                                        <p:tgtEl>
                                          <p:spTgt spid="65544">
                                            <p:txEl>
                                              <p:pRg st="3" end="3"/>
                                            </p:txEl>
                                          </p:spTgt>
                                        </p:tgtEl>
                                        <p:attrNameLst>
                                          <p:attrName>style.visibility</p:attrName>
                                        </p:attrNameLst>
                                      </p:cBhvr>
                                      <p:to>
                                        <p:strVal val="visible"/>
                                      </p:to>
                                    </p:set>
                                    <p:animEffect transition="in" filter="slide(fromBottom)">
                                      <p:cBhvr>
                                        <p:cTn id="63" dur="500"/>
                                        <p:tgtEl>
                                          <p:spTgt spid="655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uiExpand="1" build="p" autoUpdateAnimBg="0"/>
      <p:bldP spid="65543" grpId="0" animBg="1" autoUpdateAnimBg="0"/>
      <p:bldP spid="65544" grpId="0" build="p"/>
      <p:bldP spid="6554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9170" name="Text Box 2"/>
          <p:cNvSpPr txBox="1">
            <a:spLocks noChangeArrowheads="1"/>
          </p:cNvSpPr>
          <p:nvPr/>
        </p:nvSpPr>
        <p:spPr bwMode="auto">
          <a:xfrm>
            <a:off x="2017713" y="5005388"/>
            <a:ext cx="51689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r>
              <a:rPr lang="en-US" sz="3600">
                <a:solidFill>
                  <a:srgbClr val="FFFFFF"/>
                </a:solidFill>
              </a:rPr>
              <a:t>Mike Riddle</a:t>
            </a:r>
          </a:p>
          <a:p>
            <a:pPr algn="ctr" eaLnBrk="1" hangingPunct="1"/>
            <a:r>
              <a:rPr lang="en-US" sz="3600">
                <a:solidFill>
                  <a:srgbClr val="FFFFFF"/>
                </a:solidFill>
              </a:rPr>
              <a:t>Answers in Genesis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52" name="Picture 20" descr="argent"/>
          <p:cNvPicPr>
            <a:picLocks noChangeAspect="1" noChangeArrowheads="1"/>
          </p:cNvPicPr>
          <p:nvPr/>
        </p:nvPicPr>
        <p:blipFill>
          <a:blip r:embed="rId2">
            <a:lum bright="16000" contrast="-6000"/>
          </a:blip>
          <a:srcRect/>
          <a:stretch>
            <a:fillRect/>
          </a:stretch>
        </p:blipFill>
        <p:spPr bwMode="auto">
          <a:xfrm>
            <a:off x="1477963" y="2014538"/>
            <a:ext cx="6456362" cy="3536950"/>
          </a:xfrm>
          <a:prstGeom prst="rect">
            <a:avLst/>
          </a:prstGeom>
          <a:solidFill>
            <a:srgbClr val="000000"/>
          </a:solidFill>
          <a:ln w="28575">
            <a:solidFill>
              <a:srgbClr val="000066"/>
            </a:solidFill>
            <a:miter lim="800000"/>
            <a:headEnd/>
            <a:tailEnd/>
          </a:ln>
        </p:spPr>
      </p:pic>
      <p:sp>
        <p:nvSpPr>
          <p:cNvPr id="95253" name="Rectangle 21"/>
          <p:cNvSpPr>
            <a:spLocks noGrp="1" noChangeArrowheads="1"/>
          </p:cNvSpPr>
          <p:nvPr>
            <p:ph type="title"/>
          </p:nvPr>
        </p:nvSpPr>
        <p:spPr/>
        <p:txBody>
          <a:bodyPr/>
          <a:lstStyle/>
          <a:p>
            <a:r>
              <a:rPr lang="en-US"/>
              <a:t>Argentinosaurus</a:t>
            </a:r>
          </a:p>
        </p:txBody>
      </p:sp>
      <p:pic>
        <p:nvPicPr>
          <p:cNvPr id="95244" name="Picture 12" descr="danimkids4"/>
          <p:cNvPicPr>
            <a:picLocks noChangeAspect="1" noChangeArrowheads="1" noCrop="1"/>
          </p:cNvPicPr>
          <p:nvPr>
            <p:ph sz="half" idx="4294967295"/>
          </p:nvPr>
        </p:nvPicPr>
        <p:blipFill>
          <a:blip r:embed="rId3"/>
          <a:srcRect/>
          <a:stretch>
            <a:fillRect/>
          </a:stretch>
        </p:blipFill>
        <p:spPr>
          <a:xfrm flipH="1">
            <a:off x="2190750" y="4403725"/>
            <a:ext cx="896938" cy="965200"/>
          </a:xfrm>
          <a:noFill/>
          <a:ln/>
        </p:spPr>
      </p:pic>
      <p:pic>
        <p:nvPicPr>
          <p:cNvPr id="95247" name="Picture 15" descr="1golfswing2_ani"/>
          <p:cNvPicPr>
            <a:picLocks noChangeAspect="1" noChangeArrowheads="1" noCrop="1"/>
          </p:cNvPicPr>
          <p:nvPr/>
        </p:nvPicPr>
        <p:blipFill>
          <a:blip r:embed="rId4"/>
          <a:srcRect/>
          <a:stretch>
            <a:fillRect/>
          </a:stretch>
        </p:blipFill>
        <p:spPr bwMode="auto">
          <a:xfrm>
            <a:off x="3068638" y="4432300"/>
            <a:ext cx="754062" cy="1143000"/>
          </a:xfrm>
          <a:prstGeom prst="rect">
            <a:avLst/>
          </a:prstGeom>
          <a:noFill/>
        </p:spPr>
      </p:pic>
      <p:sp>
        <p:nvSpPr>
          <p:cNvPr id="95249" name="Text Box 17"/>
          <p:cNvSpPr txBox="1">
            <a:spLocks noChangeArrowheads="1"/>
          </p:cNvSpPr>
          <p:nvPr/>
        </p:nvSpPr>
        <p:spPr bwMode="auto">
          <a:xfrm>
            <a:off x="2157413" y="5689600"/>
            <a:ext cx="4906962" cy="641350"/>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r>
              <a:rPr lang="en-US" sz="3600">
                <a:solidFill>
                  <a:srgbClr val="FFFFFF"/>
                </a:solidFill>
              </a:rPr>
              <a:t>100 tons, 100 feet long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95252"/>
                                        </p:tgtEl>
                                        <p:attrNameLst>
                                          <p:attrName>style.visibility</p:attrName>
                                        </p:attrNameLst>
                                      </p:cBhvr>
                                      <p:to>
                                        <p:strVal val="visible"/>
                                      </p:to>
                                    </p:set>
                                    <p:animScale>
                                      <p:cBhvr>
                                        <p:cTn id="7" dur="1000" decel="50000" fill="hold">
                                          <p:stCondLst>
                                            <p:cond delay="0"/>
                                          </p:stCondLst>
                                        </p:cTn>
                                        <p:tgtEl>
                                          <p:spTgt spid="9525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5252"/>
                                        </p:tgtEl>
                                        <p:attrNameLst>
                                          <p:attrName>ppt_x</p:attrName>
                                          <p:attrName>ppt_y</p:attrName>
                                        </p:attrNameLst>
                                      </p:cBhvr>
                                    </p:animMotion>
                                    <p:animEffect transition="in" filter="fade">
                                      <p:cBhvr>
                                        <p:cTn id="9" dur="1000"/>
                                        <p:tgtEl>
                                          <p:spTgt spid="95252"/>
                                        </p:tgtEl>
                                      </p:cBhvr>
                                    </p:animEffect>
                                  </p:childTnLst>
                                </p:cTn>
                              </p:par>
                            </p:childTnLst>
                          </p:cTn>
                        </p:par>
                        <p:par>
                          <p:cTn id="10" fill="hold">
                            <p:stCondLst>
                              <p:cond delay="1000"/>
                            </p:stCondLst>
                            <p:childTnLst>
                              <p:par>
                                <p:cTn id="11" presetID="32" presetClass="emph" presetSubtype="0" fill="hold" nodeType="afterEffect">
                                  <p:stCondLst>
                                    <p:cond delay="0"/>
                                  </p:stCondLst>
                                  <p:childTnLst>
                                    <p:animClr clrSpc="rgb" dir="cw">
                                      <p:cBhvr override="childStyle">
                                        <p:cTn id="12" dur="300" fill="hold"/>
                                        <p:tgtEl>
                                          <p:spTgt spid="95252"/>
                                        </p:tgtEl>
                                        <p:attrNameLst>
                                          <p:attrName>style.color</p:attrName>
                                        </p:attrNameLst>
                                      </p:cBhvr>
                                      <p:to>
                                        <a:schemeClr val="accent2"/>
                                      </p:to>
                                    </p:animClr>
                                    <p:animClr clrSpc="rgb" dir="cw">
                                      <p:cBhvr>
                                        <p:cTn id="13" dur="300" fill="hold"/>
                                        <p:tgtEl>
                                          <p:spTgt spid="95252"/>
                                        </p:tgtEl>
                                        <p:attrNameLst>
                                          <p:attrName>fillcolor</p:attrName>
                                        </p:attrNameLst>
                                      </p:cBhvr>
                                      <p:to>
                                        <a:schemeClr val="accent2"/>
                                      </p:to>
                                    </p:animClr>
                                    <p:set>
                                      <p:cBhvr>
                                        <p:cTn id="14" dur="300" fill="hold"/>
                                        <p:tgtEl>
                                          <p:spTgt spid="95252"/>
                                        </p:tgtEl>
                                        <p:attrNameLst>
                                          <p:attrName>fill.type</p:attrName>
                                        </p:attrNameLst>
                                      </p:cBhvr>
                                      <p:to>
                                        <p:strVal val="solid"/>
                                      </p:to>
                                    </p:set>
                                    <p:set>
                                      <p:cBhvr>
                                        <p:cTn id="15" dur="300" fill="hold"/>
                                        <p:tgtEl>
                                          <p:spTgt spid="95252"/>
                                        </p:tgtEl>
                                        <p:attrNameLst>
                                          <p:attrName>fill.on</p:attrName>
                                        </p:attrNameLst>
                                      </p:cBhvr>
                                      <p:to>
                                        <p:strVal val="true"/>
                                      </p:to>
                                    </p:set>
                                    <p:animRot by="120000">
                                      <p:cBhvr>
                                        <p:cTn id="16" dur="300" fill="hold">
                                          <p:stCondLst>
                                            <p:cond delay="0"/>
                                          </p:stCondLst>
                                        </p:cTn>
                                        <p:tgtEl>
                                          <p:spTgt spid="95252"/>
                                        </p:tgtEl>
                                        <p:attrNameLst>
                                          <p:attrName>r</p:attrName>
                                        </p:attrNameLst>
                                      </p:cBhvr>
                                    </p:animRot>
                                    <p:animRot by="-240000">
                                      <p:cBhvr>
                                        <p:cTn id="17" dur="600" fill="hold">
                                          <p:stCondLst>
                                            <p:cond delay="600"/>
                                          </p:stCondLst>
                                        </p:cTn>
                                        <p:tgtEl>
                                          <p:spTgt spid="95252"/>
                                        </p:tgtEl>
                                        <p:attrNameLst>
                                          <p:attrName>r</p:attrName>
                                        </p:attrNameLst>
                                      </p:cBhvr>
                                    </p:animRot>
                                    <p:animRot by="240000">
                                      <p:cBhvr>
                                        <p:cTn id="18" dur="600" fill="hold">
                                          <p:stCondLst>
                                            <p:cond delay="1200"/>
                                          </p:stCondLst>
                                        </p:cTn>
                                        <p:tgtEl>
                                          <p:spTgt spid="95252"/>
                                        </p:tgtEl>
                                        <p:attrNameLst>
                                          <p:attrName>r</p:attrName>
                                        </p:attrNameLst>
                                      </p:cBhvr>
                                    </p:animRot>
                                    <p:animRot by="-240000">
                                      <p:cBhvr>
                                        <p:cTn id="19" dur="600" fill="hold">
                                          <p:stCondLst>
                                            <p:cond delay="1800"/>
                                          </p:stCondLst>
                                        </p:cTn>
                                        <p:tgtEl>
                                          <p:spTgt spid="95252"/>
                                        </p:tgtEl>
                                        <p:attrNameLst>
                                          <p:attrName>r</p:attrName>
                                        </p:attrNameLst>
                                      </p:cBhvr>
                                    </p:animRot>
                                    <p:animRot by="120000">
                                      <p:cBhvr>
                                        <p:cTn id="20" dur="600" fill="hold">
                                          <p:stCondLst>
                                            <p:cond delay="2400"/>
                                          </p:stCondLst>
                                        </p:cTn>
                                        <p:tgtEl>
                                          <p:spTgt spid="95252"/>
                                        </p:tgtEl>
                                        <p:attrNameLst>
                                          <p:attrName>r</p:attrName>
                                        </p:attrNameLst>
                                      </p:cBhvr>
                                    </p:animRot>
                                  </p:child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95249"/>
                                        </p:tgtEl>
                                        <p:attrNameLst>
                                          <p:attrName>style.visibility</p:attrName>
                                        </p:attrNameLst>
                                      </p:cBhvr>
                                      <p:to>
                                        <p:strVal val="visible"/>
                                      </p:to>
                                    </p:set>
                                    <p:animEffect transition="in" filter="fade">
                                      <p:cBhvr>
                                        <p:cTn id="24" dur="500"/>
                                        <p:tgtEl>
                                          <p:spTgt spid="95249"/>
                                        </p:tgtEl>
                                      </p:cBhvr>
                                    </p:animEffect>
                                  </p:childTnLst>
                                </p:cTn>
                              </p:par>
                              <p:par>
                                <p:cTn id="25" presetID="10" presetClass="entr" presetSubtype="0" fill="hold" nodeType="withEffect">
                                  <p:stCondLst>
                                    <p:cond delay="0"/>
                                  </p:stCondLst>
                                  <p:childTnLst>
                                    <p:set>
                                      <p:cBhvr>
                                        <p:cTn id="26" dur="1" fill="hold">
                                          <p:stCondLst>
                                            <p:cond delay="0"/>
                                          </p:stCondLst>
                                        </p:cTn>
                                        <p:tgtEl>
                                          <p:spTgt spid="95247"/>
                                        </p:tgtEl>
                                        <p:attrNameLst>
                                          <p:attrName>style.visibility</p:attrName>
                                        </p:attrNameLst>
                                      </p:cBhvr>
                                      <p:to>
                                        <p:strVal val="visible"/>
                                      </p:to>
                                    </p:set>
                                    <p:animEffect transition="in" filter="fade">
                                      <p:cBhvr>
                                        <p:cTn id="27" dur="1000"/>
                                        <p:tgtEl>
                                          <p:spTgt spid="95247"/>
                                        </p:tgtEl>
                                      </p:cBhvr>
                                    </p:animEffect>
                                  </p:childTnLst>
                                </p:cTn>
                              </p:par>
                            </p:childTnLst>
                          </p:cTn>
                        </p:par>
                        <p:par>
                          <p:cTn id="28" fill="hold">
                            <p:stCondLst>
                              <p:cond delay="5000"/>
                            </p:stCondLst>
                            <p:childTnLst>
                              <p:par>
                                <p:cTn id="29" presetID="10" presetClass="entr" presetSubtype="0" fill="hold" nodeType="afterEffect">
                                  <p:stCondLst>
                                    <p:cond delay="1000"/>
                                  </p:stCondLst>
                                  <p:childTnLst>
                                    <p:set>
                                      <p:cBhvr>
                                        <p:cTn id="30" dur="1" fill="hold">
                                          <p:stCondLst>
                                            <p:cond delay="0"/>
                                          </p:stCondLst>
                                        </p:cTn>
                                        <p:tgtEl>
                                          <p:spTgt spid="95244"/>
                                        </p:tgtEl>
                                        <p:attrNameLst>
                                          <p:attrName>style.visibility</p:attrName>
                                        </p:attrNameLst>
                                      </p:cBhvr>
                                      <p:to>
                                        <p:strVal val="visible"/>
                                      </p:to>
                                    </p:set>
                                    <p:animEffect transition="in" filter="fade">
                                      <p:cBhvr>
                                        <p:cTn id="31" dur="2000"/>
                                        <p:tgtEl>
                                          <p:spTgt spid="95244"/>
                                        </p:tgtEl>
                                      </p:cBhvr>
                                    </p:animEffect>
                                  </p:childTnLst>
                                </p:cTn>
                              </p:par>
                            </p:childTnLst>
                          </p:cTn>
                        </p:par>
                        <p:par>
                          <p:cTn id="32" fill="hold">
                            <p:stCondLst>
                              <p:cond delay="8000"/>
                            </p:stCondLst>
                            <p:childTnLst>
                              <p:par>
                                <p:cTn id="33" presetID="0" presetClass="path" presetSubtype="0" accel="50000" decel="50000" fill="hold" nodeType="afterEffect">
                                  <p:stCondLst>
                                    <p:cond delay="0"/>
                                  </p:stCondLst>
                                  <p:childTnLst>
                                    <p:animMotion origin="layout" path="M -0.02726 -0.00185 C -0.04427 -0.00347 -0.06007 -0.0074 -0.07708 -0.00926 C -0.09306 -0.00856 -0.10851 -0.00856 -0.12448 -0.0074 C -0.15642 -0.00509 -0.18924 0.00764 -0.2217 0.00926 C -0.24514 0.01042 -0.26892 0.01042 -0.29236 0.01111 C -0.29323 0.01297 -0.29549 0.01459 -0.29549 0.01667 C -0.29479 0.01852 -0.29219 0.01991 -0.29097 0.01852 C -0.28924 0.01598 -0.29392 0.01042 -0.29809 0.00741 C -0.30434 0.00255 -0.31285 0.0044 -0.32014 0.00371 C -0.33455 -0.00254 -0.32309 0.00186 -0.35625 0.00186 " pathEditMode="relative" rAng="0" ptsTypes="fffffffffA">
                                      <p:cBhvr>
                                        <p:cTn id="34" dur="2000" fill="hold"/>
                                        <p:tgtEl>
                                          <p:spTgt spid="95244"/>
                                        </p:tgtEl>
                                        <p:attrNameLst>
                                          <p:attrName>ppt_x</p:attrName>
                                          <p:attrName>ppt_y</p:attrName>
                                        </p:attrNameLst>
                                      </p:cBhvr>
                                      <p:rCtr x="-165" y="7"/>
                                    </p:animMotion>
                                  </p:childTnLst>
                                </p:cTn>
                              </p:par>
                            </p:childTnLst>
                          </p:cTn>
                        </p:par>
                        <p:par>
                          <p:cTn id="35" fill="hold">
                            <p:stCondLst>
                              <p:cond delay="10000"/>
                            </p:stCondLst>
                            <p:childTnLst>
                              <p:par>
                                <p:cTn id="36" presetID="10" presetClass="exit" presetSubtype="0" fill="hold" nodeType="afterEffect">
                                  <p:stCondLst>
                                    <p:cond delay="0"/>
                                  </p:stCondLst>
                                  <p:childTnLst>
                                    <p:animEffect transition="out" filter="fade">
                                      <p:cBhvr>
                                        <p:cTn id="37" dur="2000"/>
                                        <p:tgtEl>
                                          <p:spTgt spid="95244"/>
                                        </p:tgtEl>
                                      </p:cBhvr>
                                    </p:animEffect>
                                    <p:set>
                                      <p:cBhvr>
                                        <p:cTn id="38" dur="1" fill="hold">
                                          <p:stCondLst>
                                            <p:cond delay="1999"/>
                                          </p:stCondLst>
                                        </p:cTn>
                                        <p:tgtEl>
                                          <p:spTgt spid="952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00741" name="09_golfcourse.avi">
            <a:hlinkClick r:id="" action="ppaction://media"/>
          </p:cNvPr>
          <p:cNvPicPr>
            <a:picLocks noRot="1" noChangeAspect="1" noChangeArrowheads="1"/>
          </p:cNvPicPr>
          <p:nvPr>
            <a:videoFile r:link="rId1"/>
          </p:nvPr>
        </p:nvPicPr>
        <p:blipFill>
          <a:blip r:embed="rId3"/>
          <a:srcRect/>
          <a:stretch>
            <a:fillRect/>
          </a:stretch>
        </p:blipFill>
        <p:spPr bwMode="auto">
          <a:xfrm>
            <a:off x="1143000" y="1143000"/>
            <a:ext cx="6858000" cy="4572000"/>
          </a:xfrm>
          <a:prstGeom prst="rect">
            <a:avLst/>
          </a:prstGeom>
          <a:noFill/>
        </p:spPr>
      </p:pic>
    </p:spTree>
  </p:cSld>
  <p:clrMapOvr>
    <a:masterClrMapping/>
  </p:clrMapOvr>
  <p:transition advClick="0" advTm="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77" fill="hold"/>
                                        <p:tgtEl>
                                          <p:spTgt spid="500741"/>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500741"/>
                </p:tgtEl>
              </p:cMediaNode>
            </p:video>
            <p:seq concurrent="1" nextAc="seek">
              <p:cTn id="8" restart="whenNotActive" fill="hold" evtFilter="cancelBubble" nodeType="interactiveSeq">
                <p:stCondLst>
                  <p:cond evt="onClick" delay="0">
                    <p:tgtEl>
                      <p:spTgt spid="50074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00741"/>
                                        </p:tgtEl>
                                      </p:cBhvr>
                                    </p:cmd>
                                  </p:childTnLst>
                                </p:cTn>
                              </p:par>
                            </p:childTnLst>
                          </p:cTn>
                        </p:par>
                      </p:childTnLst>
                    </p:cTn>
                  </p:par>
                </p:childTnLst>
              </p:cTn>
              <p:nextCondLst>
                <p:cond evt="onClick" delay="0">
                  <p:tgtEl>
                    <p:spTgt spid="500741"/>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baby in dino track"/>
          <p:cNvPicPr>
            <a:picLocks noChangeAspect="1" noChangeArrowheads="1"/>
          </p:cNvPicPr>
          <p:nvPr/>
        </p:nvPicPr>
        <p:blipFill>
          <a:blip r:embed="rId2"/>
          <a:srcRect/>
          <a:stretch>
            <a:fillRect/>
          </a:stretch>
        </p:blipFill>
        <p:spPr bwMode="auto">
          <a:xfrm>
            <a:off x="2868613" y="1795463"/>
            <a:ext cx="3622675" cy="3911600"/>
          </a:xfrm>
          <a:prstGeom prst="rect">
            <a:avLst/>
          </a:prstGeom>
          <a:noFill/>
          <a:ln w="38100">
            <a:solidFill>
              <a:srgbClr val="000066"/>
            </a:solidFill>
            <a:miter lim="800000"/>
            <a:headEnd/>
            <a:tailEnd/>
          </a:ln>
          <a:effectLst>
            <a:outerShdw dist="53882" dir="2700000" algn="ctr" rotWithShape="0">
              <a:schemeClr val="tx2"/>
            </a:outerShdw>
          </a:effectLst>
        </p:spPr>
      </p:pic>
      <p:sp>
        <p:nvSpPr>
          <p:cNvPr id="11273" name="Rectangle 9"/>
          <p:cNvSpPr>
            <a:spLocks noGrp="1" noChangeArrowheads="1"/>
          </p:cNvSpPr>
          <p:nvPr>
            <p:ph type="title"/>
          </p:nvPr>
        </p:nvSpPr>
        <p:spPr/>
        <p:txBody>
          <a:bodyPr/>
          <a:lstStyle/>
          <a:p>
            <a:r>
              <a:rPr lang="en-US"/>
              <a:t>Dinosaur Footprints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11272"/>
                                        </p:tgtEl>
                                        <p:attrNameLst>
                                          <p:attrName>style.visibility</p:attrName>
                                        </p:attrNameLst>
                                      </p:cBhvr>
                                      <p:to>
                                        <p:strVal val="visible"/>
                                      </p:to>
                                    </p:set>
                                    <p:animEffect transition="in" filter="diamond(out)">
                                      <p:cBhvr>
                                        <p:cTn id="7" dur="500"/>
                                        <p:tgtEl>
                                          <p:spTgt spid="1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391" name="Group 7"/>
          <p:cNvGrpSpPr>
            <a:grpSpLocks/>
          </p:cNvGrpSpPr>
          <p:nvPr/>
        </p:nvGrpSpPr>
        <p:grpSpPr bwMode="auto">
          <a:xfrm>
            <a:off x="1676400" y="2174875"/>
            <a:ext cx="2916238" cy="3354388"/>
            <a:chOff x="1902" y="1124"/>
            <a:chExt cx="1837" cy="2113"/>
          </a:xfrm>
        </p:grpSpPr>
        <p:pic>
          <p:nvPicPr>
            <p:cNvPr id="144389" name="Picture 5" descr="dino27"/>
            <p:cNvPicPr>
              <a:picLocks noChangeAspect="1" noChangeArrowheads="1"/>
            </p:cNvPicPr>
            <p:nvPr/>
          </p:nvPicPr>
          <p:blipFill>
            <a:blip r:embed="rId2">
              <a:lum bright="8000" contrast="-2000"/>
            </a:blip>
            <a:srcRect/>
            <a:stretch>
              <a:fillRect/>
            </a:stretch>
          </p:blipFill>
          <p:spPr bwMode="auto">
            <a:xfrm>
              <a:off x="1909" y="1124"/>
              <a:ext cx="1816" cy="2113"/>
            </a:xfrm>
            <a:prstGeom prst="rect">
              <a:avLst/>
            </a:prstGeom>
            <a:noFill/>
            <a:ln w="9525">
              <a:solidFill>
                <a:srgbClr val="000066"/>
              </a:solidFill>
              <a:miter lim="800000"/>
              <a:headEnd/>
              <a:tailEnd/>
            </a:ln>
          </p:spPr>
        </p:pic>
        <p:sp>
          <p:nvSpPr>
            <p:cNvPr id="144390" name="Rectangle 6"/>
            <p:cNvSpPr>
              <a:spLocks noChangeArrowheads="1"/>
            </p:cNvSpPr>
            <p:nvPr/>
          </p:nvSpPr>
          <p:spPr bwMode="auto">
            <a:xfrm>
              <a:off x="1902" y="1125"/>
              <a:ext cx="1837" cy="2112"/>
            </a:xfrm>
            <a:prstGeom prst="rect">
              <a:avLst/>
            </a:prstGeom>
            <a:noFill/>
            <a:ln w="9525">
              <a:solidFill>
                <a:srgbClr val="000066"/>
              </a:solidFill>
              <a:miter lim="800000"/>
              <a:headEnd/>
              <a:tailEnd/>
            </a:ln>
            <a:effectLst>
              <a:prstShdw prst="shdw17" dist="17961" dir="2700000">
                <a:srgbClr val="000066">
                  <a:gamma/>
                  <a:shade val="60000"/>
                  <a:invGamma/>
                </a:srgbClr>
              </a:prstShdw>
            </a:effectLst>
          </p:spPr>
          <p:txBody>
            <a:bodyPr wrap="none" anchor="ctr"/>
            <a:lstStyle/>
            <a:p>
              <a:endParaRPr lang="en-US"/>
            </a:p>
          </p:txBody>
        </p:sp>
      </p:grpSp>
      <p:sp>
        <p:nvSpPr>
          <p:cNvPr id="144392" name="Text Box 8"/>
          <p:cNvSpPr txBox="1">
            <a:spLocks noChangeArrowheads="1"/>
          </p:cNvSpPr>
          <p:nvPr/>
        </p:nvSpPr>
        <p:spPr bwMode="auto">
          <a:xfrm>
            <a:off x="1068388" y="1595438"/>
            <a:ext cx="4032250" cy="641350"/>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spcBef>
                <a:spcPct val="50000"/>
              </a:spcBef>
            </a:pPr>
            <a:r>
              <a:rPr lang="en-US" sz="3600">
                <a:solidFill>
                  <a:srgbClr val="FFFFFF"/>
                </a:solidFill>
              </a:rPr>
              <a:t>A small dinosaur</a:t>
            </a:r>
          </a:p>
        </p:txBody>
      </p:sp>
      <p:grpSp>
        <p:nvGrpSpPr>
          <p:cNvPr id="144395" name="Group 11"/>
          <p:cNvGrpSpPr>
            <a:grpSpLocks/>
          </p:cNvGrpSpPr>
          <p:nvPr/>
        </p:nvGrpSpPr>
        <p:grpSpPr bwMode="auto">
          <a:xfrm>
            <a:off x="347663" y="5400675"/>
            <a:ext cx="5689600" cy="1263650"/>
            <a:chOff x="1299" y="3402"/>
            <a:chExt cx="3264" cy="796"/>
          </a:xfrm>
        </p:grpSpPr>
        <p:sp>
          <p:nvSpPr>
            <p:cNvPr id="144393" name="Text Box 9"/>
            <p:cNvSpPr txBox="1">
              <a:spLocks noChangeArrowheads="1"/>
            </p:cNvSpPr>
            <p:nvPr/>
          </p:nvSpPr>
          <p:spPr bwMode="auto">
            <a:xfrm>
              <a:off x="1802" y="3402"/>
              <a:ext cx="2186" cy="404"/>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spcBef>
                  <a:spcPct val="50000"/>
                </a:spcBef>
              </a:pPr>
              <a:r>
                <a:rPr lang="en-US" sz="3600">
                  <a:solidFill>
                    <a:srgbClr val="FFFFFF"/>
                  </a:solidFill>
                </a:rPr>
                <a:t>Compsognathus</a:t>
              </a:r>
            </a:p>
          </p:txBody>
        </p:sp>
        <p:sp>
          <p:nvSpPr>
            <p:cNvPr id="144394" name="Text Box 10"/>
            <p:cNvSpPr txBox="1">
              <a:spLocks noChangeArrowheads="1"/>
            </p:cNvSpPr>
            <p:nvPr/>
          </p:nvSpPr>
          <p:spPr bwMode="auto">
            <a:xfrm>
              <a:off x="1299" y="3794"/>
              <a:ext cx="3264" cy="404"/>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spcBef>
                  <a:spcPct val="50000"/>
                </a:spcBef>
              </a:pPr>
              <a:r>
                <a:rPr lang="en-US" sz="3600">
                  <a:solidFill>
                    <a:srgbClr val="FFFFFF"/>
                  </a:solidFill>
                </a:rPr>
                <a:t>Komp-sog-NAY-thus</a:t>
              </a:r>
            </a:p>
          </p:txBody>
        </p:sp>
      </p:grpSp>
      <p:sp>
        <p:nvSpPr>
          <p:cNvPr id="144396" name="Text Box 12"/>
          <p:cNvSpPr txBox="1">
            <a:spLocks noChangeArrowheads="1"/>
          </p:cNvSpPr>
          <p:nvPr/>
        </p:nvSpPr>
        <p:spPr bwMode="auto">
          <a:xfrm>
            <a:off x="4976813" y="2828925"/>
            <a:ext cx="3789362" cy="1582738"/>
          </a:xfrm>
          <a:prstGeom prst="rect">
            <a:avLst/>
          </a:prstGeom>
          <a:solidFill>
            <a:srgbClr val="FFFFCC"/>
          </a:solidFill>
          <a:ln w="28575">
            <a:solidFill>
              <a:srgbClr val="000066"/>
            </a:solidFill>
            <a:miter lim="800000"/>
            <a:headEnd/>
            <a:tailEnd/>
          </a:ln>
          <a:effectLst>
            <a:prstShdw prst="shdw17" dist="17961" dir="2700000">
              <a:srgbClr val="000066">
                <a:gamma/>
                <a:shade val="60000"/>
                <a:invGamma/>
              </a:srgbClr>
            </a:prstShdw>
          </a:effectLst>
        </p:spPr>
        <p:txBody>
          <a:bodyPr>
            <a:spAutoFit/>
          </a:bodyPr>
          <a:lstStyle/>
          <a:p>
            <a:r>
              <a:rPr lang="en-US" sz="3200"/>
              <a:t>Height: 24 inches</a:t>
            </a:r>
          </a:p>
          <a:p>
            <a:r>
              <a:rPr lang="en-US" sz="3200"/>
              <a:t>Length: 40 inches</a:t>
            </a:r>
          </a:p>
          <a:p>
            <a:r>
              <a:rPr lang="en-US" sz="3200"/>
              <a:t>Weight: 8 pounds</a:t>
            </a:r>
          </a:p>
        </p:txBody>
      </p:sp>
      <p:sp>
        <p:nvSpPr>
          <p:cNvPr id="144397" name="Rectangle 13"/>
          <p:cNvSpPr>
            <a:spLocks noGrp="1" noChangeArrowheads="1"/>
          </p:cNvSpPr>
          <p:nvPr>
            <p:ph type="title"/>
          </p:nvPr>
        </p:nvSpPr>
        <p:spPr/>
        <p:txBody>
          <a:bodyPr/>
          <a:lstStyle/>
          <a:p>
            <a:r>
              <a:rPr lang="en-US"/>
              <a:t>Not All Dinosaurs Were Big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4392"/>
                                        </p:tgtEl>
                                        <p:attrNameLst>
                                          <p:attrName>style.visibility</p:attrName>
                                        </p:attrNameLst>
                                      </p:cBhvr>
                                      <p:to>
                                        <p:strVal val="visible"/>
                                      </p:to>
                                    </p:set>
                                    <p:animEffect transition="in" filter="wipe(down)">
                                      <p:cBhvr>
                                        <p:cTn id="7" dur="500"/>
                                        <p:tgtEl>
                                          <p:spTgt spid="144392"/>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44391"/>
                                        </p:tgtEl>
                                        <p:attrNameLst>
                                          <p:attrName>style.visibility</p:attrName>
                                        </p:attrNameLst>
                                      </p:cBhvr>
                                      <p:to>
                                        <p:strVal val="visible"/>
                                      </p:to>
                                    </p:set>
                                    <p:animEffect transition="in" filter="wipe(down)">
                                      <p:cBhvr>
                                        <p:cTn id="11" dur="580">
                                          <p:stCondLst>
                                            <p:cond delay="0"/>
                                          </p:stCondLst>
                                        </p:cTn>
                                        <p:tgtEl>
                                          <p:spTgt spid="144391"/>
                                        </p:tgtEl>
                                      </p:cBhvr>
                                    </p:animEffect>
                                    <p:anim calcmode="lin" valueType="num">
                                      <p:cBhvr>
                                        <p:cTn id="12" dur="1822" tmFilter="0,0; 0.14,0.36; 0.43,0.73; 0.71,0.91; 1.0,1.0">
                                          <p:stCondLst>
                                            <p:cond delay="0"/>
                                          </p:stCondLst>
                                        </p:cTn>
                                        <p:tgtEl>
                                          <p:spTgt spid="144391"/>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44391"/>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44391"/>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44391"/>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44391"/>
                                        </p:tgtEl>
                                        <p:attrNameLst>
                                          <p:attrName>ppt_y</p:attrName>
                                        </p:attrNameLst>
                                      </p:cBhvr>
                                      <p:tavLst>
                                        <p:tav tm="0" fmla="#ppt_y-sin(pi*$)/81">
                                          <p:val>
                                            <p:fltVal val="0"/>
                                          </p:val>
                                        </p:tav>
                                        <p:tav tm="100000">
                                          <p:val>
                                            <p:fltVal val="1"/>
                                          </p:val>
                                        </p:tav>
                                      </p:tavLst>
                                    </p:anim>
                                    <p:animScale>
                                      <p:cBhvr>
                                        <p:cTn id="17" dur="26">
                                          <p:stCondLst>
                                            <p:cond delay="650"/>
                                          </p:stCondLst>
                                        </p:cTn>
                                        <p:tgtEl>
                                          <p:spTgt spid="144391"/>
                                        </p:tgtEl>
                                      </p:cBhvr>
                                      <p:to x="100000" y="60000"/>
                                    </p:animScale>
                                    <p:animScale>
                                      <p:cBhvr>
                                        <p:cTn id="18" dur="166" decel="50000">
                                          <p:stCondLst>
                                            <p:cond delay="676"/>
                                          </p:stCondLst>
                                        </p:cTn>
                                        <p:tgtEl>
                                          <p:spTgt spid="144391"/>
                                        </p:tgtEl>
                                      </p:cBhvr>
                                      <p:to x="100000" y="100000"/>
                                    </p:animScale>
                                    <p:animScale>
                                      <p:cBhvr>
                                        <p:cTn id="19" dur="26">
                                          <p:stCondLst>
                                            <p:cond delay="1312"/>
                                          </p:stCondLst>
                                        </p:cTn>
                                        <p:tgtEl>
                                          <p:spTgt spid="144391"/>
                                        </p:tgtEl>
                                      </p:cBhvr>
                                      <p:to x="100000" y="80000"/>
                                    </p:animScale>
                                    <p:animScale>
                                      <p:cBhvr>
                                        <p:cTn id="20" dur="166" decel="50000">
                                          <p:stCondLst>
                                            <p:cond delay="1338"/>
                                          </p:stCondLst>
                                        </p:cTn>
                                        <p:tgtEl>
                                          <p:spTgt spid="144391"/>
                                        </p:tgtEl>
                                      </p:cBhvr>
                                      <p:to x="100000" y="100000"/>
                                    </p:animScale>
                                    <p:animScale>
                                      <p:cBhvr>
                                        <p:cTn id="21" dur="26">
                                          <p:stCondLst>
                                            <p:cond delay="1642"/>
                                          </p:stCondLst>
                                        </p:cTn>
                                        <p:tgtEl>
                                          <p:spTgt spid="144391"/>
                                        </p:tgtEl>
                                      </p:cBhvr>
                                      <p:to x="100000" y="90000"/>
                                    </p:animScale>
                                    <p:animScale>
                                      <p:cBhvr>
                                        <p:cTn id="22" dur="166" decel="50000">
                                          <p:stCondLst>
                                            <p:cond delay="1668"/>
                                          </p:stCondLst>
                                        </p:cTn>
                                        <p:tgtEl>
                                          <p:spTgt spid="144391"/>
                                        </p:tgtEl>
                                      </p:cBhvr>
                                      <p:to x="100000" y="100000"/>
                                    </p:animScale>
                                    <p:animScale>
                                      <p:cBhvr>
                                        <p:cTn id="23" dur="26">
                                          <p:stCondLst>
                                            <p:cond delay="1808"/>
                                          </p:stCondLst>
                                        </p:cTn>
                                        <p:tgtEl>
                                          <p:spTgt spid="144391"/>
                                        </p:tgtEl>
                                      </p:cBhvr>
                                      <p:to x="100000" y="95000"/>
                                    </p:animScale>
                                    <p:animScale>
                                      <p:cBhvr>
                                        <p:cTn id="24" dur="166" decel="50000">
                                          <p:stCondLst>
                                            <p:cond delay="1834"/>
                                          </p:stCondLst>
                                        </p:cTn>
                                        <p:tgtEl>
                                          <p:spTgt spid="144391"/>
                                        </p:tgtEl>
                                      </p:cBhvr>
                                      <p:to x="100000" y="100000"/>
                                    </p:animScale>
                                  </p:childTnLst>
                                </p:cTn>
                              </p:par>
                            </p:childTnLst>
                          </p:cTn>
                        </p:par>
                        <p:par>
                          <p:cTn id="25" fill="hold">
                            <p:stCondLst>
                              <p:cond delay="2500"/>
                            </p:stCondLst>
                            <p:childTnLst>
                              <p:par>
                                <p:cTn id="26" presetID="22" presetClass="entr" presetSubtype="1" fill="hold" nodeType="afterEffect">
                                  <p:stCondLst>
                                    <p:cond delay="0"/>
                                  </p:stCondLst>
                                  <p:childTnLst>
                                    <p:set>
                                      <p:cBhvr>
                                        <p:cTn id="27" dur="1" fill="hold">
                                          <p:stCondLst>
                                            <p:cond delay="0"/>
                                          </p:stCondLst>
                                        </p:cTn>
                                        <p:tgtEl>
                                          <p:spTgt spid="144395"/>
                                        </p:tgtEl>
                                        <p:attrNameLst>
                                          <p:attrName>style.visibility</p:attrName>
                                        </p:attrNameLst>
                                      </p:cBhvr>
                                      <p:to>
                                        <p:strVal val="visible"/>
                                      </p:to>
                                    </p:set>
                                    <p:animEffect transition="in" filter="wipe(up)">
                                      <p:cBhvr>
                                        <p:cTn id="28" dur="500"/>
                                        <p:tgtEl>
                                          <p:spTgt spid="14439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4396"/>
                                        </p:tgtEl>
                                        <p:attrNameLst>
                                          <p:attrName>style.visibility</p:attrName>
                                        </p:attrNameLst>
                                      </p:cBhvr>
                                      <p:to>
                                        <p:strVal val="visible"/>
                                      </p:to>
                                    </p:set>
                                    <p:animEffect transition="in" filter="fade">
                                      <p:cBhvr>
                                        <p:cTn id="33" dur="500"/>
                                        <p:tgtEl>
                                          <p:spTgt spid="144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2" grpId="0"/>
      <p:bldP spid="14439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111" name="Picture 15" descr="stego"/>
          <p:cNvPicPr>
            <a:picLocks noChangeAspect="1" noChangeArrowheads="1"/>
          </p:cNvPicPr>
          <p:nvPr/>
        </p:nvPicPr>
        <p:blipFill>
          <a:blip r:embed="rId2"/>
          <a:srcRect l="9427" t="20425" r="16940" b="21651"/>
          <a:stretch>
            <a:fillRect/>
          </a:stretch>
        </p:blipFill>
        <p:spPr bwMode="auto">
          <a:xfrm>
            <a:off x="2046288" y="1497013"/>
            <a:ext cx="4672012" cy="2840037"/>
          </a:xfrm>
          <a:prstGeom prst="rect">
            <a:avLst/>
          </a:prstGeom>
          <a:noFill/>
          <a:ln w="38100">
            <a:solidFill>
              <a:srgbClr val="000066"/>
            </a:solidFill>
            <a:miter lim="800000"/>
            <a:headEnd/>
            <a:tailEnd/>
          </a:ln>
        </p:spPr>
      </p:pic>
      <p:grpSp>
        <p:nvGrpSpPr>
          <p:cNvPr id="132112" name="Group 16"/>
          <p:cNvGrpSpPr>
            <a:grpSpLocks/>
          </p:cNvGrpSpPr>
          <p:nvPr/>
        </p:nvGrpSpPr>
        <p:grpSpPr bwMode="auto">
          <a:xfrm>
            <a:off x="1235075" y="4630738"/>
            <a:ext cx="7159625" cy="1984375"/>
            <a:chOff x="778" y="2917"/>
            <a:chExt cx="4510" cy="1250"/>
          </a:xfrm>
        </p:grpSpPr>
        <p:sp>
          <p:nvSpPr>
            <p:cNvPr id="132102" name="Rectangle 6"/>
            <p:cNvSpPr>
              <a:spLocks noChangeArrowheads="1"/>
            </p:cNvSpPr>
            <p:nvPr/>
          </p:nvSpPr>
          <p:spPr bwMode="auto">
            <a:xfrm>
              <a:off x="778" y="3315"/>
              <a:ext cx="1020" cy="580"/>
            </a:xfrm>
            <a:prstGeom prst="rect">
              <a:avLst/>
            </a:prstGeom>
            <a:noFill/>
            <a:ln w="9525">
              <a:noFill/>
              <a:miter lim="800000"/>
              <a:headEnd/>
              <a:tailEnd/>
            </a:ln>
            <a:effectLst>
              <a:outerShdw dist="35921" dir="2700000" algn="ctr" rotWithShape="0">
                <a:srgbClr val="000000"/>
              </a:outerShdw>
            </a:effectLst>
          </p:spPr>
          <p:txBody>
            <a:bodyPr lIns="92075" tIns="46038" rIns="92075" bIns="46038">
              <a:spAutoFit/>
            </a:bodyPr>
            <a:lstStyle/>
            <a:p>
              <a:pPr algn="ctr">
                <a:lnSpc>
                  <a:spcPct val="85000"/>
                </a:lnSpc>
                <a:spcBef>
                  <a:spcPct val="50000"/>
                </a:spcBef>
              </a:pPr>
              <a:r>
                <a:rPr lang="en-US" sz="3200">
                  <a:solidFill>
                    <a:srgbClr val="FFFFFF"/>
                  </a:solidFill>
                </a:rPr>
                <a:t>Human Brain</a:t>
              </a:r>
            </a:p>
          </p:txBody>
        </p:sp>
        <p:sp>
          <p:nvSpPr>
            <p:cNvPr id="132103" name="Rectangle 7"/>
            <p:cNvSpPr>
              <a:spLocks noChangeArrowheads="1"/>
            </p:cNvSpPr>
            <p:nvPr/>
          </p:nvSpPr>
          <p:spPr bwMode="auto">
            <a:xfrm>
              <a:off x="3704" y="3587"/>
              <a:ext cx="1584" cy="580"/>
            </a:xfrm>
            <a:prstGeom prst="rect">
              <a:avLst/>
            </a:prstGeom>
            <a:noFill/>
            <a:ln w="9525">
              <a:noFill/>
              <a:miter lim="800000"/>
              <a:headEnd/>
              <a:tailEnd/>
            </a:ln>
            <a:effectLst>
              <a:outerShdw dist="35921" dir="2700000" algn="ctr" rotWithShape="0">
                <a:srgbClr val="000000"/>
              </a:outerShdw>
            </a:effectLst>
          </p:spPr>
          <p:txBody>
            <a:bodyPr lIns="92075" tIns="46038" rIns="92075" bIns="46038">
              <a:spAutoFit/>
            </a:bodyPr>
            <a:lstStyle/>
            <a:p>
              <a:pPr algn="ctr">
                <a:lnSpc>
                  <a:spcPct val="85000"/>
                </a:lnSpc>
                <a:spcBef>
                  <a:spcPct val="50000"/>
                </a:spcBef>
              </a:pPr>
              <a:r>
                <a:rPr lang="en-US" sz="3200">
                  <a:solidFill>
                    <a:srgbClr val="FFFFFF"/>
                  </a:solidFill>
                </a:rPr>
                <a:t>Stegosaurus Brain</a:t>
              </a:r>
            </a:p>
          </p:txBody>
        </p:sp>
        <p:pic>
          <p:nvPicPr>
            <p:cNvPr id="132110" name="Picture 14" descr="stego2"/>
            <p:cNvPicPr>
              <a:picLocks noChangeAspect="1" noChangeArrowheads="1"/>
            </p:cNvPicPr>
            <p:nvPr/>
          </p:nvPicPr>
          <p:blipFill>
            <a:blip r:embed="rId3"/>
            <a:srcRect l="5977" t="10796" r="64981" b="61832"/>
            <a:stretch>
              <a:fillRect/>
            </a:stretch>
          </p:blipFill>
          <p:spPr bwMode="auto">
            <a:xfrm>
              <a:off x="1783" y="2917"/>
              <a:ext cx="1779" cy="1222"/>
            </a:xfrm>
            <a:prstGeom prst="rect">
              <a:avLst/>
            </a:prstGeom>
            <a:noFill/>
            <a:ln w="38100">
              <a:solidFill>
                <a:srgbClr val="000066"/>
              </a:solidFill>
              <a:miter lim="800000"/>
              <a:headEnd/>
              <a:tailEnd/>
            </a:ln>
          </p:spPr>
        </p:pic>
        <p:sp>
          <p:nvSpPr>
            <p:cNvPr id="132105" name="Freeform 9"/>
            <p:cNvSpPr>
              <a:spLocks/>
            </p:cNvSpPr>
            <p:nvPr/>
          </p:nvSpPr>
          <p:spPr bwMode="auto">
            <a:xfrm>
              <a:off x="3503" y="3403"/>
              <a:ext cx="465" cy="365"/>
            </a:xfrm>
            <a:custGeom>
              <a:avLst/>
              <a:gdLst/>
              <a:ahLst/>
              <a:cxnLst>
                <a:cxn ang="0">
                  <a:pos x="392" y="205"/>
                </a:cxn>
                <a:cxn ang="0">
                  <a:pos x="256" y="37"/>
                </a:cxn>
                <a:cxn ang="0">
                  <a:pos x="0" y="429"/>
                </a:cxn>
              </a:cxnLst>
              <a:rect l="0" t="0" r="r" b="b"/>
              <a:pathLst>
                <a:path w="392" h="429">
                  <a:moveTo>
                    <a:pt x="392" y="205"/>
                  </a:moveTo>
                  <a:cubicBezTo>
                    <a:pt x="356" y="102"/>
                    <a:pt x="321" y="0"/>
                    <a:pt x="256" y="37"/>
                  </a:cubicBezTo>
                  <a:cubicBezTo>
                    <a:pt x="191" y="74"/>
                    <a:pt x="43" y="364"/>
                    <a:pt x="0" y="429"/>
                  </a:cubicBezTo>
                </a:path>
              </a:pathLst>
            </a:custGeom>
            <a:noFill/>
            <a:ln w="76200" cmpd="sng">
              <a:solidFill>
                <a:srgbClr val="FFFF00"/>
              </a:solidFill>
              <a:round/>
              <a:headEnd type="none" w="med" len="med"/>
              <a:tailEnd type="triangle" w="med" len="med"/>
            </a:ln>
            <a:effectLst>
              <a:outerShdw dist="28398" dir="1593903" algn="ctr" rotWithShape="0">
                <a:srgbClr val="000000"/>
              </a:outerShdw>
            </a:effectLst>
          </p:spPr>
          <p:txBody>
            <a:bodyPr/>
            <a:lstStyle/>
            <a:p>
              <a:endParaRPr lang="en-US"/>
            </a:p>
          </p:txBody>
        </p:sp>
      </p:grpSp>
      <p:sp>
        <p:nvSpPr>
          <p:cNvPr id="132113" name="Rectangle 17"/>
          <p:cNvSpPr>
            <a:spLocks noGrp="1" noChangeArrowheads="1"/>
          </p:cNvSpPr>
          <p:nvPr>
            <p:ph type="title"/>
          </p:nvPr>
        </p:nvSpPr>
        <p:spPr/>
        <p:txBody>
          <a:bodyPr/>
          <a:lstStyle/>
          <a:p>
            <a:r>
              <a:rPr lang="en-US"/>
              <a:t>Stegosaurus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2111"/>
                                        </p:tgtEl>
                                        <p:attrNameLst>
                                          <p:attrName>style.visibility</p:attrName>
                                        </p:attrNameLst>
                                      </p:cBhvr>
                                      <p:to>
                                        <p:strVal val="visible"/>
                                      </p:to>
                                    </p:set>
                                    <p:animEffect transition="in" filter="fade">
                                      <p:cBhvr>
                                        <p:cTn id="7" dur="500"/>
                                        <p:tgtEl>
                                          <p:spTgt spid="13211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iterate type="lt">
                                    <p:tmPct val="5000"/>
                                  </p:iterate>
                                  <p:childTnLst>
                                    <p:set>
                                      <p:cBhvr>
                                        <p:cTn id="11" dur="1" fill="hold">
                                          <p:stCondLst>
                                            <p:cond delay="0"/>
                                          </p:stCondLst>
                                        </p:cTn>
                                        <p:tgtEl>
                                          <p:spTgt spid="132113"/>
                                        </p:tgtEl>
                                        <p:attrNameLst>
                                          <p:attrName>style.visibility</p:attrName>
                                        </p:attrNameLst>
                                      </p:cBhvr>
                                      <p:to>
                                        <p:strVal val="visible"/>
                                      </p:to>
                                    </p:set>
                                    <p:anim calcmode="lin" valueType="num">
                                      <p:cBhvr>
                                        <p:cTn id="12" dur="500" fill="hold"/>
                                        <p:tgtEl>
                                          <p:spTgt spid="132113"/>
                                        </p:tgtEl>
                                        <p:attrNameLst>
                                          <p:attrName>ppt_w</p:attrName>
                                        </p:attrNameLst>
                                      </p:cBhvr>
                                      <p:tavLst>
                                        <p:tav tm="0">
                                          <p:val>
                                            <p:fltVal val="0"/>
                                          </p:val>
                                        </p:tav>
                                        <p:tav tm="100000">
                                          <p:val>
                                            <p:strVal val="#ppt_w"/>
                                          </p:val>
                                        </p:tav>
                                      </p:tavLst>
                                    </p:anim>
                                    <p:anim calcmode="lin" valueType="num">
                                      <p:cBhvr>
                                        <p:cTn id="13" dur="500" fill="hold"/>
                                        <p:tgtEl>
                                          <p:spTgt spid="132113"/>
                                        </p:tgtEl>
                                        <p:attrNameLst>
                                          <p:attrName>ppt_h</p:attrName>
                                        </p:attrNameLst>
                                      </p:cBhvr>
                                      <p:tavLst>
                                        <p:tav tm="0">
                                          <p:val>
                                            <p:fltVal val="0"/>
                                          </p:val>
                                        </p:tav>
                                        <p:tav tm="100000">
                                          <p:val>
                                            <p:strVal val="#ppt_h"/>
                                          </p:val>
                                        </p:tav>
                                      </p:tavLst>
                                    </p:anim>
                                    <p:anim calcmode="lin" valueType="num">
                                      <p:cBhvr>
                                        <p:cTn id="14" dur="500" fill="hold"/>
                                        <p:tgtEl>
                                          <p:spTgt spid="132113"/>
                                        </p:tgtEl>
                                        <p:attrNameLst>
                                          <p:attrName>style.rotation</p:attrName>
                                        </p:attrNameLst>
                                      </p:cBhvr>
                                      <p:tavLst>
                                        <p:tav tm="0">
                                          <p:val>
                                            <p:fltVal val="90"/>
                                          </p:val>
                                        </p:tav>
                                        <p:tav tm="100000">
                                          <p:val>
                                            <p:fltVal val="0"/>
                                          </p:val>
                                        </p:tav>
                                      </p:tavLst>
                                    </p:anim>
                                    <p:animEffect transition="in" filter="fade">
                                      <p:cBhvr>
                                        <p:cTn id="15" dur="500"/>
                                        <p:tgtEl>
                                          <p:spTgt spid="1321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2112"/>
                                        </p:tgtEl>
                                        <p:attrNameLst>
                                          <p:attrName>style.visibility</p:attrName>
                                        </p:attrNameLst>
                                      </p:cBhvr>
                                      <p:to>
                                        <p:strVal val="visible"/>
                                      </p:to>
                                    </p:set>
                                    <p:animEffect transition="in" filter="fade">
                                      <p:cBhvr>
                                        <p:cTn id="20" dur="500"/>
                                        <p:tgtEl>
                                          <p:spTgt spid="132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1" name="Text Box 3"/>
          <p:cNvSpPr txBox="1">
            <a:spLocks noChangeArrowheads="1"/>
          </p:cNvSpPr>
          <p:nvPr/>
        </p:nvSpPr>
        <p:spPr bwMode="auto">
          <a:xfrm>
            <a:off x="561975" y="1511300"/>
            <a:ext cx="3467100" cy="701675"/>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pPr>
            <a:r>
              <a:rPr lang="en-US" sz="4000">
                <a:solidFill>
                  <a:srgbClr val="FFFFFF"/>
                </a:solidFill>
              </a:rPr>
              <a:t>Triceratops</a:t>
            </a:r>
          </a:p>
        </p:txBody>
      </p:sp>
      <p:sp>
        <p:nvSpPr>
          <p:cNvPr id="488452" name="Text Box 4"/>
          <p:cNvSpPr txBox="1">
            <a:spLocks noChangeArrowheads="1"/>
          </p:cNvSpPr>
          <p:nvPr/>
        </p:nvSpPr>
        <p:spPr bwMode="auto">
          <a:xfrm>
            <a:off x="71438" y="5251450"/>
            <a:ext cx="5602287" cy="1401763"/>
          </a:xfrm>
          <a:prstGeom prst="rect">
            <a:avLst/>
          </a:prstGeom>
          <a:solidFill>
            <a:srgbClr val="000000"/>
          </a:solidFill>
          <a:ln w="28575">
            <a:solidFill>
              <a:srgbClr val="000066"/>
            </a:solidFill>
            <a:miter lim="800000"/>
            <a:headEnd/>
            <a:tailEnd/>
          </a:ln>
          <a:effectLst>
            <a:prstShdw prst="shdw17" dist="17961" dir="2700000">
              <a:srgbClr val="000066">
                <a:gamma/>
                <a:shade val="60000"/>
                <a:invGamma/>
              </a:srgbClr>
            </a:prstShdw>
          </a:effectLst>
        </p:spPr>
        <p:txBody>
          <a:bodyPr>
            <a:spAutoFit/>
          </a:bodyPr>
          <a:lstStyle/>
          <a:p>
            <a:r>
              <a:rPr lang="en-US">
                <a:solidFill>
                  <a:srgbClr val="FFFFFF"/>
                </a:solidFill>
              </a:rPr>
              <a:t>Height: 9 feet</a:t>
            </a:r>
          </a:p>
          <a:p>
            <a:r>
              <a:rPr lang="en-US">
                <a:solidFill>
                  <a:srgbClr val="FFFFFF"/>
                </a:solidFill>
              </a:rPr>
              <a:t>Length: 26 feet</a:t>
            </a:r>
          </a:p>
          <a:p>
            <a:r>
              <a:rPr lang="en-US">
                <a:solidFill>
                  <a:srgbClr val="FFFFFF"/>
                </a:solidFill>
              </a:rPr>
              <a:t>Weight: 14,000 pounds (7 tons)</a:t>
            </a:r>
          </a:p>
        </p:txBody>
      </p:sp>
      <p:pic>
        <p:nvPicPr>
          <p:cNvPr id="488453" name="Picture 5" descr="triceratops_anim2"/>
          <p:cNvPicPr>
            <a:picLocks noChangeAspect="1" noChangeArrowheads="1" noCrop="1"/>
          </p:cNvPicPr>
          <p:nvPr/>
        </p:nvPicPr>
        <p:blipFill>
          <a:blip r:embed="rId2"/>
          <a:srcRect/>
          <a:stretch>
            <a:fillRect/>
          </a:stretch>
        </p:blipFill>
        <p:spPr bwMode="auto">
          <a:xfrm>
            <a:off x="1709738" y="1663700"/>
            <a:ext cx="6419850" cy="3648075"/>
          </a:xfrm>
          <a:prstGeom prst="rect">
            <a:avLst/>
          </a:prstGeom>
          <a:noFill/>
        </p:spPr>
      </p:pic>
      <p:sp>
        <p:nvSpPr>
          <p:cNvPr id="488454" name="Rectangle 6"/>
          <p:cNvSpPr>
            <a:spLocks noGrp="1" noChangeArrowheads="1"/>
          </p:cNvSpPr>
          <p:nvPr>
            <p:ph type="title"/>
          </p:nvPr>
        </p:nvSpPr>
        <p:spPr/>
        <p:txBody>
          <a:bodyPr/>
          <a:lstStyle/>
          <a:p>
            <a:r>
              <a:rPr lang="en-US"/>
              <a:t>Horned Dinosaurs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88451"/>
                                        </p:tgtEl>
                                        <p:attrNameLst>
                                          <p:attrName>style.visibility</p:attrName>
                                        </p:attrNameLst>
                                      </p:cBhvr>
                                      <p:to>
                                        <p:strVal val="visible"/>
                                      </p:to>
                                    </p:set>
                                    <p:animEffect transition="in" filter="dissolve">
                                      <p:cBhvr>
                                        <p:cTn id="7" dur="500"/>
                                        <p:tgtEl>
                                          <p:spTgt spid="48845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88452"/>
                                        </p:tgtEl>
                                        <p:attrNameLst>
                                          <p:attrName>style.visibility</p:attrName>
                                        </p:attrNameLst>
                                      </p:cBhvr>
                                      <p:to>
                                        <p:strVal val="visible"/>
                                      </p:to>
                                    </p:set>
                                    <p:animEffect transition="in" filter="wipe(left)">
                                      <p:cBhvr>
                                        <p:cTn id="11" dur="500"/>
                                        <p:tgtEl>
                                          <p:spTgt spid="488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autoUpdateAnimBg="0"/>
      <p:bldP spid="488452"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24290" name="10_tricerachase.avi">
            <a:hlinkClick r:id="" action="ppaction://media"/>
          </p:cNvPr>
          <p:cNvPicPr>
            <a:picLocks noRot="1" noChangeAspect="1" noChangeArrowheads="1"/>
          </p:cNvPicPr>
          <p:nvPr>
            <a:videoFile r:link="rId1"/>
          </p:nvPr>
        </p:nvPicPr>
        <p:blipFill>
          <a:blip r:embed="rId3"/>
          <a:srcRect/>
          <a:stretch>
            <a:fillRect/>
          </a:stretch>
        </p:blipFill>
        <p:spPr bwMode="auto">
          <a:xfrm>
            <a:off x="1143000" y="1143000"/>
            <a:ext cx="6858000" cy="4572000"/>
          </a:xfrm>
          <a:prstGeom prst="rect">
            <a:avLst/>
          </a:prstGeom>
          <a:noFill/>
        </p:spPr>
      </p:pic>
    </p:spTree>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4" fill="hold"/>
                                        <p:tgtEl>
                                          <p:spTgt spid="52429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524290"/>
                </p:tgtEl>
              </p:cMediaNode>
            </p:video>
            <p:seq concurrent="1" nextAc="seek">
              <p:cTn id="8" restart="whenNotActive" fill="hold" evtFilter="cancelBubble" nodeType="interactiveSeq">
                <p:stCondLst>
                  <p:cond evt="onClick" delay="0">
                    <p:tgtEl>
                      <p:spTgt spid="52429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24290"/>
                                        </p:tgtEl>
                                      </p:cBhvr>
                                    </p:cmd>
                                  </p:childTnLst>
                                </p:cTn>
                              </p:par>
                            </p:childTnLst>
                          </p:cTn>
                        </p:par>
                      </p:childTnLst>
                    </p:cTn>
                  </p:par>
                </p:childTnLst>
              </p:cTn>
              <p:nextCondLst>
                <p:cond evt="onClick" delay="0">
                  <p:tgtEl>
                    <p:spTgt spid="524290"/>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Text Box 4"/>
          <p:cNvSpPr txBox="1">
            <a:spLocks noChangeArrowheads="1"/>
          </p:cNvSpPr>
          <p:nvPr/>
        </p:nvSpPr>
        <p:spPr bwMode="auto">
          <a:xfrm>
            <a:off x="2581275" y="5686425"/>
            <a:ext cx="3981450" cy="701675"/>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spcBef>
                <a:spcPct val="50000"/>
              </a:spcBef>
            </a:pPr>
            <a:r>
              <a:rPr lang="en-US" sz="4000">
                <a:solidFill>
                  <a:srgbClr val="FFFFFF"/>
                </a:solidFill>
              </a:rPr>
              <a:t>Apatosaurus</a:t>
            </a:r>
          </a:p>
        </p:txBody>
      </p:sp>
      <p:grpSp>
        <p:nvGrpSpPr>
          <p:cNvPr id="87055" name="Group 15"/>
          <p:cNvGrpSpPr>
            <a:grpSpLocks/>
          </p:cNvGrpSpPr>
          <p:nvPr/>
        </p:nvGrpSpPr>
        <p:grpSpPr bwMode="auto">
          <a:xfrm>
            <a:off x="1458913" y="1346200"/>
            <a:ext cx="6226175" cy="4165600"/>
            <a:chOff x="942" y="995"/>
            <a:chExt cx="3922" cy="2624"/>
          </a:xfrm>
        </p:grpSpPr>
        <p:sp>
          <p:nvSpPr>
            <p:cNvPr id="87054" name="Rectangle 14"/>
            <p:cNvSpPr>
              <a:spLocks noChangeArrowheads="1"/>
            </p:cNvSpPr>
            <p:nvPr/>
          </p:nvSpPr>
          <p:spPr bwMode="auto">
            <a:xfrm>
              <a:off x="942" y="995"/>
              <a:ext cx="3922" cy="2624"/>
            </a:xfrm>
            <a:prstGeom prst="rect">
              <a:avLst/>
            </a:prstGeom>
            <a:solidFill>
              <a:srgbClr val="663300"/>
            </a:solidFill>
            <a:ln w="9525">
              <a:solidFill>
                <a:schemeClr val="tx1"/>
              </a:solidFill>
              <a:miter lim="800000"/>
              <a:headEnd/>
              <a:tailEnd/>
            </a:ln>
            <a:effectLst/>
          </p:spPr>
          <p:txBody>
            <a:bodyPr wrap="none" anchor="ctr"/>
            <a:lstStyle/>
            <a:p>
              <a:endParaRPr lang="en-US"/>
            </a:p>
          </p:txBody>
        </p:sp>
        <p:pic>
          <p:nvPicPr>
            <p:cNvPr id="87053" name="Picture 13" descr="argentina"/>
            <p:cNvPicPr>
              <a:picLocks noChangeAspect="1" noChangeArrowheads="1"/>
            </p:cNvPicPr>
            <p:nvPr/>
          </p:nvPicPr>
          <p:blipFill>
            <a:blip r:embed="rId2"/>
            <a:srcRect l="8752" t="10913" r="9744" b="21779"/>
            <a:stretch>
              <a:fillRect/>
            </a:stretch>
          </p:blipFill>
          <p:spPr bwMode="auto">
            <a:xfrm>
              <a:off x="1107" y="1151"/>
              <a:ext cx="3632" cy="2318"/>
            </a:xfrm>
            <a:prstGeom prst="rect">
              <a:avLst/>
            </a:prstGeom>
            <a:noFill/>
            <a:ln w="38100">
              <a:solidFill>
                <a:srgbClr val="000066"/>
              </a:solidFill>
              <a:miter lim="800000"/>
              <a:headEnd/>
              <a:tailEnd/>
            </a:ln>
          </p:spPr>
        </p:pic>
      </p:grpSp>
      <p:sp>
        <p:nvSpPr>
          <p:cNvPr id="87056" name="Rectangle 16"/>
          <p:cNvSpPr>
            <a:spLocks noGrp="1" noChangeArrowheads="1"/>
          </p:cNvSpPr>
          <p:nvPr>
            <p:ph type="title"/>
          </p:nvPr>
        </p:nvSpPr>
        <p:spPr/>
        <p:txBody>
          <a:bodyPr/>
          <a:lstStyle/>
          <a:p>
            <a:r>
              <a:rPr lang="en-US"/>
              <a:t>What About Brontosaurus?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7055"/>
                                        </p:tgtEl>
                                        <p:attrNameLst>
                                          <p:attrName>style.visibility</p:attrName>
                                        </p:attrNameLst>
                                      </p:cBhvr>
                                      <p:to>
                                        <p:strVal val="visible"/>
                                      </p:to>
                                    </p:set>
                                    <p:animEffect transition="in" filter="fade">
                                      <p:cBhvr>
                                        <p:cTn id="7" dur="500"/>
                                        <p:tgtEl>
                                          <p:spTgt spid="8705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7044"/>
                                        </p:tgtEl>
                                        <p:attrNameLst>
                                          <p:attrName>style.visibility</p:attrName>
                                        </p:attrNameLst>
                                      </p:cBhvr>
                                      <p:to>
                                        <p:strVal val="visible"/>
                                      </p:to>
                                    </p:set>
                                    <p:animEffect transition="in" filter="dissolve">
                                      <p:cBhvr>
                                        <p:cTn id="12" dur="500"/>
                                        <p:tgtEl>
                                          <p:spTgt spid="87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201" name="Picture 137" descr="t_rex_tooth"/>
          <p:cNvPicPr>
            <a:picLocks noChangeAspect="1" noChangeArrowheads="1"/>
          </p:cNvPicPr>
          <p:nvPr/>
        </p:nvPicPr>
        <p:blipFill>
          <a:blip r:embed="rId2"/>
          <a:srcRect l="30943" t="12962" r="10207" b="20670"/>
          <a:stretch>
            <a:fillRect/>
          </a:stretch>
        </p:blipFill>
        <p:spPr bwMode="auto">
          <a:xfrm>
            <a:off x="3748088" y="1970088"/>
            <a:ext cx="4586287" cy="3995737"/>
          </a:xfrm>
          <a:prstGeom prst="rect">
            <a:avLst/>
          </a:prstGeom>
          <a:noFill/>
          <a:ln w="38100">
            <a:solidFill>
              <a:srgbClr val="000066"/>
            </a:solidFill>
            <a:miter lim="800000"/>
            <a:headEnd/>
            <a:tailEnd/>
          </a:ln>
        </p:spPr>
      </p:pic>
      <p:grpSp>
        <p:nvGrpSpPr>
          <p:cNvPr id="216205" name="Group 141"/>
          <p:cNvGrpSpPr>
            <a:grpSpLocks/>
          </p:cNvGrpSpPr>
          <p:nvPr/>
        </p:nvGrpSpPr>
        <p:grpSpPr bwMode="auto">
          <a:xfrm>
            <a:off x="2622550" y="1963738"/>
            <a:ext cx="1284288" cy="4011612"/>
            <a:chOff x="984" y="1017"/>
            <a:chExt cx="809" cy="2518"/>
          </a:xfrm>
        </p:grpSpPr>
        <p:pic>
          <p:nvPicPr>
            <p:cNvPr id="216202" name="Picture 138" descr="t_rex_tooth"/>
            <p:cNvPicPr>
              <a:picLocks noChangeAspect="1" noChangeArrowheads="1"/>
            </p:cNvPicPr>
            <p:nvPr/>
          </p:nvPicPr>
          <p:blipFill>
            <a:blip r:embed="rId2"/>
            <a:srcRect l="10207" t="12962" r="69431" b="20638"/>
            <a:stretch>
              <a:fillRect/>
            </a:stretch>
          </p:blipFill>
          <p:spPr bwMode="auto">
            <a:xfrm>
              <a:off x="984" y="1021"/>
              <a:ext cx="764" cy="2514"/>
            </a:xfrm>
            <a:prstGeom prst="rect">
              <a:avLst/>
            </a:prstGeom>
            <a:noFill/>
            <a:ln w="38100">
              <a:solidFill>
                <a:srgbClr val="000066"/>
              </a:solidFill>
              <a:miter lim="800000"/>
              <a:headEnd/>
              <a:tailEnd/>
            </a:ln>
          </p:spPr>
        </p:pic>
        <p:sp>
          <p:nvSpPr>
            <p:cNvPr id="216203" name="Rectangle 139"/>
            <p:cNvSpPr>
              <a:spLocks noChangeArrowheads="1"/>
            </p:cNvSpPr>
            <p:nvPr/>
          </p:nvSpPr>
          <p:spPr bwMode="auto">
            <a:xfrm>
              <a:off x="1691" y="1017"/>
              <a:ext cx="102" cy="2511"/>
            </a:xfrm>
            <a:prstGeom prst="rect">
              <a:avLst/>
            </a:prstGeom>
            <a:solidFill>
              <a:srgbClr val="FFFFFF"/>
            </a:solidFill>
            <a:ln w="9525">
              <a:noFill/>
              <a:miter lim="800000"/>
              <a:headEnd/>
              <a:tailEnd/>
            </a:ln>
            <a:effectLst/>
          </p:spPr>
          <p:txBody>
            <a:bodyPr wrap="none" anchor="ctr"/>
            <a:lstStyle/>
            <a:p>
              <a:endParaRPr lang="en-US"/>
            </a:p>
          </p:txBody>
        </p:sp>
      </p:grpSp>
      <p:pic>
        <p:nvPicPr>
          <p:cNvPr id="216207" name="Picture 143" descr="071 Dan's T rex"/>
          <p:cNvPicPr>
            <a:picLocks noChangeArrowheads="1"/>
          </p:cNvPicPr>
          <p:nvPr/>
        </p:nvPicPr>
        <p:blipFill>
          <a:blip r:embed="rId3" cstate="print"/>
          <a:srcRect l="2272" t="2690" r="2272" b="5829"/>
          <a:stretch>
            <a:fillRect/>
          </a:stretch>
        </p:blipFill>
        <p:spPr bwMode="auto">
          <a:xfrm>
            <a:off x="6661150" y="1970088"/>
            <a:ext cx="1639888" cy="1228725"/>
          </a:xfrm>
          <a:prstGeom prst="rect">
            <a:avLst/>
          </a:prstGeom>
          <a:noFill/>
        </p:spPr>
      </p:pic>
      <p:sp>
        <p:nvSpPr>
          <p:cNvPr id="216208" name="Text Box 144"/>
          <p:cNvSpPr txBox="1">
            <a:spLocks noChangeArrowheads="1"/>
          </p:cNvSpPr>
          <p:nvPr/>
        </p:nvSpPr>
        <p:spPr bwMode="auto">
          <a:xfrm>
            <a:off x="3906838" y="6008688"/>
            <a:ext cx="4222750" cy="641350"/>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spcBef>
                <a:spcPct val="50000"/>
              </a:spcBef>
            </a:pPr>
            <a:r>
              <a:rPr kumimoji="1" lang="en-US" sz="3600">
                <a:solidFill>
                  <a:srgbClr val="FFFFFF"/>
                </a:solidFill>
              </a:rPr>
              <a:t>Tyrannosaurus rex</a:t>
            </a:r>
          </a:p>
        </p:txBody>
      </p:sp>
      <p:pic>
        <p:nvPicPr>
          <p:cNvPr id="216209" name="Picture 145" descr="Ttooth"/>
          <p:cNvPicPr>
            <a:picLocks noChangeAspect="1" noChangeArrowheads="1"/>
          </p:cNvPicPr>
          <p:nvPr/>
        </p:nvPicPr>
        <p:blipFill>
          <a:blip r:embed="rId4">
            <a:lum bright="52000" contrast="64000"/>
          </a:blip>
          <a:srcRect/>
          <a:stretch>
            <a:fillRect/>
          </a:stretch>
        </p:blipFill>
        <p:spPr bwMode="auto">
          <a:xfrm>
            <a:off x="246063" y="1844675"/>
            <a:ext cx="2270125" cy="4200525"/>
          </a:xfrm>
          <a:prstGeom prst="rect">
            <a:avLst/>
          </a:prstGeom>
          <a:noFill/>
          <a:ln w="28575">
            <a:solidFill>
              <a:srgbClr val="000066"/>
            </a:solidFill>
            <a:miter lim="800000"/>
            <a:headEnd/>
            <a:tailEnd/>
          </a:ln>
        </p:spPr>
      </p:pic>
      <p:sp>
        <p:nvSpPr>
          <p:cNvPr id="216210" name="Rectangle 146"/>
          <p:cNvSpPr>
            <a:spLocks noGrp="1" noChangeArrowheads="1"/>
          </p:cNvSpPr>
          <p:nvPr>
            <p:ph type="title"/>
          </p:nvPr>
        </p:nvSpPr>
        <p:spPr/>
        <p:txBody>
          <a:bodyPr/>
          <a:lstStyle/>
          <a:p>
            <a:r>
              <a:rPr lang="en-US"/>
              <a:t>Dinosaurs With Big Teeth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6201"/>
                                        </p:tgtEl>
                                        <p:attrNameLst>
                                          <p:attrName>style.visibility</p:attrName>
                                        </p:attrNameLst>
                                      </p:cBhvr>
                                      <p:to>
                                        <p:strVal val="visible"/>
                                      </p:to>
                                    </p:set>
                                    <p:animEffect transition="in" filter="fade">
                                      <p:cBhvr>
                                        <p:cTn id="7" dur="500"/>
                                        <p:tgtEl>
                                          <p:spTgt spid="2162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6208"/>
                                        </p:tgtEl>
                                        <p:attrNameLst>
                                          <p:attrName>style.visibility</p:attrName>
                                        </p:attrNameLst>
                                      </p:cBhvr>
                                      <p:to>
                                        <p:strVal val="visible"/>
                                      </p:to>
                                    </p:set>
                                    <p:animEffect transition="in" filter="fade">
                                      <p:cBhvr>
                                        <p:cTn id="12" dur="500"/>
                                        <p:tgtEl>
                                          <p:spTgt spid="21620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6207"/>
                                        </p:tgtEl>
                                        <p:attrNameLst>
                                          <p:attrName>style.visibility</p:attrName>
                                        </p:attrNameLst>
                                      </p:cBhvr>
                                      <p:to>
                                        <p:strVal val="visible"/>
                                      </p:to>
                                    </p:set>
                                    <p:animEffect transition="in" filter="fade">
                                      <p:cBhvr>
                                        <p:cTn id="16" dur="500"/>
                                        <p:tgtEl>
                                          <p:spTgt spid="21620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16205"/>
                                        </p:tgtEl>
                                        <p:attrNameLst>
                                          <p:attrName>style.visibility</p:attrName>
                                        </p:attrNameLst>
                                      </p:cBhvr>
                                      <p:to>
                                        <p:strVal val="visible"/>
                                      </p:to>
                                    </p:set>
                                    <p:animEffect transition="in" filter="wipe(up)">
                                      <p:cBhvr>
                                        <p:cTn id="21" dur="500"/>
                                        <p:tgtEl>
                                          <p:spTgt spid="216205"/>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216209"/>
                                        </p:tgtEl>
                                        <p:attrNameLst>
                                          <p:attrName>style.visibility</p:attrName>
                                        </p:attrNameLst>
                                      </p:cBhvr>
                                      <p:to>
                                        <p:strVal val="visible"/>
                                      </p:to>
                                    </p:set>
                                    <p:animEffect transition="in" filter="wipe(down)">
                                      <p:cBhvr>
                                        <p:cTn id="25" dur="500"/>
                                        <p:tgtEl>
                                          <p:spTgt spid="216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20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2" name="Rectangle 4"/>
          <p:cNvSpPr>
            <a:spLocks noGrp="1" noChangeArrowheads="1"/>
          </p:cNvSpPr>
          <p:nvPr>
            <p:ph type="title"/>
          </p:nvPr>
        </p:nvSpPr>
        <p:spPr/>
        <p:txBody>
          <a:bodyPr/>
          <a:lstStyle/>
          <a:p>
            <a:r>
              <a:rPr lang="en-US" sz="6000"/>
              <a:t>Tyrannosaurus rex</a:t>
            </a:r>
          </a:p>
        </p:txBody>
      </p:sp>
      <p:grpSp>
        <p:nvGrpSpPr>
          <p:cNvPr id="217095" name="Group 7"/>
          <p:cNvGrpSpPr>
            <a:grpSpLocks/>
          </p:cNvGrpSpPr>
          <p:nvPr/>
        </p:nvGrpSpPr>
        <p:grpSpPr bwMode="auto">
          <a:xfrm>
            <a:off x="2027238" y="1579563"/>
            <a:ext cx="5022850" cy="5037137"/>
            <a:chOff x="1115" y="896"/>
            <a:chExt cx="3164" cy="3173"/>
          </a:xfrm>
        </p:grpSpPr>
        <p:sp>
          <p:nvSpPr>
            <p:cNvPr id="217094" name="Rectangle 6"/>
            <p:cNvSpPr>
              <a:spLocks noChangeArrowheads="1"/>
            </p:cNvSpPr>
            <p:nvPr/>
          </p:nvSpPr>
          <p:spPr bwMode="auto">
            <a:xfrm>
              <a:off x="1115" y="896"/>
              <a:ext cx="3164" cy="3173"/>
            </a:xfrm>
            <a:prstGeom prst="rect">
              <a:avLst/>
            </a:prstGeom>
            <a:solidFill>
              <a:srgbClr val="CC6600"/>
            </a:solidFill>
            <a:ln w="9525">
              <a:noFill/>
              <a:miter lim="800000"/>
              <a:headEnd/>
              <a:tailEnd/>
            </a:ln>
            <a:effectLst/>
          </p:spPr>
          <p:txBody>
            <a:bodyPr wrap="none" anchor="ctr"/>
            <a:lstStyle/>
            <a:p>
              <a:endParaRPr lang="en-US"/>
            </a:p>
          </p:txBody>
        </p:sp>
        <p:pic>
          <p:nvPicPr>
            <p:cNvPr id="217093" name="Picture 5" descr="t_rex_kids"/>
            <p:cNvPicPr>
              <a:picLocks noChangeAspect="1" noChangeArrowheads="1"/>
            </p:cNvPicPr>
            <p:nvPr/>
          </p:nvPicPr>
          <p:blipFill>
            <a:blip r:embed="rId2"/>
            <a:srcRect l="17888" t="13698" r="23085" b="7217"/>
            <a:stretch>
              <a:fillRect/>
            </a:stretch>
          </p:blipFill>
          <p:spPr bwMode="auto">
            <a:xfrm>
              <a:off x="1317" y="1056"/>
              <a:ext cx="2778" cy="2876"/>
            </a:xfrm>
            <a:prstGeom prst="rect">
              <a:avLst/>
            </a:prstGeom>
            <a:noFill/>
            <a:ln w="38100">
              <a:solidFill>
                <a:srgbClr val="000066"/>
              </a:solidFill>
              <a:miter lim="800000"/>
              <a:headEnd/>
              <a:tailEnd/>
            </a:ln>
          </p:spPr>
        </p:pic>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24_Intro2.avi">
            <a:hlinkClick r:id="" action="ppaction://media"/>
          </p:cNvPr>
          <p:cNvPicPr>
            <a:picLocks noRot="1" noChangeAspect="1"/>
          </p:cNvPicPr>
          <p:nvPr>
            <a:videoFile r:link="rId1"/>
          </p:nvPr>
        </p:nvPicPr>
        <p:blipFill>
          <a:blip r:embed="rId3"/>
          <a:stretch>
            <a:fillRect/>
          </a:stretch>
        </p:blipFill>
        <p:spPr>
          <a:xfrm>
            <a:off x="1143000" y="1143000"/>
            <a:ext cx="6858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4" name="Rectangle 4"/>
          <p:cNvSpPr>
            <a:spLocks noGrp="1" noChangeArrowheads="1"/>
          </p:cNvSpPr>
          <p:nvPr>
            <p:ph type="title"/>
          </p:nvPr>
        </p:nvSpPr>
        <p:spPr/>
        <p:txBody>
          <a:bodyPr/>
          <a:lstStyle/>
          <a:p>
            <a:r>
              <a:rPr lang="en-US"/>
              <a:t>Tyrannous rex and Arms</a:t>
            </a:r>
          </a:p>
        </p:txBody>
      </p:sp>
      <p:grpSp>
        <p:nvGrpSpPr>
          <p:cNvPr id="240647" name="Group 7"/>
          <p:cNvGrpSpPr>
            <a:grpSpLocks/>
          </p:cNvGrpSpPr>
          <p:nvPr/>
        </p:nvGrpSpPr>
        <p:grpSpPr bwMode="auto">
          <a:xfrm>
            <a:off x="2424113" y="1538288"/>
            <a:ext cx="5181600" cy="4514850"/>
            <a:chOff x="1527" y="969"/>
            <a:chExt cx="3264" cy="2844"/>
          </a:xfrm>
        </p:grpSpPr>
        <p:sp>
          <p:nvSpPr>
            <p:cNvPr id="240646" name="Rectangle 6"/>
            <p:cNvSpPr>
              <a:spLocks noChangeArrowheads="1"/>
            </p:cNvSpPr>
            <p:nvPr/>
          </p:nvSpPr>
          <p:spPr bwMode="auto">
            <a:xfrm>
              <a:off x="1527" y="969"/>
              <a:ext cx="3264" cy="2844"/>
            </a:xfrm>
            <a:prstGeom prst="rect">
              <a:avLst/>
            </a:prstGeom>
            <a:solidFill>
              <a:srgbClr val="CC6600"/>
            </a:solidFill>
            <a:ln w="9525">
              <a:noFill/>
              <a:miter lim="800000"/>
              <a:headEnd/>
              <a:tailEnd/>
            </a:ln>
            <a:effectLst/>
          </p:spPr>
          <p:txBody>
            <a:bodyPr wrap="none" anchor="ctr"/>
            <a:lstStyle/>
            <a:p>
              <a:endParaRPr lang="en-US"/>
            </a:p>
          </p:txBody>
        </p:sp>
        <p:pic>
          <p:nvPicPr>
            <p:cNvPr id="240645" name="Picture 5" descr="t_rex_tooth"/>
            <p:cNvPicPr>
              <a:picLocks noChangeAspect="1" noChangeArrowheads="1"/>
            </p:cNvPicPr>
            <p:nvPr/>
          </p:nvPicPr>
          <p:blipFill>
            <a:blip r:embed="rId2"/>
            <a:srcRect l="30943" t="12962" r="10207" b="20670"/>
            <a:stretch>
              <a:fillRect/>
            </a:stretch>
          </p:blipFill>
          <p:spPr bwMode="auto">
            <a:xfrm>
              <a:off x="1729" y="1113"/>
              <a:ext cx="2889" cy="2517"/>
            </a:xfrm>
            <a:prstGeom prst="rect">
              <a:avLst/>
            </a:prstGeom>
            <a:noFill/>
            <a:ln w="38100">
              <a:solidFill>
                <a:srgbClr val="000066"/>
              </a:solidFill>
              <a:miter lim="800000"/>
              <a:headEnd/>
              <a:tailEnd/>
            </a:ln>
          </p:spPr>
        </p:pic>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4" name="Rectangle 4"/>
          <p:cNvSpPr>
            <a:spLocks noGrp="1" noChangeArrowheads="1"/>
          </p:cNvSpPr>
          <p:nvPr>
            <p:ph type="title"/>
          </p:nvPr>
        </p:nvSpPr>
        <p:spPr/>
        <p:txBody>
          <a:bodyPr/>
          <a:lstStyle/>
          <a:p>
            <a:r>
              <a:rPr lang="en-US" sz="6000"/>
              <a:t>Tyrannosaurus rex</a:t>
            </a:r>
          </a:p>
        </p:txBody>
      </p:sp>
      <p:pic>
        <p:nvPicPr>
          <p:cNvPr id="220165" name="Picture 5" descr="t_rex2"/>
          <p:cNvPicPr>
            <a:picLocks noChangeAspect="1" noChangeArrowheads="1"/>
          </p:cNvPicPr>
          <p:nvPr/>
        </p:nvPicPr>
        <p:blipFill>
          <a:blip r:embed="rId2"/>
          <a:srcRect l="6166" t="30637" r="9828" b="33116"/>
          <a:stretch>
            <a:fillRect/>
          </a:stretch>
        </p:blipFill>
        <p:spPr bwMode="auto">
          <a:xfrm>
            <a:off x="741363" y="3036888"/>
            <a:ext cx="7567612" cy="2524125"/>
          </a:xfrm>
          <a:prstGeom prst="rect">
            <a:avLst/>
          </a:prstGeom>
          <a:noFill/>
          <a:ln w="38100">
            <a:solidFill>
              <a:srgbClr val="000066"/>
            </a:solidFill>
            <a:miter lim="800000"/>
            <a:headEnd/>
            <a:tailEnd/>
          </a:ln>
        </p:spPr>
      </p:pic>
      <p:sp>
        <p:nvSpPr>
          <p:cNvPr id="220166" name="AutoShape 6"/>
          <p:cNvSpPr>
            <a:spLocks noChangeArrowheads="1"/>
          </p:cNvSpPr>
          <p:nvPr/>
        </p:nvSpPr>
        <p:spPr bwMode="auto">
          <a:xfrm>
            <a:off x="3744913" y="1668463"/>
            <a:ext cx="3933825" cy="1249362"/>
          </a:xfrm>
          <a:prstGeom prst="wedgeRoundRectCallout">
            <a:avLst>
              <a:gd name="adj1" fmla="val 36319"/>
              <a:gd name="adj2" fmla="val 117597"/>
              <a:gd name="adj3" fmla="val 16667"/>
            </a:avLst>
          </a:prstGeom>
          <a:solidFill>
            <a:srgbClr val="FFFFCC"/>
          </a:solidFill>
          <a:ln w="38100">
            <a:solidFill>
              <a:srgbClr val="000066"/>
            </a:solidFill>
            <a:prstDash val="dash"/>
            <a:miter lim="800000"/>
            <a:headEnd/>
            <a:tailEnd/>
          </a:ln>
          <a:effectLst/>
        </p:spPr>
        <p:txBody>
          <a:bodyPr/>
          <a:lstStyle/>
          <a:p>
            <a:pPr algn="ctr">
              <a:lnSpc>
                <a:spcPct val="95000"/>
              </a:lnSpc>
            </a:pPr>
            <a:r>
              <a:rPr lang="en-US" sz="3600"/>
              <a:t>I fell down and I can’t get up</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52" name="Rectangle 8"/>
          <p:cNvSpPr>
            <a:spLocks noChangeArrowheads="1"/>
          </p:cNvSpPr>
          <p:nvPr/>
        </p:nvSpPr>
        <p:spPr bwMode="auto">
          <a:xfrm>
            <a:off x="669925" y="1493838"/>
            <a:ext cx="7531100" cy="2705100"/>
          </a:xfrm>
          <a:prstGeom prst="rect">
            <a:avLst/>
          </a:prstGeom>
          <a:gradFill rotWithShape="1">
            <a:gsLst>
              <a:gs pos="0">
                <a:srgbClr val="99CCFF">
                  <a:gamma/>
                  <a:tint val="40000"/>
                  <a:invGamma/>
                </a:srgbClr>
              </a:gs>
              <a:gs pos="100000">
                <a:srgbClr val="99CCFF"/>
              </a:gs>
            </a:gsLst>
            <a:lin ang="5400000" scaled="1"/>
          </a:gradFill>
          <a:ln w="9525">
            <a:noFill/>
            <a:miter lim="800000"/>
            <a:headEnd/>
            <a:tailEnd/>
          </a:ln>
          <a:effectLst/>
        </p:spPr>
        <p:txBody>
          <a:bodyPr wrap="none" anchor="ctr"/>
          <a:lstStyle/>
          <a:p>
            <a:endParaRPr lang="en-US"/>
          </a:p>
        </p:txBody>
      </p:sp>
      <p:sp>
        <p:nvSpPr>
          <p:cNvPr id="82948" name="Text Box 4"/>
          <p:cNvSpPr txBox="1">
            <a:spLocks noChangeArrowheads="1"/>
          </p:cNvSpPr>
          <p:nvPr/>
        </p:nvSpPr>
        <p:spPr bwMode="auto">
          <a:xfrm>
            <a:off x="2036763" y="871538"/>
            <a:ext cx="4919662" cy="641350"/>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spcBef>
                <a:spcPct val="50000"/>
              </a:spcBef>
            </a:pPr>
            <a:r>
              <a:rPr lang="en-US" sz="3600">
                <a:solidFill>
                  <a:srgbClr val="FFFFFF"/>
                </a:solidFill>
                <a:latin typeface="Times New Roman" pitchFamily="18" charset="0"/>
              </a:rPr>
              <a:t>You-op-loh-SEF-ah-lus</a:t>
            </a:r>
          </a:p>
        </p:txBody>
      </p:sp>
      <p:pic>
        <p:nvPicPr>
          <p:cNvPr id="82946" name="Picture 2" descr="euoplocephalus.jpg (167152 bytes)"/>
          <p:cNvPicPr>
            <a:picLocks noChangeAspect="1" noChangeArrowheads="1"/>
          </p:cNvPicPr>
          <p:nvPr/>
        </p:nvPicPr>
        <p:blipFill>
          <a:blip r:embed="rId2">
            <a:lum bright="12000" contrast="-4000"/>
          </a:blip>
          <a:srcRect t="10318" b="29384"/>
          <a:stretch>
            <a:fillRect/>
          </a:stretch>
        </p:blipFill>
        <p:spPr bwMode="auto">
          <a:xfrm>
            <a:off x="998538" y="1754188"/>
            <a:ext cx="6858000" cy="2212975"/>
          </a:xfrm>
          <a:prstGeom prst="rect">
            <a:avLst/>
          </a:prstGeom>
          <a:noFill/>
        </p:spPr>
      </p:pic>
      <p:pic>
        <p:nvPicPr>
          <p:cNvPr id="82953" name="Picture 9" descr="euoploceph"/>
          <p:cNvPicPr>
            <a:picLocks noChangeAspect="1" noChangeArrowheads="1"/>
          </p:cNvPicPr>
          <p:nvPr/>
        </p:nvPicPr>
        <p:blipFill>
          <a:blip r:embed="rId3">
            <a:lum bright="8000" contrast="-2000"/>
          </a:blip>
          <a:srcRect l="10818" t="15646" r="14818" b="19176"/>
          <a:stretch>
            <a:fillRect/>
          </a:stretch>
        </p:blipFill>
        <p:spPr bwMode="auto">
          <a:xfrm>
            <a:off x="2497138" y="4017963"/>
            <a:ext cx="3957637" cy="2679700"/>
          </a:xfrm>
          <a:prstGeom prst="rect">
            <a:avLst/>
          </a:prstGeom>
          <a:noFill/>
          <a:ln w="38100">
            <a:solidFill>
              <a:srgbClr val="000066"/>
            </a:solidFill>
            <a:miter lim="800000"/>
            <a:headEnd/>
            <a:tailEnd/>
          </a:ln>
        </p:spPr>
      </p:pic>
      <p:sp>
        <p:nvSpPr>
          <p:cNvPr id="82954" name="Rectangle 10"/>
          <p:cNvSpPr>
            <a:spLocks noGrp="1" noChangeArrowheads="1"/>
          </p:cNvSpPr>
          <p:nvPr>
            <p:ph type="title"/>
          </p:nvPr>
        </p:nvSpPr>
        <p:spPr/>
        <p:txBody>
          <a:bodyPr/>
          <a:lstStyle/>
          <a:p>
            <a:r>
              <a:rPr lang="en-US"/>
              <a:t>Euoplocephalus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82946"/>
                                        </p:tgtEl>
                                        <p:attrNameLst>
                                          <p:attrName>style.visibility</p:attrName>
                                        </p:attrNameLst>
                                      </p:cBhvr>
                                      <p:to>
                                        <p:strVal val="visible"/>
                                      </p:to>
                                    </p:set>
                                    <p:animEffect transition="in" filter="wedge">
                                      <p:cBhvr>
                                        <p:cTn id="7" dur="2000"/>
                                        <p:tgtEl>
                                          <p:spTgt spid="82946"/>
                                        </p:tgtEl>
                                      </p:cBhvr>
                                    </p:animEffect>
                                  </p:childTnLst>
                                </p:cTn>
                              </p:par>
                            </p:childTnLst>
                          </p:cTn>
                        </p:par>
                        <p:par>
                          <p:cTn id="8" fill="hold">
                            <p:stCondLst>
                              <p:cond delay="2000"/>
                            </p:stCondLst>
                            <p:childTnLst>
                              <p:par>
                                <p:cTn id="9" presetID="32" presetClass="emph" presetSubtype="0" fill="hold" nodeType="afterEffect">
                                  <p:stCondLst>
                                    <p:cond delay="0"/>
                                  </p:stCondLst>
                                  <p:childTnLst>
                                    <p:animClr clrSpc="rgb" dir="cw">
                                      <p:cBhvr override="childStyle">
                                        <p:cTn id="10" dur="100" fill="hold"/>
                                        <p:tgtEl>
                                          <p:spTgt spid="82946"/>
                                        </p:tgtEl>
                                        <p:attrNameLst>
                                          <p:attrName>style.color</p:attrName>
                                        </p:attrNameLst>
                                      </p:cBhvr>
                                      <p:to>
                                        <a:schemeClr val="accent2"/>
                                      </p:to>
                                    </p:animClr>
                                    <p:animClr clrSpc="rgb" dir="cw">
                                      <p:cBhvr>
                                        <p:cTn id="11" dur="100" fill="hold"/>
                                        <p:tgtEl>
                                          <p:spTgt spid="82946"/>
                                        </p:tgtEl>
                                        <p:attrNameLst>
                                          <p:attrName>fillcolor</p:attrName>
                                        </p:attrNameLst>
                                      </p:cBhvr>
                                      <p:to>
                                        <a:schemeClr val="accent2"/>
                                      </p:to>
                                    </p:animClr>
                                    <p:set>
                                      <p:cBhvr>
                                        <p:cTn id="12" dur="100" fill="hold"/>
                                        <p:tgtEl>
                                          <p:spTgt spid="82946"/>
                                        </p:tgtEl>
                                        <p:attrNameLst>
                                          <p:attrName>fill.type</p:attrName>
                                        </p:attrNameLst>
                                      </p:cBhvr>
                                      <p:to>
                                        <p:strVal val="solid"/>
                                      </p:to>
                                    </p:set>
                                    <p:set>
                                      <p:cBhvr>
                                        <p:cTn id="13" dur="100" fill="hold"/>
                                        <p:tgtEl>
                                          <p:spTgt spid="82946"/>
                                        </p:tgtEl>
                                        <p:attrNameLst>
                                          <p:attrName>fill.on</p:attrName>
                                        </p:attrNameLst>
                                      </p:cBhvr>
                                      <p:to>
                                        <p:strVal val="true"/>
                                      </p:to>
                                    </p:set>
                                    <p:animRot by="120000">
                                      <p:cBhvr>
                                        <p:cTn id="14" dur="100" fill="hold">
                                          <p:stCondLst>
                                            <p:cond delay="0"/>
                                          </p:stCondLst>
                                        </p:cTn>
                                        <p:tgtEl>
                                          <p:spTgt spid="82946"/>
                                        </p:tgtEl>
                                        <p:attrNameLst>
                                          <p:attrName>r</p:attrName>
                                        </p:attrNameLst>
                                      </p:cBhvr>
                                    </p:animRot>
                                    <p:animRot by="-240000">
                                      <p:cBhvr>
                                        <p:cTn id="15" dur="200" fill="hold">
                                          <p:stCondLst>
                                            <p:cond delay="200"/>
                                          </p:stCondLst>
                                        </p:cTn>
                                        <p:tgtEl>
                                          <p:spTgt spid="82946"/>
                                        </p:tgtEl>
                                        <p:attrNameLst>
                                          <p:attrName>r</p:attrName>
                                        </p:attrNameLst>
                                      </p:cBhvr>
                                    </p:animRot>
                                    <p:animRot by="240000">
                                      <p:cBhvr>
                                        <p:cTn id="16" dur="200" fill="hold">
                                          <p:stCondLst>
                                            <p:cond delay="400"/>
                                          </p:stCondLst>
                                        </p:cTn>
                                        <p:tgtEl>
                                          <p:spTgt spid="82946"/>
                                        </p:tgtEl>
                                        <p:attrNameLst>
                                          <p:attrName>r</p:attrName>
                                        </p:attrNameLst>
                                      </p:cBhvr>
                                    </p:animRot>
                                    <p:animRot by="-240000">
                                      <p:cBhvr>
                                        <p:cTn id="17" dur="200" fill="hold">
                                          <p:stCondLst>
                                            <p:cond delay="600"/>
                                          </p:stCondLst>
                                        </p:cTn>
                                        <p:tgtEl>
                                          <p:spTgt spid="82946"/>
                                        </p:tgtEl>
                                        <p:attrNameLst>
                                          <p:attrName>r</p:attrName>
                                        </p:attrNameLst>
                                      </p:cBhvr>
                                    </p:animRot>
                                    <p:animRot by="120000">
                                      <p:cBhvr>
                                        <p:cTn id="18" dur="200" fill="hold">
                                          <p:stCondLst>
                                            <p:cond delay="800"/>
                                          </p:stCondLst>
                                        </p:cTn>
                                        <p:tgtEl>
                                          <p:spTgt spid="82946"/>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2953"/>
                                        </p:tgtEl>
                                        <p:attrNameLst>
                                          <p:attrName>style.visibility</p:attrName>
                                        </p:attrNameLst>
                                      </p:cBhvr>
                                      <p:to>
                                        <p:strVal val="visible"/>
                                      </p:to>
                                    </p:set>
                                    <p:animEffect transition="in" filter="fade">
                                      <p:cBhvr>
                                        <p:cTn id="23" dur="500"/>
                                        <p:tgtEl>
                                          <p:spTgt spid="829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8" name="Picture 20" descr="raptor_anim"/>
          <p:cNvPicPr>
            <a:picLocks noChangeAspect="1" noChangeArrowheads="1" noCrop="1"/>
          </p:cNvPicPr>
          <p:nvPr/>
        </p:nvPicPr>
        <p:blipFill>
          <a:blip r:embed="rId2" cstate="print"/>
          <a:srcRect/>
          <a:stretch>
            <a:fillRect/>
          </a:stretch>
        </p:blipFill>
        <p:spPr bwMode="auto">
          <a:xfrm>
            <a:off x="0" y="5151438"/>
            <a:ext cx="2228850" cy="1371600"/>
          </a:xfrm>
          <a:prstGeom prst="rect">
            <a:avLst/>
          </a:prstGeom>
          <a:noFill/>
        </p:spPr>
      </p:pic>
      <p:sp>
        <p:nvSpPr>
          <p:cNvPr id="12306" name="Rectangle 18"/>
          <p:cNvSpPr>
            <a:spLocks noChangeArrowheads="1"/>
          </p:cNvSpPr>
          <p:nvPr/>
        </p:nvSpPr>
        <p:spPr bwMode="auto">
          <a:xfrm>
            <a:off x="4981575" y="1447800"/>
            <a:ext cx="3695700" cy="5194300"/>
          </a:xfrm>
          <a:prstGeom prst="rect">
            <a:avLst/>
          </a:prstGeom>
          <a:solidFill>
            <a:srgbClr val="660066"/>
          </a:solidFill>
          <a:ln w="9525">
            <a:noFill/>
            <a:miter lim="800000"/>
            <a:headEnd/>
            <a:tailEnd/>
          </a:ln>
          <a:effectLst/>
        </p:spPr>
        <p:txBody>
          <a:bodyPr wrap="none" anchor="ctr"/>
          <a:lstStyle/>
          <a:p>
            <a:endParaRPr lang="en-US"/>
          </a:p>
        </p:txBody>
      </p:sp>
      <p:pic>
        <p:nvPicPr>
          <p:cNvPr id="12290" name="Picture 2" descr="RAPTOR IN UTAH"/>
          <p:cNvPicPr>
            <a:picLocks noChangeAspect="1" noChangeArrowheads="1"/>
          </p:cNvPicPr>
          <p:nvPr/>
        </p:nvPicPr>
        <p:blipFill>
          <a:blip r:embed="rId3">
            <a:lum bright="18000" contrast="-4000"/>
          </a:blip>
          <a:srcRect/>
          <a:stretch>
            <a:fillRect/>
          </a:stretch>
        </p:blipFill>
        <p:spPr bwMode="auto">
          <a:xfrm>
            <a:off x="5254625" y="1635125"/>
            <a:ext cx="3146425" cy="4803775"/>
          </a:xfrm>
          <a:prstGeom prst="rect">
            <a:avLst/>
          </a:prstGeom>
          <a:noFill/>
          <a:ln w="9525">
            <a:solidFill>
              <a:srgbClr val="000066"/>
            </a:solidFill>
            <a:miter lim="800000"/>
            <a:headEnd/>
            <a:tailEnd/>
          </a:ln>
          <a:effectLst/>
        </p:spPr>
      </p:pic>
      <p:grpSp>
        <p:nvGrpSpPr>
          <p:cNvPr id="12293" name="Group 5"/>
          <p:cNvGrpSpPr>
            <a:grpSpLocks/>
          </p:cNvGrpSpPr>
          <p:nvPr/>
        </p:nvGrpSpPr>
        <p:grpSpPr bwMode="auto">
          <a:xfrm>
            <a:off x="704850" y="1714500"/>
            <a:ext cx="3327400" cy="1341438"/>
            <a:chOff x="444" y="1080"/>
            <a:chExt cx="1980" cy="845"/>
          </a:xfrm>
        </p:grpSpPr>
        <p:pic>
          <p:nvPicPr>
            <p:cNvPr id="12294" name="Picture 6" descr="Sickleclaw"/>
            <p:cNvPicPr>
              <a:picLocks noChangeAspect="1" noChangeArrowheads="1"/>
            </p:cNvPicPr>
            <p:nvPr/>
          </p:nvPicPr>
          <p:blipFill>
            <a:blip r:embed="rId4"/>
            <a:srcRect/>
            <a:stretch>
              <a:fillRect/>
            </a:stretch>
          </p:blipFill>
          <p:spPr bwMode="auto">
            <a:xfrm>
              <a:off x="696" y="1080"/>
              <a:ext cx="1296" cy="518"/>
            </a:xfrm>
            <a:prstGeom prst="rect">
              <a:avLst/>
            </a:prstGeom>
            <a:noFill/>
            <a:effectLst>
              <a:outerShdw dist="35921" dir="2700000" algn="ctr" rotWithShape="0">
                <a:srgbClr val="000000"/>
              </a:outerShdw>
            </a:effectLst>
          </p:spPr>
        </p:pic>
        <p:sp>
          <p:nvSpPr>
            <p:cNvPr id="12295" name="Text Box 7"/>
            <p:cNvSpPr txBox="1">
              <a:spLocks noChangeArrowheads="1"/>
            </p:cNvSpPr>
            <p:nvPr/>
          </p:nvSpPr>
          <p:spPr bwMode="auto">
            <a:xfrm>
              <a:off x="444" y="1560"/>
              <a:ext cx="1980" cy="365"/>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pPr>
              <a:r>
                <a:rPr lang="en-US" sz="3200" u="sng">
                  <a:solidFill>
                    <a:srgbClr val="FFFFFF"/>
                  </a:solidFill>
                </a:rPr>
                <a:t>Velociraptor claw</a:t>
              </a:r>
            </a:p>
          </p:txBody>
        </p:sp>
      </p:grpSp>
      <p:sp>
        <p:nvSpPr>
          <p:cNvPr id="12296" name="Text Box 8"/>
          <p:cNvSpPr txBox="1">
            <a:spLocks noChangeArrowheads="1"/>
          </p:cNvSpPr>
          <p:nvPr/>
        </p:nvSpPr>
        <p:spPr bwMode="auto">
          <a:xfrm>
            <a:off x="292100" y="4845050"/>
            <a:ext cx="3924300" cy="1017588"/>
          </a:xfrm>
          <a:prstGeom prst="rect">
            <a:avLst/>
          </a:prstGeom>
          <a:noFill/>
          <a:ln w="9525">
            <a:noFill/>
            <a:miter lim="800000"/>
            <a:headEnd/>
            <a:tailEnd/>
          </a:ln>
          <a:effectLst>
            <a:outerShdw dist="35921" dir="2700000" algn="ctr" rotWithShape="0">
              <a:srgbClr val="000000"/>
            </a:outerShdw>
          </a:effectLst>
        </p:spPr>
        <p:txBody>
          <a:bodyPr>
            <a:spAutoFit/>
          </a:bodyPr>
          <a:lstStyle/>
          <a:p>
            <a:pPr marL="342900" indent="-342900" algn="ctr" eaLnBrk="1" hangingPunct="1">
              <a:lnSpc>
                <a:spcPct val="85000"/>
              </a:lnSpc>
              <a:spcBef>
                <a:spcPct val="20000"/>
              </a:spcBef>
              <a:buClr>
                <a:srgbClr val="000066"/>
              </a:buClr>
              <a:buFont typeface="Wingdings" pitchFamily="2" charset="2"/>
              <a:buNone/>
            </a:pPr>
            <a:r>
              <a:rPr lang="en-US" sz="3200">
                <a:solidFill>
                  <a:srgbClr val="FFFFFF"/>
                </a:solidFill>
              </a:rPr>
              <a:t>3 to 4  feet tall </a:t>
            </a:r>
          </a:p>
          <a:p>
            <a:pPr marL="342900" indent="-342900" algn="ctr" eaLnBrk="1" hangingPunct="1">
              <a:lnSpc>
                <a:spcPct val="85000"/>
              </a:lnSpc>
              <a:spcBef>
                <a:spcPct val="20000"/>
              </a:spcBef>
              <a:buClr>
                <a:srgbClr val="000066"/>
              </a:buClr>
              <a:buFont typeface="Wingdings" pitchFamily="2" charset="2"/>
              <a:buNone/>
            </a:pPr>
            <a:r>
              <a:rPr lang="en-US" sz="3200">
                <a:solidFill>
                  <a:srgbClr val="FFFFFF"/>
                </a:solidFill>
              </a:rPr>
              <a:t>5 to 6 feet long</a:t>
            </a:r>
            <a:endParaRPr lang="en-US">
              <a:solidFill>
                <a:srgbClr val="FFFFFF"/>
              </a:solidFill>
            </a:endParaRPr>
          </a:p>
        </p:txBody>
      </p:sp>
      <p:sp>
        <p:nvSpPr>
          <p:cNvPr id="12302" name="Text Box 14"/>
          <p:cNvSpPr txBox="1">
            <a:spLocks noChangeArrowheads="1"/>
          </p:cNvSpPr>
          <p:nvPr/>
        </p:nvSpPr>
        <p:spPr bwMode="auto">
          <a:xfrm>
            <a:off x="447675" y="2914650"/>
            <a:ext cx="3981450" cy="1066800"/>
          </a:xfrm>
          <a:prstGeom prst="rect">
            <a:avLst/>
          </a:prstGeom>
          <a:noFill/>
          <a:ln w="9525">
            <a:noFill/>
            <a:miter lim="800000"/>
            <a:headEnd/>
            <a:tailEnd/>
          </a:ln>
          <a:effectLst>
            <a:outerShdw dist="35921" dir="2700000" algn="ctr" rotWithShape="0">
              <a:srgbClr val="000000"/>
            </a:outerShdw>
          </a:effectLst>
        </p:spPr>
        <p:txBody>
          <a:bodyPr>
            <a:spAutoFit/>
          </a:bodyPr>
          <a:lstStyle/>
          <a:p>
            <a:pPr eaLnBrk="1" hangingPunct="1">
              <a:spcBef>
                <a:spcPct val="50000"/>
              </a:spcBef>
            </a:pPr>
            <a:r>
              <a:rPr lang="en-US" sz="3200">
                <a:solidFill>
                  <a:srgbClr val="FFFFFF"/>
                </a:solidFill>
              </a:rPr>
              <a:t>It had about 80 very sharp, curved teeth</a:t>
            </a:r>
          </a:p>
        </p:txBody>
      </p:sp>
      <p:sp>
        <p:nvSpPr>
          <p:cNvPr id="12303" name="Text Box 15"/>
          <p:cNvSpPr txBox="1">
            <a:spLocks noChangeArrowheads="1"/>
          </p:cNvSpPr>
          <p:nvPr/>
        </p:nvSpPr>
        <p:spPr bwMode="auto">
          <a:xfrm>
            <a:off x="0" y="4267200"/>
            <a:ext cx="4933950" cy="519113"/>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spcBef>
                <a:spcPct val="50000"/>
              </a:spcBef>
            </a:pPr>
            <a:r>
              <a:rPr lang="en-US" b="1" u="sng">
                <a:solidFill>
                  <a:srgbClr val="FF9933"/>
                </a:solidFill>
              </a:rPr>
              <a:t>How big was Velociraptor?</a:t>
            </a:r>
          </a:p>
        </p:txBody>
      </p:sp>
      <p:pic>
        <p:nvPicPr>
          <p:cNvPr id="12307" name="Picture 19" descr="live_drinking.gif (11388 bytes)"/>
          <p:cNvPicPr>
            <a:picLocks noChangeAspect="1" noChangeArrowheads="1" noCrop="1"/>
          </p:cNvPicPr>
          <p:nvPr/>
        </p:nvPicPr>
        <p:blipFill>
          <a:blip r:embed="rId5">
            <a:lum bright="10000"/>
          </a:blip>
          <a:srcRect/>
          <a:stretch>
            <a:fillRect/>
          </a:stretch>
        </p:blipFill>
        <p:spPr bwMode="auto">
          <a:xfrm>
            <a:off x="5241925" y="5110163"/>
            <a:ext cx="1463675" cy="1463675"/>
          </a:xfrm>
          <a:prstGeom prst="rect">
            <a:avLst/>
          </a:prstGeom>
          <a:noFill/>
        </p:spPr>
      </p:pic>
      <p:sp>
        <p:nvSpPr>
          <p:cNvPr id="12311" name="Rectangle 23"/>
          <p:cNvSpPr>
            <a:spLocks noGrp="1" noChangeArrowheads="1"/>
          </p:cNvSpPr>
          <p:nvPr>
            <p:ph type="title"/>
          </p:nvPr>
        </p:nvSpPr>
        <p:spPr/>
        <p:txBody>
          <a:bodyPr/>
          <a:lstStyle/>
          <a:p>
            <a:r>
              <a:rPr lang="en-US"/>
              <a:t>Velociraptor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ipe(down)">
                                      <p:cBhvr>
                                        <p:cTn id="7" dur="500"/>
                                        <p:tgtEl>
                                          <p:spTgt spid="1229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307"/>
                                        </p:tgtEl>
                                        <p:attrNameLst>
                                          <p:attrName>style.visibility</p:attrName>
                                        </p:attrNameLst>
                                      </p:cBhvr>
                                      <p:to>
                                        <p:strVal val="visible"/>
                                      </p:to>
                                    </p:set>
                                    <p:animEffect transition="in" filter="fade">
                                      <p:cBhvr>
                                        <p:cTn id="11" dur="500"/>
                                        <p:tgtEl>
                                          <p:spTgt spid="12307"/>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2293"/>
                                        </p:tgtEl>
                                        <p:attrNameLst>
                                          <p:attrName>style.visibility</p:attrName>
                                        </p:attrNameLst>
                                      </p:cBhvr>
                                      <p:to>
                                        <p:strVal val="visible"/>
                                      </p:to>
                                    </p:set>
                                    <p:animEffect transition="in" filter="dissolve">
                                      <p:cBhvr>
                                        <p:cTn id="15" dur="500"/>
                                        <p:tgtEl>
                                          <p:spTgt spid="12293"/>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2302"/>
                                        </p:tgtEl>
                                        <p:attrNameLst>
                                          <p:attrName>style.visibility</p:attrName>
                                        </p:attrNameLst>
                                      </p:cBhvr>
                                      <p:to>
                                        <p:strVal val="visible"/>
                                      </p:to>
                                    </p:set>
                                    <p:animEffect transition="in" filter="dissolve">
                                      <p:cBhvr>
                                        <p:cTn id="19" dur="500"/>
                                        <p:tgtEl>
                                          <p:spTgt spid="12302"/>
                                        </p:tgtEl>
                                      </p:cBhvr>
                                    </p:animEffect>
                                  </p:childTnLst>
                                </p:cTn>
                              </p:par>
                            </p:childTnLst>
                          </p:cTn>
                        </p:par>
                        <p:par>
                          <p:cTn id="20" fill="hold">
                            <p:stCondLst>
                              <p:cond delay="2000"/>
                            </p:stCondLst>
                            <p:childTnLst>
                              <p:par>
                                <p:cTn id="21" presetID="12" presetClass="entr" presetSubtype="8" fill="hold" nodeType="afterEffect">
                                  <p:stCondLst>
                                    <p:cond delay="0"/>
                                  </p:stCondLst>
                                  <p:childTnLst>
                                    <p:set>
                                      <p:cBhvr>
                                        <p:cTn id="22" dur="1" fill="hold">
                                          <p:stCondLst>
                                            <p:cond delay="0"/>
                                          </p:stCondLst>
                                        </p:cTn>
                                        <p:tgtEl>
                                          <p:spTgt spid="12308"/>
                                        </p:tgtEl>
                                        <p:attrNameLst>
                                          <p:attrName>style.visibility</p:attrName>
                                        </p:attrNameLst>
                                      </p:cBhvr>
                                      <p:to>
                                        <p:strVal val="visible"/>
                                      </p:to>
                                    </p:set>
                                    <p:animEffect transition="in" filter="slide(fromLeft)">
                                      <p:cBhvr>
                                        <p:cTn id="23" dur="3000"/>
                                        <p:tgtEl>
                                          <p:spTgt spid="12308"/>
                                        </p:tgtEl>
                                      </p:cBhvr>
                                    </p:animEffect>
                                  </p:childTnLst>
                                </p:cTn>
                              </p:par>
                            </p:childTnLst>
                          </p:cTn>
                        </p:par>
                        <p:par>
                          <p:cTn id="24" fill="hold">
                            <p:stCondLst>
                              <p:cond delay="5000"/>
                            </p:stCondLst>
                            <p:childTnLst>
                              <p:par>
                                <p:cTn id="25" presetID="0" presetClass="path" presetSubtype="0" accel="50000" decel="50000" fill="hold" nodeType="afterEffect">
                                  <p:stCondLst>
                                    <p:cond delay="0"/>
                                  </p:stCondLst>
                                  <p:childTnLst>
                                    <p:animMotion origin="layout" path="M 5.E-6 0.00833 C 0.00642 0.00902 0.01285 0.00948 0.01945 0.01064 C 0.02414 0.01133 0.02917 0.01503 0.03369 0.01295 C 0.03594 0.01226 0.03126 0.00833 0.03021 0.00601 C 0.07726 -0.00601 0.17257 0.00555 0.20261 0.00601 C 0.21962 0.01041 0.23681 0.01133 0.254 0.01295 C 0.32639 -0.02127 0.43386 0.02012 0.51546 0.02659 C 0.54671 0.03769 0.58577 0.03885 0.61841 0.04255 C 0.63195 0.04625 0.6474 0.04995 0.66112 0.0518 C 0.67362 0.05318 0.69862 0.05619 0.69862 0.05642 C 0.71303 0.06104 0.72778 0.06174 0.74271 0.06336 C 0.78698 0.06197 0.83369 0.0585 0.87813 0.0585 " pathEditMode="relative" rAng="0" ptsTypes="fffffffffffA">
                                      <p:cBhvr>
                                        <p:cTn id="26" dur="5000" fill="hold"/>
                                        <p:tgtEl>
                                          <p:spTgt spid="12308"/>
                                        </p:tgtEl>
                                        <p:attrNameLst>
                                          <p:attrName>ppt_x</p:attrName>
                                          <p:attrName>ppt_y</p:attrName>
                                        </p:attrNameLst>
                                      </p:cBhvr>
                                      <p:rCtr x="439" y="13"/>
                                    </p:animMotion>
                                  </p:childTnLst>
                                </p:cTn>
                              </p:par>
                            </p:childTnLst>
                          </p:cTn>
                        </p:par>
                        <p:par>
                          <p:cTn id="27" fill="hold">
                            <p:stCondLst>
                              <p:cond delay="10000"/>
                            </p:stCondLst>
                            <p:childTnLst>
                              <p:par>
                                <p:cTn id="28" presetID="10" presetClass="exit" presetSubtype="0" fill="hold" nodeType="afterEffect">
                                  <p:stCondLst>
                                    <p:cond delay="0"/>
                                  </p:stCondLst>
                                  <p:childTnLst>
                                    <p:animEffect transition="out" filter="fade">
                                      <p:cBhvr>
                                        <p:cTn id="29" dur="2000"/>
                                        <p:tgtEl>
                                          <p:spTgt spid="12308"/>
                                        </p:tgtEl>
                                      </p:cBhvr>
                                    </p:animEffect>
                                    <p:set>
                                      <p:cBhvr>
                                        <p:cTn id="30" dur="1" fill="hold">
                                          <p:stCondLst>
                                            <p:cond delay="1999"/>
                                          </p:stCondLst>
                                        </p:cTn>
                                        <p:tgtEl>
                                          <p:spTgt spid="12308"/>
                                        </p:tgtEl>
                                        <p:attrNameLst>
                                          <p:attrName>style.visibility</p:attrName>
                                        </p:attrNameLst>
                                      </p:cBhvr>
                                      <p:to>
                                        <p:strVal val="hidden"/>
                                      </p:to>
                                    </p:set>
                                  </p:childTnLst>
                                </p:cTn>
                              </p:par>
                            </p:childTnLst>
                          </p:cTn>
                        </p:par>
                        <p:par>
                          <p:cTn id="31" fill="hold">
                            <p:stCondLst>
                              <p:cond delay="12000"/>
                            </p:stCondLst>
                            <p:childTnLst>
                              <p:par>
                                <p:cTn id="32" presetID="12" presetClass="entr" presetSubtype="4" fill="hold" grpId="0" nodeType="afterEffect">
                                  <p:stCondLst>
                                    <p:cond delay="0"/>
                                  </p:stCondLst>
                                  <p:childTnLst>
                                    <p:set>
                                      <p:cBhvr>
                                        <p:cTn id="33" dur="1" fill="hold">
                                          <p:stCondLst>
                                            <p:cond delay="0"/>
                                          </p:stCondLst>
                                        </p:cTn>
                                        <p:tgtEl>
                                          <p:spTgt spid="12303"/>
                                        </p:tgtEl>
                                        <p:attrNameLst>
                                          <p:attrName>style.visibility</p:attrName>
                                        </p:attrNameLst>
                                      </p:cBhvr>
                                      <p:to>
                                        <p:strVal val="visible"/>
                                      </p:to>
                                    </p:set>
                                    <p:animEffect transition="in" filter="slide(fromBottom)">
                                      <p:cBhvr>
                                        <p:cTn id="34" dur="500"/>
                                        <p:tgtEl>
                                          <p:spTgt spid="12303"/>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2296"/>
                                        </p:tgtEl>
                                        <p:attrNameLst>
                                          <p:attrName>style.visibility</p:attrName>
                                        </p:attrNameLst>
                                      </p:cBhvr>
                                      <p:to>
                                        <p:strVal val="visible"/>
                                      </p:to>
                                    </p:set>
                                    <p:animEffect transition="in" filter="dissolve">
                                      <p:cBhvr>
                                        <p:cTn id="39" dur="500"/>
                                        <p:tgtEl>
                                          <p:spTgt spid="12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utoUpdateAnimBg="0"/>
      <p:bldP spid="12302" grpId="0" autoUpdateAnimBg="0"/>
      <p:bldP spid="12303"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02789" name="14_raptorshrink.avi">
            <a:hlinkClick r:id="" action="ppaction://media"/>
          </p:cNvPr>
          <p:cNvPicPr>
            <a:picLocks noRot="1" noChangeAspect="1" noChangeArrowheads="1"/>
          </p:cNvPicPr>
          <p:nvPr>
            <a:videoFile r:link="rId1"/>
          </p:nvPr>
        </p:nvPicPr>
        <p:blipFill>
          <a:blip r:embed="rId3"/>
          <a:srcRect/>
          <a:stretch>
            <a:fillRect/>
          </a:stretch>
        </p:blipFill>
        <p:spPr bwMode="auto">
          <a:xfrm>
            <a:off x="1143000" y="1143000"/>
            <a:ext cx="6858000" cy="4572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39" fill="hold"/>
                                        <p:tgtEl>
                                          <p:spTgt spid="50278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502789"/>
                </p:tgtEl>
              </p:cMediaNode>
            </p:video>
            <p:seq concurrent="1" nextAc="seek">
              <p:cTn id="8" restart="whenNotActive" fill="hold" evtFilter="cancelBubble" nodeType="interactiveSeq">
                <p:stCondLst>
                  <p:cond evt="onClick" delay="0">
                    <p:tgtEl>
                      <p:spTgt spid="50278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02789"/>
                                        </p:tgtEl>
                                      </p:cBhvr>
                                    </p:cmd>
                                  </p:childTnLst>
                                </p:cTn>
                              </p:par>
                            </p:childTnLst>
                          </p:cTn>
                        </p:par>
                      </p:childTnLst>
                    </p:cTn>
                  </p:par>
                </p:childTnLst>
              </p:cTn>
              <p:nextCondLst>
                <p:cond evt="onClick" delay="0">
                  <p:tgtEl>
                    <p:spTgt spid="502789"/>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85" name="Rectangle 25"/>
          <p:cNvSpPr>
            <a:spLocks noGrp="1" noChangeArrowheads="1"/>
          </p:cNvSpPr>
          <p:nvPr>
            <p:ph type="title"/>
          </p:nvPr>
        </p:nvSpPr>
        <p:spPr/>
        <p:txBody>
          <a:bodyPr/>
          <a:lstStyle/>
          <a:p>
            <a:r>
              <a:rPr lang="en-US"/>
              <a:t>How Fast Were Dinosaurs?</a:t>
            </a:r>
          </a:p>
        </p:txBody>
      </p:sp>
      <p:sp>
        <p:nvSpPr>
          <p:cNvPr id="66563" name="Rectangle 3"/>
          <p:cNvSpPr>
            <a:spLocks noGrp="1" noChangeArrowheads="1"/>
          </p:cNvSpPr>
          <p:nvPr>
            <p:ph type="body" idx="1"/>
          </p:nvPr>
        </p:nvSpPr>
        <p:spPr>
          <a:xfrm>
            <a:off x="381000" y="2138363"/>
            <a:ext cx="8382000" cy="4208462"/>
          </a:xfrm>
        </p:spPr>
        <p:txBody>
          <a:bodyPr/>
          <a:lstStyle/>
          <a:p>
            <a:pPr>
              <a:tabLst>
                <a:tab pos="4229100" algn="l"/>
              </a:tabLst>
            </a:pPr>
            <a:r>
              <a:rPr lang="en-US"/>
              <a:t>Stegosaurs	About 15 mph</a:t>
            </a:r>
          </a:p>
          <a:p>
            <a:pPr>
              <a:tabLst>
                <a:tab pos="4229100" algn="l"/>
              </a:tabLst>
            </a:pPr>
            <a:r>
              <a:rPr lang="en-US"/>
              <a:t>Tyrannosaurus	About 20 mph</a:t>
            </a:r>
          </a:p>
          <a:p>
            <a:pPr>
              <a:tabLst>
                <a:tab pos="4229100" algn="l"/>
              </a:tabLst>
            </a:pPr>
            <a:r>
              <a:rPr lang="en-US"/>
              <a:t>Olympic runner	About 25 mph</a:t>
            </a:r>
          </a:p>
          <a:p>
            <a:pPr>
              <a:tabLst>
                <a:tab pos="4229100" algn="l"/>
              </a:tabLst>
            </a:pPr>
            <a:r>
              <a:rPr lang="en-US"/>
              <a:t>Triceratops	About 20 mph</a:t>
            </a:r>
          </a:p>
          <a:p>
            <a:pPr>
              <a:tabLst>
                <a:tab pos="4229100" algn="l"/>
              </a:tabLst>
            </a:pPr>
            <a:r>
              <a:rPr lang="en-US"/>
              <a:t>Horse	45 mph</a:t>
            </a:r>
          </a:p>
          <a:p>
            <a:pPr>
              <a:tabLst>
                <a:tab pos="4229100" algn="l"/>
              </a:tabLst>
            </a:pPr>
            <a:r>
              <a:rPr lang="en-US"/>
              <a:t>Lion	45 mph</a:t>
            </a:r>
          </a:p>
          <a:p>
            <a:pPr>
              <a:tabLst>
                <a:tab pos="4229100" algn="l"/>
              </a:tabLst>
            </a:pPr>
            <a:r>
              <a:rPr lang="en-US"/>
              <a:t>Cheetah	65 mph</a:t>
            </a:r>
          </a:p>
        </p:txBody>
      </p:sp>
      <p:sp>
        <p:nvSpPr>
          <p:cNvPr id="66569" name="Text Box 9"/>
          <p:cNvSpPr txBox="1">
            <a:spLocks noChangeArrowheads="1"/>
          </p:cNvSpPr>
          <p:nvPr/>
        </p:nvSpPr>
        <p:spPr bwMode="auto">
          <a:xfrm>
            <a:off x="2533650" y="1485900"/>
            <a:ext cx="4248150" cy="641350"/>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pPr>
            <a:r>
              <a:rPr lang="en-US" sz="3600" u="sng">
                <a:solidFill>
                  <a:srgbClr val="FFFFFF"/>
                </a:solidFill>
              </a:rPr>
              <a:t>Estimated speeds</a:t>
            </a:r>
          </a:p>
        </p:txBody>
      </p:sp>
      <p:sp>
        <p:nvSpPr>
          <p:cNvPr id="66574" name="Oval 14"/>
          <p:cNvSpPr>
            <a:spLocks noChangeArrowheads="1"/>
          </p:cNvSpPr>
          <p:nvPr/>
        </p:nvSpPr>
        <p:spPr bwMode="auto">
          <a:xfrm>
            <a:off x="6069013" y="5470525"/>
            <a:ext cx="2917825" cy="1147763"/>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9525">
            <a:noFill/>
            <a:round/>
            <a:headEnd/>
            <a:tailEnd/>
          </a:ln>
          <a:effectLst>
            <a:prstShdw prst="shdw17" dist="17961" dir="2700000">
              <a:srgbClr val="FFFFFF">
                <a:gamma/>
                <a:shade val="60000"/>
                <a:invGamma/>
              </a:srgbClr>
            </a:prstShdw>
          </a:effectLst>
        </p:spPr>
        <p:txBody>
          <a:bodyPr wrap="none" anchor="ctr"/>
          <a:lstStyle/>
          <a:p>
            <a:endParaRPr lang="en-US"/>
          </a:p>
        </p:txBody>
      </p:sp>
      <p:pic>
        <p:nvPicPr>
          <p:cNvPr id="66571" name="Picture 11" descr="cheetah"/>
          <p:cNvPicPr>
            <a:picLocks noChangeAspect="1" noChangeArrowheads="1"/>
          </p:cNvPicPr>
          <p:nvPr/>
        </p:nvPicPr>
        <p:blipFill>
          <a:blip r:embed="rId2"/>
          <a:srcRect/>
          <a:stretch>
            <a:fillRect/>
          </a:stretch>
        </p:blipFill>
        <p:spPr bwMode="auto">
          <a:xfrm>
            <a:off x="6194425" y="5467350"/>
            <a:ext cx="2560638" cy="1098550"/>
          </a:xfrm>
          <a:prstGeom prst="rect">
            <a:avLst/>
          </a:prstGeom>
          <a:noFill/>
        </p:spPr>
      </p:pic>
      <p:pic>
        <p:nvPicPr>
          <p:cNvPr id="66564" name="Picture 4" descr="trex_walk_lg_clr"/>
          <p:cNvPicPr>
            <a:picLocks noChangeAspect="1" noChangeArrowheads="1" noCrop="1"/>
          </p:cNvPicPr>
          <p:nvPr/>
        </p:nvPicPr>
        <p:blipFill>
          <a:blip r:embed="rId3"/>
          <a:srcRect/>
          <a:stretch>
            <a:fillRect/>
          </a:stretch>
        </p:blipFill>
        <p:spPr bwMode="auto">
          <a:xfrm>
            <a:off x="-85725" y="92075"/>
            <a:ext cx="2306638" cy="18446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6564"/>
                                        </p:tgtEl>
                                        <p:attrNameLst>
                                          <p:attrName>style.visibility</p:attrName>
                                        </p:attrNameLst>
                                      </p:cBhvr>
                                      <p:to>
                                        <p:strVal val="visible"/>
                                      </p:to>
                                    </p:set>
                                    <p:animEffect transition="in" filter="dissolve">
                                      <p:cBhvr>
                                        <p:cTn id="7" dur="500"/>
                                        <p:tgtEl>
                                          <p:spTgt spid="66564"/>
                                        </p:tgtEl>
                                      </p:cBhvr>
                                    </p:animEffect>
                                  </p:childTnLst>
                                </p:cTn>
                              </p:par>
                            </p:childTnLst>
                          </p:cTn>
                        </p:par>
                        <p:par>
                          <p:cTn id="8" fill="hold">
                            <p:stCondLst>
                              <p:cond delay="500"/>
                            </p:stCondLst>
                            <p:childTnLst>
                              <p:par>
                                <p:cTn id="9" presetID="0" presetClass="path" presetSubtype="0" accel="50000" decel="50000" fill="hold" nodeType="afterEffect">
                                  <p:stCondLst>
                                    <p:cond delay="500"/>
                                  </p:stCondLst>
                                  <p:childTnLst>
                                    <p:animMotion origin="layout" path="M -0.07778 0.00416 L 0.7684 4.33526E-6 " pathEditMode="relative" rAng="0" ptsTypes="AA">
                                      <p:cBhvr>
                                        <p:cTn id="10" dur="5000" fill="hold"/>
                                        <p:tgtEl>
                                          <p:spTgt spid="66564"/>
                                        </p:tgtEl>
                                        <p:attrNameLst>
                                          <p:attrName>ppt_x</p:attrName>
                                          <p:attrName>ppt_y</p:attrName>
                                        </p:attrNameLst>
                                      </p:cBhvr>
                                      <p:rCtr x="423" y="-2"/>
                                    </p:animMotion>
                                  </p:childTnLst>
                                </p:cTn>
                              </p:par>
                            </p:childTnLst>
                          </p:cTn>
                        </p:par>
                        <p:par>
                          <p:cTn id="11" fill="hold">
                            <p:stCondLst>
                              <p:cond delay="6000"/>
                            </p:stCondLst>
                            <p:childTnLst>
                              <p:par>
                                <p:cTn id="12" presetID="9" presetClass="entr" presetSubtype="0" fill="hold" grpId="0" nodeType="afterEffect">
                                  <p:stCondLst>
                                    <p:cond delay="0"/>
                                  </p:stCondLst>
                                  <p:childTnLst>
                                    <p:set>
                                      <p:cBhvr>
                                        <p:cTn id="13" dur="1" fill="hold">
                                          <p:stCondLst>
                                            <p:cond delay="0"/>
                                          </p:stCondLst>
                                        </p:cTn>
                                        <p:tgtEl>
                                          <p:spTgt spid="66569"/>
                                        </p:tgtEl>
                                        <p:attrNameLst>
                                          <p:attrName>style.visibility</p:attrName>
                                        </p:attrNameLst>
                                      </p:cBhvr>
                                      <p:to>
                                        <p:strVal val="visible"/>
                                      </p:to>
                                    </p:set>
                                    <p:animEffect transition="in" filter="dissolve">
                                      <p:cBhvr>
                                        <p:cTn id="14" dur="500"/>
                                        <p:tgtEl>
                                          <p:spTgt spid="66569"/>
                                        </p:tgtEl>
                                      </p:cBhvr>
                                    </p:animEffect>
                                  </p:childTnLst>
                                </p:cTn>
                              </p:par>
                            </p:childTnLst>
                          </p:cTn>
                        </p:par>
                        <p:par>
                          <p:cTn id="15" fill="hold">
                            <p:stCondLst>
                              <p:cond delay="6500"/>
                            </p:stCondLst>
                            <p:childTnLst>
                              <p:par>
                                <p:cTn id="16" presetID="10" presetClass="exit" presetSubtype="0" fill="hold" nodeType="afterEffect">
                                  <p:stCondLst>
                                    <p:cond delay="0"/>
                                  </p:stCondLst>
                                  <p:childTnLst>
                                    <p:animEffect transition="out" filter="fade">
                                      <p:cBhvr>
                                        <p:cTn id="17" dur="2000"/>
                                        <p:tgtEl>
                                          <p:spTgt spid="66564"/>
                                        </p:tgtEl>
                                      </p:cBhvr>
                                    </p:animEffect>
                                    <p:set>
                                      <p:cBhvr>
                                        <p:cTn id="18" dur="1" fill="hold">
                                          <p:stCondLst>
                                            <p:cond delay="1999"/>
                                          </p:stCondLst>
                                        </p:cTn>
                                        <p:tgtEl>
                                          <p:spTgt spid="6656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66563">
                                            <p:txEl>
                                              <p:pRg st="0" end="0"/>
                                            </p:txEl>
                                          </p:spTgt>
                                        </p:tgtEl>
                                        <p:attrNameLst>
                                          <p:attrName>style.visibility</p:attrName>
                                        </p:attrNameLst>
                                      </p:cBhvr>
                                      <p:to>
                                        <p:strVal val="visible"/>
                                      </p:to>
                                    </p:set>
                                    <p:animEffect transition="in" filter="slide(fromBottom)">
                                      <p:cBhvr>
                                        <p:cTn id="23" dur="500"/>
                                        <p:tgtEl>
                                          <p:spTgt spid="6656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66563">
                                            <p:txEl>
                                              <p:pRg st="1" end="1"/>
                                            </p:txEl>
                                          </p:spTgt>
                                        </p:tgtEl>
                                        <p:attrNameLst>
                                          <p:attrName>style.visibility</p:attrName>
                                        </p:attrNameLst>
                                      </p:cBhvr>
                                      <p:to>
                                        <p:strVal val="visible"/>
                                      </p:to>
                                    </p:set>
                                    <p:animEffect transition="in" filter="slide(fromBottom)">
                                      <p:cBhvr>
                                        <p:cTn id="28" dur="500"/>
                                        <p:tgtEl>
                                          <p:spTgt spid="6656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66563">
                                            <p:txEl>
                                              <p:pRg st="2" end="2"/>
                                            </p:txEl>
                                          </p:spTgt>
                                        </p:tgtEl>
                                        <p:attrNameLst>
                                          <p:attrName>style.visibility</p:attrName>
                                        </p:attrNameLst>
                                      </p:cBhvr>
                                      <p:to>
                                        <p:strVal val="visible"/>
                                      </p:to>
                                    </p:set>
                                    <p:animEffect transition="in" filter="slide(fromBottom)">
                                      <p:cBhvr>
                                        <p:cTn id="33" dur="500"/>
                                        <p:tgtEl>
                                          <p:spTgt spid="6656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66563">
                                            <p:txEl>
                                              <p:pRg st="3" end="3"/>
                                            </p:txEl>
                                          </p:spTgt>
                                        </p:tgtEl>
                                        <p:attrNameLst>
                                          <p:attrName>style.visibility</p:attrName>
                                        </p:attrNameLst>
                                      </p:cBhvr>
                                      <p:to>
                                        <p:strVal val="visible"/>
                                      </p:to>
                                    </p:set>
                                    <p:animEffect transition="in" filter="slide(fromBottom)">
                                      <p:cBhvr>
                                        <p:cTn id="38" dur="500"/>
                                        <p:tgtEl>
                                          <p:spTgt spid="6656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66563">
                                            <p:txEl>
                                              <p:pRg st="4" end="4"/>
                                            </p:txEl>
                                          </p:spTgt>
                                        </p:tgtEl>
                                        <p:attrNameLst>
                                          <p:attrName>style.visibility</p:attrName>
                                        </p:attrNameLst>
                                      </p:cBhvr>
                                      <p:to>
                                        <p:strVal val="visible"/>
                                      </p:to>
                                    </p:set>
                                    <p:animEffect transition="in" filter="slide(fromBottom)">
                                      <p:cBhvr>
                                        <p:cTn id="43" dur="500"/>
                                        <p:tgtEl>
                                          <p:spTgt spid="66563">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grpId="0" nodeType="clickEffect">
                                  <p:stCondLst>
                                    <p:cond delay="0"/>
                                  </p:stCondLst>
                                  <p:childTnLst>
                                    <p:set>
                                      <p:cBhvr>
                                        <p:cTn id="47" dur="1" fill="hold">
                                          <p:stCondLst>
                                            <p:cond delay="0"/>
                                          </p:stCondLst>
                                        </p:cTn>
                                        <p:tgtEl>
                                          <p:spTgt spid="66563">
                                            <p:txEl>
                                              <p:pRg st="5" end="5"/>
                                            </p:txEl>
                                          </p:spTgt>
                                        </p:tgtEl>
                                        <p:attrNameLst>
                                          <p:attrName>style.visibility</p:attrName>
                                        </p:attrNameLst>
                                      </p:cBhvr>
                                      <p:to>
                                        <p:strVal val="visible"/>
                                      </p:to>
                                    </p:set>
                                    <p:animEffect transition="in" filter="slide(fromBottom)">
                                      <p:cBhvr>
                                        <p:cTn id="48" dur="500"/>
                                        <p:tgtEl>
                                          <p:spTgt spid="66563">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grpId="0" nodeType="clickEffect">
                                  <p:stCondLst>
                                    <p:cond delay="0"/>
                                  </p:stCondLst>
                                  <p:childTnLst>
                                    <p:set>
                                      <p:cBhvr>
                                        <p:cTn id="52" dur="1" fill="hold">
                                          <p:stCondLst>
                                            <p:cond delay="0"/>
                                          </p:stCondLst>
                                        </p:cTn>
                                        <p:tgtEl>
                                          <p:spTgt spid="66563">
                                            <p:txEl>
                                              <p:pRg st="6" end="6"/>
                                            </p:txEl>
                                          </p:spTgt>
                                        </p:tgtEl>
                                        <p:attrNameLst>
                                          <p:attrName>style.visibility</p:attrName>
                                        </p:attrNameLst>
                                      </p:cBhvr>
                                      <p:to>
                                        <p:strVal val="visible"/>
                                      </p:to>
                                    </p:set>
                                    <p:animEffect transition="in" filter="slide(fromBottom)">
                                      <p:cBhvr>
                                        <p:cTn id="53" dur="500"/>
                                        <p:tgtEl>
                                          <p:spTgt spid="66563">
                                            <p:txEl>
                                              <p:pRg st="6" end="6"/>
                                            </p:txEl>
                                          </p:spTgt>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66574"/>
                                        </p:tgtEl>
                                        <p:attrNameLst>
                                          <p:attrName>style.visibility</p:attrName>
                                        </p:attrNameLst>
                                      </p:cBhvr>
                                      <p:to>
                                        <p:strVal val="visible"/>
                                      </p:to>
                                    </p:set>
                                    <p:animEffect transition="in" filter="fade">
                                      <p:cBhvr>
                                        <p:cTn id="57" dur="500"/>
                                        <p:tgtEl>
                                          <p:spTgt spid="66574"/>
                                        </p:tgtEl>
                                      </p:cBhvr>
                                    </p:animEffect>
                                  </p:childTnLst>
                                </p:cTn>
                              </p:par>
                            </p:childTnLst>
                          </p:cTn>
                        </p:par>
                        <p:par>
                          <p:cTn id="58" fill="hold">
                            <p:stCondLst>
                              <p:cond delay="1000"/>
                            </p:stCondLst>
                            <p:childTnLst>
                              <p:par>
                                <p:cTn id="59" presetID="22" presetClass="entr" presetSubtype="8" fill="hold" nodeType="afterEffect">
                                  <p:stCondLst>
                                    <p:cond delay="0"/>
                                  </p:stCondLst>
                                  <p:childTnLst>
                                    <p:set>
                                      <p:cBhvr>
                                        <p:cTn id="60" dur="1" fill="hold">
                                          <p:stCondLst>
                                            <p:cond delay="0"/>
                                          </p:stCondLst>
                                        </p:cTn>
                                        <p:tgtEl>
                                          <p:spTgt spid="66571"/>
                                        </p:tgtEl>
                                        <p:attrNameLst>
                                          <p:attrName>style.visibility</p:attrName>
                                        </p:attrNameLst>
                                      </p:cBhvr>
                                      <p:to>
                                        <p:strVal val="visible"/>
                                      </p:to>
                                    </p:set>
                                    <p:animEffect transition="in" filter="wipe(left)">
                                      <p:cBhvr>
                                        <p:cTn id="61" dur="500"/>
                                        <p:tgtEl>
                                          <p:spTgt spid="66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autoUpdateAnimBg="0"/>
      <p:bldP spid="66569" grpId="0" autoUpdateAnimBg="0"/>
      <p:bldP spid="66574"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03813" name="15_cheetah.avi">
            <a:hlinkClick r:id="" action="ppaction://media"/>
          </p:cNvPr>
          <p:cNvPicPr>
            <a:picLocks noRot="1" noChangeAspect="1" noChangeArrowheads="1"/>
          </p:cNvPicPr>
          <p:nvPr>
            <a:videoFile r:link="rId1"/>
          </p:nvPr>
        </p:nvPicPr>
        <p:blipFill>
          <a:blip r:embed="rId3"/>
          <a:srcRect/>
          <a:stretch>
            <a:fillRect/>
          </a:stretch>
        </p:blipFill>
        <p:spPr bwMode="auto">
          <a:xfrm>
            <a:off x="1143000" y="1143000"/>
            <a:ext cx="6858000" cy="4572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73" fill="hold"/>
                                        <p:tgtEl>
                                          <p:spTgt spid="50381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503813"/>
                </p:tgtEl>
              </p:cMediaNode>
            </p:video>
            <p:seq concurrent="1" nextAc="seek">
              <p:cTn id="8" restart="whenNotActive" fill="hold" evtFilter="cancelBubble" nodeType="interactiveSeq">
                <p:stCondLst>
                  <p:cond evt="onClick" delay="0">
                    <p:tgtEl>
                      <p:spTgt spid="5038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03813"/>
                                        </p:tgtEl>
                                      </p:cBhvr>
                                    </p:cmd>
                                  </p:childTnLst>
                                </p:cTn>
                              </p:par>
                            </p:childTnLst>
                          </p:cTn>
                        </p:par>
                      </p:childTnLst>
                    </p:cTn>
                  </p:par>
                </p:childTnLst>
              </p:cTn>
              <p:nextCondLst>
                <p:cond evt="onClick" delay="0">
                  <p:tgtEl>
                    <p:spTgt spid="50381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480264" name="Picture 8" descr="Mike on a Dino"/>
          <p:cNvPicPr>
            <a:picLocks noChangeAspect="1" noChangeArrowheads="1"/>
          </p:cNvPicPr>
          <p:nvPr/>
        </p:nvPicPr>
        <p:blipFill>
          <a:blip r:embed="rId2"/>
          <a:srcRect l="2754" t="25124" r="6573" b="7623"/>
          <a:stretch>
            <a:fillRect/>
          </a:stretch>
        </p:blipFill>
        <p:spPr bwMode="auto">
          <a:xfrm>
            <a:off x="736600" y="1844675"/>
            <a:ext cx="7470775" cy="4156075"/>
          </a:xfrm>
          <a:prstGeom prst="rect">
            <a:avLst/>
          </a:prstGeom>
          <a:solidFill>
            <a:srgbClr val="000000"/>
          </a:solidFill>
        </p:spPr>
      </p:pic>
      <p:sp>
        <p:nvSpPr>
          <p:cNvPr id="480268" name="Text Box 12"/>
          <p:cNvSpPr txBox="1">
            <a:spLocks noChangeArrowheads="1"/>
          </p:cNvSpPr>
          <p:nvPr/>
        </p:nvSpPr>
        <p:spPr bwMode="auto">
          <a:xfrm>
            <a:off x="4949825" y="652463"/>
            <a:ext cx="1916113" cy="519112"/>
          </a:xfrm>
          <a:prstGeom prst="rect">
            <a:avLst/>
          </a:prstGeom>
          <a:noFill/>
          <a:ln w="9525">
            <a:noFill/>
            <a:miter lim="800000"/>
            <a:headEnd/>
            <a:tailEnd/>
          </a:ln>
          <a:effectLst/>
        </p:spPr>
        <p:txBody>
          <a:bodyPr>
            <a:spAutoFit/>
          </a:bodyPr>
          <a:lstStyle/>
          <a:p>
            <a:pPr>
              <a:spcBef>
                <a:spcPct val="50000"/>
              </a:spcBef>
            </a:pPr>
            <a:endParaRPr lang="en-US"/>
          </a:p>
        </p:txBody>
      </p:sp>
      <p:grpSp>
        <p:nvGrpSpPr>
          <p:cNvPr id="480271" name="Group 15"/>
          <p:cNvGrpSpPr>
            <a:grpSpLocks/>
          </p:cNvGrpSpPr>
          <p:nvPr/>
        </p:nvGrpSpPr>
        <p:grpSpPr bwMode="auto">
          <a:xfrm>
            <a:off x="4529138" y="204788"/>
            <a:ext cx="3729037" cy="1524000"/>
            <a:chOff x="2853" y="129"/>
            <a:chExt cx="2349" cy="960"/>
          </a:xfrm>
        </p:grpSpPr>
        <p:sp>
          <p:nvSpPr>
            <p:cNvPr id="480267" name="AutoShape 11"/>
            <p:cNvSpPr>
              <a:spLocks noChangeArrowheads="1"/>
            </p:cNvSpPr>
            <p:nvPr/>
          </p:nvSpPr>
          <p:spPr bwMode="auto">
            <a:xfrm>
              <a:off x="2853" y="129"/>
              <a:ext cx="2349" cy="960"/>
            </a:xfrm>
            <a:prstGeom prst="wedgeRoundRectCallout">
              <a:avLst>
                <a:gd name="adj1" fmla="val -37486"/>
                <a:gd name="adj2" fmla="val 113023"/>
                <a:gd name="adj3" fmla="val 16667"/>
              </a:avLst>
            </a:prstGeom>
            <a:solidFill>
              <a:srgbClr val="000066">
                <a:alpha val="34000"/>
              </a:srgbClr>
            </a:solidFill>
            <a:ln w="38100">
              <a:solidFill>
                <a:srgbClr val="FF0066"/>
              </a:solidFill>
              <a:miter lim="800000"/>
              <a:headEnd/>
              <a:tailEnd/>
            </a:ln>
            <a:effectLst/>
          </p:spPr>
          <p:txBody>
            <a:bodyPr tIns="0" bIns="0"/>
            <a:lstStyle/>
            <a:p>
              <a:pPr algn="ctr">
                <a:lnSpc>
                  <a:spcPct val="90000"/>
                </a:lnSpc>
              </a:pPr>
              <a:endParaRPr lang="en-US" sz="3600">
                <a:solidFill>
                  <a:srgbClr val="FFFFFF"/>
                </a:solidFill>
              </a:endParaRPr>
            </a:p>
          </p:txBody>
        </p:sp>
        <p:sp>
          <p:nvSpPr>
            <p:cNvPr id="480269" name="Text Box 13"/>
            <p:cNvSpPr txBox="1">
              <a:spLocks noChangeArrowheads="1"/>
            </p:cNvSpPr>
            <p:nvPr/>
          </p:nvSpPr>
          <p:spPr bwMode="auto">
            <a:xfrm>
              <a:off x="2990" y="129"/>
              <a:ext cx="2121" cy="940"/>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lnSpc>
                  <a:spcPct val="85000"/>
                </a:lnSpc>
                <a:spcBef>
                  <a:spcPct val="50000"/>
                </a:spcBef>
              </a:pPr>
              <a:r>
                <a:rPr lang="en-US" sz="3600">
                  <a:solidFill>
                    <a:srgbClr val="FFFFFF"/>
                  </a:solidFill>
                </a:rPr>
                <a:t>Let’s talk about dinosaurs and people</a:t>
              </a:r>
            </a:p>
          </p:txBody>
        </p:sp>
      </p:grpSp>
      <p:sp>
        <p:nvSpPr>
          <p:cNvPr id="480272" name="Text Box 16"/>
          <p:cNvSpPr txBox="1">
            <a:spLocks noChangeArrowheads="1"/>
          </p:cNvSpPr>
          <p:nvPr/>
        </p:nvSpPr>
        <p:spPr bwMode="auto">
          <a:xfrm>
            <a:off x="420688" y="247650"/>
            <a:ext cx="2338387" cy="823913"/>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spcBef>
                <a:spcPct val="50000"/>
              </a:spcBef>
            </a:pPr>
            <a:r>
              <a:rPr lang="en-US" sz="4800" b="1">
                <a:solidFill>
                  <a:srgbClr val="FFFF66"/>
                </a:solidFill>
              </a:rPr>
              <a:t>Part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80264"/>
                                        </p:tgtEl>
                                        <p:attrNameLst>
                                          <p:attrName>style.visibility</p:attrName>
                                        </p:attrNameLst>
                                      </p:cBhvr>
                                      <p:to>
                                        <p:strVal val="visible"/>
                                      </p:to>
                                    </p:set>
                                    <p:animEffect transition="in" filter="fade">
                                      <p:cBhvr>
                                        <p:cTn id="7" dur="500"/>
                                        <p:tgtEl>
                                          <p:spTgt spid="480264"/>
                                        </p:tgtEl>
                                      </p:cBhvr>
                                    </p:animEffect>
                                  </p:childTnLst>
                                </p:cTn>
                              </p:par>
                            </p:childTnLst>
                          </p:cTn>
                        </p:par>
                        <p:par>
                          <p:cTn id="8" fill="hold">
                            <p:stCondLst>
                              <p:cond delay="500"/>
                            </p:stCondLst>
                            <p:childTnLst>
                              <p:par>
                                <p:cTn id="9" presetID="31" presetClass="entr" presetSubtype="0" fill="hold" nodeType="afterEffect">
                                  <p:stCondLst>
                                    <p:cond delay="0"/>
                                  </p:stCondLst>
                                  <p:iterate type="lt">
                                    <p:tmPct val="5000"/>
                                  </p:iterate>
                                  <p:childTnLst>
                                    <p:set>
                                      <p:cBhvr>
                                        <p:cTn id="10" dur="1" fill="hold">
                                          <p:stCondLst>
                                            <p:cond delay="0"/>
                                          </p:stCondLst>
                                        </p:cTn>
                                        <p:tgtEl>
                                          <p:spTgt spid="480271"/>
                                        </p:tgtEl>
                                        <p:attrNameLst>
                                          <p:attrName>style.visibility</p:attrName>
                                        </p:attrNameLst>
                                      </p:cBhvr>
                                      <p:to>
                                        <p:strVal val="visible"/>
                                      </p:to>
                                    </p:set>
                                    <p:anim calcmode="lin" valueType="num">
                                      <p:cBhvr>
                                        <p:cTn id="11" dur="1000" fill="hold"/>
                                        <p:tgtEl>
                                          <p:spTgt spid="480271"/>
                                        </p:tgtEl>
                                        <p:attrNameLst>
                                          <p:attrName>ppt_w</p:attrName>
                                        </p:attrNameLst>
                                      </p:cBhvr>
                                      <p:tavLst>
                                        <p:tav tm="0">
                                          <p:val>
                                            <p:fltVal val="0"/>
                                          </p:val>
                                        </p:tav>
                                        <p:tav tm="100000">
                                          <p:val>
                                            <p:strVal val="#ppt_w"/>
                                          </p:val>
                                        </p:tav>
                                      </p:tavLst>
                                    </p:anim>
                                    <p:anim calcmode="lin" valueType="num">
                                      <p:cBhvr>
                                        <p:cTn id="12" dur="1000" fill="hold"/>
                                        <p:tgtEl>
                                          <p:spTgt spid="480271"/>
                                        </p:tgtEl>
                                        <p:attrNameLst>
                                          <p:attrName>ppt_h</p:attrName>
                                        </p:attrNameLst>
                                      </p:cBhvr>
                                      <p:tavLst>
                                        <p:tav tm="0">
                                          <p:val>
                                            <p:fltVal val="0"/>
                                          </p:val>
                                        </p:tav>
                                        <p:tav tm="100000">
                                          <p:val>
                                            <p:strVal val="#ppt_h"/>
                                          </p:val>
                                        </p:tav>
                                      </p:tavLst>
                                    </p:anim>
                                    <p:anim calcmode="lin" valueType="num">
                                      <p:cBhvr>
                                        <p:cTn id="13" dur="1000" fill="hold"/>
                                        <p:tgtEl>
                                          <p:spTgt spid="480271"/>
                                        </p:tgtEl>
                                        <p:attrNameLst>
                                          <p:attrName>style.rotation</p:attrName>
                                        </p:attrNameLst>
                                      </p:cBhvr>
                                      <p:tavLst>
                                        <p:tav tm="0">
                                          <p:val>
                                            <p:fltVal val="90"/>
                                          </p:val>
                                        </p:tav>
                                        <p:tav tm="100000">
                                          <p:val>
                                            <p:fltVal val="0"/>
                                          </p:val>
                                        </p:tav>
                                      </p:tavLst>
                                    </p:anim>
                                    <p:animEffect transition="in" filter="fade">
                                      <p:cBhvr>
                                        <p:cTn id="14" dur="1000"/>
                                        <p:tgtEl>
                                          <p:spTgt spid="480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8" name="Rectangle 6"/>
          <p:cNvSpPr>
            <a:spLocks noGrp="1" noChangeArrowheads="1"/>
          </p:cNvSpPr>
          <p:nvPr>
            <p:ph type="title"/>
          </p:nvPr>
        </p:nvSpPr>
        <p:spPr/>
        <p:txBody>
          <a:bodyPr/>
          <a:lstStyle/>
          <a:p>
            <a:r>
              <a:rPr lang="en-US"/>
              <a:t>When Did Dinosaurs Live?</a:t>
            </a:r>
          </a:p>
        </p:txBody>
      </p:sp>
      <p:sp>
        <p:nvSpPr>
          <p:cNvPr id="44034" name="Rectangle 2"/>
          <p:cNvSpPr>
            <a:spLocks noGrp="1" noChangeArrowheads="1"/>
          </p:cNvSpPr>
          <p:nvPr>
            <p:ph type="body" idx="1"/>
          </p:nvPr>
        </p:nvSpPr>
        <p:spPr>
          <a:xfrm>
            <a:off x="381000" y="1412875"/>
            <a:ext cx="8382000" cy="3206750"/>
          </a:xfrm>
        </p:spPr>
        <p:txBody>
          <a:bodyPr/>
          <a:lstStyle/>
          <a:p>
            <a:pPr marL="0" indent="0">
              <a:lnSpc>
                <a:spcPct val="90000"/>
              </a:lnSpc>
              <a:buFont typeface="Monotype Sorts" pitchFamily="2" charset="2"/>
              <a:buNone/>
            </a:pPr>
            <a:r>
              <a:rPr lang="en-US" sz="3600"/>
              <a:t>And God made the beast of the earth after his kind, and cattle after their kind, and everything that creepth upon the earth after his kind: and God saw that it was good. . . . </a:t>
            </a:r>
          </a:p>
        </p:txBody>
      </p:sp>
      <p:sp>
        <p:nvSpPr>
          <p:cNvPr id="44036" name="Text Box 4"/>
          <p:cNvSpPr txBox="1">
            <a:spLocks noChangeArrowheads="1"/>
          </p:cNvSpPr>
          <p:nvPr/>
        </p:nvSpPr>
        <p:spPr bwMode="auto">
          <a:xfrm>
            <a:off x="514350" y="4605338"/>
            <a:ext cx="8369300" cy="1663700"/>
          </a:xfrm>
          <a:prstGeom prst="rect">
            <a:avLst/>
          </a:prstGeom>
          <a:noFill/>
          <a:ln w="9525">
            <a:noFill/>
            <a:miter lim="800000"/>
            <a:headEnd/>
            <a:tailEnd/>
          </a:ln>
          <a:effectLst>
            <a:outerShdw dist="35921" dir="2700000" algn="ctr" rotWithShape="0">
              <a:srgbClr val="000000"/>
            </a:outerShdw>
          </a:effectLst>
        </p:spPr>
        <p:txBody>
          <a:bodyPr>
            <a:spAutoFit/>
          </a:bodyPr>
          <a:lstStyle/>
          <a:p>
            <a:pPr>
              <a:lnSpc>
                <a:spcPct val="90000"/>
              </a:lnSpc>
              <a:spcBef>
                <a:spcPct val="30000"/>
              </a:spcBef>
              <a:buClr>
                <a:schemeClr val="tx2"/>
              </a:buClr>
              <a:buSzPct val="75000"/>
              <a:buFont typeface="Wingdings" pitchFamily="2" charset="2"/>
              <a:buNone/>
            </a:pPr>
            <a:r>
              <a:rPr lang="en-US" sz="3600">
                <a:solidFill>
                  <a:srgbClr val="FFFFFF"/>
                </a:solidFill>
              </a:rPr>
              <a:t>And the evening and the morning were the sixth day.</a:t>
            </a:r>
          </a:p>
          <a:p>
            <a:pPr algn="ctr">
              <a:lnSpc>
                <a:spcPct val="90000"/>
              </a:lnSpc>
              <a:spcBef>
                <a:spcPct val="30000"/>
              </a:spcBef>
              <a:buClr>
                <a:schemeClr val="tx2"/>
              </a:buClr>
              <a:buSzPct val="75000"/>
              <a:buFont typeface="Wingdings" pitchFamily="2" charset="2"/>
              <a:buNone/>
            </a:pPr>
            <a:r>
              <a:rPr lang="en-US" sz="3200">
                <a:solidFill>
                  <a:srgbClr val="FFFFFF"/>
                </a:solidFill>
              </a:rPr>
              <a:t>Genesis 1:25 - 31</a:t>
            </a:r>
          </a:p>
        </p:txBody>
      </p:sp>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anim calcmode="lin" valueType="num">
                                      <p:cBhvr>
                                        <p:cTn id="7" dur="500" fill="hold"/>
                                        <p:tgtEl>
                                          <p:spTgt spid="4403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4034">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44036"/>
                                        </p:tgtEl>
                                        <p:attrNameLst>
                                          <p:attrName>style.visibility</p:attrName>
                                        </p:attrNameLst>
                                      </p:cBhvr>
                                      <p:to>
                                        <p:strVal val="visible"/>
                                      </p:to>
                                    </p:set>
                                    <p:animEffect transition="in" filter="dissolve">
                                      <p:cBhvr>
                                        <p:cTn id="12" dur="5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autoUpdateAnimBg="0"/>
      <p:bldP spid="44036"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2066" name="Rectangle 2"/>
          <p:cNvSpPr>
            <a:spLocks noGrp="1" noChangeArrowheads="1"/>
          </p:cNvSpPr>
          <p:nvPr>
            <p:ph type="body" idx="1"/>
          </p:nvPr>
        </p:nvSpPr>
        <p:spPr>
          <a:xfrm>
            <a:off x="206375" y="1204913"/>
            <a:ext cx="8382000" cy="2038350"/>
          </a:xfrm>
        </p:spPr>
        <p:txBody>
          <a:bodyPr/>
          <a:lstStyle/>
          <a:p>
            <a:pPr>
              <a:buFont typeface="Wingdings" pitchFamily="2" charset="2"/>
              <a:buChar char="u"/>
            </a:pPr>
            <a:r>
              <a:rPr lang="en-US" sz="3600"/>
              <a:t>Many traditions of large dinosaur-like creatures </a:t>
            </a:r>
          </a:p>
          <a:p>
            <a:pPr>
              <a:buFont typeface="Wingdings" pitchFamily="2" charset="2"/>
              <a:buChar char="u"/>
            </a:pPr>
            <a:r>
              <a:rPr lang="en-US" sz="3600"/>
              <a:t>Ancient drawings (petroglyphs)</a:t>
            </a:r>
          </a:p>
        </p:txBody>
      </p:sp>
      <p:pic>
        <p:nvPicPr>
          <p:cNvPr id="472067" name="Picture 3"/>
          <p:cNvPicPr>
            <a:picLocks noChangeArrowheads="1"/>
          </p:cNvPicPr>
          <p:nvPr/>
        </p:nvPicPr>
        <p:blipFill>
          <a:blip r:embed="rId2">
            <a:lum bright="18000" contrast="-4000"/>
          </a:blip>
          <a:srcRect/>
          <a:stretch>
            <a:fillRect/>
          </a:stretch>
        </p:blipFill>
        <p:spPr bwMode="auto">
          <a:xfrm>
            <a:off x="1155700" y="3616325"/>
            <a:ext cx="2266950" cy="2787650"/>
          </a:xfrm>
          <a:prstGeom prst="rect">
            <a:avLst/>
          </a:prstGeom>
          <a:noFill/>
          <a:ln w="38100">
            <a:solidFill>
              <a:srgbClr val="000066"/>
            </a:solidFill>
            <a:miter lim="800000"/>
            <a:headEnd/>
            <a:tailEnd/>
          </a:ln>
          <a:effectLst/>
        </p:spPr>
      </p:pic>
      <p:grpSp>
        <p:nvGrpSpPr>
          <p:cNvPr id="472069" name="Group 5"/>
          <p:cNvGrpSpPr>
            <a:grpSpLocks/>
          </p:cNvGrpSpPr>
          <p:nvPr/>
        </p:nvGrpSpPr>
        <p:grpSpPr bwMode="auto">
          <a:xfrm>
            <a:off x="4003675" y="3584575"/>
            <a:ext cx="3919538" cy="2779713"/>
            <a:chOff x="4224" y="3072"/>
            <a:chExt cx="1386" cy="983"/>
          </a:xfrm>
        </p:grpSpPr>
        <p:pic>
          <p:nvPicPr>
            <p:cNvPr id="472070" name="Picture 6" descr="153 Dino petro-tail down"/>
            <p:cNvPicPr>
              <a:picLocks noChangeArrowheads="1"/>
            </p:cNvPicPr>
            <p:nvPr/>
          </p:nvPicPr>
          <p:blipFill>
            <a:blip r:embed="rId3">
              <a:lum bright="14000" contrast="-4000"/>
            </a:blip>
            <a:srcRect t="48889"/>
            <a:stretch>
              <a:fillRect/>
            </a:stretch>
          </p:blipFill>
          <p:spPr bwMode="auto">
            <a:xfrm>
              <a:off x="4226" y="3081"/>
              <a:ext cx="1384" cy="974"/>
            </a:xfrm>
            <a:prstGeom prst="rect">
              <a:avLst/>
            </a:prstGeom>
            <a:noFill/>
            <a:ln w="28575">
              <a:solidFill>
                <a:srgbClr val="000066"/>
              </a:solidFill>
              <a:miter lim="800000"/>
              <a:headEnd/>
              <a:tailEnd/>
            </a:ln>
          </p:spPr>
        </p:pic>
        <p:sp>
          <p:nvSpPr>
            <p:cNvPr id="472071" name="Rectangle 7"/>
            <p:cNvSpPr>
              <a:spLocks noChangeArrowheads="1"/>
            </p:cNvSpPr>
            <p:nvPr/>
          </p:nvSpPr>
          <p:spPr bwMode="auto">
            <a:xfrm>
              <a:off x="4224" y="3072"/>
              <a:ext cx="1371" cy="978"/>
            </a:xfrm>
            <a:prstGeom prst="rect">
              <a:avLst/>
            </a:prstGeom>
            <a:noFill/>
            <a:ln w="28575">
              <a:solidFill>
                <a:srgbClr val="000066"/>
              </a:solidFill>
              <a:miter lim="800000"/>
              <a:headEnd/>
              <a:tailEnd/>
            </a:ln>
            <a:effectLst>
              <a:prstShdw prst="shdw17" dist="17961" dir="2700000">
                <a:srgbClr val="000066">
                  <a:gamma/>
                  <a:shade val="60000"/>
                  <a:invGamma/>
                </a:srgbClr>
              </a:prstShdw>
            </a:effectLst>
          </p:spPr>
          <p:txBody>
            <a:bodyPr wrap="none" anchor="ctr"/>
            <a:lstStyle/>
            <a:p>
              <a:endParaRPr lang="en-US"/>
            </a:p>
          </p:txBody>
        </p:sp>
      </p:grpSp>
      <p:sp>
        <p:nvSpPr>
          <p:cNvPr id="472072" name="Rectangle 8"/>
          <p:cNvSpPr>
            <a:spLocks noGrp="1" noChangeArrowheads="1"/>
          </p:cNvSpPr>
          <p:nvPr>
            <p:ph type="title"/>
          </p:nvPr>
        </p:nvSpPr>
        <p:spPr/>
        <p:txBody>
          <a:bodyPr/>
          <a:lstStyle/>
          <a:p>
            <a:r>
              <a:rPr lang="en-US"/>
              <a:t>Dinosaurs and People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2066">
                                            <p:txEl>
                                              <p:pRg st="0" end="0"/>
                                            </p:txEl>
                                          </p:spTgt>
                                        </p:tgtEl>
                                        <p:attrNameLst>
                                          <p:attrName>style.visibility</p:attrName>
                                        </p:attrNameLst>
                                      </p:cBhvr>
                                      <p:to>
                                        <p:strVal val="visible"/>
                                      </p:to>
                                    </p:set>
                                    <p:animEffect transition="in" filter="wipe(left)">
                                      <p:cBhvr>
                                        <p:cTn id="7" dur="500"/>
                                        <p:tgtEl>
                                          <p:spTgt spid="4720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2066">
                                            <p:txEl>
                                              <p:pRg st="1" end="1"/>
                                            </p:txEl>
                                          </p:spTgt>
                                        </p:tgtEl>
                                        <p:attrNameLst>
                                          <p:attrName>style.visibility</p:attrName>
                                        </p:attrNameLst>
                                      </p:cBhvr>
                                      <p:to>
                                        <p:strVal val="visible"/>
                                      </p:to>
                                    </p:set>
                                    <p:animEffect transition="in" filter="wipe(left)">
                                      <p:cBhvr>
                                        <p:cTn id="12" dur="500"/>
                                        <p:tgtEl>
                                          <p:spTgt spid="472066">
                                            <p:txEl>
                                              <p:pRg st="1" end="1"/>
                                            </p:txEl>
                                          </p:spTgt>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472067"/>
                                        </p:tgtEl>
                                        <p:attrNameLst>
                                          <p:attrName>style.visibility</p:attrName>
                                        </p:attrNameLst>
                                      </p:cBhvr>
                                      <p:to>
                                        <p:strVal val="visible"/>
                                      </p:to>
                                    </p:set>
                                    <p:animEffect transition="in" filter="dissolve">
                                      <p:cBhvr>
                                        <p:cTn id="16" dur="500"/>
                                        <p:tgtEl>
                                          <p:spTgt spid="472067"/>
                                        </p:tgtEl>
                                      </p:cBhvr>
                                    </p:animEffect>
                                  </p:childTnLst>
                                </p:cTn>
                              </p:par>
                              <p:par>
                                <p:cTn id="17" presetID="10" presetClass="entr" presetSubtype="0" fill="hold" nodeType="withEffect">
                                  <p:stCondLst>
                                    <p:cond delay="0"/>
                                  </p:stCondLst>
                                  <p:childTnLst>
                                    <p:set>
                                      <p:cBhvr>
                                        <p:cTn id="18" dur="1" fill="hold">
                                          <p:stCondLst>
                                            <p:cond delay="0"/>
                                          </p:stCondLst>
                                        </p:cTn>
                                        <p:tgtEl>
                                          <p:spTgt spid="472069"/>
                                        </p:tgtEl>
                                        <p:attrNameLst>
                                          <p:attrName>style.visibility</p:attrName>
                                        </p:attrNameLst>
                                      </p:cBhvr>
                                      <p:to>
                                        <p:strVal val="visible"/>
                                      </p:to>
                                    </p:set>
                                    <p:animEffect transition="in" filter="fade">
                                      <p:cBhvr>
                                        <p:cTn id="19" dur="1000"/>
                                        <p:tgtEl>
                                          <p:spTgt spid="472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6"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487426" name="Picture 2" descr="Mike on a Dino"/>
          <p:cNvPicPr>
            <a:picLocks noChangeAspect="1" noChangeArrowheads="1"/>
          </p:cNvPicPr>
          <p:nvPr/>
        </p:nvPicPr>
        <p:blipFill>
          <a:blip r:embed="rId2"/>
          <a:srcRect l="2754" t="25124" r="6573" b="7623"/>
          <a:stretch>
            <a:fillRect/>
          </a:stretch>
        </p:blipFill>
        <p:spPr bwMode="auto">
          <a:xfrm>
            <a:off x="736600" y="1844675"/>
            <a:ext cx="7470775" cy="4156075"/>
          </a:xfrm>
          <a:prstGeom prst="rect">
            <a:avLst/>
          </a:prstGeom>
          <a:solidFill>
            <a:srgbClr val="000000"/>
          </a:solidFill>
        </p:spPr>
      </p:pic>
      <p:grpSp>
        <p:nvGrpSpPr>
          <p:cNvPr id="487432" name="Group 8"/>
          <p:cNvGrpSpPr>
            <a:grpSpLocks/>
          </p:cNvGrpSpPr>
          <p:nvPr/>
        </p:nvGrpSpPr>
        <p:grpSpPr bwMode="auto">
          <a:xfrm>
            <a:off x="4529138" y="204788"/>
            <a:ext cx="3729037" cy="1524000"/>
            <a:chOff x="2853" y="129"/>
            <a:chExt cx="2349" cy="960"/>
          </a:xfrm>
        </p:grpSpPr>
        <p:sp>
          <p:nvSpPr>
            <p:cNvPr id="487430" name="AutoShape 6"/>
            <p:cNvSpPr>
              <a:spLocks noChangeArrowheads="1"/>
            </p:cNvSpPr>
            <p:nvPr/>
          </p:nvSpPr>
          <p:spPr bwMode="auto">
            <a:xfrm>
              <a:off x="2853" y="129"/>
              <a:ext cx="2349" cy="960"/>
            </a:xfrm>
            <a:prstGeom prst="wedgeRoundRectCallout">
              <a:avLst>
                <a:gd name="adj1" fmla="val -37486"/>
                <a:gd name="adj2" fmla="val 113023"/>
                <a:gd name="adj3" fmla="val 16667"/>
              </a:avLst>
            </a:prstGeom>
            <a:solidFill>
              <a:srgbClr val="000066">
                <a:alpha val="34000"/>
              </a:srgbClr>
            </a:solidFill>
            <a:ln w="38100">
              <a:solidFill>
                <a:srgbClr val="FF0066"/>
              </a:solidFill>
              <a:miter lim="800000"/>
              <a:headEnd/>
              <a:tailEnd/>
            </a:ln>
            <a:effectLst/>
          </p:spPr>
          <p:txBody>
            <a:bodyPr tIns="0" bIns="0"/>
            <a:lstStyle/>
            <a:p>
              <a:pPr algn="ctr">
                <a:lnSpc>
                  <a:spcPct val="90000"/>
                </a:lnSpc>
              </a:pPr>
              <a:endParaRPr lang="en-US" sz="3600">
                <a:solidFill>
                  <a:srgbClr val="FFFFFF"/>
                </a:solidFill>
              </a:endParaRPr>
            </a:p>
          </p:txBody>
        </p:sp>
        <p:sp>
          <p:nvSpPr>
            <p:cNvPr id="487431" name="Text Box 7"/>
            <p:cNvSpPr txBox="1">
              <a:spLocks noChangeArrowheads="1"/>
            </p:cNvSpPr>
            <p:nvPr/>
          </p:nvSpPr>
          <p:spPr bwMode="auto">
            <a:xfrm>
              <a:off x="2990" y="147"/>
              <a:ext cx="2121" cy="940"/>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lnSpc>
                  <a:spcPct val="85000"/>
                </a:lnSpc>
                <a:spcBef>
                  <a:spcPct val="50000"/>
                </a:spcBef>
              </a:pPr>
              <a:r>
                <a:rPr lang="en-US" sz="3600">
                  <a:solidFill>
                    <a:srgbClr val="FFFFFF"/>
                  </a:solidFill>
                </a:rPr>
                <a:t>Let’s start with understanding dinosaurs</a:t>
              </a:r>
            </a:p>
          </p:txBody>
        </p:sp>
      </p:grpSp>
      <p:sp>
        <p:nvSpPr>
          <p:cNvPr id="487435" name="Text Box 11"/>
          <p:cNvSpPr txBox="1">
            <a:spLocks noChangeArrowheads="1"/>
          </p:cNvSpPr>
          <p:nvPr/>
        </p:nvSpPr>
        <p:spPr bwMode="auto">
          <a:xfrm>
            <a:off x="420688" y="247650"/>
            <a:ext cx="2338387" cy="823913"/>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spcBef>
                <a:spcPct val="50000"/>
              </a:spcBef>
            </a:pPr>
            <a:r>
              <a:rPr lang="en-US" sz="4800" b="1">
                <a:solidFill>
                  <a:srgbClr val="FFFF66"/>
                </a:solidFill>
              </a:rPr>
              <a:t>Part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87426"/>
                                        </p:tgtEl>
                                        <p:attrNameLst>
                                          <p:attrName>style.visibility</p:attrName>
                                        </p:attrNameLst>
                                      </p:cBhvr>
                                      <p:to>
                                        <p:strVal val="visible"/>
                                      </p:to>
                                    </p:set>
                                    <p:animEffect transition="in" filter="fade">
                                      <p:cBhvr>
                                        <p:cTn id="7" dur="500"/>
                                        <p:tgtEl>
                                          <p:spTgt spid="487426"/>
                                        </p:tgtEl>
                                      </p:cBhvr>
                                    </p:animEffect>
                                  </p:childTnLst>
                                </p:cTn>
                              </p:par>
                            </p:childTnLst>
                          </p:cTn>
                        </p:par>
                        <p:par>
                          <p:cTn id="8" fill="hold">
                            <p:stCondLst>
                              <p:cond delay="500"/>
                            </p:stCondLst>
                            <p:childTnLst>
                              <p:par>
                                <p:cTn id="9" presetID="31" presetClass="entr" presetSubtype="0" fill="hold" nodeType="afterEffect">
                                  <p:stCondLst>
                                    <p:cond delay="0"/>
                                  </p:stCondLst>
                                  <p:iterate type="lt">
                                    <p:tmPct val="5000"/>
                                  </p:iterate>
                                  <p:childTnLst>
                                    <p:set>
                                      <p:cBhvr>
                                        <p:cTn id="10" dur="1" fill="hold">
                                          <p:stCondLst>
                                            <p:cond delay="0"/>
                                          </p:stCondLst>
                                        </p:cTn>
                                        <p:tgtEl>
                                          <p:spTgt spid="487432"/>
                                        </p:tgtEl>
                                        <p:attrNameLst>
                                          <p:attrName>style.visibility</p:attrName>
                                        </p:attrNameLst>
                                      </p:cBhvr>
                                      <p:to>
                                        <p:strVal val="visible"/>
                                      </p:to>
                                    </p:set>
                                    <p:anim calcmode="lin" valueType="num">
                                      <p:cBhvr>
                                        <p:cTn id="11" dur="1000" fill="hold"/>
                                        <p:tgtEl>
                                          <p:spTgt spid="487432"/>
                                        </p:tgtEl>
                                        <p:attrNameLst>
                                          <p:attrName>ppt_w</p:attrName>
                                        </p:attrNameLst>
                                      </p:cBhvr>
                                      <p:tavLst>
                                        <p:tav tm="0">
                                          <p:val>
                                            <p:fltVal val="0"/>
                                          </p:val>
                                        </p:tav>
                                        <p:tav tm="100000">
                                          <p:val>
                                            <p:strVal val="#ppt_w"/>
                                          </p:val>
                                        </p:tav>
                                      </p:tavLst>
                                    </p:anim>
                                    <p:anim calcmode="lin" valueType="num">
                                      <p:cBhvr>
                                        <p:cTn id="12" dur="1000" fill="hold"/>
                                        <p:tgtEl>
                                          <p:spTgt spid="487432"/>
                                        </p:tgtEl>
                                        <p:attrNameLst>
                                          <p:attrName>ppt_h</p:attrName>
                                        </p:attrNameLst>
                                      </p:cBhvr>
                                      <p:tavLst>
                                        <p:tav tm="0">
                                          <p:val>
                                            <p:fltVal val="0"/>
                                          </p:val>
                                        </p:tav>
                                        <p:tav tm="100000">
                                          <p:val>
                                            <p:strVal val="#ppt_h"/>
                                          </p:val>
                                        </p:tav>
                                      </p:tavLst>
                                    </p:anim>
                                    <p:anim calcmode="lin" valueType="num">
                                      <p:cBhvr>
                                        <p:cTn id="13" dur="1000" fill="hold"/>
                                        <p:tgtEl>
                                          <p:spTgt spid="487432"/>
                                        </p:tgtEl>
                                        <p:attrNameLst>
                                          <p:attrName>style.rotation</p:attrName>
                                        </p:attrNameLst>
                                      </p:cBhvr>
                                      <p:tavLst>
                                        <p:tav tm="0">
                                          <p:val>
                                            <p:fltVal val="90"/>
                                          </p:val>
                                        </p:tav>
                                        <p:tav tm="100000">
                                          <p:val>
                                            <p:fltVal val="0"/>
                                          </p:val>
                                        </p:tav>
                                      </p:tavLst>
                                    </p:anim>
                                    <p:animEffect transition="in" filter="fade">
                                      <p:cBhvr>
                                        <p:cTn id="14" dur="1000"/>
                                        <p:tgtEl>
                                          <p:spTgt spid="487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2" name="Rectangle 4"/>
          <p:cNvSpPr>
            <a:spLocks noGrp="1" noChangeArrowheads="1"/>
          </p:cNvSpPr>
          <p:nvPr>
            <p:ph type="title"/>
          </p:nvPr>
        </p:nvSpPr>
        <p:spPr/>
        <p:txBody>
          <a:bodyPr/>
          <a:lstStyle/>
          <a:p>
            <a:r>
              <a:rPr lang="en-US"/>
              <a:t>Dinosaurs and People</a:t>
            </a:r>
          </a:p>
        </p:txBody>
      </p:sp>
      <p:pic>
        <p:nvPicPr>
          <p:cNvPr id="473093" name="Picture 5" descr="Images courtesy of Paul S. Taylor and www.bible.ca"/>
          <p:cNvPicPr>
            <a:picLocks noChangeAspect="1" noChangeArrowheads="1"/>
          </p:cNvPicPr>
          <p:nvPr/>
        </p:nvPicPr>
        <p:blipFill>
          <a:blip r:embed="rId3"/>
          <a:srcRect/>
          <a:stretch>
            <a:fillRect/>
          </a:stretch>
        </p:blipFill>
        <p:spPr bwMode="auto">
          <a:xfrm>
            <a:off x="1712913" y="1365250"/>
            <a:ext cx="5862637" cy="3663950"/>
          </a:xfrm>
          <a:prstGeom prst="rect">
            <a:avLst/>
          </a:prstGeom>
          <a:noFill/>
          <a:ln w="9525">
            <a:solidFill>
              <a:srgbClr val="0000FF"/>
            </a:solidFill>
            <a:miter lim="800000"/>
            <a:headEnd/>
            <a:tailEnd/>
          </a:ln>
        </p:spPr>
      </p:pic>
      <p:sp>
        <p:nvSpPr>
          <p:cNvPr id="473096" name="Text Box 8"/>
          <p:cNvSpPr txBox="1">
            <a:spLocks noChangeArrowheads="1"/>
          </p:cNvSpPr>
          <p:nvPr/>
        </p:nvSpPr>
        <p:spPr bwMode="auto">
          <a:xfrm>
            <a:off x="928688" y="5049838"/>
            <a:ext cx="7212012" cy="1066800"/>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spcBef>
                <a:spcPct val="50000"/>
              </a:spcBef>
            </a:pPr>
            <a:r>
              <a:rPr lang="en-US" sz="3200">
                <a:solidFill>
                  <a:srgbClr val="FFFFFF"/>
                </a:solidFill>
              </a:rPr>
              <a:t>Petroglyph discovered in Havai Supai Canyon Arizona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73093"/>
                                        </p:tgtEl>
                                        <p:attrNameLst>
                                          <p:attrName>style.visibility</p:attrName>
                                        </p:attrNameLst>
                                      </p:cBhvr>
                                      <p:to>
                                        <p:strVal val="visible"/>
                                      </p:to>
                                    </p:set>
                                    <p:animEffect transition="in" filter="wipe(down)">
                                      <p:cBhvr>
                                        <p:cTn id="7" dur="500"/>
                                        <p:tgtEl>
                                          <p:spTgt spid="47309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3096"/>
                                        </p:tgtEl>
                                        <p:attrNameLst>
                                          <p:attrName>style.visibility</p:attrName>
                                        </p:attrNameLst>
                                      </p:cBhvr>
                                      <p:to>
                                        <p:strVal val="visible"/>
                                      </p:to>
                                    </p:set>
                                    <p:animEffect transition="in" filter="fade">
                                      <p:cBhvr>
                                        <p:cTn id="11" dur="500"/>
                                        <p:tgtEl>
                                          <p:spTgt spid="4730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6"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04837" name="16_cavedrawing.avi">
            <a:hlinkClick r:id="" action="ppaction://media"/>
          </p:cNvPr>
          <p:cNvPicPr>
            <a:picLocks noRot="1" noChangeAspect="1" noChangeArrowheads="1"/>
          </p:cNvPicPr>
          <p:nvPr>
            <a:videoFile r:link="rId1"/>
          </p:nvPr>
        </p:nvPicPr>
        <p:blipFill>
          <a:blip r:embed="rId3"/>
          <a:srcRect/>
          <a:stretch>
            <a:fillRect/>
          </a:stretch>
        </p:blipFill>
        <p:spPr bwMode="auto">
          <a:xfrm>
            <a:off x="1143000" y="1143000"/>
            <a:ext cx="6858000" cy="4572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8" fill="hold"/>
                                        <p:tgtEl>
                                          <p:spTgt spid="50483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504837"/>
                </p:tgtEl>
              </p:cMediaNode>
            </p:video>
            <p:seq concurrent="1" nextAc="seek">
              <p:cTn id="8" restart="whenNotActive" fill="hold" evtFilter="cancelBubble" nodeType="interactiveSeq">
                <p:stCondLst>
                  <p:cond evt="onClick" delay="0">
                    <p:tgtEl>
                      <p:spTgt spid="50483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04837"/>
                                        </p:tgtEl>
                                      </p:cBhvr>
                                    </p:cmd>
                                  </p:childTnLst>
                                </p:cTn>
                              </p:par>
                            </p:childTnLst>
                          </p:cTn>
                        </p:par>
                      </p:childTnLst>
                    </p:cTn>
                  </p:par>
                </p:childTnLst>
              </p:cTn>
              <p:nextCondLst>
                <p:cond evt="onClick" delay="0">
                  <p:tgtEl>
                    <p:spTgt spid="504837"/>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391" name="AutoShape 207"/>
          <p:cNvSpPr>
            <a:spLocks noChangeArrowheads="1"/>
          </p:cNvSpPr>
          <p:nvPr/>
        </p:nvSpPr>
        <p:spPr bwMode="auto">
          <a:xfrm flipV="1">
            <a:off x="0" y="4889500"/>
            <a:ext cx="9144000" cy="168592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0000"/>
          </a:solidFill>
          <a:ln w="9525">
            <a:solidFill>
              <a:schemeClr val="tx1"/>
            </a:solidFill>
            <a:miter lim="800000"/>
            <a:headEnd/>
            <a:tailEnd/>
          </a:ln>
          <a:effectLst/>
        </p:spPr>
        <p:txBody>
          <a:bodyPr wrap="none" anchor="ctr"/>
          <a:lstStyle/>
          <a:p>
            <a:endParaRPr lang="en-US"/>
          </a:p>
        </p:txBody>
      </p:sp>
      <p:sp>
        <p:nvSpPr>
          <p:cNvPr id="477390" name="Rectangle 206"/>
          <p:cNvSpPr>
            <a:spLocks noChangeArrowheads="1"/>
          </p:cNvSpPr>
          <p:nvPr/>
        </p:nvSpPr>
        <p:spPr bwMode="auto">
          <a:xfrm>
            <a:off x="0" y="5778500"/>
            <a:ext cx="9144000" cy="1079500"/>
          </a:xfrm>
          <a:prstGeom prst="rect">
            <a:avLst/>
          </a:prstGeom>
          <a:solidFill>
            <a:srgbClr val="000000"/>
          </a:solidFill>
          <a:ln w="9525">
            <a:noFill/>
            <a:miter lim="800000"/>
            <a:headEnd/>
            <a:tailEnd/>
          </a:ln>
          <a:effectLst/>
        </p:spPr>
        <p:txBody>
          <a:bodyPr wrap="none" anchor="ctr"/>
          <a:lstStyle/>
          <a:p>
            <a:endParaRPr lang="en-US"/>
          </a:p>
        </p:txBody>
      </p:sp>
      <p:sp>
        <p:nvSpPr>
          <p:cNvPr id="477186" name="Rectangle 2"/>
          <p:cNvSpPr>
            <a:spLocks noGrp="1" noChangeArrowheads="1"/>
          </p:cNvSpPr>
          <p:nvPr>
            <p:ph type="title"/>
          </p:nvPr>
        </p:nvSpPr>
        <p:spPr/>
        <p:txBody>
          <a:bodyPr/>
          <a:lstStyle/>
          <a:p>
            <a:r>
              <a:rPr lang="en-US"/>
              <a:t>Dinosaurs and People</a:t>
            </a:r>
          </a:p>
        </p:txBody>
      </p:sp>
      <p:sp>
        <p:nvSpPr>
          <p:cNvPr id="477187" name="Rectangle 3"/>
          <p:cNvSpPr>
            <a:spLocks noGrp="1" noChangeArrowheads="1"/>
          </p:cNvSpPr>
          <p:nvPr>
            <p:ph type="body" idx="1"/>
          </p:nvPr>
        </p:nvSpPr>
        <p:spPr>
          <a:xfrm>
            <a:off x="309563" y="1223963"/>
            <a:ext cx="8382000" cy="754062"/>
          </a:xfrm>
        </p:spPr>
        <p:txBody>
          <a:bodyPr/>
          <a:lstStyle/>
          <a:p>
            <a:pPr algn="ctr">
              <a:spcBef>
                <a:spcPct val="50000"/>
              </a:spcBef>
              <a:buFont typeface="Wingdings" pitchFamily="2" charset="2"/>
              <a:buNone/>
            </a:pPr>
            <a:r>
              <a:rPr kumimoji="0" lang="en-US" sz="3600"/>
              <a:t>Dinosaur bones that are not fossilized</a:t>
            </a:r>
            <a:endParaRPr lang="en-US" sz="3600"/>
          </a:p>
        </p:txBody>
      </p:sp>
      <p:grpSp>
        <p:nvGrpSpPr>
          <p:cNvPr id="477189" name="Group 5"/>
          <p:cNvGrpSpPr>
            <a:grpSpLocks/>
          </p:cNvGrpSpPr>
          <p:nvPr/>
        </p:nvGrpSpPr>
        <p:grpSpPr bwMode="auto">
          <a:xfrm>
            <a:off x="2030413" y="2066925"/>
            <a:ext cx="4303712" cy="4354513"/>
            <a:chOff x="0" y="944"/>
            <a:chExt cx="2711" cy="2743"/>
          </a:xfrm>
        </p:grpSpPr>
        <p:sp>
          <p:nvSpPr>
            <p:cNvPr id="477190" name="Freeform 6"/>
            <p:cNvSpPr>
              <a:spLocks/>
            </p:cNvSpPr>
            <p:nvPr/>
          </p:nvSpPr>
          <p:spPr bwMode="auto">
            <a:xfrm>
              <a:off x="0" y="944"/>
              <a:ext cx="2711" cy="2743"/>
            </a:xfrm>
            <a:custGeom>
              <a:avLst/>
              <a:gdLst/>
              <a:ahLst/>
              <a:cxnLst>
                <a:cxn ang="0">
                  <a:pos x="1121" y="2428"/>
                </a:cxn>
                <a:cxn ang="0">
                  <a:pos x="909" y="2469"/>
                </a:cxn>
                <a:cxn ang="0">
                  <a:pos x="865" y="2492"/>
                </a:cxn>
                <a:cxn ang="0">
                  <a:pos x="860" y="2560"/>
                </a:cxn>
                <a:cxn ang="0">
                  <a:pos x="624" y="2717"/>
                </a:cxn>
                <a:cxn ang="0">
                  <a:pos x="473" y="2617"/>
                </a:cxn>
                <a:cxn ang="0">
                  <a:pos x="326" y="2620"/>
                </a:cxn>
                <a:cxn ang="0">
                  <a:pos x="3" y="2550"/>
                </a:cxn>
                <a:cxn ang="0">
                  <a:pos x="332" y="2468"/>
                </a:cxn>
                <a:cxn ang="0">
                  <a:pos x="345" y="2307"/>
                </a:cxn>
                <a:cxn ang="0">
                  <a:pos x="348" y="2228"/>
                </a:cxn>
                <a:cxn ang="0">
                  <a:pos x="358" y="2058"/>
                </a:cxn>
                <a:cxn ang="0">
                  <a:pos x="369" y="1908"/>
                </a:cxn>
                <a:cxn ang="0">
                  <a:pos x="426" y="1757"/>
                </a:cxn>
                <a:cxn ang="0">
                  <a:pos x="448" y="1535"/>
                </a:cxn>
                <a:cxn ang="0">
                  <a:pos x="486" y="1402"/>
                </a:cxn>
                <a:cxn ang="0">
                  <a:pos x="557" y="1251"/>
                </a:cxn>
                <a:cxn ang="0">
                  <a:pos x="597" y="1076"/>
                </a:cxn>
                <a:cxn ang="0">
                  <a:pos x="700" y="834"/>
                </a:cxn>
                <a:cxn ang="0">
                  <a:pos x="798" y="802"/>
                </a:cxn>
                <a:cxn ang="0">
                  <a:pos x="891" y="914"/>
                </a:cxn>
                <a:cxn ang="0">
                  <a:pos x="953" y="843"/>
                </a:cxn>
                <a:cxn ang="0">
                  <a:pos x="1217" y="905"/>
                </a:cxn>
                <a:cxn ang="0">
                  <a:pos x="1289" y="744"/>
                </a:cxn>
                <a:cxn ang="0">
                  <a:pos x="1320" y="688"/>
                </a:cxn>
                <a:cxn ang="0">
                  <a:pos x="1365" y="599"/>
                </a:cxn>
                <a:cxn ang="0">
                  <a:pos x="1432" y="473"/>
                </a:cxn>
                <a:cxn ang="0">
                  <a:pos x="1531" y="331"/>
                </a:cxn>
                <a:cxn ang="0">
                  <a:pos x="1626" y="243"/>
                </a:cxn>
                <a:cxn ang="0">
                  <a:pos x="1926" y="50"/>
                </a:cxn>
                <a:cxn ang="0">
                  <a:pos x="2254" y="31"/>
                </a:cxn>
                <a:cxn ang="0">
                  <a:pos x="2234" y="337"/>
                </a:cxn>
                <a:cxn ang="0">
                  <a:pos x="2144" y="379"/>
                </a:cxn>
                <a:cxn ang="0">
                  <a:pos x="2057" y="303"/>
                </a:cxn>
                <a:cxn ang="0">
                  <a:pos x="1703" y="456"/>
                </a:cxn>
                <a:cxn ang="0">
                  <a:pos x="1438" y="1315"/>
                </a:cxn>
                <a:cxn ang="0">
                  <a:pos x="1642" y="1105"/>
                </a:cxn>
                <a:cxn ang="0">
                  <a:pos x="1835" y="946"/>
                </a:cxn>
                <a:cxn ang="0">
                  <a:pos x="2146" y="1031"/>
                </a:cxn>
                <a:cxn ang="0">
                  <a:pos x="2683" y="945"/>
                </a:cxn>
                <a:cxn ang="0">
                  <a:pos x="2677" y="1626"/>
                </a:cxn>
                <a:cxn ang="0">
                  <a:pos x="2672" y="2250"/>
                </a:cxn>
                <a:cxn ang="0">
                  <a:pos x="2709" y="2320"/>
                </a:cxn>
                <a:cxn ang="0">
                  <a:pos x="2671" y="2374"/>
                </a:cxn>
                <a:cxn ang="0">
                  <a:pos x="2584" y="2671"/>
                </a:cxn>
                <a:cxn ang="0">
                  <a:pos x="2368" y="2709"/>
                </a:cxn>
                <a:cxn ang="0">
                  <a:pos x="1945" y="2738"/>
                </a:cxn>
                <a:cxn ang="0">
                  <a:pos x="1976" y="2698"/>
                </a:cxn>
                <a:cxn ang="0">
                  <a:pos x="2052" y="2686"/>
                </a:cxn>
                <a:cxn ang="0">
                  <a:pos x="1955" y="2664"/>
                </a:cxn>
                <a:cxn ang="0">
                  <a:pos x="1780" y="2654"/>
                </a:cxn>
                <a:cxn ang="0">
                  <a:pos x="1854" y="2657"/>
                </a:cxn>
                <a:cxn ang="0">
                  <a:pos x="1915" y="2631"/>
                </a:cxn>
                <a:cxn ang="0">
                  <a:pos x="2019" y="2598"/>
                </a:cxn>
                <a:cxn ang="0">
                  <a:pos x="2167" y="2465"/>
                </a:cxn>
                <a:cxn ang="0">
                  <a:pos x="2035" y="2472"/>
                </a:cxn>
                <a:cxn ang="0">
                  <a:pos x="1993" y="2544"/>
                </a:cxn>
                <a:cxn ang="0">
                  <a:pos x="1860" y="2583"/>
                </a:cxn>
                <a:cxn ang="0">
                  <a:pos x="1791" y="2606"/>
                </a:cxn>
                <a:cxn ang="0">
                  <a:pos x="1608" y="2623"/>
                </a:cxn>
                <a:cxn ang="0">
                  <a:pos x="1313" y="2644"/>
                </a:cxn>
                <a:cxn ang="0">
                  <a:pos x="1095" y="2611"/>
                </a:cxn>
                <a:cxn ang="0">
                  <a:pos x="1151" y="2489"/>
                </a:cxn>
              </a:cxnLst>
              <a:rect l="0" t="0" r="r" b="b"/>
              <a:pathLst>
                <a:path w="2711" h="2743">
                  <a:moveTo>
                    <a:pt x="1204" y="2485"/>
                  </a:moveTo>
                  <a:lnTo>
                    <a:pt x="1203" y="2486"/>
                  </a:lnTo>
                  <a:lnTo>
                    <a:pt x="1203" y="2485"/>
                  </a:lnTo>
                  <a:lnTo>
                    <a:pt x="1203" y="2485"/>
                  </a:lnTo>
                  <a:lnTo>
                    <a:pt x="1203" y="2484"/>
                  </a:lnTo>
                  <a:lnTo>
                    <a:pt x="1202" y="2484"/>
                  </a:lnTo>
                  <a:lnTo>
                    <a:pt x="1202" y="2483"/>
                  </a:lnTo>
                  <a:lnTo>
                    <a:pt x="1202" y="2482"/>
                  </a:lnTo>
                  <a:lnTo>
                    <a:pt x="1202" y="2482"/>
                  </a:lnTo>
                  <a:lnTo>
                    <a:pt x="1202" y="2480"/>
                  </a:lnTo>
                  <a:lnTo>
                    <a:pt x="1203" y="2480"/>
                  </a:lnTo>
                  <a:lnTo>
                    <a:pt x="1211" y="2478"/>
                  </a:lnTo>
                  <a:lnTo>
                    <a:pt x="1219" y="2477"/>
                  </a:lnTo>
                  <a:lnTo>
                    <a:pt x="1225" y="2477"/>
                  </a:lnTo>
                  <a:lnTo>
                    <a:pt x="1232" y="2476"/>
                  </a:lnTo>
                  <a:lnTo>
                    <a:pt x="1237" y="2477"/>
                  </a:lnTo>
                  <a:lnTo>
                    <a:pt x="1242" y="2477"/>
                  </a:lnTo>
                  <a:lnTo>
                    <a:pt x="1248" y="2477"/>
                  </a:lnTo>
                  <a:lnTo>
                    <a:pt x="1253" y="2477"/>
                  </a:lnTo>
                  <a:lnTo>
                    <a:pt x="1259" y="2477"/>
                  </a:lnTo>
                  <a:lnTo>
                    <a:pt x="1265" y="2476"/>
                  </a:lnTo>
                  <a:lnTo>
                    <a:pt x="1265" y="2477"/>
                  </a:lnTo>
                  <a:lnTo>
                    <a:pt x="1265" y="2477"/>
                  </a:lnTo>
                  <a:lnTo>
                    <a:pt x="1265" y="2478"/>
                  </a:lnTo>
                  <a:lnTo>
                    <a:pt x="1265" y="2478"/>
                  </a:lnTo>
                  <a:lnTo>
                    <a:pt x="1265" y="2478"/>
                  </a:lnTo>
                  <a:lnTo>
                    <a:pt x="1266" y="2479"/>
                  </a:lnTo>
                  <a:lnTo>
                    <a:pt x="1266" y="2479"/>
                  </a:lnTo>
                  <a:lnTo>
                    <a:pt x="1266" y="2479"/>
                  </a:lnTo>
                  <a:lnTo>
                    <a:pt x="1266" y="2480"/>
                  </a:lnTo>
                  <a:lnTo>
                    <a:pt x="1267" y="2480"/>
                  </a:lnTo>
                  <a:lnTo>
                    <a:pt x="1268" y="2479"/>
                  </a:lnTo>
                  <a:lnTo>
                    <a:pt x="1270" y="2478"/>
                  </a:lnTo>
                  <a:lnTo>
                    <a:pt x="1270" y="2477"/>
                  </a:lnTo>
                  <a:lnTo>
                    <a:pt x="1270" y="2476"/>
                  </a:lnTo>
                  <a:lnTo>
                    <a:pt x="1270" y="2475"/>
                  </a:lnTo>
                  <a:lnTo>
                    <a:pt x="1271" y="2475"/>
                  </a:lnTo>
                  <a:lnTo>
                    <a:pt x="1271" y="2474"/>
                  </a:lnTo>
                  <a:lnTo>
                    <a:pt x="1271" y="2474"/>
                  </a:lnTo>
                  <a:lnTo>
                    <a:pt x="1273" y="2473"/>
                  </a:lnTo>
                  <a:lnTo>
                    <a:pt x="1275" y="2472"/>
                  </a:lnTo>
                  <a:lnTo>
                    <a:pt x="1268" y="2466"/>
                  </a:lnTo>
                  <a:lnTo>
                    <a:pt x="1265" y="2461"/>
                  </a:lnTo>
                  <a:lnTo>
                    <a:pt x="1263" y="2455"/>
                  </a:lnTo>
                  <a:lnTo>
                    <a:pt x="1261" y="2448"/>
                  </a:lnTo>
                  <a:lnTo>
                    <a:pt x="1260" y="2441"/>
                  </a:lnTo>
                  <a:lnTo>
                    <a:pt x="1259" y="2433"/>
                  </a:lnTo>
                  <a:lnTo>
                    <a:pt x="1256" y="2427"/>
                  </a:lnTo>
                  <a:lnTo>
                    <a:pt x="1254" y="2420"/>
                  </a:lnTo>
                  <a:lnTo>
                    <a:pt x="1250" y="2415"/>
                  </a:lnTo>
                  <a:lnTo>
                    <a:pt x="1244" y="2409"/>
                  </a:lnTo>
                  <a:lnTo>
                    <a:pt x="1244" y="2407"/>
                  </a:lnTo>
                  <a:lnTo>
                    <a:pt x="1242" y="2405"/>
                  </a:lnTo>
                  <a:lnTo>
                    <a:pt x="1242" y="2403"/>
                  </a:lnTo>
                  <a:lnTo>
                    <a:pt x="1241" y="2400"/>
                  </a:lnTo>
                  <a:lnTo>
                    <a:pt x="1240" y="2398"/>
                  </a:lnTo>
                  <a:lnTo>
                    <a:pt x="1239" y="2395"/>
                  </a:lnTo>
                  <a:lnTo>
                    <a:pt x="1238" y="2394"/>
                  </a:lnTo>
                  <a:lnTo>
                    <a:pt x="1236" y="2392"/>
                  </a:lnTo>
                  <a:lnTo>
                    <a:pt x="1235" y="2390"/>
                  </a:lnTo>
                  <a:lnTo>
                    <a:pt x="1233" y="2388"/>
                  </a:lnTo>
                  <a:lnTo>
                    <a:pt x="1226" y="2391"/>
                  </a:lnTo>
                  <a:lnTo>
                    <a:pt x="1219" y="2394"/>
                  </a:lnTo>
                  <a:lnTo>
                    <a:pt x="1212" y="2398"/>
                  </a:lnTo>
                  <a:lnTo>
                    <a:pt x="1206" y="2401"/>
                  </a:lnTo>
                  <a:lnTo>
                    <a:pt x="1198" y="2403"/>
                  </a:lnTo>
                  <a:lnTo>
                    <a:pt x="1192" y="2406"/>
                  </a:lnTo>
                  <a:lnTo>
                    <a:pt x="1185" y="2408"/>
                  </a:lnTo>
                  <a:lnTo>
                    <a:pt x="1178" y="2411"/>
                  </a:lnTo>
                  <a:lnTo>
                    <a:pt x="1172" y="2413"/>
                  </a:lnTo>
                  <a:lnTo>
                    <a:pt x="1165" y="2414"/>
                  </a:lnTo>
                  <a:lnTo>
                    <a:pt x="1162" y="2413"/>
                  </a:lnTo>
                  <a:lnTo>
                    <a:pt x="1159" y="2413"/>
                  </a:lnTo>
                  <a:lnTo>
                    <a:pt x="1156" y="2413"/>
                  </a:lnTo>
                  <a:lnTo>
                    <a:pt x="1154" y="2414"/>
                  </a:lnTo>
                  <a:lnTo>
                    <a:pt x="1152" y="2416"/>
                  </a:lnTo>
                  <a:lnTo>
                    <a:pt x="1150" y="2418"/>
                  </a:lnTo>
                  <a:lnTo>
                    <a:pt x="1148" y="2419"/>
                  </a:lnTo>
                  <a:lnTo>
                    <a:pt x="1146" y="2421"/>
                  </a:lnTo>
                  <a:lnTo>
                    <a:pt x="1144" y="2422"/>
                  </a:lnTo>
                  <a:lnTo>
                    <a:pt x="1140" y="2423"/>
                  </a:lnTo>
                  <a:lnTo>
                    <a:pt x="1122" y="2430"/>
                  </a:lnTo>
                  <a:lnTo>
                    <a:pt x="1124" y="2428"/>
                  </a:lnTo>
                  <a:lnTo>
                    <a:pt x="1122" y="2427"/>
                  </a:lnTo>
                  <a:lnTo>
                    <a:pt x="1121" y="2428"/>
                  </a:lnTo>
                  <a:lnTo>
                    <a:pt x="1120" y="2430"/>
                  </a:lnTo>
                  <a:lnTo>
                    <a:pt x="1119" y="2430"/>
                  </a:lnTo>
                  <a:lnTo>
                    <a:pt x="1118" y="2431"/>
                  </a:lnTo>
                  <a:lnTo>
                    <a:pt x="1117" y="2431"/>
                  </a:lnTo>
                  <a:lnTo>
                    <a:pt x="1116" y="2431"/>
                  </a:lnTo>
                  <a:lnTo>
                    <a:pt x="1115" y="2432"/>
                  </a:lnTo>
                  <a:lnTo>
                    <a:pt x="1112" y="2432"/>
                  </a:lnTo>
                  <a:lnTo>
                    <a:pt x="1111" y="2433"/>
                  </a:lnTo>
                  <a:lnTo>
                    <a:pt x="1110" y="2435"/>
                  </a:lnTo>
                  <a:lnTo>
                    <a:pt x="1109" y="2433"/>
                  </a:lnTo>
                  <a:lnTo>
                    <a:pt x="1107" y="2432"/>
                  </a:lnTo>
                  <a:lnTo>
                    <a:pt x="1106" y="2432"/>
                  </a:lnTo>
                  <a:lnTo>
                    <a:pt x="1105" y="2433"/>
                  </a:lnTo>
                  <a:lnTo>
                    <a:pt x="1104" y="2434"/>
                  </a:lnTo>
                  <a:lnTo>
                    <a:pt x="1103" y="2435"/>
                  </a:lnTo>
                  <a:lnTo>
                    <a:pt x="1101" y="2436"/>
                  </a:lnTo>
                  <a:lnTo>
                    <a:pt x="1099" y="2438"/>
                  </a:lnTo>
                  <a:lnTo>
                    <a:pt x="1097" y="2440"/>
                  </a:lnTo>
                  <a:lnTo>
                    <a:pt x="1095" y="2441"/>
                  </a:lnTo>
                  <a:lnTo>
                    <a:pt x="1095" y="2438"/>
                  </a:lnTo>
                  <a:lnTo>
                    <a:pt x="1090" y="2438"/>
                  </a:lnTo>
                  <a:lnTo>
                    <a:pt x="1086" y="2438"/>
                  </a:lnTo>
                  <a:lnTo>
                    <a:pt x="1081" y="2440"/>
                  </a:lnTo>
                  <a:lnTo>
                    <a:pt x="1077" y="2442"/>
                  </a:lnTo>
                  <a:lnTo>
                    <a:pt x="1073" y="2443"/>
                  </a:lnTo>
                  <a:lnTo>
                    <a:pt x="1069" y="2445"/>
                  </a:lnTo>
                  <a:lnTo>
                    <a:pt x="1065" y="2446"/>
                  </a:lnTo>
                  <a:lnTo>
                    <a:pt x="1060" y="2446"/>
                  </a:lnTo>
                  <a:lnTo>
                    <a:pt x="1055" y="2446"/>
                  </a:lnTo>
                  <a:lnTo>
                    <a:pt x="1050" y="2444"/>
                  </a:lnTo>
                  <a:lnTo>
                    <a:pt x="1045" y="2449"/>
                  </a:lnTo>
                  <a:lnTo>
                    <a:pt x="1045" y="2447"/>
                  </a:lnTo>
                  <a:lnTo>
                    <a:pt x="1044" y="2446"/>
                  </a:lnTo>
                  <a:lnTo>
                    <a:pt x="1042" y="2446"/>
                  </a:lnTo>
                  <a:lnTo>
                    <a:pt x="1041" y="2446"/>
                  </a:lnTo>
                  <a:lnTo>
                    <a:pt x="1039" y="2446"/>
                  </a:lnTo>
                  <a:lnTo>
                    <a:pt x="1038" y="2447"/>
                  </a:lnTo>
                  <a:lnTo>
                    <a:pt x="1037" y="2447"/>
                  </a:lnTo>
                  <a:lnTo>
                    <a:pt x="1035" y="2447"/>
                  </a:lnTo>
                  <a:lnTo>
                    <a:pt x="1035" y="2446"/>
                  </a:lnTo>
                  <a:lnTo>
                    <a:pt x="1034" y="2444"/>
                  </a:lnTo>
                  <a:lnTo>
                    <a:pt x="1031" y="2448"/>
                  </a:lnTo>
                  <a:lnTo>
                    <a:pt x="1032" y="2449"/>
                  </a:lnTo>
                  <a:lnTo>
                    <a:pt x="1030" y="2450"/>
                  </a:lnTo>
                  <a:lnTo>
                    <a:pt x="1026" y="2450"/>
                  </a:lnTo>
                  <a:lnTo>
                    <a:pt x="1023" y="2450"/>
                  </a:lnTo>
                  <a:lnTo>
                    <a:pt x="1019" y="2449"/>
                  </a:lnTo>
                  <a:lnTo>
                    <a:pt x="1016" y="2448"/>
                  </a:lnTo>
                  <a:lnTo>
                    <a:pt x="1011" y="2448"/>
                  </a:lnTo>
                  <a:lnTo>
                    <a:pt x="1007" y="2448"/>
                  </a:lnTo>
                  <a:lnTo>
                    <a:pt x="1004" y="2449"/>
                  </a:lnTo>
                  <a:lnTo>
                    <a:pt x="999" y="2450"/>
                  </a:lnTo>
                  <a:lnTo>
                    <a:pt x="996" y="2454"/>
                  </a:lnTo>
                  <a:lnTo>
                    <a:pt x="994" y="2452"/>
                  </a:lnTo>
                  <a:lnTo>
                    <a:pt x="992" y="2451"/>
                  </a:lnTo>
                  <a:lnTo>
                    <a:pt x="989" y="2452"/>
                  </a:lnTo>
                  <a:lnTo>
                    <a:pt x="987" y="2452"/>
                  </a:lnTo>
                  <a:lnTo>
                    <a:pt x="983" y="2454"/>
                  </a:lnTo>
                  <a:lnTo>
                    <a:pt x="980" y="2454"/>
                  </a:lnTo>
                  <a:lnTo>
                    <a:pt x="977" y="2455"/>
                  </a:lnTo>
                  <a:lnTo>
                    <a:pt x="974" y="2455"/>
                  </a:lnTo>
                  <a:lnTo>
                    <a:pt x="969" y="2456"/>
                  </a:lnTo>
                  <a:lnTo>
                    <a:pt x="966" y="2455"/>
                  </a:lnTo>
                  <a:lnTo>
                    <a:pt x="966" y="2454"/>
                  </a:lnTo>
                  <a:lnTo>
                    <a:pt x="962" y="2455"/>
                  </a:lnTo>
                  <a:lnTo>
                    <a:pt x="958" y="2455"/>
                  </a:lnTo>
                  <a:lnTo>
                    <a:pt x="953" y="2454"/>
                  </a:lnTo>
                  <a:lnTo>
                    <a:pt x="950" y="2452"/>
                  </a:lnTo>
                  <a:lnTo>
                    <a:pt x="946" y="2451"/>
                  </a:lnTo>
                  <a:lnTo>
                    <a:pt x="941" y="2450"/>
                  </a:lnTo>
                  <a:lnTo>
                    <a:pt x="938" y="2450"/>
                  </a:lnTo>
                  <a:lnTo>
                    <a:pt x="935" y="2450"/>
                  </a:lnTo>
                  <a:lnTo>
                    <a:pt x="931" y="2451"/>
                  </a:lnTo>
                  <a:lnTo>
                    <a:pt x="927" y="2454"/>
                  </a:lnTo>
                  <a:lnTo>
                    <a:pt x="906" y="2475"/>
                  </a:lnTo>
                  <a:lnTo>
                    <a:pt x="906" y="2474"/>
                  </a:lnTo>
                  <a:lnTo>
                    <a:pt x="906" y="2474"/>
                  </a:lnTo>
                  <a:lnTo>
                    <a:pt x="906" y="2473"/>
                  </a:lnTo>
                  <a:lnTo>
                    <a:pt x="906" y="2472"/>
                  </a:lnTo>
                  <a:lnTo>
                    <a:pt x="907" y="2472"/>
                  </a:lnTo>
                  <a:lnTo>
                    <a:pt x="907" y="2472"/>
                  </a:lnTo>
                  <a:lnTo>
                    <a:pt x="908" y="2471"/>
                  </a:lnTo>
                  <a:lnTo>
                    <a:pt x="909" y="2471"/>
                  </a:lnTo>
                  <a:lnTo>
                    <a:pt x="909" y="2470"/>
                  </a:lnTo>
                  <a:lnTo>
                    <a:pt x="909" y="2469"/>
                  </a:lnTo>
                  <a:lnTo>
                    <a:pt x="909" y="2469"/>
                  </a:lnTo>
                  <a:lnTo>
                    <a:pt x="909" y="2469"/>
                  </a:lnTo>
                  <a:lnTo>
                    <a:pt x="909" y="2469"/>
                  </a:lnTo>
                  <a:lnTo>
                    <a:pt x="908" y="2468"/>
                  </a:lnTo>
                  <a:lnTo>
                    <a:pt x="908" y="2468"/>
                  </a:lnTo>
                  <a:lnTo>
                    <a:pt x="908" y="2468"/>
                  </a:lnTo>
                  <a:lnTo>
                    <a:pt x="907" y="2468"/>
                  </a:lnTo>
                  <a:lnTo>
                    <a:pt x="907" y="2468"/>
                  </a:lnTo>
                  <a:lnTo>
                    <a:pt x="906" y="2468"/>
                  </a:lnTo>
                  <a:lnTo>
                    <a:pt x="906" y="2468"/>
                  </a:lnTo>
                  <a:lnTo>
                    <a:pt x="903" y="2472"/>
                  </a:lnTo>
                  <a:lnTo>
                    <a:pt x="904" y="2471"/>
                  </a:lnTo>
                  <a:lnTo>
                    <a:pt x="906" y="2470"/>
                  </a:lnTo>
                  <a:lnTo>
                    <a:pt x="908" y="2468"/>
                  </a:lnTo>
                  <a:lnTo>
                    <a:pt x="909" y="2466"/>
                  </a:lnTo>
                  <a:lnTo>
                    <a:pt x="911" y="2465"/>
                  </a:lnTo>
                  <a:lnTo>
                    <a:pt x="913" y="2463"/>
                  </a:lnTo>
                  <a:lnTo>
                    <a:pt x="916" y="2462"/>
                  </a:lnTo>
                  <a:lnTo>
                    <a:pt x="917" y="2459"/>
                  </a:lnTo>
                  <a:lnTo>
                    <a:pt x="918" y="2457"/>
                  </a:lnTo>
                  <a:lnTo>
                    <a:pt x="919" y="2454"/>
                  </a:lnTo>
                  <a:lnTo>
                    <a:pt x="911" y="2438"/>
                  </a:lnTo>
                  <a:lnTo>
                    <a:pt x="911" y="2440"/>
                  </a:lnTo>
                  <a:lnTo>
                    <a:pt x="910" y="2441"/>
                  </a:lnTo>
                  <a:lnTo>
                    <a:pt x="910" y="2442"/>
                  </a:lnTo>
                  <a:lnTo>
                    <a:pt x="909" y="2442"/>
                  </a:lnTo>
                  <a:lnTo>
                    <a:pt x="909" y="2443"/>
                  </a:lnTo>
                  <a:lnTo>
                    <a:pt x="908" y="2444"/>
                  </a:lnTo>
                  <a:lnTo>
                    <a:pt x="908" y="2445"/>
                  </a:lnTo>
                  <a:lnTo>
                    <a:pt x="907" y="2446"/>
                  </a:lnTo>
                  <a:lnTo>
                    <a:pt x="908" y="2447"/>
                  </a:lnTo>
                  <a:lnTo>
                    <a:pt x="908" y="2448"/>
                  </a:lnTo>
                  <a:lnTo>
                    <a:pt x="907" y="2447"/>
                  </a:lnTo>
                  <a:lnTo>
                    <a:pt x="907" y="2446"/>
                  </a:lnTo>
                  <a:lnTo>
                    <a:pt x="906" y="2446"/>
                  </a:lnTo>
                  <a:lnTo>
                    <a:pt x="905" y="2446"/>
                  </a:lnTo>
                  <a:lnTo>
                    <a:pt x="905" y="2445"/>
                  </a:lnTo>
                  <a:lnTo>
                    <a:pt x="904" y="2445"/>
                  </a:lnTo>
                  <a:lnTo>
                    <a:pt x="903" y="2445"/>
                  </a:lnTo>
                  <a:lnTo>
                    <a:pt x="902" y="2445"/>
                  </a:lnTo>
                  <a:lnTo>
                    <a:pt x="902" y="2445"/>
                  </a:lnTo>
                  <a:lnTo>
                    <a:pt x="901" y="2444"/>
                  </a:lnTo>
                  <a:lnTo>
                    <a:pt x="884" y="2478"/>
                  </a:lnTo>
                  <a:lnTo>
                    <a:pt x="887" y="2476"/>
                  </a:lnTo>
                  <a:lnTo>
                    <a:pt x="886" y="2476"/>
                  </a:lnTo>
                  <a:lnTo>
                    <a:pt x="886" y="2476"/>
                  </a:lnTo>
                  <a:lnTo>
                    <a:pt x="886" y="2476"/>
                  </a:lnTo>
                  <a:lnTo>
                    <a:pt x="884" y="2475"/>
                  </a:lnTo>
                  <a:lnTo>
                    <a:pt x="884" y="2475"/>
                  </a:lnTo>
                  <a:lnTo>
                    <a:pt x="884" y="2475"/>
                  </a:lnTo>
                  <a:lnTo>
                    <a:pt x="883" y="2475"/>
                  </a:lnTo>
                  <a:lnTo>
                    <a:pt x="883" y="2475"/>
                  </a:lnTo>
                  <a:lnTo>
                    <a:pt x="882" y="2475"/>
                  </a:lnTo>
                  <a:lnTo>
                    <a:pt x="882" y="2475"/>
                  </a:lnTo>
                  <a:lnTo>
                    <a:pt x="882" y="2478"/>
                  </a:lnTo>
                  <a:lnTo>
                    <a:pt x="882" y="2480"/>
                  </a:lnTo>
                  <a:lnTo>
                    <a:pt x="881" y="2484"/>
                  </a:lnTo>
                  <a:lnTo>
                    <a:pt x="880" y="2486"/>
                  </a:lnTo>
                  <a:lnTo>
                    <a:pt x="878" y="2488"/>
                  </a:lnTo>
                  <a:lnTo>
                    <a:pt x="877" y="2490"/>
                  </a:lnTo>
                  <a:lnTo>
                    <a:pt x="875" y="2492"/>
                  </a:lnTo>
                  <a:lnTo>
                    <a:pt x="873" y="2495"/>
                  </a:lnTo>
                  <a:lnTo>
                    <a:pt x="870" y="2498"/>
                  </a:lnTo>
                  <a:lnTo>
                    <a:pt x="869" y="2500"/>
                  </a:lnTo>
                  <a:lnTo>
                    <a:pt x="868" y="2501"/>
                  </a:lnTo>
                  <a:lnTo>
                    <a:pt x="866" y="2502"/>
                  </a:lnTo>
                  <a:lnTo>
                    <a:pt x="865" y="2502"/>
                  </a:lnTo>
                  <a:lnTo>
                    <a:pt x="864" y="2502"/>
                  </a:lnTo>
                  <a:lnTo>
                    <a:pt x="862" y="2502"/>
                  </a:lnTo>
                  <a:lnTo>
                    <a:pt x="861" y="2502"/>
                  </a:lnTo>
                  <a:lnTo>
                    <a:pt x="860" y="2502"/>
                  </a:lnTo>
                  <a:lnTo>
                    <a:pt x="860" y="2503"/>
                  </a:lnTo>
                  <a:lnTo>
                    <a:pt x="859" y="2505"/>
                  </a:lnTo>
                  <a:lnTo>
                    <a:pt x="859" y="2507"/>
                  </a:lnTo>
                  <a:lnTo>
                    <a:pt x="858" y="2505"/>
                  </a:lnTo>
                  <a:lnTo>
                    <a:pt x="864" y="2499"/>
                  </a:lnTo>
                  <a:lnTo>
                    <a:pt x="863" y="2498"/>
                  </a:lnTo>
                  <a:lnTo>
                    <a:pt x="862" y="2498"/>
                  </a:lnTo>
                  <a:lnTo>
                    <a:pt x="862" y="2497"/>
                  </a:lnTo>
                  <a:lnTo>
                    <a:pt x="862" y="2495"/>
                  </a:lnTo>
                  <a:lnTo>
                    <a:pt x="862" y="2495"/>
                  </a:lnTo>
                  <a:lnTo>
                    <a:pt x="863" y="2494"/>
                  </a:lnTo>
                  <a:lnTo>
                    <a:pt x="864" y="2493"/>
                  </a:lnTo>
                  <a:lnTo>
                    <a:pt x="864" y="2492"/>
                  </a:lnTo>
                  <a:lnTo>
                    <a:pt x="865" y="2492"/>
                  </a:lnTo>
                  <a:lnTo>
                    <a:pt x="864" y="2491"/>
                  </a:lnTo>
                  <a:lnTo>
                    <a:pt x="872" y="2486"/>
                  </a:lnTo>
                  <a:lnTo>
                    <a:pt x="872" y="2485"/>
                  </a:lnTo>
                  <a:lnTo>
                    <a:pt x="870" y="2485"/>
                  </a:lnTo>
                  <a:lnTo>
                    <a:pt x="870" y="2485"/>
                  </a:lnTo>
                  <a:lnTo>
                    <a:pt x="869" y="2484"/>
                  </a:lnTo>
                  <a:lnTo>
                    <a:pt x="869" y="2484"/>
                  </a:lnTo>
                  <a:lnTo>
                    <a:pt x="868" y="2484"/>
                  </a:lnTo>
                  <a:lnTo>
                    <a:pt x="868" y="2484"/>
                  </a:lnTo>
                  <a:lnTo>
                    <a:pt x="867" y="2484"/>
                  </a:lnTo>
                  <a:lnTo>
                    <a:pt x="867" y="2484"/>
                  </a:lnTo>
                  <a:lnTo>
                    <a:pt x="866" y="2484"/>
                  </a:lnTo>
                  <a:lnTo>
                    <a:pt x="867" y="2484"/>
                  </a:lnTo>
                  <a:lnTo>
                    <a:pt x="868" y="2483"/>
                  </a:lnTo>
                  <a:lnTo>
                    <a:pt x="869" y="2482"/>
                  </a:lnTo>
                  <a:lnTo>
                    <a:pt x="870" y="2479"/>
                  </a:lnTo>
                  <a:lnTo>
                    <a:pt x="872" y="2477"/>
                  </a:lnTo>
                  <a:lnTo>
                    <a:pt x="873" y="2475"/>
                  </a:lnTo>
                  <a:lnTo>
                    <a:pt x="874" y="2473"/>
                  </a:lnTo>
                  <a:lnTo>
                    <a:pt x="875" y="2471"/>
                  </a:lnTo>
                  <a:lnTo>
                    <a:pt x="876" y="2469"/>
                  </a:lnTo>
                  <a:lnTo>
                    <a:pt x="876" y="2466"/>
                  </a:lnTo>
                  <a:lnTo>
                    <a:pt x="878" y="2465"/>
                  </a:lnTo>
                  <a:lnTo>
                    <a:pt x="880" y="2463"/>
                  </a:lnTo>
                  <a:lnTo>
                    <a:pt x="881" y="2462"/>
                  </a:lnTo>
                  <a:lnTo>
                    <a:pt x="882" y="2460"/>
                  </a:lnTo>
                  <a:lnTo>
                    <a:pt x="883" y="2458"/>
                  </a:lnTo>
                  <a:lnTo>
                    <a:pt x="884" y="2456"/>
                  </a:lnTo>
                  <a:lnTo>
                    <a:pt x="884" y="2454"/>
                  </a:lnTo>
                  <a:lnTo>
                    <a:pt x="886" y="2451"/>
                  </a:lnTo>
                  <a:lnTo>
                    <a:pt x="886" y="2450"/>
                  </a:lnTo>
                  <a:lnTo>
                    <a:pt x="887" y="2448"/>
                  </a:lnTo>
                  <a:lnTo>
                    <a:pt x="883" y="2446"/>
                  </a:lnTo>
                  <a:lnTo>
                    <a:pt x="879" y="2445"/>
                  </a:lnTo>
                  <a:lnTo>
                    <a:pt x="876" y="2443"/>
                  </a:lnTo>
                  <a:lnTo>
                    <a:pt x="872" y="2442"/>
                  </a:lnTo>
                  <a:lnTo>
                    <a:pt x="867" y="2440"/>
                  </a:lnTo>
                  <a:lnTo>
                    <a:pt x="862" y="2438"/>
                  </a:lnTo>
                  <a:lnTo>
                    <a:pt x="858" y="2436"/>
                  </a:lnTo>
                  <a:lnTo>
                    <a:pt x="853" y="2435"/>
                  </a:lnTo>
                  <a:lnTo>
                    <a:pt x="849" y="2433"/>
                  </a:lnTo>
                  <a:lnTo>
                    <a:pt x="845" y="2431"/>
                  </a:lnTo>
                  <a:lnTo>
                    <a:pt x="838" y="2433"/>
                  </a:lnTo>
                  <a:lnTo>
                    <a:pt x="839" y="2436"/>
                  </a:lnTo>
                  <a:lnTo>
                    <a:pt x="840" y="2441"/>
                  </a:lnTo>
                  <a:lnTo>
                    <a:pt x="841" y="2445"/>
                  </a:lnTo>
                  <a:lnTo>
                    <a:pt x="843" y="2449"/>
                  </a:lnTo>
                  <a:lnTo>
                    <a:pt x="844" y="2452"/>
                  </a:lnTo>
                  <a:lnTo>
                    <a:pt x="845" y="2457"/>
                  </a:lnTo>
                  <a:lnTo>
                    <a:pt x="846" y="2461"/>
                  </a:lnTo>
                  <a:lnTo>
                    <a:pt x="847" y="2465"/>
                  </a:lnTo>
                  <a:lnTo>
                    <a:pt x="848" y="2469"/>
                  </a:lnTo>
                  <a:lnTo>
                    <a:pt x="849" y="2473"/>
                  </a:lnTo>
                  <a:lnTo>
                    <a:pt x="848" y="2476"/>
                  </a:lnTo>
                  <a:lnTo>
                    <a:pt x="847" y="2478"/>
                  </a:lnTo>
                  <a:lnTo>
                    <a:pt x="848" y="2480"/>
                  </a:lnTo>
                  <a:lnTo>
                    <a:pt x="848" y="2483"/>
                  </a:lnTo>
                  <a:lnTo>
                    <a:pt x="848" y="2485"/>
                  </a:lnTo>
                  <a:lnTo>
                    <a:pt x="849" y="2487"/>
                  </a:lnTo>
                  <a:lnTo>
                    <a:pt x="850" y="2489"/>
                  </a:lnTo>
                  <a:lnTo>
                    <a:pt x="850" y="2491"/>
                  </a:lnTo>
                  <a:lnTo>
                    <a:pt x="850" y="2493"/>
                  </a:lnTo>
                  <a:lnTo>
                    <a:pt x="850" y="2497"/>
                  </a:lnTo>
                  <a:lnTo>
                    <a:pt x="851" y="2498"/>
                  </a:lnTo>
                  <a:lnTo>
                    <a:pt x="852" y="2500"/>
                  </a:lnTo>
                  <a:lnTo>
                    <a:pt x="852" y="2502"/>
                  </a:lnTo>
                  <a:lnTo>
                    <a:pt x="852" y="2504"/>
                  </a:lnTo>
                  <a:lnTo>
                    <a:pt x="852" y="2506"/>
                  </a:lnTo>
                  <a:lnTo>
                    <a:pt x="852" y="2508"/>
                  </a:lnTo>
                  <a:lnTo>
                    <a:pt x="852" y="2511"/>
                  </a:lnTo>
                  <a:lnTo>
                    <a:pt x="852" y="2514"/>
                  </a:lnTo>
                  <a:lnTo>
                    <a:pt x="852" y="2516"/>
                  </a:lnTo>
                  <a:lnTo>
                    <a:pt x="853" y="2518"/>
                  </a:lnTo>
                  <a:lnTo>
                    <a:pt x="855" y="2521"/>
                  </a:lnTo>
                  <a:lnTo>
                    <a:pt x="857" y="2525"/>
                  </a:lnTo>
                  <a:lnTo>
                    <a:pt x="858" y="2528"/>
                  </a:lnTo>
                  <a:lnTo>
                    <a:pt x="858" y="2532"/>
                  </a:lnTo>
                  <a:lnTo>
                    <a:pt x="858" y="2535"/>
                  </a:lnTo>
                  <a:lnTo>
                    <a:pt x="858" y="2540"/>
                  </a:lnTo>
                  <a:lnTo>
                    <a:pt x="857" y="2543"/>
                  </a:lnTo>
                  <a:lnTo>
                    <a:pt x="857" y="2546"/>
                  </a:lnTo>
                  <a:lnTo>
                    <a:pt x="855" y="2548"/>
                  </a:lnTo>
                  <a:lnTo>
                    <a:pt x="855" y="2550"/>
                  </a:lnTo>
                  <a:lnTo>
                    <a:pt x="858" y="2555"/>
                  </a:lnTo>
                  <a:lnTo>
                    <a:pt x="860" y="2560"/>
                  </a:lnTo>
                  <a:lnTo>
                    <a:pt x="861" y="2565"/>
                  </a:lnTo>
                  <a:lnTo>
                    <a:pt x="861" y="2571"/>
                  </a:lnTo>
                  <a:lnTo>
                    <a:pt x="862" y="2577"/>
                  </a:lnTo>
                  <a:lnTo>
                    <a:pt x="862" y="2583"/>
                  </a:lnTo>
                  <a:lnTo>
                    <a:pt x="863" y="2588"/>
                  </a:lnTo>
                  <a:lnTo>
                    <a:pt x="864" y="2593"/>
                  </a:lnTo>
                  <a:lnTo>
                    <a:pt x="865" y="2599"/>
                  </a:lnTo>
                  <a:lnTo>
                    <a:pt x="866" y="2603"/>
                  </a:lnTo>
                  <a:lnTo>
                    <a:pt x="866" y="2604"/>
                  </a:lnTo>
                  <a:lnTo>
                    <a:pt x="865" y="2604"/>
                  </a:lnTo>
                  <a:lnTo>
                    <a:pt x="864" y="2605"/>
                  </a:lnTo>
                  <a:lnTo>
                    <a:pt x="864" y="2605"/>
                  </a:lnTo>
                  <a:lnTo>
                    <a:pt x="863" y="2606"/>
                  </a:lnTo>
                  <a:lnTo>
                    <a:pt x="863" y="2607"/>
                  </a:lnTo>
                  <a:lnTo>
                    <a:pt x="863" y="2607"/>
                  </a:lnTo>
                  <a:lnTo>
                    <a:pt x="862" y="2608"/>
                  </a:lnTo>
                  <a:lnTo>
                    <a:pt x="863" y="2609"/>
                  </a:lnTo>
                  <a:lnTo>
                    <a:pt x="863" y="2611"/>
                  </a:lnTo>
                  <a:lnTo>
                    <a:pt x="864" y="2612"/>
                  </a:lnTo>
                  <a:lnTo>
                    <a:pt x="864" y="2611"/>
                  </a:lnTo>
                  <a:lnTo>
                    <a:pt x="865" y="2609"/>
                  </a:lnTo>
                  <a:lnTo>
                    <a:pt x="866" y="2611"/>
                  </a:lnTo>
                  <a:lnTo>
                    <a:pt x="867" y="2613"/>
                  </a:lnTo>
                  <a:lnTo>
                    <a:pt x="867" y="2616"/>
                  </a:lnTo>
                  <a:lnTo>
                    <a:pt x="868" y="2619"/>
                  </a:lnTo>
                  <a:lnTo>
                    <a:pt x="868" y="2623"/>
                  </a:lnTo>
                  <a:lnTo>
                    <a:pt x="868" y="2627"/>
                  </a:lnTo>
                  <a:lnTo>
                    <a:pt x="868" y="2630"/>
                  </a:lnTo>
                  <a:lnTo>
                    <a:pt x="869" y="2634"/>
                  </a:lnTo>
                  <a:lnTo>
                    <a:pt x="869" y="2636"/>
                  </a:lnTo>
                  <a:lnTo>
                    <a:pt x="870" y="2640"/>
                  </a:lnTo>
                  <a:lnTo>
                    <a:pt x="872" y="2641"/>
                  </a:lnTo>
                  <a:lnTo>
                    <a:pt x="873" y="2643"/>
                  </a:lnTo>
                  <a:lnTo>
                    <a:pt x="873" y="2646"/>
                  </a:lnTo>
                  <a:lnTo>
                    <a:pt x="872" y="2650"/>
                  </a:lnTo>
                  <a:lnTo>
                    <a:pt x="870" y="2654"/>
                  </a:lnTo>
                  <a:lnTo>
                    <a:pt x="869" y="2657"/>
                  </a:lnTo>
                  <a:lnTo>
                    <a:pt x="868" y="2660"/>
                  </a:lnTo>
                  <a:lnTo>
                    <a:pt x="868" y="2663"/>
                  </a:lnTo>
                  <a:lnTo>
                    <a:pt x="868" y="2665"/>
                  </a:lnTo>
                  <a:lnTo>
                    <a:pt x="869" y="2668"/>
                  </a:lnTo>
                  <a:lnTo>
                    <a:pt x="872" y="2668"/>
                  </a:lnTo>
                  <a:lnTo>
                    <a:pt x="872" y="2668"/>
                  </a:lnTo>
                  <a:lnTo>
                    <a:pt x="872" y="2666"/>
                  </a:lnTo>
                  <a:lnTo>
                    <a:pt x="872" y="2666"/>
                  </a:lnTo>
                  <a:lnTo>
                    <a:pt x="872" y="2666"/>
                  </a:lnTo>
                  <a:lnTo>
                    <a:pt x="872" y="2666"/>
                  </a:lnTo>
                  <a:lnTo>
                    <a:pt x="872" y="2665"/>
                  </a:lnTo>
                  <a:lnTo>
                    <a:pt x="870" y="2665"/>
                  </a:lnTo>
                  <a:lnTo>
                    <a:pt x="870" y="2665"/>
                  </a:lnTo>
                  <a:lnTo>
                    <a:pt x="870" y="2665"/>
                  </a:lnTo>
                  <a:lnTo>
                    <a:pt x="869" y="2664"/>
                  </a:lnTo>
                  <a:lnTo>
                    <a:pt x="867" y="2671"/>
                  </a:lnTo>
                  <a:lnTo>
                    <a:pt x="867" y="2677"/>
                  </a:lnTo>
                  <a:lnTo>
                    <a:pt x="867" y="2683"/>
                  </a:lnTo>
                  <a:lnTo>
                    <a:pt x="868" y="2688"/>
                  </a:lnTo>
                  <a:lnTo>
                    <a:pt x="869" y="2693"/>
                  </a:lnTo>
                  <a:lnTo>
                    <a:pt x="870" y="2699"/>
                  </a:lnTo>
                  <a:lnTo>
                    <a:pt x="870" y="2704"/>
                  </a:lnTo>
                  <a:lnTo>
                    <a:pt x="869" y="2708"/>
                  </a:lnTo>
                  <a:lnTo>
                    <a:pt x="867" y="2713"/>
                  </a:lnTo>
                  <a:lnTo>
                    <a:pt x="863" y="2717"/>
                  </a:lnTo>
                  <a:lnTo>
                    <a:pt x="855" y="2717"/>
                  </a:lnTo>
                  <a:lnTo>
                    <a:pt x="849" y="2717"/>
                  </a:lnTo>
                  <a:lnTo>
                    <a:pt x="843" y="2717"/>
                  </a:lnTo>
                  <a:lnTo>
                    <a:pt x="836" y="2717"/>
                  </a:lnTo>
                  <a:lnTo>
                    <a:pt x="830" y="2717"/>
                  </a:lnTo>
                  <a:lnTo>
                    <a:pt x="823" y="2717"/>
                  </a:lnTo>
                  <a:lnTo>
                    <a:pt x="817" y="2718"/>
                  </a:lnTo>
                  <a:lnTo>
                    <a:pt x="810" y="2719"/>
                  </a:lnTo>
                  <a:lnTo>
                    <a:pt x="803" y="2721"/>
                  </a:lnTo>
                  <a:lnTo>
                    <a:pt x="796" y="2725"/>
                  </a:lnTo>
                  <a:lnTo>
                    <a:pt x="780" y="2723"/>
                  </a:lnTo>
                  <a:lnTo>
                    <a:pt x="764" y="2723"/>
                  </a:lnTo>
                  <a:lnTo>
                    <a:pt x="748" y="2725"/>
                  </a:lnTo>
                  <a:lnTo>
                    <a:pt x="732" y="2725"/>
                  </a:lnTo>
                  <a:lnTo>
                    <a:pt x="717" y="2725"/>
                  </a:lnTo>
                  <a:lnTo>
                    <a:pt x="701" y="2725"/>
                  </a:lnTo>
                  <a:lnTo>
                    <a:pt x="684" y="2723"/>
                  </a:lnTo>
                  <a:lnTo>
                    <a:pt x="669" y="2722"/>
                  </a:lnTo>
                  <a:lnTo>
                    <a:pt x="655" y="2720"/>
                  </a:lnTo>
                  <a:lnTo>
                    <a:pt x="640" y="2717"/>
                  </a:lnTo>
                  <a:lnTo>
                    <a:pt x="635" y="2717"/>
                  </a:lnTo>
                  <a:lnTo>
                    <a:pt x="630" y="2717"/>
                  </a:lnTo>
                  <a:lnTo>
                    <a:pt x="624" y="2717"/>
                  </a:lnTo>
                  <a:lnTo>
                    <a:pt x="619" y="2717"/>
                  </a:lnTo>
                  <a:lnTo>
                    <a:pt x="615" y="2716"/>
                  </a:lnTo>
                  <a:lnTo>
                    <a:pt x="609" y="2715"/>
                  </a:lnTo>
                  <a:lnTo>
                    <a:pt x="605" y="2713"/>
                  </a:lnTo>
                  <a:lnTo>
                    <a:pt x="601" y="2711"/>
                  </a:lnTo>
                  <a:lnTo>
                    <a:pt x="596" y="2708"/>
                  </a:lnTo>
                  <a:lnTo>
                    <a:pt x="592" y="2706"/>
                  </a:lnTo>
                  <a:lnTo>
                    <a:pt x="587" y="2693"/>
                  </a:lnTo>
                  <a:lnTo>
                    <a:pt x="598" y="2693"/>
                  </a:lnTo>
                  <a:lnTo>
                    <a:pt x="594" y="2688"/>
                  </a:lnTo>
                  <a:lnTo>
                    <a:pt x="591" y="2683"/>
                  </a:lnTo>
                  <a:lnTo>
                    <a:pt x="590" y="2677"/>
                  </a:lnTo>
                  <a:lnTo>
                    <a:pt x="591" y="2672"/>
                  </a:lnTo>
                  <a:lnTo>
                    <a:pt x="592" y="2666"/>
                  </a:lnTo>
                  <a:lnTo>
                    <a:pt x="593" y="2661"/>
                  </a:lnTo>
                  <a:lnTo>
                    <a:pt x="595" y="2656"/>
                  </a:lnTo>
                  <a:lnTo>
                    <a:pt x="596" y="2650"/>
                  </a:lnTo>
                  <a:lnTo>
                    <a:pt x="596" y="2645"/>
                  </a:lnTo>
                  <a:lnTo>
                    <a:pt x="595" y="2640"/>
                  </a:lnTo>
                  <a:lnTo>
                    <a:pt x="597" y="2637"/>
                  </a:lnTo>
                  <a:lnTo>
                    <a:pt x="598" y="2636"/>
                  </a:lnTo>
                  <a:lnTo>
                    <a:pt x="598" y="2634"/>
                  </a:lnTo>
                  <a:lnTo>
                    <a:pt x="598" y="2632"/>
                  </a:lnTo>
                  <a:lnTo>
                    <a:pt x="598" y="2631"/>
                  </a:lnTo>
                  <a:lnTo>
                    <a:pt x="597" y="2629"/>
                  </a:lnTo>
                  <a:lnTo>
                    <a:pt x="597" y="2627"/>
                  </a:lnTo>
                  <a:lnTo>
                    <a:pt x="597" y="2626"/>
                  </a:lnTo>
                  <a:lnTo>
                    <a:pt x="597" y="2623"/>
                  </a:lnTo>
                  <a:lnTo>
                    <a:pt x="598" y="2621"/>
                  </a:lnTo>
                  <a:lnTo>
                    <a:pt x="601" y="2621"/>
                  </a:lnTo>
                  <a:lnTo>
                    <a:pt x="604" y="2614"/>
                  </a:lnTo>
                  <a:lnTo>
                    <a:pt x="604" y="2607"/>
                  </a:lnTo>
                  <a:lnTo>
                    <a:pt x="602" y="2602"/>
                  </a:lnTo>
                  <a:lnTo>
                    <a:pt x="598" y="2597"/>
                  </a:lnTo>
                  <a:lnTo>
                    <a:pt x="593" y="2592"/>
                  </a:lnTo>
                  <a:lnTo>
                    <a:pt x="588" y="2589"/>
                  </a:lnTo>
                  <a:lnTo>
                    <a:pt x="581" y="2585"/>
                  </a:lnTo>
                  <a:lnTo>
                    <a:pt x="576" y="2582"/>
                  </a:lnTo>
                  <a:lnTo>
                    <a:pt x="569" y="2578"/>
                  </a:lnTo>
                  <a:lnTo>
                    <a:pt x="565" y="2574"/>
                  </a:lnTo>
                  <a:lnTo>
                    <a:pt x="561" y="2573"/>
                  </a:lnTo>
                  <a:lnTo>
                    <a:pt x="557" y="2572"/>
                  </a:lnTo>
                  <a:lnTo>
                    <a:pt x="552" y="2571"/>
                  </a:lnTo>
                  <a:lnTo>
                    <a:pt x="549" y="2569"/>
                  </a:lnTo>
                  <a:lnTo>
                    <a:pt x="545" y="2568"/>
                  </a:lnTo>
                  <a:lnTo>
                    <a:pt x="540" y="2565"/>
                  </a:lnTo>
                  <a:lnTo>
                    <a:pt x="537" y="2563"/>
                  </a:lnTo>
                  <a:lnTo>
                    <a:pt x="533" y="2561"/>
                  </a:lnTo>
                  <a:lnTo>
                    <a:pt x="530" y="2559"/>
                  </a:lnTo>
                  <a:lnTo>
                    <a:pt x="526" y="2557"/>
                  </a:lnTo>
                  <a:lnTo>
                    <a:pt x="523" y="2562"/>
                  </a:lnTo>
                  <a:lnTo>
                    <a:pt x="521" y="2568"/>
                  </a:lnTo>
                  <a:lnTo>
                    <a:pt x="520" y="2573"/>
                  </a:lnTo>
                  <a:lnTo>
                    <a:pt x="518" y="2578"/>
                  </a:lnTo>
                  <a:lnTo>
                    <a:pt x="517" y="2584"/>
                  </a:lnTo>
                  <a:lnTo>
                    <a:pt x="515" y="2588"/>
                  </a:lnTo>
                  <a:lnTo>
                    <a:pt x="511" y="2591"/>
                  </a:lnTo>
                  <a:lnTo>
                    <a:pt x="508" y="2594"/>
                  </a:lnTo>
                  <a:lnTo>
                    <a:pt x="503" y="2598"/>
                  </a:lnTo>
                  <a:lnTo>
                    <a:pt x="496" y="2600"/>
                  </a:lnTo>
                  <a:lnTo>
                    <a:pt x="496" y="2601"/>
                  </a:lnTo>
                  <a:lnTo>
                    <a:pt x="496" y="2602"/>
                  </a:lnTo>
                  <a:lnTo>
                    <a:pt x="496" y="2603"/>
                  </a:lnTo>
                  <a:lnTo>
                    <a:pt x="496" y="2604"/>
                  </a:lnTo>
                  <a:lnTo>
                    <a:pt x="495" y="2606"/>
                  </a:lnTo>
                  <a:lnTo>
                    <a:pt x="495" y="2607"/>
                  </a:lnTo>
                  <a:lnTo>
                    <a:pt x="495" y="2608"/>
                  </a:lnTo>
                  <a:lnTo>
                    <a:pt x="494" y="2609"/>
                  </a:lnTo>
                  <a:lnTo>
                    <a:pt x="494" y="2609"/>
                  </a:lnTo>
                  <a:lnTo>
                    <a:pt x="492" y="2611"/>
                  </a:lnTo>
                  <a:lnTo>
                    <a:pt x="492" y="2608"/>
                  </a:lnTo>
                  <a:lnTo>
                    <a:pt x="492" y="2607"/>
                  </a:lnTo>
                  <a:lnTo>
                    <a:pt x="491" y="2607"/>
                  </a:lnTo>
                  <a:lnTo>
                    <a:pt x="490" y="2607"/>
                  </a:lnTo>
                  <a:lnTo>
                    <a:pt x="490" y="2607"/>
                  </a:lnTo>
                  <a:lnTo>
                    <a:pt x="489" y="2607"/>
                  </a:lnTo>
                  <a:lnTo>
                    <a:pt x="488" y="2608"/>
                  </a:lnTo>
                  <a:lnTo>
                    <a:pt x="487" y="2608"/>
                  </a:lnTo>
                  <a:lnTo>
                    <a:pt x="487" y="2609"/>
                  </a:lnTo>
                  <a:lnTo>
                    <a:pt x="486" y="2611"/>
                  </a:lnTo>
                  <a:lnTo>
                    <a:pt x="485" y="2611"/>
                  </a:lnTo>
                  <a:lnTo>
                    <a:pt x="483" y="2613"/>
                  </a:lnTo>
                  <a:lnTo>
                    <a:pt x="480" y="2614"/>
                  </a:lnTo>
                  <a:lnTo>
                    <a:pt x="477" y="2616"/>
                  </a:lnTo>
                  <a:lnTo>
                    <a:pt x="473" y="2617"/>
                  </a:lnTo>
                  <a:lnTo>
                    <a:pt x="469" y="2617"/>
                  </a:lnTo>
                  <a:lnTo>
                    <a:pt x="465" y="2618"/>
                  </a:lnTo>
                  <a:lnTo>
                    <a:pt x="461" y="2618"/>
                  </a:lnTo>
                  <a:lnTo>
                    <a:pt x="458" y="2619"/>
                  </a:lnTo>
                  <a:lnTo>
                    <a:pt x="454" y="2619"/>
                  </a:lnTo>
                  <a:lnTo>
                    <a:pt x="451" y="2619"/>
                  </a:lnTo>
                  <a:lnTo>
                    <a:pt x="446" y="2622"/>
                  </a:lnTo>
                  <a:lnTo>
                    <a:pt x="440" y="2623"/>
                  </a:lnTo>
                  <a:lnTo>
                    <a:pt x="435" y="2625"/>
                  </a:lnTo>
                  <a:lnTo>
                    <a:pt x="430" y="2626"/>
                  </a:lnTo>
                  <a:lnTo>
                    <a:pt x="424" y="2626"/>
                  </a:lnTo>
                  <a:lnTo>
                    <a:pt x="420" y="2626"/>
                  </a:lnTo>
                  <a:lnTo>
                    <a:pt x="415" y="2626"/>
                  </a:lnTo>
                  <a:lnTo>
                    <a:pt x="409" y="2625"/>
                  </a:lnTo>
                  <a:lnTo>
                    <a:pt x="405" y="2625"/>
                  </a:lnTo>
                  <a:lnTo>
                    <a:pt x="400" y="2625"/>
                  </a:lnTo>
                  <a:lnTo>
                    <a:pt x="407" y="2617"/>
                  </a:lnTo>
                  <a:lnTo>
                    <a:pt x="407" y="2617"/>
                  </a:lnTo>
                  <a:lnTo>
                    <a:pt x="406" y="2616"/>
                  </a:lnTo>
                  <a:lnTo>
                    <a:pt x="406" y="2616"/>
                  </a:lnTo>
                  <a:lnTo>
                    <a:pt x="405" y="2616"/>
                  </a:lnTo>
                  <a:lnTo>
                    <a:pt x="404" y="2616"/>
                  </a:lnTo>
                  <a:lnTo>
                    <a:pt x="404" y="2616"/>
                  </a:lnTo>
                  <a:lnTo>
                    <a:pt x="403" y="2616"/>
                  </a:lnTo>
                  <a:lnTo>
                    <a:pt x="402" y="2616"/>
                  </a:lnTo>
                  <a:lnTo>
                    <a:pt x="401" y="2616"/>
                  </a:lnTo>
                  <a:lnTo>
                    <a:pt x="400" y="2616"/>
                  </a:lnTo>
                  <a:lnTo>
                    <a:pt x="400" y="2617"/>
                  </a:lnTo>
                  <a:lnTo>
                    <a:pt x="399" y="2618"/>
                  </a:lnTo>
                  <a:lnTo>
                    <a:pt x="399" y="2619"/>
                  </a:lnTo>
                  <a:lnTo>
                    <a:pt x="399" y="2620"/>
                  </a:lnTo>
                  <a:lnTo>
                    <a:pt x="397" y="2621"/>
                  </a:lnTo>
                  <a:lnTo>
                    <a:pt x="397" y="2622"/>
                  </a:lnTo>
                  <a:lnTo>
                    <a:pt x="396" y="2623"/>
                  </a:lnTo>
                  <a:lnTo>
                    <a:pt x="396" y="2625"/>
                  </a:lnTo>
                  <a:lnTo>
                    <a:pt x="395" y="2626"/>
                  </a:lnTo>
                  <a:lnTo>
                    <a:pt x="394" y="2627"/>
                  </a:lnTo>
                  <a:lnTo>
                    <a:pt x="382" y="2622"/>
                  </a:lnTo>
                  <a:lnTo>
                    <a:pt x="382" y="2622"/>
                  </a:lnTo>
                  <a:lnTo>
                    <a:pt x="383" y="2622"/>
                  </a:lnTo>
                  <a:lnTo>
                    <a:pt x="383" y="2622"/>
                  </a:lnTo>
                  <a:lnTo>
                    <a:pt x="383" y="2622"/>
                  </a:lnTo>
                  <a:lnTo>
                    <a:pt x="385" y="2622"/>
                  </a:lnTo>
                  <a:lnTo>
                    <a:pt x="385" y="2622"/>
                  </a:lnTo>
                  <a:lnTo>
                    <a:pt x="385" y="2622"/>
                  </a:lnTo>
                  <a:lnTo>
                    <a:pt x="386" y="2621"/>
                  </a:lnTo>
                  <a:lnTo>
                    <a:pt x="386" y="2621"/>
                  </a:lnTo>
                  <a:lnTo>
                    <a:pt x="386" y="2621"/>
                  </a:lnTo>
                  <a:lnTo>
                    <a:pt x="383" y="2619"/>
                  </a:lnTo>
                  <a:lnTo>
                    <a:pt x="382" y="2618"/>
                  </a:lnTo>
                  <a:lnTo>
                    <a:pt x="381" y="2618"/>
                  </a:lnTo>
                  <a:lnTo>
                    <a:pt x="380" y="2618"/>
                  </a:lnTo>
                  <a:lnTo>
                    <a:pt x="379" y="2619"/>
                  </a:lnTo>
                  <a:lnTo>
                    <a:pt x="379" y="2620"/>
                  </a:lnTo>
                  <a:lnTo>
                    <a:pt x="378" y="2621"/>
                  </a:lnTo>
                  <a:lnTo>
                    <a:pt x="377" y="2621"/>
                  </a:lnTo>
                  <a:lnTo>
                    <a:pt x="376" y="2622"/>
                  </a:lnTo>
                  <a:lnTo>
                    <a:pt x="375" y="2622"/>
                  </a:lnTo>
                  <a:lnTo>
                    <a:pt x="367" y="2616"/>
                  </a:lnTo>
                  <a:lnTo>
                    <a:pt x="367" y="2616"/>
                  </a:lnTo>
                  <a:lnTo>
                    <a:pt x="366" y="2617"/>
                  </a:lnTo>
                  <a:lnTo>
                    <a:pt x="366" y="2618"/>
                  </a:lnTo>
                  <a:lnTo>
                    <a:pt x="366" y="2618"/>
                  </a:lnTo>
                  <a:lnTo>
                    <a:pt x="366" y="2619"/>
                  </a:lnTo>
                  <a:lnTo>
                    <a:pt x="366" y="2620"/>
                  </a:lnTo>
                  <a:lnTo>
                    <a:pt x="366" y="2620"/>
                  </a:lnTo>
                  <a:lnTo>
                    <a:pt x="366" y="2621"/>
                  </a:lnTo>
                  <a:lnTo>
                    <a:pt x="366" y="2622"/>
                  </a:lnTo>
                  <a:lnTo>
                    <a:pt x="366" y="2622"/>
                  </a:lnTo>
                  <a:lnTo>
                    <a:pt x="363" y="2620"/>
                  </a:lnTo>
                  <a:lnTo>
                    <a:pt x="360" y="2619"/>
                  </a:lnTo>
                  <a:lnTo>
                    <a:pt x="357" y="2619"/>
                  </a:lnTo>
                  <a:lnTo>
                    <a:pt x="353" y="2620"/>
                  </a:lnTo>
                  <a:lnTo>
                    <a:pt x="350" y="2620"/>
                  </a:lnTo>
                  <a:lnTo>
                    <a:pt x="347" y="2621"/>
                  </a:lnTo>
                  <a:lnTo>
                    <a:pt x="345" y="2621"/>
                  </a:lnTo>
                  <a:lnTo>
                    <a:pt x="342" y="2620"/>
                  </a:lnTo>
                  <a:lnTo>
                    <a:pt x="339" y="2619"/>
                  </a:lnTo>
                  <a:lnTo>
                    <a:pt x="337" y="2616"/>
                  </a:lnTo>
                  <a:lnTo>
                    <a:pt x="336" y="2617"/>
                  </a:lnTo>
                  <a:lnTo>
                    <a:pt x="335" y="2618"/>
                  </a:lnTo>
                  <a:lnTo>
                    <a:pt x="334" y="2619"/>
                  </a:lnTo>
                  <a:lnTo>
                    <a:pt x="332" y="2620"/>
                  </a:lnTo>
                  <a:lnTo>
                    <a:pt x="330" y="2620"/>
                  </a:lnTo>
                  <a:lnTo>
                    <a:pt x="326" y="2620"/>
                  </a:lnTo>
                  <a:lnTo>
                    <a:pt x="324" y="2620"/>
                  </a:lnTo>
                  <a:lnTo>
                    <a:pt x="321" y="2620"/>
                  </a:lnTo>
                  <a:lnTo>
                    <a:pt x="318" y="2619"/>
                  </a:lnTo>
                  <a:lnTo>
                    <a:pt x="316" y="2619"/>
                  </a:lnTo>
                  <a:lnTo>
                    <a:pt x="313" y="2617"/>
                  </a:lnTo>
                  <a:lnTo>
                    <a:pt x="309" y="2616"/>
                  </a:lnTo>
                  <a:lnTo>
                    <a:pt x="306" y="2616"/>
                  </a:lnTo>
                  <a:lnTo>
                    <a:pt x="303" y="2617"/>
                  </a:lnTo>
                  <a:lnTo>
                    <a:pt x="300" y="2618"/>
                  </a:lnTo>
                  <a:lnTo>
                    <a:pt x="297" y="2619"/>
                  </a:lnTo>
                  <a:lnTo>
                    <a:pt x="294" y="2619"/>
                  </a:lnTo>
                  <a:lnTo>
                    <a:pt x="291" y="2618"/>
                  </a:lnTo>
                  <a:lnTo>
                    <a:pt x="289" y="2616"/>
                  </a:lnTo>
                  <a:lnTo>
                    <a:pt x="287" y="2612"/>
                  </a:lnTo>
                  <a:lnTo>
                    <a:pt x="287" y="2617"/>
                  </a:lnTo>
                  <a:lnTo>
                    <a:pt x="285" y="2617"/>
                  </a:lnTo>
                  <a:lnTo>
                    <a:pt x="283" y="2616"/>
                  </a:lnTo>
                  <a:lnTo>
                    <a:pt x="282" y="2616"/>
                  </a:lnTo>
                  <a:lnTo>
                    <a:pt x="280" y="2617"/>
                  </a:lnTo>
                  <a:lnTo>
                    <a:pt x="279" y="2617"/>
                  </a:lnTo>
                  <a:lnTo>
                    <a:pt x="277" y="2616"/>
                  </a:lnTo>
                  <a:lnTo>
                    <a:pt x="276" y="2616"/>
                  </a:lnTo>
                  <a:lnTo>
                    <a:pt x="275" y="2615"/>
                  </a:lnTo>
                  <a:lnTo>
                    <a:pt x="274" y="2613"/>
                  </a:lnTo>
                  <a:lnTo>
                    <a:pt x="274" y="2611"/>
                  </a:lnTo>
                  <a:lnTo>
                    <a:pt x="271" y="2617"/>
                  </a:lnTo>
                  <a:lnTo>
                    <a:pt x="263" y="2608"/>
                  </a:lnTo>
                  <a:lnTo>
                    <a:pt x="262" y="2609"/>
                  </a:lnTo>
                  <a:lnTo>
                    <a:pt x="262" y="2612"/>
                  </a:lnTo>
                  <a:lnTo>
                    <a:pt x="261" y="2613"/>
                  </a:lnTo>
                  <a:lnTo>
                    <a:pt x="260" y="2614"/>
                  </a:lnTo>
                  <a:lnTo>
                    <a:pt x="259" y="2615"/>
                  </a:lnTo>
                  <a:lnTo>
                    <a:pt x="258" y="2616"/>
                  </a:lnTo>
                  <a:lnTo>
                    <a:pt x="256" y="2616"/>
                  </a:lnTo>
                  <a:lnTo>
                    <a:pt x="254" y="2616"/>
                  </a:lnTo>
                  <a:lnTo>
                    <a:pt x="252" y="2615"/>
                  </a:lnTo>
                  <a:lnTo>
                    <a:pt x="250" y="2614"/>
                  </a:lnTo>
                  <a:lnTo>
                    <a:pt x="250" y="2614"/>
                  </a:lnTo>
                  <a:lnTo>
                    <a:pt x="250" y="2613"/>
                  </a:lnTo>
                  <a:lnTo>
                    <a:pt x="249" y="2613"/>
                  </a:lnTo>
                  <a:lnTo>
                    <a:pt x="249" y="2613"/>
                  </a:lnTo>
                  <a:lnTo>
                    <a:pt x="249" y="2613"/>
                  </a:lnTo>
                  <a:lnTo>
                    <a:pt x="248" y="2612"/>
                  </a:lnTo>
                  <a:lnTo>
                    <a:pt x="248" y="2612"/>
                  </a:lnTo>
                  <a:lnTo>
                    <a:pt x="248" y="2612"/>
                  </a:lnTo>
                  <a:lnTo>
                    <a:pt x="247" y="2612"/>
                  </a:lnTo>
                  <a:lnTo>
                    <a:pt x="247" y="2612"/>
                  </a:lnTo>
                  <a:lnTo>
                    <a:pt x="246" y="2613"/>
                  </a:lnTo>
                  <a:lnTo>
                    <a:pt x="245" y="2614"/>
                  </a:lnTo>
                  <a:lnTo>
                    <a:pt x="245" y="2614"/>
                  </a:lnTo>
                  <a:lnTo>
                    <a:pt x="245" y="2614"/>
                  </a:lnTo>
                  <a:lnTo>
                    <a:pt x="246" y="2614"/>
                  </a:lnTo>
                  <a:lnTo>
                    <a:pt x="246" y="2613"/>
                  </a:lnTo>
                  <a:lnTo>
                    <a:pt x="246" y="2613"/>
                  </a:lnTo>
                  <a:lnTo>
                    <a:pt x="247" y="2612"/>
                  </a:lnTo>
                  <a:lnTo>
                    <a:pt x="247" y="2612"/>
                  </a:lnTo>
                  <a:lnTo>
                    <a:pt x="247" y="2611"/>
                  </a:lnTo>
                  <a:lnTo>
                    <a:pt x="225" y="2608"/>
                  </a:lnTo>
                  <a:lnTo>
                    <a:pt x="203" y="2607"/>
                  </a:lnTo>
                  <a:lnTo>
                    <a:pt x="179" y="2605"/>
                  </a:lnTo>
                  <a:lnTo>
                    <a:pt x="154" y="2604"/>
                  </a:lnTo>
                  <a:lnTo>
                    <a:pt x="131" y="2602"/>
                  </a:lnTo>
                  <a:lnTo>
                    <a:pt x="106" y="2600"/>
                  </a:lnTo>
                  <a:lnTo>
                    <a:pt x="82" y="2597"/>
                  </a:lnTo>
                  <a:lnTo>
                    <a:pt x="59" y="2593"/>
                  </a:lnTo>
                  <a:lnTo>
                    <a:pt x="37" y="2590"/>
                  </a:lnTo>
                  <a:lnTo>
                    <a:pt x="18" y="2585"/>
                  </a:lnTo>
                  <a:lnTo>
                    <a:pt x="16" y="2582"/>
                  </a:lnTo>
                  <a:lnTo>
                    <a:pt x="13" y="2578"/>
                  </a:lnTo>
                  <a:lnTo>
                    <a:pt x="10" y="2576"/>
                  </a:lnTo>
                  <a:lnTo>
                    <a:pt x="7" y="2573"/>
                  </a:lnTo>
                  <a:lnTo>
                    <a:pt x="4" y="2570"/>
                  </a:lnTo>
                  <a:lnTo>
                    <a:pt x="2" y="2566"/>
                  </a:lnTo>
                  <a:lnTo>
                    <a:pt x="1" y="2563"/>
                  </a:lnTo>
                  <a:lnTo>
                    <a:pt x="0" y="2560"/>
                  </a:lnTo>
                  <a:lnTo>
                    <a:pt x="1" y="2556"/>
                  </a:lnTo>
                  <a:lnTo>
                    <a:pt x="3" y="2552"/>
                  </a:lnTo>
                  <a:lnTo>
                    <a:pt x="1" y="2550"/>
                  </a:lnTo>
                  <a:lnTo>
                    <a:pt x="0" y="2550"/>
                  </a:lnTo>
                  <a:lnTo>
                    <a:pt x="0" y="2550"/>
                  </a:lnTo>
                  <a:lnTo>
                    <a:pt x="0" y="2550"/>
                  </a:lnTo>
                  <a:lnTo>
                    <a:pt x="1" y="2550"/>
                  </a:lnTo>
                  <a:lnTo>
                    <a:pt x="1" y="2550"/>
                  </a:lnTo>
                  <a:lnTo>
                    <a:pt x="2" y="2550"/>
                  </a:lnTo>
                  <a:lnTo>
                    <a:pt x="3" y="2550"/>
                  </a:lnTo>
                  <a:lnTo>
                    <a:pt x="4" y="2551"/>
                  </a:lnTo>
                  <a:lnTo>
                    <a:pt x="5" y="2551"/>
                  </a:lnTo>
                  <a:lnTo>
                    <a:pt x="5" y="2552"/>
                  </a:lnTo>
                  <a:lnTo>
                    <a:pt x="6" y="2546"/>
                  </a:lnTo>
                  <a:lnTo>
                    <a:pt x="9" y="2542"/>
                  </a:lnTo>
                  <a:lnTo>
                    <a:pt x="15" y="2538"/>
                  </a:lnTo>
                  <a:lnTo>
                    <a:pt x="19" y="2536"/>
                  </a:lnTo>
                  <a:lnTo>
                    <a:pt x="25" y="2535"/>
                  </a:lnTo>
                  <a:lnTo>
                    <a:pt x="32" y="2535"/>
                  </a:lnTo>
                  <a:lnTo>
                    <a:pt x="37" y="2534"/>
                  </a:lnTo>
                  <a:lnTo>
                    <a:pt x="43" y="2533"/>
                  </a:lnTo>
                  <a:lnTo>
                    <a:pt x="48" y="2532"/>
                  </a:lnTo>
                  <a:lnTo>
                    <a:pt x="51" y="2529"/>
                  </a:lnTo>
                  <a:lnTo>
                    <a:pt x="56" y="2536"/>
                  </a:lnTo>
                  <a:lnTo>
                    <a:pt x="56" y="2535"/>
                  </a:lnTo>
                  <a:lnTo>
                    <a:pt x="57" y="2535"/>
                  </a:lnTo>
                  <a:lnTo>
                    <a:pt x="57" y="2534"/>
                  </a:lnTo>
                  <a:lnTo>
                    <a:pt x="57" y="2534"/>
                  </a:lnTo>
                  <a:lnTo>
                    <a:pt x="57" y="2533"/>
                  </a:lnTo>
                  <a:lnTo>
                    <a:pt x="57" y="2532"/>
                  </a:lnTo>
                  <a:lnTo>
                    <a:pt x="57" y="2531"/>
                  </a:lnTo>
                  <a:lnTo>
                    <a:pt x="57" y="2531"/>
                  </a:lnTo>
                  <a:lnTo>
                    <a:pt x="57" y="2530"/>
                  </a:lnTo>
                  <a:lnTo>
                    <a:pt x="57" y="2529"/>
                  </a:lnTo>
                  <a:lnTo>
                    <a:pt x="57" y="2532"/>
                  </a:lnTo>
                  <a:lnTo>
                    <a:pt x="59" y="2531"/>
                  </a:lnTo>
                  <a:lnTo>
                    <a:pt x="61" y="2531"/>
                  </a:lnTo>
                  <a:lnTo>
                    <a:pt x="63" y="2530"/>
                  </a:lnTo>
                  <a:lnTo>
                    <a:pt x="65" y="2530"/>
                  </a:lnTo>
                  <a:lnTo>
                    <a:pt x="66" y="2531"/>
                  </a:lnTo>
                  <a:lnTo>
                    <a:pt x="68" y="2531"/>
                  </a:lnTo>
                  <a:lnTo>
                    <a:pt x="71" y="2531"/>
                  </a:lnTo>
                  <a:lnTo>
                    <a:pt x="73" y="2530"/>
                  </a:lnTo>
                  <a:lnTo>
                    <a:pt x="75" y="2529"/>
                  </a:lnTo>
                  <a:lnTo>
                    <a:pt x="78" y="2527"/>
                  </a:lnTo>
                  <a:lnTo>
                    <a:pt x="78" y="2528"/>
                  </a:lnTo>
                  <a:lnTo>
                    <a:pt x="78" y="2528"/>
                  </a:lnTo>
                  <a:lnTo>
                    <a:pt x="78" y="2528"/>
                  </a:lnTo>
                  <a:lnTo>
                    <a:pt x="77" y="2529"/>
                  </a:lnTo>
                  <a:lnTo>
                    <a:pt x="77" y="2529"/>
                  </a:lnTo>
                  <a:lnTo>
                    <a:pt x="77" y="2529"/>
                  </a:lnTo>
                  <a:lnTo>
                    <a:pt x="77" y="2530"/>
                  </a:lnTo>
                  <a:lnTo>
                    <a:pt x="77" y="2530"/>
                  </a:lnTo>
                  <a:lnTo>
                    <a:pt x="77" y="2530"/>
                  </a:lnTo>
                  <a:lnTo>
                    <a:pt x="77" y="2531"/>
                  </a:lnTo>
                  <a:lnTo>
                    <a:pt x="78" y="2531"/>
                  </a:lnTo>
                  <a:lnTo>
                    <a:pt x="79" y="2531"/>
                  </a:lnTo>
                  <a:lnTo>
                    <a:pt x="80" y="2531"/>
                  </a:lnTo>
                  <a:lnTo>
                    <a:pt x="82" y="2531"/>
                  </a:lnTo>
                  <a:lnTo>
                    <a:pt x="84" y="2531"/>
                  </a:lnTo>
                  <a:lnTo>
                    <a:pt x="86" y="2531"/>
                  </a:lnTo>
                  <a:lnTo>
                    <a:pt x="87" y="2530"/>
                  </a:lnTo>
                  <a:lnTo>
                    <a:pt x="88" y="2529"/>
                  </a:lnTo>
                  <a:lnTo>
                    <a:pt x="88" y="2528"/>
                  </a:lnTo>
                  <a:lnTo>
                    <a:pt x="88" y="2526"/>
                  </a:lnTo>
                  <a:lnTo>
                    <a:pt x="94" y="2523"/>
                  </a:lnTo>
                  <a:lnTo>
                    <a:pt x="101" y="2521"/>
                  </a:lnTo>
                  <a:lnTo>
                    <a:pt x="109" y="2519"/>
                  </a:lnTo>
                  <a:lnTo>
                    <a:pt x="117" y="2517"/>
                  </a:lnTo>
                  <a:lnTo>
                    <a:pt x="125" y="2515"/>
                  </a:lnTo>
                  <a:lnTo>
                    <a:pt x="134" y="2513"/>
                  </a:lnTo>
                  <a:lnTo>
                    <a:pt x="143" y="2511"/>
                  </a:lnTo>
                  <a:lnTo>
                    <a:pt x="151" y="2509"/>
                  </a:lnTo>
                  <a:lnTo>
                    <a:pt x="160" y="2508"/>
                  </a:lnTo>
                  <a:lnTo>
                    <a:pt x="167" y="2509"/>
                  </a:lnTo>
                  <a:lnTo>
                    <a:pt x="178" y="2507"/>
                  </a:lnTo>
                  <a:lnTo>
                    <a:pt x="189" y="2504"/>
                  </a:lnTo>
                  <a:lnTo>
                    <a:pt x="200" y="2502"/>
                  </a:lnTo>
                  <a:lnTo>
                    <a:pt x="210" y="2498"/>
                  </a:lnTo>
                  <a:lnTo>
                    <a:pt x="221" y="2494"/>
                  </a:lnTo>
                  <a:lnTo>
                    <a:pt x="233" y="2491"/>
                  </a:lnTo>
                  <a:lnTo>
                    <a:pt x="245" y="2488"/>
                  </a:lnTo>
                  <a:lnTo>
                    <a:pt x="257" y="2486"/>
                  </a:lnTo>
                  <a:lnTo>
                    <a:pt x="268" y="2485"/>
                  </a:lnTo>
                  <a:lnTo>
                    <a:pt x="281" y="2484"/>
                  </a:lnTo>
                  <a:lnTo>
                    <a:pt x="286" y="2483"/>
                  </a:lnTo>
                  <a:lnTo>
                    <a:pt x="291" y="2480"/>
                  </a:lnTo>
                  <a:lnTo>
                    <a:pt x="296" y="2479"/>
                  </a:lnTo>
                  <a:lnTo>
                    <a:pt x="302" y="2477"/>
                  </a:lnTo>
                  <a:lnTo>
                    <a:pt x="307" y="2476"/>
                  </a:lnTo>
                  <a:lnTo>
                    <a:pt x="313" y="2475"/>
                  </a:lnTo>
                  <a:lnTo>
                    <a:pt x="318" y="2474"/>
                  </a:lnTo>
                  <a:lnTo>
                    <a:pt x="322" y="2472"/>
                  </a:lnTo>
                  <a:lnTo>
                    <a:pt x="328" y="2470"/>
                  </a:lnTo>
                  <a:lnTo>
                    <a:pt x="332" y="2468"/>
                  </a:lnTo>
                  <a:lnTo>
                    <a:pt x="331" y="2469"/>
                  </a:lnTo>
                  <a:lnTo>
                    <a:pt x="329" y="2466"/>
                  </a:lnTo>
                  <a:lnTo>
                    <a:pt x="330" y="2466"/>
                  </a:lnTo>
                  <a:lnTo>
                    <a:pt x="332" y="2468"/>
                  </a:lnTo>
                  <a:lnTo>
                    <a:pt x="333" y="2466"/>
                  </a:lnTo>
                  <a:lnTo>
                    <a:pt x="333" y="2466"/>
                  </a:lnTo>
                  <a:lnTo>
                    <a:pt x="333" y="2465"/>
                  </a:lnTo>
                  <a:lnTo>
                    <a:pt x="333" y="2464"/>
                  </a:lnTo>
                  <a:lnTo>
                    <a:pt x="333" y="2463"/>
                  </a:lnTo>
                  <a:lnTo>
                    <a:pt x="332" y="2463"/>
                  </a:lnTo>
                  <a:lnTo>
                    <a:pt x="331" y="2462"/>
                  </a:lnTo>
                  <a:lnTo>
                    <a:pt x="331" y="2461"/>
                  </a:lnTo>
                  <a:lnTo>
                    <a:pt x="330" y="2461"/>
                  </a:lnTo>
                  <a:lnTo>
                    <a:pt x="330" y="2460"/>
                  </a:lnTo>
                  <a:lnTo>
                    <a:pt x="332" y="2460"/>
                  </a:lnTo>
                  <a:lnTo>
                    <a:pt x="334" y="2460"/>
                  </a:lnTo>
                  <a:lnTo>
                    <a:pt x="337" y="2460"/>
                  </a:lnTo>
                  <a:lnTo>
                    <a:pt x="339" y="2460"/>
                  </a:lnTo>
                  <a:lnTo>
                    <a:pt x="343" y="2460"/>
                  </a:lnTo>
                  <a:lnTo>
                    <a:pt x="345" y="2460"/>
                  </a:lnTo>
                  <a:lnTo>
                    <a:pt x="348" y="2461"/>
                  </a:lnTo>
                  <a:lnTo>
                    <a:pt x="350" y="2463"/>
                  </a:lnTo>
                  <a:lnTo>
                    <a:pt x="351" y="2465"/>
                  </a:lnTo>
                  <a:lnTo>
                    <a:pt x="353" y="2468"/>
                  </a:lnTo>
                  <a:lnTo>
                    <a:pt x="385" y="2462"/>
                  </a:lnTo>
                  <a:lnTo>
                    <a:pt x="380" y="2438"/>
                  </a:lnTo>
                  <a:lnTo>
                    <a:pt x="377" y="2438"/>
                  </a:lnTo>
                  <a:lnTo>
                    <a:pt x="377" y="2438"/>
                  </a:lnTo>
                  <a:lnTo>
                    <a:pt x="377" y="2437"/>
                  </a:lnTo>
                  <a:lnTo>
                    <a:pt x="377" y="2437"/>
                  </a:lnTo>
                  <a:lnTo>
                    <a:pt x="377" y="2437"/>
                  </a:lnTo>
                  <a:lnTo>
                    <a:pt x="376" y="2436"/>
                  </a:lnTo>
                  <a:lnTo>
                    <a:pt x="376" y="2436"/>
                  </a:lnTo>
                  <a:lnTo>
                    <a:pt x="376" y="2436"/>
                  </a:lnTo>
                  <a:lnTo>
                    <a:pt x="376" y="2435"/>
                  </a:lnTo>
                  <a:lnTo>
                    <a:pt x="375" y="2435"/>
                  </a:lnTo>
                  <a:lnTo>
                    <a:pt x="375" y="2435"/>
                  </a:lnTo>
                  <a:lnTo>
                    <a:pt x="377" y="2436"/>
                  </a:lnTo>
                  <a:lnTo>
                    <a:pt x="378" y="2434"/>
                  </a:lnTo>
                  <a:lnTo>
                    <a:pt x="379" y="2432"/>
                  </a:lnTo>
                  <a:lnTo>
                    <a:pt x="379" y="2430"/>
                  </a:lnTo>
                  <a:lnTo>
                    <a:pt x="378" y="2429"/>
                  </a:lnTo>
                  <a:lnTo>
                    <a:pt x="377" y="2427"/>
                  </a:lnTo>
                  <a:lnTo>
                    <a:pt x="375" y="2425"/>
                  </a:lnTo>
                  <a:lnTo>
                    <a:pt x="374" y="2423"/>
                  </a:lnTo>
                  <a:lnTo>
                    <a:pt x="373" y="2421"/>
                  </a:lnTo>
                  <a:lnTo>
                    <a:pt x="372" y="2419"/>
                  </a:lnTo>
                  <a:lnTo>
                    <a:pt x="372" y="2417"/>
                  </a:lnTo>
                  <a:lnTo>
                    <a:pt x="368" y="2417"/>
                  </a:lnTo>
                  <a:lnTo>
                    <a:pt x="366" y="2415"/>
                  </a:lnTo>
                  <a:lnTo>
                    <a:pt x="364" y="2414"/>
                  </a:lnTo>
                  <a:lnTo>
                    <a:pt x="363" y="2412"/>
                  </a:lnTo>
                  <a:lnTo>
                    <a:pt x="362" y="2409"/>
                  </a:lnTo>
                  <a:lnTo>
                    <a:pt x="361" y="2407"/>
                  </a:lnTo>
                  <a:lnTo>
                    <a:pt x="359" y="2405"/>
                  </a:lnTo>
                  <a:lnTo>
                    <a:pt x="357" y="2403"/>
                  </a:lnTo>
                  <a:lnTo>
                    <a:pt x="353" y="2401"/>
                  </a:lnTo>
                  <a:lnTo>
                    <a:pt x="349" y="2401"/>
                  </a:lnTo>
                  <a:lnTo>
                    <a:pt x="350" y="2400"/>
                  </a:lnTo>
                  <a:lnTo>
                    <a:pt x="352" y="2400"/>
                  </a:lnTo>
                  <a:lnTo>
                    <a:pt x="353" y="2400"/>
                  </a:lnTo>
                  <a:lnTo>
                    <a:pt x="356" y="2400"/>
                  </a:lnTo>
                  <a:lnTo>
                    <a:pt x="358" y="2400"/>
                  </a:lnTo>
                  <a:lnTo>
                    <a:pt x="360" y="2401"/>
                  </a:lnTo>
                  <a:lnTo>
                    <a:pt x="362" y="2401"/>
                  </a:lnTo>
                  <a:lnTo>
                    <a:pt x="364" y="2402"/>
                  </a:lnTo>
                  <a:lnTo>
                    <a:pt x="365" y="2402"/>
                  </a:lnTo>
                  <a:lnTo>
                    <a:pt x="367" y="2403"/>
                  </a:lnTo>
                  <a:lnTo>
                    <a:pt x="368" y="2393"/>
                  </a:lnTo>
                  <a:lnTo>
                    <a:pt x="369" y="2385"/>
                  </a:lnTo>
                  <a:lnTo>
                    <a:pt x="369" y="2375"/>
                  </a:lnTo>
                  <a:lnTo>
                    <a:pt x="369" y="2365"/>
                  </a:lnTo>
                  <a:lnTo>
                    <a:pt x="368" y="2356"/>
                  </a:lnTo>
                  <a:lnTo>
                    <a:pt x="368" y="2347"/>
                  </a:lnTo>
                  <a:lnTo>
                    <a:pt x="367" y="2338"/>
                  </a:lnTo>
                  <a:lnTo>
                    <a:pt x="366" y="2330"/>
                  </a:lnTo>
                  <a:lnTo>
                    <a:pt x="365" y="2322"/>
                  </a:lnTo>
                  <a:lnTo>
                    <a:pt x="364" y="2316"/>
                  </a:lnTo>
                  <a:lnTo>
                    <a:pt x="361" y="2333"/>
                  </a:lnTo>
                  <a:lnTo>
                    <a:pt x="339" y="2314"/>
                  </a:lnTo>
                  <a:lnTo>
                    <a:pt x="346" y="2314"/>
                  </a:lnTo>
                  <a:lnTo>
                    <a:pt x="346" y="2312"/>
                  </a:lnTo>
                  <a:lnTo>
                    <a:pt x="346" y="2309"/>
                  </a:lnTo>
                  <a:lnTo>
                    <a:pt x="346" y="2308"/>
                  </a:lnTo>
                  <a:lnTo>
                    <a:pt x="345" y="2307"/>
                  </a:lnTo>
                  <a:lnTo>
                    <a:pt x="345" y="2306"/>
                  </a:lnTo>
                  <a:lnTo>
                    <a:pt x="344" y="2306"/>
                  </a:lnTo>
                  <a:lnTo>
                    <a:pt x="343" y="2305"/>
                  </a:lnTo>
                  <a:lnTo>
                    <a:pt x="343" y="2304"/>
                  </a:lnTo>
                  <a:lnTo>
                    <a:pt x="342" y="2303"/>
                  </a:lnTo>
                  <a:lnTo>
                    <a:pt x="340" y="2301"/>
                  </a:lnTo>
                  <a:lnTo>
                    <a:pt x="343" y="2301"/>
                  </a:lnTo>
                  <a:lnTo>
                    <a:pt x="346" y="2301"/>
                  </a:lnTo>
                  <a:lnTo>
                    <a:pt x="348" y="2301"/>
                  </a:lnTo>
                  <a:lnTo>
                    <a:pt x="350" y="2302"/>
                  </a:lnTo>
                  <a:lnTo>
                    <a:pt x="353" y="2303"/>
                  </a:lnTo>
                  <a:lnTo>
                    <a:pt x="356" y="2304"/>
                  </a:lnTo>
                  <a:lnTo>
                    <a:pt x="358" y="2306"/>
                  </a:lnTo>
                  <a:lnTo>
                    <a:pt x="359" y="2308"/>
                  </a:lnTo>
                  <a:lnTo>
                    <a:pt x="360" y="2311"/>
                  </a:lnTo>
                  <a:lnTo>
                    <a:pt x="361" y="2314"/>
                  </a:lnTo>
                  <a:lnTo>
                    <a:pt x="360" y="2314"/>
                  </a:lnTo>
                  <a:lnTo>
                    <a:pt x="360" y="2315"/>
                  </a:lnTo>
                  <a:lnTo>
                    <a:pt x="360" y="2315"/>
                  </a:lnTo>
                  <a:lnTo>
                    <a:pt x="359" y="2315"/>
                  </a:lnTo>
                  <a:lnTo>
                    <a:pt x="359" y="2316"/>
                  </a:lnTo>
                  <a:lnTo>
                    <a:pt x="359" y="2316"/>
                  </a:lnTo>
                  <a:lnTo>
                    <a:pt x="359" y="2317"/>
                  </a:lnTo>
                  <a:lnTo>
                    <a:pt x="359" y="2317"/>
                  </a:lnTo>
                  <a:lnTo>
                    <a:pt x="359" y="2317"/>
                  </a:lnTo>
                  <a:lnTo>
                    <a:pt x="359" y="2318"/>
                  </a:lnTo>
                  <a:lnTo>
                    <a:pt x="361" y="2319"/>
                  </a:lnTo>
                  <a:lnTo>
                    <a:pt x="363" y="2315"/>
                  </a:lnTo>
                  <a:lnTo>
                    <a:pt x="364" y="2311"/>
                  </a:lnTo>
                  <a:lnTo>
                    <a:pt x="364" y="2305"/>
                  </a:lnTo>
                  <a:lnTo>
                    <a:pt x="364" y="2300"/>
                  </a:lnTo>
                  <a:lnTo>
                    <a:pt x="364" y="2294"/>
                  </a:lnTo>
                  <a:lnTo>
                    <a:pt x="363" y="2288"/>
                  </a:lnTo>
                  <a:lnTo>
                    <a:pt x="363" y="2283"/>
                  </a:lnTo>
                  <a:lnTo>
                    <a:pt x="364" y="2277"/>
                  </a:lnTo>
                  <a:lnTo>
                    <a:pt x="366" y="2272"/>
                  </a:lnTo>
                  <a:lnTo>
                    <a:pt x="369" y="2268"/>
                  </a:lnTo>
                  <a:lnTo>
                    <a:pt x="368" y="2266"/>
                  </a:lnTo>
                  <a:lnTo>
                    <a:pt x="368" y="2265"/>
                  </a:lnTo>
                  <a:lnTo>
                    <a:pt x="368" y="2264"/>
                  </a:lnTo>
                  <a:lnTo>
                    <a:pt x="367" y="2263"/>
                  </a:lnTo>
                  <a:lnTo>
                    <a:pt x="367" y="2262"/>
                  </a:lnTo>
                  <a:lnTo>
                    <a:pt x="367" y="2261"/>
                  </a:lnTo>
                  <a:lnTo>
                    <a:pt x="367" y="2261"/>
                  </a:lnTo>
                  <a:lnTo>
                    <a:pt x="366" y="2260"/>
                  </a:lnTo>
                  <a:lnTo>
                    <a:pt x="365" y="2260"/>
                  </a:lnTo>
                  <a:lnTo>
                    <a:pt x="364" y="2260"/>
                  </a:lnTo>
                  <a:lnTo>
                    <a:pt x="363" y="2261"/>
                  </a:lnTo>
                  <a:lnTo>
                    <a:pt x="363" y="2261"/>
                  </a:lnTo>
                  <a:lnTo>
                    <a:pt x="362" y="2262"/>
                  </a:lnTo>
                  <a:lnTo>
                    <a:pt x="362" y="2263"/>
                  </a:lnTo>
                  <a:lnTo>
                    <a:pt x="362" y="2264"/>
                  </a:lnTo>
                  <a:lnTo>
                    <a:pt x="362" y="2265"/>
                  </a:lnTo>
                  <a:lnTo>
                    <a:pt x="362" y="2266"/>
                  </a:lnTo>
                  <a:lnTo>
                    <a:pt x="362" y="2266"/>
                  </a:lnTo>
                  <a:lnTo>
                    <a:pt x="362" y="2268"/>
                  </a:lnTo>
                  <a:lnTo>
                    <a:pt x="362" y="2269"/>
                  </a:lnTo>
                  <a:lnTo>
                    <a:pt x="363" y="2268"/>
                  </a:lnTo>
                  <a:lnTo>
                    <a:pt x="363" y="2266"/>
                  </a:lnTo>
                  <a:lnTo>
                    <a:pt x="362" y="2265"/>
                  </a:lnTo>
                  <a:lnTo>
                    <a:pt x="362" y="2265"/>
                  </a:lnTo>
                  <a:lnTo>
                    <a:pt x="360" y="2264"/>
                  </a:lnTo>
                  <a:lnTo>
                    <a:pt x="359" y="2264"/>
                  </a:lnTo>
                  <a:lnTo>
                    <a:pt x="358" y="2264"/>
                  </a:lnTo>
                  <a:lnTo>
                    <a:pt x="356" y="2264"/>
                  </a:lnTo>
                  <a:lnTo>
                    <a:pt x="354" y="2263"/>
                  </a:lnTo>
                  <a:lnTo>
                    <a:pt x="353" y="2261"/>
                  </a:lnTo>
                  <a:lnTo>
                    <a:pt x="352" y="2258"/>
                  </a:lnTo>
                  <a:lnTo>
                    <a:pt x="351" y="2255"/>
                  </a:lnTo>
                  <a:lnTo>
                    <a:pt x="349" y="2251"/>
                  </a:lnTo>
                  <a:lnTo>
                    <a:pt x="348" y="2247"/>
                  </a:lnTo>
                  <a:lnTo>
                    <a:pt x="346" y="2244"/>
                  </a:lnTo>
                  <a:lnTo>
                    <a:pt x="344" y="2241"/>
                  </a:lnTo>
                  <a:lnTo>
                    <a:pt x="343" y="2237"/>
                  </a:lnTo>
                  <a:lnTo>
                    <a:pt x="342" y="2234"/>
                  </a:lnTo>
                  <a:lnTo>
                    <a:pt x="342" y="2232"/>
                  </a:lnTo>
                  <a:lnTo>
                    <a:pt x="343" y="2229"/>
                  </a:lnTo>
                  <a:lnTo>
                    <a:pt x="343" y="2226"/>
                  </a:lnTo>
                  <a:lnTo>
                    <a:pt x="344" y="2226"/>
                  </a:lnTo>
                  <a:lnTo>
                    <a:pt x="345" y="2226"/>
                  </a:lnTo>
                  <a:lnTo>
                    <a:pt x="345" y="2227"/>
                  </a:lnTo>
                  <a:lnTo>
                    <a:pt x="346" y="2227"/>
                  </a:lnTo>
                  <a:lnTo>
                    <a:pt x="347" y="2227"/>
                  </a:lnTo>
                  <a:lnTo>
                    <a:pt x="347" y="2227"/>
                  </a:lnTo>
                  <a:lnTo>
                    <a:pt x="348" y="2228"/>
                  </a:lnTo>
                  <a:lnTo>
                    <a:pt x="349" y="2228"/>
                  </a:lnTo>
                  <a:lnTo>
                    <a:pt x="350" y="2228"/>
                  </a:lnTo>
                  <a:lnTo>
                    <a:pt x="352" y="2228"/>
                  </a:lnTo>
                  <a:lnTo>
                    <a:pt x="352" y="2229"/>
                  </a:lnTo>
                  <a:lnTo>
                    <a:pt x="353" y="2230"/>
                  </a:lnTo>
                  <a:lnTo>
                    <a:pt x="354" y="2232"/>
                  </a:lnTo>
                  <a:lnTo>
                    <a:pt x="356" y="2233"/>
                  </a:lnTo>
                  <a:lnTo>
                    <a:pt x="356" y="2235"/>
                  </a:lnTo>
                  <a:lnTo>
                    <a:pt x="357" y="2236"/>
                  </a:lnTo>
                  <a:lnTo>
                    <a:pt x="358" y="2237"/>
                  </a:lnTo>
                  <a:lnTo>
                    <a:pt x="358" y="2240"/>
                  </a:lnTo>
                  <a:lnTo>
                    <a:pt x="360" y="2241"/>
                  </a:lnTo>
                  <a:lnTo>
                    <a:pt x="361" y="2242"/>
                  </a:lnTo>
                  <a:lnTo>
                    <a:pt x="363" y="2241"/>
                  </a:lnTo>
                  <a:lnTo>
                    <a:pt x="364" y="2240"/>
                  </a:lnTo>
                  <a:lnTo>
                    <a:pt x="364" y="2238"/>
                  </a:lnTo>
                  <a:lnTo>
                    <a:pt x="364" y="2237"/>
                  </a:lnTo>
                  <a:lnTo>
                    <a:pt x="363" y="2236"/>
                  </a:lnTo>
                  <a:lnTo>
                    <a:pt x="363" y="2235"/>
                  </a:lnTo>
                  <a:lnTo>
                    <a:pt x="362" y="2234"/>
                  </a:lnTo>
                  <a:lnTo>
                    <a:pt x="362" y="2233"/>
                  </a:lnTo>
                  <a:lnTo>
                    <a:pt x="362" y="2232"/>
                  </a:lnTo>
                  <a:lnTo>
                    <a:pt x="362" y="2231"/>
                  </a:lnTo>
                  <a:lnTo>
                    <a:pt x="364" y="2231"/>
                  </a:lnTo>
                  <a:lnTo>
                    <a:pt x="363" y="2222"/>
                  </a:lnTo>
                  <a:lnTo>
                    <a:pt x="363" y="2214"/>
                  </a:lnTo>
                  <a:lnTo>
                    <a:pt x="362" y="2205"/>
                  </a:lnTo>
                  <a:lnTo>
                    <a:pt x="362" y="2197"/>
                  </a:lnTo>
                  <a:lnTo>
                    <a:pt x="361" y="2188"/>
                  </a:lnTo>
                  <a:lnTo>
                    <a:pt x="359" y="2180"/>
                  </a:lnTo>
                  <a:lnTo>
                    <a:pt x="357" y="2173"/>
                  </a:lnTo>
                  <a:lnTo>
                    <a:pt x="353" y="2165"/>
                  </a:lnTo>
                  <a:lnTo>
                    <a:pt x="350" y="2158"/>
                  </a:lnTo>
                  <a:lnTo>
                    <a:pt x="345" y="2151"/>
                  </a:lnTo>
                  <a:lnTo>
                    <a:pt x="337" y="2137"/>
                  </a:lnTo>
                  <a:lnTo>
                    <a:pt x="339" y="2137"/>
                  </a:lnTo>
                  <a:lnTo>
                    <a:pt x="342" y="2137"/>
                  </a:lnTo>
                  <a:lnTo>
                    <a:pt x="345" y="2137"/>
                  </a:lnTo>
                  <a:lnTo>
                    <a:pt x="347" y="2138"/>
                  </a:lnTo>
                  <a:lnTo>
                    <a:pt x="349" y="2140"/>
                  </a:lnTo>
                  <a:lnTo>
                    <a:pt x="351" y="2141"/>
                  </a:lnTo>
                  <a:lnTo>
                    <a:pt x="354" y="2141"/>
                  </a:lnTo>
                  <a:lnTo>
                    <a:pt x="357" y="2142"/>
                  </a:lnTo>
                  <a:lnTo>
                    <a:pt x="359" y="2142"/>
                  </a:lnTo>
                  <a:lnTo>
                    <a:pt x="361" y="2143"/>
                  </a:lnTo>
                  <a:lnTo>
                    <a:pt x="361" y="2140"/>
                  </a:lnTo>
                  <a:lnTo>
                    <a:pt x="362" y="2136"/>
                  </a:lnTo>
                  <a:lnTo>
                    <a:pt x="362" y="2133"/>
                  </a:lnTo>
                  <a:lnTo>
                    <a:pt x="362" y="2129"/>
                  </a:lnTo>
                  <a:lnTo>
                    <a:pt x="362" y="2126"/>
                  </a:lnTo>
                  <a:lnTo>
                    <a:pt x="362" y="2122"/>
                  </a:lnTo>
                  <a:lnTo>
                    <a:pt x="362" y="2119"/>
                  </a:lnTo>
                  <a:lnTo>
                    <a:pt x="361" y="2116"/>
                  </a:lnTo>
                  <a:lnTo>
                    <a:pt x="360" y="2113"/>
                  </a:lnTo>
                  <a:lnTo>
                    <a:pt x="359" y="2111"/>
                  </a:lnTo>
                  <a:lnTo>
                    <a:pt x="361" y="2108"/>
                  </a:lnTo>
                  <a:lnTo>
                    <a:pt x="362" y="2107"/>
                  </a:lnTo>
                  <a:lnTo>
                    <a:pt x="362" y="2106"/>
                  </a:lnTo>
                  <a:lnTo>
                    <a:pt x="362" y="2105"/>
                  </a:lnTo>
                  <a:lnTo>
                    <a:pt x="360" y="2104"/>
                  </a:lnTo>
                  <a:lnTo>
                    <a:pt x="359" y="2103"/>
                  </a:lnTo>
                  <a:lnTo>
                    <a:pt x="358" y="2102"/>
                  </a:lnTo>
                  <a:lnTo>
                    <a:pt x="357" y="2100"/>
                  </a:lnTo>
                  <a:lnTo>
                    <a:pt x="357" y="2099"/>
                  </a:lnTo>
                  <a:lnTo>
                    <a:pt x="357" y="2098"/>
                  </a:lnTo>
                  <a:lnTo>
                    <a:pt x="353" y="2093"/>
                  </a:lnTo>
                  <a:lnTo>
                    <a:pt x="352" y="2095"/>
                  </a:lnTo>
                  <a:lnTo>
                    <a:pt x="350" y="2091"/>
                  </a:lnTo>
                  <a:lnTo>
                    <a:pt x="348" y="2087"/>
                  </a:lnTo>
                  <a:lnTo>
                    <a:pt x="347" y="2083"/>
                  </a:lnTo>
                  <a:lnTo>
                    <a:pt x="345" y="2079"/>
                  </a:lnTo>
                  <a:lnTo>
                    <a:pt x="343" y="2075"/>
                  </a:lnTo>
                  <a:lnTo>
                    <a:pt x="342" y="2071"/>
                  </a:lnTo>
                  <a:lnTo>
                    <a:pt x="340" y="2066"/>
                  </a:lnTo>
                  <a:lnTo>
                    <a:pt x="338" y="2061"/>
                  </a:lnTo>
                  <a:lnTo>
                    <a:pt x="337" y="2056"/>
                  </a:lnTo>
                  <a:lnTo>
                    <a:pt x="337" y="2050"/>
                  </a:lnTo>
                  <a:lnTo>
                    <a:pt x="339" y="2051"/>
                  </a:lnTo>
                  <a:lnTo>
                    <a:pt x="342" y="2052"/>
                  </a:lnTo>
                  <a:lnTo>
                    <a:pt x="345" y="2054"/>
                  </a:lnTo>
                  <a:lnTo>
                    <a:pt x="347" y="2054"/>
                  </a:lnTo>
                  <a:lnTo>
                    <a:pt x="350" y="2055"/>
                  </a:lnTo>
                  <a:lnTo>
                    <a:pt x="353" y="2055"/>
                  </a:lnTo>
                  <a:lnTo>
                    <a:pt x="356" y="2056"/>
                  </a:lnTo>
                  <a:lnTo>
                    <a:pt x="358" y="2058"/>
                  </a:lnTo>
                  <a:lnTo>
                    <a:pt x="360" y="2060"/>
                  </a:lnTo>
                  <a:lnTo>
                    <a:pt x="361" y="2062"/>
                  </a:lnTo>
                  <a:lnTo>
                    <a:pt x="363" y="2059"/>
                  </a:lnTo>
                  <a:lnTo>
                    <a:pt x="365" y="2056"/>
                  </a:lnTo>
                  <a:lnTo>
                    <a:pt x="366" y="2051"/>
                  </a:lnTo>
                  <a:lnTo>
                    <a:pt x="366" y="2047"/>
                  </a:lnTo>
                  <a:lnTo>
                    <a:pt x="366" y="2043"/>
                  </a:lnTo>
                  <a:lnTo>
                    <a:pt x="366" y="2038"/>
                  </a:lnTo>
                  <a:lnTo>
                    <a:pt x="366" y="2034"/>
                  </a:lnTo>
                  <a:lnTo>
                    <a:pt x="366" y="2030"/>
                  </a:lnTo>
                  <a:lnTo>
                    <a:pt x="366" y="2027"/>
                  </a:lnTo>
                  <a:lnTo>
                    <a:pt x="367" y="2023"/>
                  </a:lnTo>
                  <a:lnTo>
                    <a:pt x="366" y="2020"/>
                  </a:lnTo>
                  <a:lnTo>
                    <a:pt x="364" y="2017"/>
                  </a:lnTo>
                  <a:lnTo>
                    <a:pt x="363" y="2014"/>
                  </a:lnTo>
                  <a:lnTo>
                    <a:pt x="361" y="2011"/>
                  </a:lnTo>
                  <a:lnTo>
                    <a:pt x="360" y="2007"/>
                  </a:lnTo>
                  <a:lnTo>
                    <a:pt x="358" y="2004"/>
                  </a:lnTo>
                  <a:lnTo>
                    <a:pt x="357" y="2002"/>
                  </a:lnTo>
                  <a:lnTo>
                    <a:pt x="354" y="2000"/>
                  </a:lnTo>
                  <a:lnTo>
                    <a:pt x="352" y="1998"/>
                  </a:lnTo>
                  <a:lnTo>
                    <a:pt x="349" y="1997"/>
                  </a:lnTo>
                  <a:lnTo>
                    <a:pt x="349" y="1992"/>
                  </a:lnTo>
                  <a:lnTo>
                    <a:pt x="349" y="1988"/>
                  </a:lnTo>
                  <a:lnTo>
                    <a:pt x="347" y="1985"/>
                  </a:lnTo>
                  <a:lnTo>
                    <a:pt x="346" y="1980"/>
                  </a:lnTo>
                  <a:lnTo>
                    <a:pt x="345" y="1977"/>
                  </a:lnTo>
                  <a:lnTo>
                    <a:pt x="343" y="1973"/>
                  </a:lnTo>
                  <a:lnTo>
                    <a:pt x="342" y="1969"/>
                  </a:lnTo>
                  <a:lnTo>
                    <a:pt x="339" y="1965"/>
                  </a:lnTo>
                  <a:lnTo>
                    <a:pt x="338" y="1961"/>
                  </a:lnTo>
                  <a:lnTo>
                    <a:pt x="337" y="1957"/>
                  </a:lnTo>
                  <a:lnTo>
                    <a:pt x="339" y="1956"/>
                  </a:lnTo>
                  <a:lnTo>
                    <a:pt x="342" y="1956"/>
                  </a:lnTo>
                  <a:lnTo>
                    <a:pt x="344" y="1956"/>
                  </a:lnTo>
                  <a:lnTo>
                    <a:pt x="346" y="1957"/>
                  </a:lnTo>
                  <a:lnTo>
                    <a:pt x="348" y="1958"/>
                  </a:lnTo>
                  <a:lnTo>
                    <a:pt x="349" y="1960"/>
                  </a:lnTo>
                  <a:lnTo>
                    <a:pt x="351" y="1961"/>
                  </a:lnTo>
                  <a:lnTo>
                    <a:pt x="352" y="1963"/>
                  </a:lnTo>
                  <a:lnTo>
                    <a:pt x="353" y="1965"/>
                  </a:lnTo>
                  <a:lnTo>
                    <a:pt x="354" y="1968"/>
                  </a:lnTo>
                  <a:lnTo>
                    <a:pt x="357" y="1965"/>
                  </a:lnTo>
                  <a:lnTo>
                    <a:pt x="367" y="1978"/>
                  </a:lnTo>
                  <a:lnTo>
                    <a:pt x="367" y="1978"/>
                  </a:lnTo>
                  <a:lnTo>
                    <a:pt x="367" y="1978"/>
                  </a:lnTo>
                  <a:lnTo>
                    <a:pt x="366" y="1979"/>
                  </a:lnTo>
                  <a:lnTo>
                    <a:pt x="366" y="1979"/>
                  </a:lnTo>
                  <a:lnTo>
                    <a:pt x="366" y="1979"/>
                  </a:lnTo>
                  <a:lnTo>
                    <a:pt x="366" y="1979"/>
                  </a:lnTo>
                  <a:lnTo>
                    <a:pt x="366" y="1980"/>
                  </a:lnTo>
                  <a:lnTo>
                    <a:pt x="366" y="1980"/>
                  </a:lnTo>
                  <a:lnTo>
                    <a:pt x="366" y="1980"/>
                  </a:lnTo>
                  <a:lnTo>
                    <a:pt x="366" y="1981"/>
                  </a:lnTo>
                  <a:lnTo>
                    <a:pt x="366" y="1981"/>
                  </a:lnTo>
                  <a:lnTo>
                    <a:pt x="367" y="1983"/>
                  </a:lnTo>
                  <a:lnTo>
                    <a:pt x="367" y="1983"/>
                  </a:lnTo>
                  <a:lnTo>
                    <a:pt x="368" y="1984"/>
                  </a:lnTo>
                  <a:lnTo>
                    <a:pt x="368" y="1984"/>
                  </a:lnTo>
                  <a:lnTo>
                    <a:pt x="368" y="1985"/>
                  </a:lnTo>
                  <a:lnTo>
                    <a:pt x="369" y="1985"/>
                  </a:lnTo>
                  <a:lnTo>
                    <a:pt x="371" y="1985"/>
                  </a:lnTo>
                  <a:lnTo>
                    <a:pt x="371" y="1985"/>
                  </a:lnTo>
                  <a:lnTo>
                    <a:pt x="372" y="1985"/>
                  </a:lnTo>
                  <a:lnTo>
                    <a:pt x="373" y="1979"/>
                  </a:lnTo>
                  <a:lnTo>
                    <a:pt x="375" y="1974"/>
                  </a:lnTo>
                  <a:lnTo>
                    <a:pt x="375" y="1969"/>
                  </a:lnTo>
                  <a:lnTo>
                    <a:pt x="376" y="1962"/>
                  </a:lnTo>
                  <a:lnTo>
                    <a:pt x="376" y="1957"/>
                  </a:lnTo>
                  <a:lnTo>
                    <a:pt x="376" y="1950"/>
                  </a:lnTo>
                  <a:lnTo>
                    <a:pt x="377" y="1944"/>
                  </a:lnTo>
                  <a:lnTo>
                    <a:pt x="377" y="1938"/>
                  </a:lnTo>
                  <a:lnTo>
                    <a:pt x="379" y="1933"/>
                  </a:lnTo>
                  <a:lnTo>
                    <a:pt x="380" y="1927"/>
                  </a:lnTo>
                  <a:lnTo>
                    <a:pt x="377" y="1927"/>
                  </a:lnTo>
                  <a:lnTo>
                    <a:pt x="376" y="1926"/>
                  </a:lnTo>
                  <a:lnTo>
                    <a:pt x="375" y="1925"/>
                  </a:lnTo>
                  <a:lnTo>
                    <a:pt x="375" y="1922"/>
                  </a:lnTo>
                  <a:lnTo>
                    <a:pt x="375" y="1920"/>
                  </a:lnTo>
                  <a:lnTo>
                    <a:pt x="375" y="1919"/>
                  </a:lnTo>
                  <a:lnTo>
                    <a:pt x="375" y="1917"/>
                  </a:lnTo>
                  <a:lnTo>
                    <a:pt x="374" y="1916"/>
                  </a:lnTo>
                  <a:lnTo>
                    <a:pt x="373" y="1915"/>
                  </a:lnTo>
                  <a:lnTo>
                    <a:pt x="369" y="1915"/>
                  </a:lnTo>
                  <a:lnTo>
                    <a:pt x="369" y="1908"/>
                  </a:lnTo>
                  <a:lnTo>
                    <a:pt x="368" y="1903"/>
                  </a:lnTo>
                  <a:lnTo>
                    <a:pt x="366" y="1897"/>
                  </a:lnTo>
                  <a:lnTo>
                    <a:pt x="364" y="1891"/>
                  </a:lnTo>
                  <a:lnTo>
                    <a:pt x="362" y="1885"/>
                  </a:lnTo>
                  <a:lnTo>
                    <a:pt x="359" y="1879"/>
                  </a:lnTo>
                  <a:lnTo>
                    <a:pt x="357" y="1873"/>
                  </a:lnTo>
                  <a:lnTo>
                    <a:pt x="353" y="1868"/>
                  </a:lnTo>
                  <a:lnTo>
                    <a:pt x="351" y="1861"/>
                  </a:lnTo>
                  <a:lnTo>
                    <a:pt x="349" y="1855"/>
                  </a:lnTo>
                  <a:lnTo>
                    <a:pt x="352" y="1854"/>
                  </a:lnTo>
                  <a:lnTo>
                    <a:pt x="354" y="1852"/>
                  </a:lnTo>
                  <a:lnTo>
                    <a:pt x="358" y="1852"/>
                  </a:lnTo>
                  <a:lnTo>
                    <a:pt x="360" y="1854"/>
                  </a:lnTo>
                  <a:lnTo>
                    <a:pt x="363" y="1856"/>
                  </a:lnTo>
                  <a:lnTo>
                    <a:pt x="366" y="1858"/>
                  </a:lnTo>
                  <a:lnTo>
                    <a:pt x="369" y="1860"/>
                  </a:lnTo>
                  <a:lnTo>
                    <a:pt x="372" y="1862"/>
                  </a:lnTo>
                  <a:lnTo>
                    <a:pt x="375" y="1864"/>
                  </a:lnTo>
                  <a:lnTo>
                    <a:pt x="377" y="1866"/>
                  </a:lnTo>
                  <a:lnTo>
                    <a:pt x="378" y="1868"/>
                  </a:lnTo>
                  <a:lnTo>
                    <a:pt x="379" y="1870"/>
                  </a:lnTo>
                  <a:lnTo>
                    <a:pt x="380" y="1872"/>
                  </a:lnTo>
                  <a:lnTo>
                    <a:pt x="381" y="1873"/>
                  </a:lnTo>
                  <a:lnTo>
                    <a:pt x="383" y="1875"/>
                  </a:lnTo>
                  <a:lnTo>
                    <a:pt x="386" y="1876"/>
                  </a:lnTo>
                  <a:lnTo>
                    <a:pt x="387" y="1878"/>
                  </a:lnTo>
                  <a:lnTo>
                    <a:pt x="388" y="1879"/>
                  </a:lnTo>
                  <a:lnTo>
                    <a:pt x="390" y="1880"/>
                  </a:lnTo>
                  <a:lnTo>
                    <a:pt x="391" y="1881"/>
                  </a:lnTo>
                  <a:lnTo>
                    <a:pt x="393" y="1877"/>
                  </a:lnTo>
                  <a:lnTo>
                    <a:pt x="396" y="1872"/>
                  </a:lnTo>
                  <a:lnTo>
                    <a:pt x="397" y="1865"/>
                  </a:lnTo>
                  <a:lnTo>
                    <a:pt x="400" y="1859"/>
                  </a:lnTo>
                  <a:lnTo>
                    <a:pt x="400" y="1852"/>
                  </a:lnTo>
                  <a:lnTo>
                    <a:pt x="401" y="1846"/>
                  </a:lnTo>
                  <a:lnTo>
                    <a:pt x="401" y="1841"/>
                  </a:lnTo>
                  <a:lnTo>
                    <a:pt x="400" y="1835"/>
                  </a:lnTo>
                  <a:lnTo>
                    <a:pt x="399" y="1830"/>
                  </a:lnTo>
                  <a:lnTo>
                    <a:pt x="397" y="1827"/>
                  </a:lnTo>
                  <a:lnTo>
                    <a:pt x="393" y="1823"/>
                  </a:lnTo>
                  <a:lnTo>
                    <a:pt x="390" y="1820"/>
                  </a:lnTo>
                  <a:lnTo>
                    <a:pt x="388" y="1816"/>
                  </a:lnTo>
                  <a:lnTo>
                    <a:pt x="387" y="1812"/>
                  </a:lnTo>
                  <a:lnTo>
                    <a:pt x="386" y="1806"/>
                  </a:lnTo>
                  <a:lnTo>
                    <a:pt x="385" y="1801"/>
                  </a:lnTo>
                  <a:lnTo>
                    <a:pt x="383" y="1794"/>
                  </a:lnTo>
                  <a:lnTo>
                    <a:pt x="383" y="1789"/>
                  </a:lnTo>
                  <a:lnTo>
                    <a:pt x="382" y="1783"/>
                  </a:lnTo>
                  <a:lnTo>
                    <a:pt x="382" y="1777"/>
                  </a:lnTo>
                  <a:lnTo>
                    <a:pt x="380" y="1776"/>
                  </a:lnTo>
                  <a:lnTo>
                    <a:pt x="378" y="1774"/>
                  </a:lnTo>
                  <a:lnTo>
                    <a:pt x="377" y="1772"/>
                  </a:lnTo>
                  <a:lnTo>
                    <a:pt x="377" y="1770"/>
                  </a:lnTo>
                  <a:lnTo>
                    <a:pt x="377" y="1768"/>
                  </a:lnTo>
                  <a:lnTo>
                    <a:pt x="377" y="1764"/>
                  </a:lnTo>
                  <a:lnTo>
                    <a:pt x="377" y="1762"/>
                  </a:lnTo>
                  <a:lnTo>
                    <a:pt x="376" y="1760"/>
                  </a:lnTo>
                  <a:lnTo>
                    <a:pt x="376" y="1758"/>
                  </a:lnTo>
                  <a:lnTo>
                    <a:pt x="375" y="1756"/>
                  </a:lnTo>
                  <a:lnTo>
                    <a:pt x="376" y="1754"/>
                  </a:lnTo>
                  <a:lnTo>
                    <a:pt x="377" y="1752"/>
                  </a:lnTo>
                  <a:lnTo>
                    <a:pt x="376" y="1750"/>
                  </a:lnTo>
                  <a:lnTo>
                    <a:pt x="376" y="1748"/>
                  </a:lnTo>
                  <a:lnTo>
                    <a:pt x="375" y="1747"/>
                  </a:lnTo>
                  <a:lnTo>
                    <a:pt x="375" y="1745"/>
                  </a:lnTo>
                  <a:lnTo>
                    <a:pt x="374" y="1743"/>
                  </a:lnTo>
                  <a:lnTo>
                    <a:pt x="373" y="1742"/>
                  </a:lnTo>
                  <a:lnTo>
                    <a:pt x="373" y="1740"/>
                  </a:lnTo>
                  <a:lnTo>
                    <a:pt x="373" y="1737"/>
                  </a:lnTo>
                  <a:lnTo>
                    <a:pt x="378" y="1740"/>
                  </a:lnTo>
                  <a:lnTo>
                    <a:pt x="383" y="1743"/>
                  </a:lnTo>
                  <a:lnTo>
                    <a:pt x="389" y="1746"/>
                  </a:lnTo>
                  <a:lnTo>
                    <a:pt x="393" y="1749"/>
                  </a:lnTo>
                  <a:lnTo>
                    <a:pt x="397" y="1754"/>
                  </a:lnTo>
                  <a:lnTo>
                    <a:pt x="402" y="1758"/>
                  </a:lnTo>
                  <a:lnTo>
                    <a:pt x="405" y="1763"/>
                  </a:lnTo>
                  <a:lnTo>
                    <a:pt x="408" y="1768"/>
                  </a:lnTo>
                  <a:lnTo>
                    <a:pt x="411" y="1773"/>
                  </a:lnTo>
                  <a:lnTo>
                    <a:pt x="415" y="1777"/>
                  </a:lnTo>
                  <a:lnTo>
                    <a:pt x="418" y="1775"/>
                  </a:lnTo>
                  <a:lnTo>
                    <a:pt x="420" y="1772"/>
                  </a:lnTo>
                  <a:lnTo>
                    <a:pt x="422" y="1769"/>
                  </a:lnTo>
                  <a:lnTo>
                    <a:pt x="424" y="1764"/>
                  </a:lnTo>
                  <a:lnTo>
                    <a:pt x="425" y="1761"/>
                  </a:lnTo>
                  <a:lnTo>
                    <a:pt x="426" y="1757"/>
                  </a:lnTo>
                  <a:lnTo>
                    <a:pt x="428" y="1754"/>
                  </a:lnTo>
                  <a:lnTo>
                    <a:pt x="429" y="1749"/>
                  </a:lnTo>
                  <a:lnTo>
                    <a:pt x="430" y="1746"/>
                  </a:lnTo>
                  <a:lnTo>
                    <a:pt x="431" y="1744"/>
                  </a:lnTo>
                  <a:lnTo>
                    <a:pt x="430" y="1743"/>
                  </a:lnTo>
                  <a:lnTo>
                    <a:pt x="429" y="1743"/>
                  </a:lnTo>
                  <a:lnTo>
                    <a:pt x="428" y="1742"/>
                  </a:lnTo>
                  <a:lnTo>
                    <a:pt x="426" y="1741"/>
                  </a:lnTo>
                  <a:lnTo>
                    <a:pt x="426" y="1740"/>
                  </a:lnTo>
                  <a:lnTo>
                    <a:pt x="426" y="1737"/>
                  </a:lnTo>
                  <a:lnTo>
                    <a:pt x="426" y="1736"/>
                  </a:lnTo>
                  <a:lnTo>
                    <a:pt x="425" y="1734"/>
                  </a:lnTo>
                  <a:lnTo>
                    <a:pt x="425" y="1732"/>
                  </a:lnTo>
                  <a:lnTo>
                    <a:pt x="424" y="1731"/>
                  </a:lnTo>
                  <a:lnTo>
                    <a:pt x="425" y="1729"/>
                  </a:lnTo>
                  <a:lnTo>
                    <a:pt x="425" y="1727"/>
                  </a:lnTo>
                  <a:lnTo>
                    <a:pt x="425" y="1724"/>
                  </a:lnTo>
                  <a:lnTo>
                    <a:pt x="424" y="1722"/>
                  </a:lnTo>
                  <a:lnTo>
                    <a:pt x="424" y="1720"/>
                  </a:lnTo>
                  <a:lnTo>
                    <a:pt x="422" y="1719"/>
                  </a:lnTo>
                  <a:lnTo>
                    <a:pt x="421" y="1717"/>
                  </a:lnTo>
                  <a:lnTo>
                    <a:pt x="421" y="1715"/>
                  </a:lnTo>
                  <a:lnTo>
                    <a:pt x="420" y="1713"/>
                  </a:lnTo>
                  <a:lnTo>
                    <a:pt x="420" y="1711"/>
                  </a:lnTo>
                  <a:lnTo>
                    <a:pt x="419" y="1711"/>
                  </a:lnTo>
                  <a:lnTo>
                    <a:pt x="419" y="1712"/>
                  </a:lnTo>
                  <a:lnTo>
                    <a:pt x="418" y="1713"/>
                  </a:lnTo>
                  <a:lnTo>
                    <a:pt x="418" y="1713"/>
                  </a:lnTo>
                  <a:lnTo>
                    <a:pt x="418" y="1714"/>
                  </a:lnTo>
                  <a:lnTo>
                    <a:pt x="418" y="1715"/>
                  </a:lnTo>
                  <a:lnTo>
                    <a:pt x="418" y="1716"/>
                  </a:lnTo>
                  <a:lnTo>
                    <a:pt x="418" y="1716"/>
                  </a:lnTo>
                  <a:lnTo>
                    <a:pt x="418" y="1717"/>
                  </a:lnTo>
                  <a:lnTo>
                    <a:pt x="418" y="1718"/>
                  </a:lnTo>
                  <a:lnTo>
                    <a:pt x="417" y="1711"/>
                  </a:lnTo>
                  <a:lnTo>
                    <a:pt x="416" y="1703"/>
                  </a:lnTo>
                  <a:lnTo>
                    <a:pt x="415" y="1694"/>
                  </a:lnTo>
                  <a:lnTo>
                    <a:pt x="414" y="1687"/>
                  </a:lnTo>
                  <a:lnTo>
                    <a:pt x="412" y="1678"/>
                  </a:lnTo>
                  <a:lnTo>
                    <a:pt x="412" y="1671"/>
                  </a:lnTo>
                  <a:lnTo>
                    <a:pt x="411" y="1662"/>
                  </a:lnTo>
                  <a:lnTo>
                    <a:pt x="411" y="1654"/>
                  </a:lnTo>
                  <a:lnTo>
                    <a:pt x="411" y="1646"/>
                  </a:lnTo>
                  <a:lnTo>
                    <a:pt x="411" y="1638"/>
                  </a:lnTo>
                  <a:lnTo>
                    <a:pt x="418" y="1642"/>
                  </a:lnTo>
                  <a:lnTo>
                    <a:pt x="424" y="1647"/>
                  </a:lnTo>
                  <a:lnTo>
                    <a:pt x="430" y="1652"/>
                  </a:lnTo>
                  <a:lnTo>
                    <a:pt x="435" y="1658"/>
                  </a:lnTo>
                  <a:lnTo>
                    <a:pt x="440" y="1664"/>
                  </a:lnTo>
                  <a:lnTo>
                    <a:pt x="445" y="1671"/>
                  </a:lnTo>
                  <a:lnTo>
                    <a:pt x="449" y="1677"/>
                  </a:lnTo>
                  <a:lnTo>
                    <a:pt x="452" y="1685"/>
                  </a:lnTo>
                  <a:lnTo>
                    <a:pt x="455" y="1691"/>
                  </a:lnTo>
                  <a:lnTo>
                    <a:pt x="458" y="1699"/>
                  </a:lnTo>
                  <a:lnTo>
                    <a:pt x="461" y="1697"/>
                  </a:lnTo>
                  <a:lnTo>
                    <a:pt x="462" y="1693"/>
                  </a:lnTo>
                  <a:lnTo>
                    <a:pt x="463" y="1690"/>
                  </a:lnTo>
                  <a:lnTo>
                    <a:pt x="463" y="1687"/>
                  </a:lnTo>
                  <a:lnTo>
                    <a:pt x="463" y="1684"/>
                  </a:lnTo>
                  <a:lnTo>
                    <a:pt x="463" y="1680"/>
                  </a:lnTo>
                  <a:lnTo>
                    <a:pt x="463" y="1677"/>
                  </a:lnTo>
                  <a:lnTo>
                    <a:pt x="464" y="1674"/>
                  </a:lnTo>
                  <a:lnTo>
                    <a:pt x="465" y="1672"/>
                  </a:lnTo>
                  <a:lnTo>
                    <a:pt x="467" y="1669"/>
                  </a:lnTo>
                  <a:lnTo>
                    <a:pt x="461" y="1660"/>
                  </a:lnTo>
                  <a:lnTo>
                    <a:pt x="455" y="1651"/>
                  </a:lnTo>
                  <a:lnTo>
                    <a:pt x="451" y="1642"/>
                  </a:lnTo>
                  <a:lnTo>
                    <a:pt x="447" y="1632"/>
                  </a:lnTo>
                  <a:lnTo>
                    <a:pt x="444" y="1622"/>
                  </a:lnTo>
                  <a:lnTo>
                    <a:pt x="442" y="1613"/>
                  </a:lnTo>
                  <a:lnTo>
                    <a:pt x="439" y="1602"/>
                  </a:lnTo>
                  <a:lnTo>
                    <a:pt x="439" y="1592"/>
                  </a:lnTo>
                  <a:lnTo>
                    <a:pt x="440" y="1584"/>
                  </a:lnTo>
                  <a:lnTo>
                    <a:pt x="443" y="1575"/>
                  </a:lnTo>
                  <a:lnTo>
                    <a:pt x="443" y="1572"/>
                  </a:lnTo>
                  <a:lnTo>
                    <a:pt x="442" y="1568"/>
                  </a:lnTo>
                  <a:lnTo>
                    <a:pt x="442" y="1564"/>
                  </a:lnTo>
                  <a:lnTo>
                    <a:pt x="442" y="1560"/>
                  </a:lnTo>
                  <a:lnTo>
                    <a:pt x="442" y="1556"/>
                  </a:lnTo>
                  <a:lnTo>
                    <a:pt x="442" y="1550"/>
                  </a:lnTo>
                  <a:lnTo>
                    <a:pt x="442" y="1546"/>
                  </a:lnTo>
                  <a:lnTo>
                    <a:pt x="443" y="1542"/>
                  </a:lnTo>
                  <a:lnTo>
                    <a:pt x="445" y="1537"/>
                  </a:lnTo>
                  <a:lnTo>
                    <a:pt x="447" y="1533"/>
                  </a:lnTo>
                  <a:lnTo>
                    <a:pt x="448" y="1535"/>
                  </a:lnTo>
                  <a:lnTo>
                    <a:pt x="449" y="1536"/>
                  </a:lnTo>
                  <a:lnTo>
                    <a:pt x="451" y="1537"/>
                  </a:lnTo>
                  <a:lnTo>
                    <a:pt x="452" y="1536"/>
                  </a:lnTo>
                  <a:lnTo>
                    <a:pt x="454" y="1536"/>
                  </a:lnTo>
                  <a:lnTo>
                    <a:pt x="457" y="1535"/>
                  </a:lnTo>
                  <a:lnTo>
                    <a:pt x="459" y="1535"/>
                  </a:lnTo>
                  <a:lnTo>
                    <a:pt x="460" y="1535"/>
                  </a:lnTo>
                  <a:lnTo>
                    <a:pt x="462" y="1536"/>
                  </a:lnTo>
                  <a:lnTo>
                    <a:pt x="463" y="1538"/>
                  </a:lnTo>
                  <a:lnTo>
                    <a:pt x="465" y="1542"/>
                  </a:lnTo>
                  <a:lnTo>
                    <a:pt x="467" y="1544"/>
                  </a:lnTo>
                  <a:lnTo>
                    <a:pt x="469" y="1547"/>
                  </a:lnTo>
                  <a:lnTo>
                    <a:pt x="472" y="1550"/>
                  </a:lnTo>
                  <a:lnTo>
                    <a:pt x="474" y="1552"/>
                  </a:lnTo>
                  <a:lnTo>
                    <a:pt x="475" y="1556"/>
                  </a:lnTo>
                  <a:lnTo>
                    <a:pt x="477" y="1559"/>
                  </a:lnTo>
                  <a:lnTo>
                    <a:pt x="478" y="1562"/>
                  </a:lnTo>
                  <a:lnTo>
                    <a:pt x="478" y="1565"/>
                  </a:lnTo>
                  <a:lnTo>
                    <a:pt x="478" y="1569"/>
                  </a:lnTo>
                  <a:lnTo>
                    <a:pt x="481" y="1569"/>
                  </a:lnTo>
                  <a:lnTo>
                    <a:pt x="483" y="1570"/>
                  </a:lnTo>
                  <a:lnTo>
                    <a:pt x="485" y="1571"/>
                  </a:lnTo>
                  <a:lnTo>
                    <a:pt x="486" y="1572"/>
                  </a:lnTo>
                  <a:lnTo>
                    <a:pt x="486" y="1574"/>
                  </a:lnTo>
                  <a:lnTo>
                    <a:pt x="486" y="1575"/>
                  </a:lnTo>
                  <a:lnTo>
                    <a:pt x="487" y="1577"/>
                  </a:lnTo>
                  <a:lnTo>
                    <a:pt x="487" y="1579"/>
                  </a:lnTo>
                  <a:lnTo>
                    <a:pt x="489" y="1580"/>
                  </a:lnTo>
                  <a:lnTo>
                    <a:pt x="490" y="1583"/>
                  </a:lnTo>
                  <a:lnTo>
                    <a:pt x="491" y="1578"/>
                  </a:lnTo>
                  <a:lnTo>
                    <a:pt x="493" y="1574"/>
                  </a:lnTo>
                  <a:lnTo>
                    <a:pt x="495" y="1570"/>
                  </a:lnTo>
                  <a:lnTo>
                    <a:pt x="497" y="1565"/>
                  </a:lnTo>
                  <a:lnTo>
                    <a:pt x="500" y="1562"/>
                  </a:lnTo>
                  <a:lnTo>
                    <a:pt x="502" y="1558"/>
                  </a:lnTo>
                  <a:lnTo>
                    <a:pt x="504" y="1555"/>
                  </a:lnTo>
                  <a:lnTo>
                    <a:pt x="505" y="1550"/>
                  </a:lnTo>
                  <a:lnTo>
                    <a:pt x="506" y="1546"/>
                  </a:lnTo>
                  <a:lnTo>
                    <a:pt x="507" y="1541"/>
                  </a:lnTo>
                  <a:lnTo>
                    <a:pt x="500" y="1541"/>
                  </a:lnTo>
                  <a:lnTo>
                    <a:pt x="501" y="1541"/>
                  </a:lnTo>
                  <a:lnTo>
                    <a:pt x="501" y="1540"/>
                  </a:lnTo>
                  <a:lnTo>
                    <a:pt x="502" y="1538"/>
                  </a:lnTo>
                  <a:lnTo>
                    <a:pt x="503" y="1537"/>
                  </a:lnTo>
                  <a:lnTo>
                    <a:pt x="503" y="1537"/>
                  </a:lnTo>
                  <a:lnTo>
                    <a:pt x="503" y="1536"/>
                  </a:lnTo>
                  <a:lnTo>
                    <a:pt x="503" y="1535"/>
                  </a:lnTo>
                  <a:lnTo>
                    <a:pt x="503" y="1534"/>
                  </a:lnTo>
                  <a:lnTo>
                    <a:pt x="503" y="1533"/>
                  </a:lnTo>
                  <a:lnTo>
                    <a:pt x="503" y="1532"/>
                  </a:lnTo>
                  <a:lnTo>
                    <a:pt x="502" y="1530"/>
                  </a:lnTo>
                  <a:lnTo>
                    <a:pt x="501" y="1530"/>
                  </a:lnTo>
                  <a:lnTo>
                    <a:pt x="501" y="1531"/>
                  </a:lnTo>
                  <a:lnTo>
                    <a:pt x="500" y="1531"/>
                  </a:lnTo>
                  <a:lnTo>
                    <a:pt x="500" y="1532"/>
                  </a:lnTo>
                  <a:lnTo>
                    <a:pt x="500" y="1532"/>
                  </a:lnTo>
                  <a:lnTo>
                    <a:pt x="500" y="1533"/>
                  </a:lnTo>
                  <a:lnTo>
                    <a:pt x="500" y="1534"/>
                  </a:lnTo>
                  <a:lnTo>
                    <a:pt x="500" y="1534"/>
                  </a:lnTo>
                  <a:lnTo>
                    <a:pt x="500" y="1535"/>
                  </a:lnTo>
                  <a:lnTo>
                    <a:pt x="500" y="1535"/>
                  </a:lnTo>
                  <a:lnTo>
                    <a:pt x="495" y="1527"/>
                  </a:lnTo>
                  <a:lnTo>
                    <a:pt x="491" y="1518"/>
                  </a:lnTo>
                  <a:lnTo>
                    <a:pt x="488" y="1511"/>
                  </a:lnTo>
                  <a:lnTo>
                    <a:pt x="486" y="1504"/>
                  </a:lnTo>
                  <a:lnTo>
                    <a:pt x="482" y="1497"/>
                  </a:lnTo>
                  <a:lnTo>
                    <a:pt x="481" y="1490"/>
                  </a:lnTo>
                  <a:lnTo>
                    <a:pt x="479" y="1483"/>
                  </a:lnTo>
                  <a:lnTo>
                    <a:pt x="479" y="1474"/>
                  </a:lnTo>
                  <a:lnTo>
                    <a:pt x="478" y="1465"/>
                  </a:lnTo>
                  <a:lnTo>
                    <a:pt x="478" y="1455"/>
                  </a:lnTo>
                  <a:lnTo>
                    <a:pt x="483" y="1455"/>
                  </a:lnTo>
                  <a:lnTo>
                    <a:pt x="482" y="1451"/>
                  </a:lnTo>
                  <a:lnTo>
                    <a:pt x="482" y="1446"/>
                  </a:lnTo>
                  <a:lnTo>
                    <a:pt x="482" y="1441"/>
                  </a:lnTo>
                  <a:lnTo>
                    <a:pt x="482" y="1435"/>
                  </a:lnTo>
                  <a:lnTo>
                    <a:pt x="482" y="1429"/>
                  </a:lnTo>
                  <a:lnTo>
                    <a:pt x="483" y="1422"/>
                  </a:lnTo>
                  <a:lnTo>
                    <a:pt x="483" y="1417"/>
                  </a:lnTo>
                  <a:lnTo>
                    <a:pt x="483" y="1411"/>
                  </a:lnTo>
                  <a:lnTo>
                    <a:pt x="483" y="1406"/>
                  </a:lnTo>
                  <a:lnTo>
                    <a:pt x="483" y="1402"/>
                  </a:lnTo>
                  <a:lnTo>
                    <a:pt x="483" y="1402"/>
                  </a:lnTo>
                  <a:lnTo>
                    <a:pt x="485" y="1402"/>
                  </a:lnTo>
                  <a:lnTo>
                    <a:pt x="486" y="1402"/>
                  </a:lnTo>
                  <a:lnTo>
                    <a:pt x="486" y="1402"/>
                  </a:lnTo>
                  <a:lnTo>
                    <a:pt x="487" y="1402"/>
                  </a:lnTo>
                  <a:lnTo>
                    <a:pt x="487" y="1402"/>
                  </a:lnTo>
                  <a:lnTo>
                    <a:pt x="488" y="1402"/>
                  </a:lnTo>
                  <a:lnTo>
                    <a:pt x="488" y="1401"/>
                  </a:lnTo>
                  <a:lnTo>
                    <a:pt x="489" y="1401"/>
                  </a:lnTo>
                  <a:lnTo>
                    <a:pt x="489" y="1400"/>
                  </a:lnTo>
                  <a:lnTo>
                    <a:pt x="488" y="1402"/>
                  </a:lnTo>
                  <a:lnTo>
                    <a:pt x="493" y="1407"/>
                  </a:lnTo>
                  <a:lnTo>
                    <a:pt x="498" y="1413"/>
                  </a:lnTo>
                  <a:lnTo>
                    <a:pt x="504" y="1418"/>
                  </a:lnTo>
                  <a:lnTo>
                    <a:pt x="508" y="1423"/>
                  </a:lnTo>
                  <a:lnTo>
                    <a:pt x="514" y="1429"/>
                  </a:lnTo>
                  <a:lnTo>
                    <a:pt x="518" y="1435"/>
                  </a:lnTo>
                  <a:lnTo>
                    <a:pt x="522" y="1441"/>
                  </a:lnTo>
                  <a:lnTo>
                    <a:pt x="525" y="1447"/>
                  </a:lnTo>
                  <a:lnTo>
                    <a:pt x="530" y="1454"/>
                  </a:lnTo>
                  <a:lnTo>
                    <a:pt x="533" y="1461"/>
                  </a:lnTo>
                  <a:lnTo>
                    <a:pt x="534" y="1458"/>
                  </a:lnTo>
                  <a:lnTo>
                    <a:pt x="535" y="1455"/>
                  </a:lnTo>
                  <a:lnTo>
                    <a:pt x="535" y="1451"/>
                  </a:lnTo>
                  <a:lnTo>
                    <a:pt x="536" y="1448"/>
                  </a:lnTo>
                  <a:lnTo>
                    <a:pt x="537" y="1444"/>
                  </a:lnTo>
                  <a:lnTo>
                    <a:pt x="538" y="1441"/>
                  </a:lnTo>
                  <a:lnTo>
                    <a:pt x="539" y="1437"/>
                  </a:lnTo>
                  <a:lnTo>
                    <a:pt x="542" y="1433"/>
                  </a:lnTo>
                  <a:lnTo>
                    <a:pt x="544" y="1430"/>
                  </a:lnTo>
                  <a:lnTo>
                    <a:pt x="547" y="1428"/>
                  </a:lnTo>
                  <a:lnTo>
                    <a:pt x="544" y="1427"/>
                  </a:lnTo>
                  <a:lnTo>
                    <a:pt x="543" y="1426"/>
                  </a:lnTo>
                  <a:lnTo>
                    <a:pt x="542" y="1424"/>
                  </a:lnTo>
                  <a:lnTo>
                    <a:pt x="542" y="1423"/>
                  </a:lnTo>
                  <a:lnTo>
                    <a:pt x="543" y="1422"/>
                  </a:lnTo>
                  <a:lnTo>
                    <a:pt x="543" y="1421"/>
                  </a:lnTo>
                  <a:lnTo>
                    <a:pt x="544" y="1420"/>
                  </a:lnTo>
                  <a:lnTo>
                    <a:pt x="544" y="1418"/>
                  </a:lnTo>
                  <a:lnTo>
                    <a:pt x="543" y="1417"/>
                  </a:lnTo>
                  <a:lnTo>
                    <a:pt x="542" y="1415"/>
                  </a:lnTo>
                  <a:lnTo>
                    <a:pt x="540" y="1415"/>
                  </a:lnTo>
                  <a:lnTo>
                    <a:pt x="539" y="1416"/>
                  </a:lnTo>
                  <a:lnTo>
                    <a:pt x="539" y="1416"/>
                  </a:lnTo>
                  <a:lnTo>
                    <a:pt x="539" y="1417"/>
                  </a:lnTo>
                  <a:lnTo>
                    <a:pt x="539" y="1418"/>
                  </a:lnTo>
                  <a:lnTo>
                    <a:pt x="539" y="1418"/>
                  </a:lnTo>
                  <a:lnTo>
                    <a:pt x="539" y="1419"/>
                  </a:lnTo>
                  <a:lnTo>
                    <a:pt x="539" y="1420"/>
                  </a:lnTo>
                  <a:lnTo>
                    <a:pt x="539" y="1420"/>
                  </a:lnTo>
                  <a:lnTo>
                    <a:pt x="539" y="1421"/>
                  </a:lnTo>
                  <a:lnTo>
                    <a:pt x="531" y="1408"/>
                  </a:lnTo>
                  <a:lnTo>
                    <a:pt x="524" y="1393"/>
                  </a:lnTo>
                  <a:lnTo>
                    <a:pt x="518" y="1377"/>
                  </a:lnTo>
                  <a:lnTo>
                    <a:pt x="514" y="1360"/>
                  </a:lnTo>
                  <a:lnTo>
                    <a:pt x="509" y="1342"/>
                  </a:lnTo>
                  <a:lnTo>
                    <a:pt x="507" y="1322"/>
                  </a:lnTo>
                  <a:lnTo>
                    <a:pt x="507" y="1303"/>
                  </a:lnTo>
                  <a:lnTo>
                    <a:pt x="508" y="1285"/>
                  </a:lnTo>
                  <a:lnTo>
                    <a:pt x="510" y="1265"/>
                  </a:lnTo>
                  <a:lnTo>
                    <a:pt x="516" y="1248"/>
                  </a:lnTo>
                  <a:lnTo>
                    <a:pt x="525" y="1243"/>
                  </a:lnTo>
                  <a:lnTo>
                    <a:pt x="521" y="1240"/>
                  </a:lnTo>
                  <a:lnTo>
                    <a:pt x="526" y="1240"/>
                  </a:lnTo>
                  <a:lnTo>
                    <a:pt x="531" y="1244"/>
                  </a:lnTo>
                  <a:lnTo>
                    <a:pt x="535" y="1248"/>
                  </a:lnTo>
                  <a:lnTo>
                    <a:pt x="538" y="1254"/>
                  </a:lnTo>
                  <a:lnTo>
                    <a:pt x="543" y="1258"/>
                  </a:lnTo>
                  <a:lnTo>
                    <a:pt x="547" y="1263"/>
                  </a:lnTo>
                  <a:lnTo>
                    <a:pt x="551" y="1267"/>
                  </a:lnTo>
                  <a:lnTo>
                    <a:pt x="555" y="1273"/>
                  </a:lnTo>
                  <a:lnTo>
                    <a:pt x="560" y="1277"/>
                  </a:lnTo>
                  <a:lnTo>
                    <a:pt x="564" y="1281"/>
                  </a:lnTo>
                  <a:lnTo>
                    <a:pt x="568" y="1286"/>
                  </a:lnTo>
                  <a:lnTo>
                    <a:pt x="568" y="1284"/>
                  </a:lnTo>
                  <a:lnTo>
                    <a:pt x="567" y="1280"/>
                  </a:lnTo>
                  <a:lnTo>
                    <a:pt x="566" y="1278"/>
                  </a:lnTo>
                  <a:lnTo>
                    <a:pt x="565" y="1275"/>
                  </a:lnTo>
                  <a:lnTo>
                    <a:pt x="564" y="1272"/>
                  </a:lnTo>
                  <a:lnTo>
                    <a:pt x="563" y="1270"/>
                  </a:lnTo>
                  <a:lnTo>
                    <a:pt x="561" y="1266"/>
                  </a:lnTo>
                  <a:lnTo>
                    <a:pt x="560" y="1263"/>
                  </a:lnTo>
                  <a:lnTo>
                    <a:pt x="559" y="1260"/>
                  </a:lnTo>
                  <a:lnTo>
                    <a:pt x="558" y="1257"/>
                  </a:lnTo>
                  <a:lnTo>
                    <a:pt x="558" y="1256"/>
                  </a:lnTo>
                  <a:lnTo>
                    <a:pt x="558" y="1255"/>
                  </a:lnTo>
                  <a:lnTo>
                    <a:pt x="558" y="1254"/>
                  </a:lnTo>
                  <a:lnTo>
                    <a:pt x="557" y="1251"/>
                  </a:lnTo>
                  <a:lnTo>
                    <a:pt x="557" y="1250"/>
                  </a:lnTo>
                  <a:lnTo>
                    <a:pt x="555" y="1248"/>
                  </a:lnTo>
                  <a:lnTo>
                    <a:pt x="555" y="1247"/>
                  </a:lnTo>
                  <a:lnTo>
                    <a:pt x="554" y="1246"/>
                  </a:lnTo>
                  <a:lnTo>
                    <a:pt x="553" y="1244"/>
                  </a:lnTo>
                  <a:lnTo>
                    <a:pt x="552" y="1243"/>
                  </a:lnTo>
                  <a:lnTo>
                    <a:pt x="548" y="1243"/>
                  </a:lnTo>
                  <a:lnTo>
                    <a:pt x="548" y="1242"/>
                  </a:lnTo>
                  <a:lnTo>
                    <a:pt x="548" y="1238"/>
                  </a:lnTo>
                  <a:lnTo>
                    <a:pt x="547" y="1235"/>
                  </a:lnTo>
                  <a:lnTo>
                    <a:pt x="546" y="1232"/>
                  </a:lnTo>
                  <a:lnTo>
                    <a:pt x="545" y="1229"/>
                  </a:lnTo>
                  <a:lnTo>
                    <a:pt x="544" y="1224"/>
                  </a:lnTo>
                  <a:lnTo>
                    <a:pt x="544" y="1220"/>
                  </a:lnTo>
                  <a:lnTo>
                    <a:pt x="543" y="1216"/>
                  </a:lnTo>
                  <a:lnTo>
                    <a:pt x="542" y="1212"/>
                  </a:lnTo>
                  <a:lnTo>
                    <a:pt x="542" y="1208"/>
                  </a:lnTo>
                  <a:lnTo>
                    <a:pt x="543" y="1211"/>
                  </a:lnTo>
                  <a:lnTo>
                    <a:pt x="544" y="1211"/>
                  </a:lnTo>
                  <a:lnTo>
                    <a:pt x="545" y="1209"/>
                  </a:lnTo>
                  <a:lnTo>
                    <a:pt x="545" y="1208"/>
                  </a:lnTo>
                  <a:lnTo>
                    <a:pt x="545" y="1208"/>
                  </a:lnTo>
                  <a:lnTo>
                    <a:pt x="545" y="1207"/>
                  </a:lnTo>
                  <a:lnTo>
                    <a:pt x="545" y="1206"/>
                  </a:lnTo>
                  <a:lnTo>
                    <a:pt x="545" y="1205"/>
                  </a:lnTo>
                  <a:lnTo>
                    <a:pt x="545" y="1204"/>
                  </a:lnTo>
                  <a:lnTo>
                    <a:pt x="545" y="1204"/>
                  </a:lnTo>
                  <a:lnTo>
                    <a:pt x="545" y="1203"/>
                  </a:lnTo>
                  <a:lnTo>
                    <a:pt x="542" y="1203"/>
                  </a:lnTo>
                  <a:lnTo>
                    <a:pt x="542" y="1202"/>
                  </a:lnTo>
                  <a:lnTo>
                    <a:pt x="542" y="1200"/>
                  </a:lnTo>
                  <a:lnTo>
                    <a:pt x="543" y="1199"/>
                  </a:lnTo>
                  <a:lnTo>
                    <a:pt x="543" y="1198"/>
                  </a:lnTo>
                  <a:lnTo>
                    <a:pt x="543" y="1197"/>
                  </a:lnTo>
                  <a:lnTo>
                    <a:pt x="543" y="1195"/>
                  </a:lnTo>
                  <a:lnTo>
                    <a:pt x="542" y="1194"/>
                  </a:lnTo>
                  <a:lnTo>
                    <a:pt x="542" y="1193"/>
                  </a:lnTo>
                  <a:lnTo>
                    <a:pt x="540" y="1192"/>
                  </a:lnTo>
                  <a:lnTo>
                    <a:pt x="539" y="1190"/>
                  </a:lnTo>
                  <a:lnTo>
                    <a:pt x="542" y="1190"/>
                  </a:lnTo>
                  <a:lnTo>
                    <a:pt x="543" y="1189"/>
                  </a:lnTo>
                  <a:lnTo>
                    <a:pt x="543" y="1187"/>
                  </a:lnTo>
                  <a:lnTo>
                    <a:pt x="543" y="1186"/>
                  </a:lnTo>
                  <a:lnTo>
                    <a:pt x="543" y="1183"/>
                  </a:lnTo>
                  <a:lnTo>
                    <a:pt x="542" y="1180"/>
                  </a:lnTo>
                  <a:lnTo>
                    <a:pt x="540" y="1178"/>
                  </a:lnTo>
                  <a:lnTo>
                    <a:pt x="540" y="1175"/>
                  </a:lnTo>
                  <a:lnTo>
                    <a:pt x="542" y="1173"/>
                  </a:lnTo>
                  <a:lnTo>
                    <a:pt x="543" y="1171"/>
                  </a:lnTo>
                  <a:lnTo>
                    <a:pt x="545" y="1161"/>
                  </a:lnTo>
                  <a:lnTo>
                    <a:pt x="547" y="1151"/>
                  </a:lnTo>
                  <a:lnTo>
                    <a:pt x="550" y="1142"/>
                  </a:lnTo>
                  <a:lnTo>
                    <a:pt x="552" y="1131"/>
                  </a:lnTo>
                  <a:lnTo>
                    <a:pt x="555" y="1121"/>
                  </a:lnTo>
                  <a:lnTo>
                    <a:pt x="559" y="1112"/>
                  </a:lnTo>
                  <a:lnTo>
                    <a:pt x="561" y="1101"/>
                  </a:lnTo>
                  <a:lnTo>
                    <a:pt x="564" y="1090"/>
                  </a:lnTo>
                  <a:lnTo>
                    <a:pt x="565" y="1079"/>
                  </a:lnTo>
                  <a:lnTo>
                    <a:pt x="566" y="1067"/>
                  </a:lnTo>
                  <a:lnTo>
                    <a:pt x="572" y="1067"/>
                  </a:lnTo>
                  <a:lnTo>
                    <a:pt x="573" y="1072"/>
                  </a:lnTo>
                  <a:lnTo>
                    <a:pt x="575" y="1075"/>
                  </a:lnTo>
                  <a:lnTo>
                    <a:pt x="576" y="1078"/>
                  </a:lnTo>
                  <a:lnTo>
                    <a:pt x="579" y="1081"/>
                  </a:lnTo>
                  <a:lnTo>
                    <a:pt x="581" y="1085"/>
                  </a:lnTo>
                  <a:lnTo>
                    <a:pt x="583" y="1087"/>
                  </a:lnTo>
                  <a:lnTo>
                    <a:pt x="587" y="1090"/>
                  </a:lnTo>
                  <a:lnTo>
                    <a:pt x="589" y="1093"/>
                  </a:lnTo>
                  <a:lnTo>
                    <a:pt x="591" y="1097"/>
                  </a:lnTo>
                  <a:lnTo>
                    <a:pt x="593" y="1100"/>
                  </a:lnTo>
                  <a:lnTo>
                    <a:pt x="603" y="1109"/>
                  </a:lnTo>
                  <a:lnTo>
                    <a:pt x="602" y="1106"/>
                  </a:lnTo>
                  <a:lnTo>
                    <a:pt x="602" y="1104"/>
                  </a:lnTo>
                  <a:lnTo>
                    <a:pt x="601" y="1102"/>
                  </a:lnTo>
                  <a:lnTo>
                    <a:pt x="600" y="1100"/>
                  </a:lnTo>
                  <a:lnTo>
                    <a:pt x="598" y="1098"/>
                  </a:lnTo>
                  <a:lnTo>
                    <a:pt x="597" y="1094"/>
                  </a:lnTo>
                  <a:lnTo>
                    <a:pt x="597" y="1092"/>
                  </a:lnTo>
                  <a:lnTo>
                    <a:pt x="596" y="1090"/>
                  </a:lnTo>
                  <a:lnTo>
                    <a:pt x="596" y="1087"/>
                  </a:lnTo>
                  <a:lnTo>
                    <a:pt x="597" y="1084"/>
                  </a:lnTo>
                  <a:lnTo>
                    <a:pt x="598" y="1086"/>
                  </a:lnTo>
                  <a:lnTo>
                    <a:pt x="598" y="1083"/>
                  </a:lnTo>
                  <a:lnTo>
                    <a:pt x="598" y="1079"/>
                  </a:lnTo>
                  <a:lnTo>
                    <a:pt x="597" y="1076"/>
                  </a:lnTo>
                  <a:lnTo>
                    <a:pt x="597" y="1072"/>
                  </a:lnTo>
                  <a:lnTo>
                    <a:pt x="597" y="1069"/>
                  </a:lnTo>
                  <a:lnTo>
                    <a:pt x="597" y="1064"/>
                  </a:lnTo>
                  <a:lnTo>
                    <a:pt x="597" y="1061"/>
                  </a:lnTo>
                  <a:lnTo>
                    <a:pt x="598" y="1057"/>
                  </a:lnTo>
                  <a:lnTo>
                    <a:pt x="600" y="1054"/>
                  </a:lnTo>
                  <a:lnTo>
                    <a:pt x="601" y="1049"/>
                  </a:lnTo>
                  <a:lnTo>
                    <a:pt x="598" y="1041"/>
                  </a:lnTo>
                  <a:lnTo>
                    <a:pt x="598" y="1041"/>
                  </a:lnTo>
                  <a:lnTo>
                    <a:pt x="598" y="1042"/>
                  </a:lnTo>
                  <a:lnTo>
                    <a:pt x="598" y="1042"/>
                  </a:lnTo>
                  <a:lnTo>
                    <a:pt x="600" y="1042"/>
                  </a:lnTo>
                  <a:lnTo>
                    <a:pt x="600" y="1043"/>
                  </a:lnTo>
                  <a:lnTo>
                    <a:pt x="600" y="1043"/>
                  </a:lnTo>
                  <a:lnTo>
                    <a:pt x="600" y="1043"/>
                  </a:lnTo>
                  <a:lnTo>
                    <a:pt x="601" y="1044"/>
                  </a:lnTo>
                  <a:lnTo>
                    <a:pt x="601" y="1044"/>
                  </a:lnTo>
                  <a:lnTo>
                    <a:pt x="601" y="1044"/>
                  </a:lnTo>
                  <a:lnTo>
                    <a:pt x="602" y="1036"/>
                  </a:lnTo>
                  <a:lnTo>
                    <a:pt x="602" y="1029"/>
                  </a:lnTo>
                  <a:lnTo>
                    <a:pt x="603" y="1021"/>
                  </a:lnTo>
                  <a:lnTo>
                    <a:pt x="603" y="1013"/>
                  </a:lnTo>
                  <a:lnTo>
                    <a:pt x="604" y="1005"/>
                  </a:lnTo>
                  <a:lnTo>
                    <a:pt x="605" y="998"/>
                  </a:lnTo>
                  <a:lnTo>
                    <a:pt x="607" y="989"/>
                  </a:lnTo>
                  <a:lnTo>
                    <a:pt x="609" y="981"/>
                  </a:lnTo>
                  <a:lnTo>
                    <a:pt x="612" y="975"/>
                  </a:lnTo>
                  <a:lnTo>
                    <a:pt x="617" y="969"/>
                  </a:lnTo>
                  <a:lnTo>
                    <a:pt x="615" y="964"/>
                  </a:lnTo>
                  <a:lnTo>
                    <a:pt x="615" y="961"/>
                  </a:lnTo>
                  <a:lnTo>
                    <a:pt x="615" y="958"/>
                  </a:lnTo>
                  <a:lnTo>
                    <a:pt x="617" y="956"/>
                  </a:lnTo>
                  <a:lnTo>
                    <a:pt x="619" y="954"/>
                  </a:lnTo>
                  <a:lnTo>
                    <a:pt x="621" y="952"/>
                  </a:lnTo>
                  <a:lnTo>
                    <a:pt x="624" y="951"/>
                  </a:lnTo>
                  <a:lnTo>
                    <a:pt x="629" y="951"/>
                  </a:lnTo>
                  <a:lnTo>
                    <a:pt x="632" y="950"/>
                  </a:lnTo>
                  <a:lnTo>
                    <a:pt x="635" y="950"/>
                  </a:lnTo>
                  <a:lnTo>
                    <a:pt x="632" y="945"/>
                  </a:lnTo>
                  <a:lnTo>
                    <a:pt x="639" y="949"/>
                  </a:lnTo>
                  <a:lnTo>
                    <a:pt x="645" y="952"/>
                  </a:lnTo>
                  <a:lnTo>
                    <a:pt x="649" y="957"/>
                  </a:lnTo>
                  <a:lnTo>
                    <a:pt x="653" y="961"/>
                  </a:lnTo>
                  <a:lnTo>
                    <a:pt x="655" y="965"/>
                  </a:lnTo>
                  <a:lnTo>
                    <a:pt x="659" y="970"/>
                  </a:lnTo>
                  <a:lnTo>
                    <a:pt x="661" y="975"/>
                  </a:lnTo>
                  <a:lnTo>
                    <a:pt x="663" y="981"/>
                  </a:lnTo>
                  <a:lnTo>
                    <a:pt x="666" y="987"/>
                  </a:lnTo>
                  <a:lnTo>
                    <a:pt x="669" y="993"/>
                  </a:lnTo>
                  <a:lnTo>
                    <a:pt x="677" y="993"/>
                  </a:lnTo>
                  <a:lnTo>
                    <a:pt x="677" y="989"/>
                  </a:lnTo>
                  <a:lnTo>
                    <a:pt x="677" y="984"/>
                  </a:lnTo>
                  <a:lnTo>
                    <a:pt x="678" y="978"/>
                  </a:lnTo>
                  <a:lnTo>
                    <a:pt x="679" y="973"/>
                  </a:lnTo>
                  <a:lnTo>
                    <a:pt x="681" y="967"/>
                  </a:lnTo>
                  <a:lnTo>
                    <a:pt x="682" y="962"/>
                  </a:lnTo>
                  <a:lnTo>
                    <a:pt x="683" y="957"/>
                  </a:lnTo>
                  <a:lnTo>
                    <a:pt x="683" y="951"/>
                  </a:lnTo>
                  <a:lnTo>
                    <a:pt x="683" y="945"/>
                  </a:lnTo>
                  <a:lnTo>
                    <a:pt x="682" y="940"/>
                  </a:lnTo>
                  <a:lnTo>
                    <a:pt x="683" y="940"/>
                  </a:lnTo>
                  <a:lnTo>
                    <a:pt x="682" y="927"/>
                  </a:lnTo>
                  <a:lnTo>
                    <a:pt x="682" y="928"/>
                  </a:lnTo>
                  <a:lnTo>
                    <a:pt x="681" y="929"/>
                  </a:lnTo>
                  <a:lnTo>
                    <a:pt x="682" y="930"/>
                  </a:lnTo>
                  <a:lnTo>
                    <a:pt x="682" y="931"/>
                  </a:lnTo>
                  <a:lnTo>
                    <a:pt x="683" y="932"/>
                  </a:lnTo>
                  <a:lnTo>
                    <a:pt x="683" y="932"/>
                  </a:lnTo>
                  <a:lnTo>
                    <a:pt x="684" y="933"/>
                  </a:lnTo>
                  <a:lnTo>
                    <a:pt x="684" y="934"/>
                  </a:lnTo>
                  <a:lnTo>
                    <a:pt x="686" y="935"/>
                  </a:lnTo>
                  <a:lnTo>
                    <a:pt x="686" y="936"/>
                  </a:lnTo>
                  <a:lnTo>
                    <a:pt x="687" y="927"/>
                  </a:lnTo>
                  <a:lnTo>
                    <a:pt x="688" y="918"/>
                  </a:lnTo>
                  <a:lnTo>
                    <a:pt x="689" y="909"/>
                  </a:lnTo>
                  <a:lnTo>
                    <a:pt x="690" y="902"/>
                  </a:lnTo>
                  <a:lnTo>
                    <a:pt x="692" y="893"/>
                  </a:lnTo>
                  <a:lnTo>
                    <a:pt x="693" y="886"/>
                  </a:lnTo>
                  <a:lnTo>
                    <a:pt x="695" y="877"/>
                  </a:lnTo>
                  <a:lnTo>
                    <a:pt x="696" y="867"/>
                  </a:lnTo>
                  <a:lnTo>
                    <a:pt x="697" y="858"/>
                  </a:lnTo>
                  <a:lnTo>
                    <a:pt x="698" y="847"/>
                  </a:lnTo>
                  <a:lnTo>
                    <a:pt x="698" y="842"/>
                  </a:lnTo>
                  <a:lnTo>
                    <a:pt x="698" y="837"/>
                  </a:lnTo>
                  <a:lnTo>
                    <a:pt x="700" y="834"/>
                  </a:lnTo>
                  <a:lnTo>
                    <a:pt x="701" y="831"/>
                  </a:lnTo>
                  <a:lnTo>
                    <a:pt x="702" y="828"/>
                  </a:lnTo>
                  <a:lnTo>
                    <a:pt x="704" y="824"/>
                  </a:lnTo>
                  <a:lnTo>
                    <a:pt x="705" y="821"/>
                  </a:lnTo>
                  <a:lnTo>
                    <a:pt x="707" y="818"/>
                  </a:lnTo>
                  <a:lnTo>
                    <a:pt x="708" y="814"/>
                  </a:lnTo>
                  <a:lnTo>
                    <a:pt x="709" y="809"/>
                  </a:lnTo>
                  <a:lnTo>
                    <a:pt x="720" y="809"/>
                  </a:lnTo>
                  <a:lnTo>
                    <a:pt x="722" y="815"/>
                  </a:lnTo>
                  <a:lnTo>
                    <a:pt x="724" y="821"/>
                  </a:lnTo>
                  <a:lnTo>
                    <a:pt x="726" y="828"/>
                  </a:lnTo>
                  <a:lnTo>
                    <a:pt x="729" y="834"/>
                  </a:lnTo>
                  <a:lnTo>
                    <a:pt x="731" y="840"/>
                  </a:lnTo>
                  <a:lnTo>
                    <a:pt x="733" y="846"/>
                  </a:lnTo>
                  <a:lnTo>
                    <a:pt x="735" y="851"/>
                  </a:lnTo>
                  <a:lnTo>
                    <a:pt x="737" y="857"/>
                  </a:lnTo>
                  <a:lnTo>
                    <a:pt x="739" y="862"/>
                  </a:lnTo>
                  <a:lnTo>
                    <a:pt x="741" y="867"/>
                  </a:lnTo>
                  <a:lnTo>
                    <a:pt x="740" y="869"/>
                  </a:lnTo>
                  <a:lnTo>
                    <a:pt x="741" y="870"/>
                  </a:lnTo>
                  <a:lnTo>
                    <a:pt x="743" y="871"/>
                  </a:lnTo>
                  <a:lnTo>
                    <a:pt x="744" y="872"/>
                  </a:lnTo>
                  <a:lnTo>
                    <a:pt x="744" y="874"/>
                  </a:lnTo>
                  <a:lnTo>
                    <a:pt x="744" y="875"/>
                  </a:lnTo>
                  <a:lnTo>
                    <a:pt x="744" y="876"/>
                  </a:lnTo>
                  <a:lnTo>
                    <a:pt x="744" y="878"/>
                  </a:lnTo>
                  <a:lnTo>
                    <a:pt x="744" y="879"/>
                  </a:lnTo>
                  <a:lnTo>
                    <a:pt x="744" y="881"/>
                  </a:lnTo>
                  <a:lnTo>
                    <a:pt x="746" y="884"/>
                  </a:lnTo>
                  <a:lnTo>
                    <a:pt x="749" y="890"/>
                  </a:lnTo>
                  <a:lnTo>
                    <a:pt x="754" y="898"/>
                  </a:lnTo>
                  <a:lnTo>
                    <a:pt x="759" y="905"/>
                  </a:lnTo>
                  <a:lnTo>
                    <a:pt x="763" y="912"/>
                  </a:lnTo>
                  <a:lnTo>
                    <a:pt x="767" y="919"/>
                  </a:lnTo>
                  <a:lnTo>
                    <a:pt x="770" y="927"/>
                  </a:lnTo>
                  <a:lnTo>
                    <a:pt x="773" y="934"/>
                  </a:lnTo>
                  <a:lnTo>
                    <a:pt x="775" y="943"/>
                  </a:lnTo>
                  <a:lnTo>
                    <a:pt x="775" y="950"/>
                  </a:lnTo>
                  <a:lnTo>
                    <a:pt x="774" y="959"/>
                  </a:lnTo>
                  <a:lnTo>
                    <a:pt x="779" y="964"/>
                  </a:lnTo>
                  <a:lnTo>
                    <a:pt x="781" y="973"/>
                  </a:lnTo>
                  <a:lnTo>
                    <a:pt x="782" y="981"/>
                  </a:lnTo>
                  <a:lnTo>
                    <a:pt x="782" y="990"/>
                  </a:lnTo>
                  <a:lnTo>
                    <a:pt x="782" y="999"/>
                  </a:lnTo>
                  <a:lnTo>
                    <a:pt x="782" y="1007"/>
                  </a:lnTo>
                  <a:lnTo>
                    <a:pt x="782" y="1015"/>
                  </a:lnTo>
                  <a:lnTo>
                    <a:pt x="783" y="1023"/>
                  </a:lnTo>
                  <a:lnTo>
                    <a:pt x="784" y="1031"/>
                  </a:lnTo>
                  <a:lnTo>
                    <a:pt x="786" y="1037"/>
                  </a:lnTo>
                  <a:lnTo>
                    <a:pt x="789" y="1044"/>
                  </a:lnTo>
                  <a:lnTo>
                    <a:pt x="818" y="1021"/>
                  </a:lnTo>
                  <a:lnTo>
                    <a:pt x="805" y="1008"/>
                  </a:lnTo>
                  <a:lnTo>
                    <a:pt x="796" y="993"/>
                  </a:lnTo>
                  <a:lnTo>
                    <a:pt x="790" y="977"/>
                  </a:lnTo>
                  <a:lnTo>
                    <a:pt x="787" y="959"/>
                  </a:lnTo>
                  <a:lnTo>
                    <a:pt x="786" y="941"/>
                  </a:lnTo>
                  <a:lnTo>
                    <a:pt x="784" y="921"/>
                  </a:lnTo>
                  <a:lnTo>
                    <a:pt x="786" y="904"/>
                  </a:lnTo>
                  <a:lnTo>
                    <a:pt x="786" y="888"/>
                  </a:lnTo>
                  <a:lnTo>
                    <a:pt x="784" y="873"/>
                  </a:lnTo>
                  <a:lnTo>
                    <a:pt x="783" y="861"/>
                  </a:lnTo>
                  <a:lnTo>
                    <a:pt x="786" y="858"/>
                  </a:lnTo>
                  <a:lnTo>
                    <a:pt x="787" y="855"/>
                  </a:lnTo>
                  <a:lnTo>
                    <a:pt x="788" y="851"/>
                  </a:lnTo>
                  <a:lnTo>
                    <a:pt x="788" y="848"/>
                  </a:lnTo>
                  <a:lnTo>
                    <a:pt x="788" y="845"/>
                  </a:lnTo>
                  <a:lnTo>
                    <a:pt x="787" y="842"/>
                  </a:lnTo>
                  <a:lnTo>
                    <a:pt x="787" y="838"/>
                  </a:lnTo>
                  <a:lnTo>
                    <a:pt x="787" y="835"/>
                  </a:lnTo>
                  <a:lnTo>
                    <a:pt x="787" y="831"/>
                  </a:lnTo>
                  <a:lnTo>
                    <a:pt x="787" y="826"/>
                  </a:lnTo>
                  <a:lnTo>
                    <a:pt x="789" y="828"/>
                  </a:lnTo>
                  <a:lnTo>
                    <a:pt x="789" y="826"/>
                  </a:lnTo>
                  <a:lnTo>
                    <a:pt x="790" y="823"/>
                  </a:lnTo>
                  <a:lnTo>
                    <a:pt x="791" y="821"/>
                  </a:lnTo>
                  <a:lnTo>
                    <a:pt x="792" y="819"/>
                  </a:lnTo>
                  <a:lnTo>
                    <a:pt x="792" y="817"/>
                  </a:lnTo>
                  <a:lnTo>
                    <a:pt x="793" y="815"/>
                  </a:lnTo>
                  <a:lnTo>
                    <a:pt x="793" y="813"/>
                  </a:lnTo>
                  <a:lnTo>
                    <a:pt x="793" y="811"/>
                  </a:lnTo>
                  <a:lnTo>
                    <a:pt x="793" y="808"/>
                  </a:lnTo>
                  <a:lnTo>
                    <a:pt x="792" y="807"/>
                  </a:lnTo>
                  <a:lnTo>
                    <a:pt x="796" y="806"/>
                  </a:lnTo>
                  <a:lnTo>
                    <a:pt x="798" y="805"/>
                  </a:lnTo>
                  <a:lnTo>
                    <a:pt x="798" y="802"/>
                  </a:lnTo>
                  <a:lnTo>
                    <a:pt x="798" y="798"/>
                  </a:lnTo>
                  <a:lnTo>
                    <a:pt x="798" y="793"/>
                  </a:lnTo>
                  <a:lnTo>
                    <a:pt x="797" y="789"/>
                  </a:lnTo>
                  <a:lnTo>
                    <a:pt x="796" y="785"/>
                  </a:lnTo>
                  <a:lnTo>
                    <a:pt x="795" y="780"/>
                  </a:lnTo>
                  <a:lnTo>
                    <a:pt x="796" y="777"/>
                  </a:lnTo>
                  <a:lnTo>
                    <a:pt x="797" y="775"/>
                  </a:lnTo>
                  <a:lnTo>
                    <a:pt x="796" y="777"/>
                  </a:lnTo>
                  <a:lnTo>
                    <a:pt x="797" y="778"/>
                  </a:lnTo>
                  <a:lnTo>
                    <a:pt x="800" y="777"/>
                  </a:lnTo>
                  <a:lnTo>
                    <a:pt x="802" y="776"/>
                  </a:lnTo>
                  <a:lnTo>
                    <a:pt x="803" y="775"/>
                  </a:lnTo>
                  <a:lnTo>
                    <a:pt x="803" y="773"/>
                  </a:lnTo>
                  <a:lnTo>
                    <a:pt x="803" y="772"/>
                  </a:lnTo>
                  <a:lnTo>
                    <a:pt x="802" y="770"/>
                  </a:lnTo>
                  <a:lnTo>
                    <a:pt x="802" y="769"/>
                  </a:lnTo>
                  <a:lnTo>
                    <a:pt x="802" y="767"/>
                  </a:lnTo>
                  <a:lnTo>
                    <a:pt x="801" y="766"/>
                  </a:lnTo>
                  <a:lnTo>
                    <a:pt x="801" y="765"/>
                  </a:lnTo>
                  <a:lnTo>
                    <a:pt x="804" y="765"/>
                  </a:lnTo>
                  <a:lnTo>
                    <a:pt x="803" y="763"/>
                  </a:lnTo>
                  <a:lnTo>
                    <a:pt x="803" y="761"/>
                  </a:lnTo>
                  <a:lnTo>
                    <a:pt x="803" y="760"/>
                  </a:lnTo>
                  <a:lnTo>
                    <a:pt x="804" y="758"/>
                  </a:lnTo>
                  <a:lnTo>
                    <a:pt x="804" y="757"/>
                  </a:lnTo>
                  <a:lnTo>
                    <a:pt x="805" y="756"/>
                  </a:lnTo>
                  <a:lnTo>
                    <a:pt x="806" y="755"/>
                  </a:lnTo>
                  <a:lnTo>
                    <a:pt x="806" y="752"/>
                  </a:lnTo>
                  <a:lnTo>
                    <a:pt x="807" y="750"/>
                  </a:lnTo>
                  <a:lnTo>
                    <a:pt x="808" y="748"/>
                  </a:lnTo>
                  <a:lnTo>
                    <a:pt x="807" y="744"/>
                  </a:lnTo>
                  <a:lnTo>
                    <a:pt x="807" y="741"/>
                  </a:lnTo>
                  <a:lnTo>
                    <a:pt x="807" y="737"/>
                  </a:lnTo>
                  <a:lnTo>
                    <a:pt x="807" y="734"/>
                  </a:lnTo>
                  <a:lnTo>
                    <a:pt x="808" y="731"/>
                  </a:lnTo>
                  <a:lnTo>
                    <a:pt x="809" y="728"/>
                  </a:lnTo>
                  <a:lnTo>
                    <a:pt x="810" y="724"/>
                  </a:lnTo>
                  <a:lnTo>
                    <a:pt x="811" y="721"/>
                  </a:lnTo>
                  <a:lnTo>
                    <a:pt x="812" y="718"/>
                  </a:lnTo>
                  <a:lnTo>
                    <a:pt x="812" y="714"/>
                  </a:lnTo>
                  <a:lnTo>
                    <a:pt x="814" y="715"/>
                  </a:lnTo>
                  <a:lnTo>
                    <a:pt x="815" y="713"/>
                  </a:lnTo>
                  <a:lnTo>
                    <a:pt x="816" y="709"/>
                  </a:lnTo>
                  <a:lnTo>
                    <a:pt x="817" y="706"/>
                  </a:lnTo>
                  <a:lnTo>
                    <a:pt x="818" y="703"/>
                  </a:lnTo>
                  <a:lnTo>
                    <a:pt x="820" y="701"/>
                  </a:lnTo>
                  <a:lnTo>
                    <a:pt x="821" y="699"/>
                  </a:lnTo>
                  <a:lnTo>
                    <a:pt x="823" y="697"/>
                  </a:lnTo>
                  <a:lnTo>
                    <a:pt x="826" y="697"/>
                  </a:lnTo>
                  <a:lnTo>
                    <a:pt x="830" y="697"/>
                  </a:lnTo>
                  <a:lnTo>
                    <a:pt x="834" y="699"/>
                  </a:lnTo>
                  <a:lnTo>
                    <a:pt x="843" y="714"/>
                  </a:lnTo>
                  <a:lnTo>
                    <a:pt x="850" y="729"/>
                  </a:lnTo>
                  <a:lnTo>
                    <a:pt x="855" y="744"/>
                  </a:lnTo>
                  <a:lnTo>
                    <a:pt x="860" y="759"/>
                  </a:lnTo>
                  <a:lnTo>
                    <a:pt x="864" y="775"/>
                  </a:lnTo>
                  <a:lnTo>
                    <a:pt x="867" y="790"/>
                  </a:lnTo>
                  <a:lnTo>
                    <a:pt x="872" y="805"/>
                  </a:lnTo>
                  <a:lnTo>
                    <a:pt x="875" y="820"/>
                  </a:lnTo>
                  <a:lnTo>
                    <a:pt x="879" y="835"/>
                  </a:lnTo>
                  <a:lnTo>
                    <a:pt x="884" y="849"/>
                  </a:lnTo>
                  <a:lnTo>
                    <a:pt x="886" y="852"/>
                  </a:lnTo>
                  <a:lnTo>
                    <a:pt x="887" y="856"/>
                  </a:lnTo>
                  <a:lnTo>
                    <a:pt x="888" y="859"/>
                  </a:lnTo>
                  <a:lnTo>
                    <a:pt x="889" y="863"/>
                  </a:lnTo>
                  <a:lnTo>
                    <a:pt x="889" y="866"/>
                  </a:lnTo>
                  <a:lnTo>
                    <a:pt x="889" y="870"/>
                  </a:lnTo>
                  <a:lnTo>
                    <a:pt x="889" y="873"/>
                  </a:lnTo>
                  <a:lnTo>
                    <a:pt x="889" y="876"/>
                  </a:lnTo>
                  <a:lnTo>
                    <a:pt x="889" y="880"/>
                  </a:lnTo>
                  <a:lnTo>
                    <a:pt x="888" y="884"/>
                  </a:lnTo>
                  <a:lnTo>
                    <a:pt x="891" y="884"/>
                  </a:lnTo>
                  <a:lnTo>
                    <a:pt x="891" y="887"/>
                  </a:lnTo>
                  <a:lnTo>
                    <a:pt x="890" y="890"/>
                  </a:lnTo>
                  <a:lnTo>
                    <a:pt x="890" y="893"/>
                  </a:lnTo>
                  <a:lnTo>
                    <a:pt x="890" y="897"/>
                  </a:lnTo>
                  <a:lnTo>
                    <a:pt x="891" y="899"/>
                  </a:lnTo>
                  <a:lnTo>
                    <a:pt x="891" y="902"/>
                  </a:lnTo>
                  <a:lnTo>
                    <a:pt x="892" y="905"/>
                  </a:lnTo>
                  <a:lnTo>
                    <a:pt x="893" y="908"/>
                  </a:lnTo>
                  <a:lnTo>
                    <a:pt x="894" y="911"/>
                  </a:lnTo>
                  <a:lnTo>
                    <a:pt x="895" y="914"/>
                  </a:lnTo>
                  <a:lnTo>
                    <a:pt x="893" y="914"/>
                  </a:lnTo>
                  <a:lnTo>
                    <a:pt x="892" y="914"/>
                  </a:lnTo>
                  <a:lnTo>
                    <a:pt x="891" y="914"/>
                  </a:lnTo>
                  <a:lnTo>
                    <a:pt x="891" y="915"/>
                  </a:lnTo>
                  <a:lnTo>
                    <a:pt x="890" y="916"/>
                  </a:lnTo>
                  <a:lnTo>
                    <a:pt x="890" y="918"/>
                  </a:lnTo>
                  <a:lnTo>
                    <a:pt x="890" y="919"/>
                  </a:lnTo>
                  <a:lnTo>
                    <a:pt x="890" y="920"/>
                  </a:lnTo>
                  <a:lnTo>
                    <a:pt x="890" y="922"/>
                  </a:lnTo>
                  <a:lnTo>
                    <a:pt x="890" y="923"/>
                  </a:lnTo>
                  <a:lnTo>
                    <a:pt x="890" y="923"/>
                  </a:lnTo>
                  <a:lnTo>
                    <a:pt x="890" y="924"/>
                  </a:lnTo>
                  <a:lnTo>
                    <a:pt x="890" y="926"/>
                  </a:lnTo>
                  <a:lnTo>
                    <a:pt x="890" y="927"/>
                  </a:lnTo>
                  <a:lnTo>
                    <a:pt x="890" y="927"/>
                  </a:lnTo>
                  <a:lnTo>
                    <a:pt x="890" y="928"/>
                  </a:lnTo>
                  <a:lnTo>
                    <a:pt x="890" y="929"/>
                  </a:lnTo>
                  <a:lnTo>
                    <a:pt x="890" y="930"/>
                  </a:lnTo>
                  <a:lnTo>
                    <a:pt x="891" y="930"/>
                  </a:lnTo>
                  <a:lnTo>
                    <a:pt x="891" y="931"/>
                  </a:lnTo>
                  <a:lnTo>
                    <a:pt x="892" y="931"/>
                  </a:lnTo>
                  <a:lnTo>
                    <a:pt x="892" y="931"/>
                  </a:lnTo>
                  <a:lnTo>
                    <a:pt x="893" y="930"/>
                  </a:lnTo>
                  <a:lnTo>
                    <a:pt x="893" y="930"/>
                  </a:lnTo>
                  <a:lnTo>
                    <a:pt x="893" y="930"/>
                  </a:lnTo>
                  <a:lnTo>
                    <a:pt x="894" y="930"/>
                  </a:lnTo>
                  <a:lnTo>
                    <a:pt x="894" y="929"/>
                  </a:lnTo>
                  <a:lnTo>
                    <a:pt x="894" y="929"/>
                  </a:lnTo>
                  <a:lnTo>
                    <a:pt x="895" y="929"/>
                  </a:lnTo>
                  <a:lnTo>
                    <a:pt x="895" y="929"/>
                  </a:lnTo>
                  <a:lnTo>
                    <a:pt x="896" y="940"/>
                  </a:lnTo>
                  <a:lnTo>
                    <a:pt x="896" y="938"/>
                  </a:lnTo>
                  <a:lnTo>
                    <a:pt x="896" y="938"/>
                  </a:lnTo>
                  <a:lnTo>
                    <a:pt x="896" y="938"/>
                  </a:lnTo>
                  <a:lnTo>
                    <a:pt x="896" y="937"/>
                  </a:lnTo>
                  <a:lnTo>
                    <a:pt x="896" y="937"/>
                  </a:lnTo>
                  <a:lnTo>
                    <a:pt x="896" y="936"/>
                  </a:lnTo>
                  <a:lnTo>
                    <a:pt x="896" y="936"/>
                  </a:lnTo>
                  <a:lnTo>
                    <a:pt x="895" y="936"/>
                  </a:lnTo>
                  <a:lnTo>
                    <a:pt x="895" y="936"/>
                  </a:lnTo>
                  <a:lnTo>
                    <a:pt x="895" y="936"/>
                  </a:lnTo>
                  <a:lnTo>
                    <a:pt x="893" y="938"/>
                  </a:lnTo>
                  <a:lnTo>
                    <a:pt x="893" y="941"/>
                  </a:lnTo>
                  <a:lnTo>
                    <a:pt x="893" y="943"/>
                  </a:lnTo>
                  <a:lnTo>
                    <a:pt x="894" y="945"/>
                  </a:lnTo>
                  <a:lnTo>
                    <a:pt x="895" y="947"/>
                  </a:lnTo>
                  <a:lnTo>
                    <a:pt x="896" y="949"/>
                  </a:lnTo>
                  <a:lnTo>
                    <a:pt x="897" y="950"/>
                  </a:lnTo>
                  <a:lnTo>
                    <a:pt x="897" y="952"/>
                  </a:lnTo>
                  <a:lnTo>
                    <a:pt x="896" y="955"/>
                  </a:lnTo>
                  <a:lnTo>
                    <a:pt x="894" y="958"/>
                  </a:lnTo>
                  <a:lnTo>
                    <a:pt x="895" y="969"/>
                  </a:lnTo>
                  <a:lnTo>
                    <a:pt x="891" y="956"/>
                  </a:lnTo>
                  <a:lnTo>
                    <a:pt x="890" y="961"/>
                  </a:lnTo>
                  <a:lnTo>
                    <a:pt x="890" y="965"/>
                  </a:lnTo>
                  <a:lnTo>
                    <a:pt x="890" y="969"/>
                  </a:lnTo>
                  <a:lnTo>
                    <a:pt x="890" y="973"/>
                  </a:lnTo>
                  <a:lnTo>
                    <a:pt x="891" y="976"/>
                  </a:lnTo>
                  <a:lnTo>
                    <a:pt x="891" y="978"/>
                  </a:lnTo>
                  <a:lnTo>
                    <a:pt x="892" y="983"/>
                  </a:lnTo>
                  <a:lnTo>
                    <a:pt x="893" y="986"/>
                  </a:lnTo>
                  <a:lnTo>
                    <a:pt x="893" y="990"/>
                  </a:lnTo>
                  <a:lnTo>
                    <a:pt x="894" y="995"/>
                  </a:lnTo>
                  <a:lnTo>
                    <a:pt x="897" y="995"/>
                  </a:lnTo>
                  <a:lnTo>
                    <a:pt x="901" y="993"/>
                  </a:lnTo>
                  <a:lnTo>
                    <a:pt x="903" y="991"/>
                  </a:lnTo>
                  <a:lnTo>
                    <a:pt x="905" y="988"/>
                  </a:lnTo>
                  <a:lnTo>
                    <a:pt x="906" y="985"/>
                  </a:lnTo>
                  <a:lnTo>
                    <a:pt x="907" y="980"/>
                  </a:lnTo>
                  <a:lnTo>
                    <a:pt x="908" y="977"/>
                  </a:lnTo>
                  <a:lnTo>
                    <a:pt x="909" y="973"/>
                  </a:lnTo>
                  <a:lnTo>
                    <a:pt x="911" y="970"/>
                  </a:lnTo>
                  <a:lnTo>
                    <a:pt x="913" y="966"/>
                  </a:lnTo>
                  <a:lnTo>
                    <a:pt x="916" y="960"/>
                  </a:lnTo>
                  <a:lnTo>
                    <a:pt x="918" y="952"/>
                  </a:lnTo>
                  <a:lnTo>
                    <a:pt x="920" y="944"/>
                  </a:lnTo>
                  <a:lnTo>
                    <a:pt x="922" y="936"/>
                  </a:lnTo>
                  <a:lnTo>
                    <a:pt x="924" y="928"/>
                  </a:lnTo>
                  <a:lnTo>
                    <a:pt x="926" y="919"/>
                  </a:lnTo>
                  <a:lnTo>
                    <a:pt x="929" y="909"/>
                  </a:lnTo>
                  <a:lnTo>
                    <a:pt x="931" y="901"/>
                  </a:lnTo>
                  <a:lnTo>
                    <a:pt x="933" y="891"/>
                  </a:lnTo>
                  <a:lnTo>
                    <a:pt x="935" y="881"/>
                  </a:lnTo>
                  <a:lnTo>
                    <a:pt x="939" y="874"/>
                  </a:lnTo>
                  <a:lnTo>
                    <a:pt x="943" y="866"/>
                  </a:lnTo>
                  <a:lnTo>
                    <a:pt x="947" y="859"/>
                  </a:lnTo>
                  <a:lnTo>
                    <a:pt x="950" y="850"/>
                  </a:lnTo>
                  <a:lnTo>
                    <a:pt x="953" y="843"/>
                  </a:lnTo>
                  <a:lnTo>
                    <a:pt x="958" y="835"/>
                  </a:lnTo>
                  <a:lnTo>
                    <a:pt x="962" y="828"/>
                  </a:lnTo>
                  <a:lnTo>
                    <a:pt x="966" y="820"/>
                  </a:lnTo>
                  <a:lnTo>
                    <a:pt x="972" y="814"/>
                  </a:lnTo>
                  <a:lnTo>
                    <a:pt x="978" y="807"/>
                  </a:lnTo>
                  <a:lnTo>
                    <a:pt x="978" y="806"/>
                  </a:lnTo>
                  <a:lnTo>
                    <a:pt x="978" y="804"/>
                  </a:lnTo>
                  <a:lnTo>
                    <a:pt x="979" y="803"/>
                  </a:lnTo>
                  <a:lnTo>
                    <a:pt x="981" y="802"/>
                  </a:lnTo>
                  <a:lnTo>
                    <a:pt x="982" y="801"/>
                  </a:lnTo>
                  <a:lnTo>
                    <a:pt x="984" y="799"/>
                  </a:lnTo>
                  <a:lnTo>
                    <a:pt x="987" y="799"/>
                  </a:lnTo>
                  <a:lnTo>
                    <a:pt x="989" y="798"/>
                  </a:lnTo>
                  <a:lnTo>
                    <a:pt x="991" y="797"/>
                  </a:lnTo>
                  <a:lnTo>
                    <a:pt x="993" y="797"/>
                  </a:lnTo>
                  <a:lnTo>
                    <a:pt x="997" y="803"/>
                  </a:lnTo>
                  <a:lnTo>
                    <a:pt x="999" y="811"/>
                  </a:lnTo>
                  <a:lnTo>
                    <a:pt x="1002" y="818"/>
                  </a:lnTo>
                  <a:lnTo>
                    <a:pt x="1003" y="827"/>
                  </a:lnTo>
                  <a:lnTo>
                    <a:pt x="1003" y="835"/>
                  </a:lnTo>
                  <a:lnTo>
                    <a:pt x="1003" y="844"/>
                  </a:lnTo>
                  <a:lnTo>
                    <a:pt x="1003" y="852"/>
                  </a:lnTo>
                  <a:lnTo>
                    <a:pt x="1003" y="861"/>
                  </a:lnTo>
                  <a:lnTo>
                    <a:pt x="1002" y="870"/>
                  </a:lnTo>
                  <a:lnTo>
                    <a:pt x="1002" y="878"/>
                  </a:lnTo>
                  <a:lnTo>
                    <a:pt x="1001" y="892"/>
                  </a:lnTo>
                  <a:lnTo>
                    <a:pt x="1001" y="906"/>
                  </a:lnTo>
                  <a:lnTo>
                    <a:pt x="1001" y="921"/>
                  </a:lnTo>
                  <a:lnTo>
                    <a:pt x="999" y="935"/>
                  </a:lnTo>
                  <a:lnTo>
                    <a:pt x="998" y="949"/>
                  </a:lnTo>
                  <a:lnTo>
                    <a:pt x="997" y="963"/>
                  </a:lnTo>
                  <a:lnTo>
                    <a:pt x="995" y="977"/>
                  </a:lnTo>
                  <a:lnTo>
                    <a:pt x="993" y="990"/>
                  </a:lnTo>
                  <a:lnTo>
                    <a:pt x="989" y="1003"/>
                  </a:lnTo>
                  <a:lnTo>
                    <a:pt x="984" y="1015"/>
                  </a:lnTo>
                  <a:lnTo>
                    <a:pt x="996" y="1029"/>
                  </a:lnTo>
                  <a:lnTo>
                    <a:pt x="1009" y="1042"/>
                  </a:lnTo>
                  <a:lnTo>
                    <a:pt x="1023" y="1056"/>
                  </a:lnTo>
                  <a:lnTo>
                    <a:pt x="1036" y="1070"/>
                  </a:lnTo>
                  <a:lnTo>
                    <a:pt x="1050" y="1084"/>
                  </a:lnTo>
                  <a:lnTo>
                    <a:pt x="1062" y="1098"/>
                  </a:lnTo>
                  <a:lnTo>
                    <a:pt x="1074" y="1112"/>
                  </a:lnTo>
                  <a:lnTo>
                    <a:pt x="1083" y="1127"/>
                  </a:lnTo>
                  <a:lnTo>
                    <a:pt x="1092" y="1142"/>
                  </a:lnTo>
                  <a:lnTo>
                    <a:pt x="1099" y="1158"/>
                  </a:lnTo>
                  <a:lnTo>
                    <a:pt x="1102" y="1151"/>
                  </a:lnTo>
                  <a:lnTo>
                    <a:pt x="1106" y="1146"/>
                  </a:lnTo>
                  <a:lnTo>
                    <a:pt x="1109" y="1141"/>
                  </a:lnTo>
                  <a:lnTo>
                    <a:pt x="1112" y="1135"/>
                  </a:lnTo>
                  <a:lnTo>
                    <a:pt x="1115" y="1129"/>
                  </a:lnTo>
                  <a:lnTo>
                    <a:pt x="1118" y="1123"/>
                  </a:lnTo>
                  <a:lnTo>
                    <a:pt x="1120" y="1118"/>
                  </a:lnTo>
                  <a:lnTo>
                    <a:pt x="1121" y="1112"/>
                  </a:lnTo>
                  <a:lnTo>
                    <a:pt x="1121" y="1105"/>
                  </a:lnTo>
                  <a:lnTo>
                    <a:pt x="1121" y="1099"/>
                  </a:lnTo>
                  <a:lnTo>
                    <a:pt x="1127" y="1094"/>
                  </a:lnTo>
                  <a:lnTo>
                    <a:pt x="1132" y="1091"/>
                  </a:lnTo>
                  <a:lnTo>
                    <a:pt x="1135" y="1086"/>
                  </a:lnTo>
                  <a:lnTo>
                    <a:pt x="1138" y="1081"/>
                  </a:lnTo>
                  <a:lnTo>
                    <a:pt x="1140" y="1077"/>
                  </a:lnTo>
                  <a:lnTo>
                    <a:pt x="1142" y="1072"/>
                  </a:lnTo>
                  <a:lnTo>
                    <a:pt x="1145" y="1066"/>
                  </a:lnTo>
                  <a:lnTo>
                    <a:pt x="1147" y="1062"/>
                  </a:lnTo>
                  <a:lnTo>
                    <a:pt x="1151" y="1058"/>
                  </a:lnTo>
                  <a:lnTo>
                    <a:pt x="1155" y="1054"/>
                  </a:lnTo>
                  <a:lnTo>
                    <a:pt x="1159" y="1036"/>
                  </a:lnTo>
                  <a:lnTo>
                    <a:pt x="1164" y="1020"/>
                  </a:lnTo>
                  <a:lnTo>
                    <a:pt x="1169" y="1004"/>
                  </a:lnTo>
                  <a:lnTo>
                    <a:pt x="1176" y="988"/>
                  </a:lnTo>
                  <a:lnTo>
                    <a:pt x="1183" y="973"/>
                  </a:lnTo>
                  <a:lnTo>
                    <a:pt x="1191" y="958"/>
                  </a:lnTo>
                  <a:lnTo>
                    <a:pt x="1197" y="943"/>
                  </a:lnTo>
                  <a:lnTo>
                    <a:pt x="1204" y="929"/>
                  </a:lnTo>
                  <a:lnTo>
                    <a:pt x="1209" y="916"/>
                  </a:lnTo>
                  <a:lnTo>
                    <a:pt x="1212" y="903"/>
                  </a:lnTo>
                  <a:lnTo>
                    <a:pt x="1213" y="904"/>
                  </a:lnTo>
                  <a:lnTo>
                    <a:pt x="1213" y="904"/>
                  </a:lnTo>
                  <a:lnTo>
                    <a:pt x="1213" y="904"/>
                  </a:lnTo>
                  <a:lnTo>
                    <a:pt x="1215" y="904"/>
                  </a:lnTo>
                  <a:lnTo>
                    <a:pt x="1215" y="905"/>
                  </a:lnTo>
                  <a:lnTo>
                    <a:pt x="1215" y="905"/>
                  </a:lnTo>
                  <a:lnTo>
                    <a:pt x="1216" y="905"/>
                  </a:lnTo>
                  <a:lnTo>
                    <a:pt x="1216" y="905"/>
                  </a:lnTo>
                  <a:lnTo>
                    <a:pt x="1216" y="905"/>
                  </a:lnTo>
                  <a:lnTo>
                    <a:pt x="1217" y="905"/>
                  </a:lnTo>
                  <a:lnTo>
                    <a:pt x="1213" y="898"/>
                  </a:lnTo>
                  <a:lnTo>
                    <a:pt x="1213" y="891"/>
                  </a:lnTo>
                  <a:lnTo>
                    <a:pt x="1216" y="886"/>
                  </a:lnTo>
                  <a:lnTo>
                    <a:pt x="1219" y="879"/>
                  </a:lnTo>
                  <a:lnTo>
                    <a:pt x="1223" y="874"/>
                  </a:lnTo>
                  <a:lnTo>
                    <a:pt x="1227" y="867"/>
                  </a:lnTo>
                  <a:lnTo>
                    <a:pt x="1232" y="862"/>
                  </a:lnTo>
                  <a:lnTo>
                    <a:pt x="1236" y="857"/>
                  </a:lnTo>
                  <a:lnTo>
                    <a:pt x="1238" y="852"/>
                  </a:lnTo>
                  <a:lnTo>
                    <a:pt x="1240" y="847"/>
                  </a:lnTo>
                  <a:lnTo>
                    <a:pt x="1240" y="847"/>
                  </a:lnTo>
                  <a:lnTo>
                    <a:pt x="1240" y="848"/>
                  </a:lnTo>
                  <a:lnTo>
                    <a:pt x="1240" y="848"/>
                  </a:lnTo>
                  <a:lnTo>
                    <a:pt x="1240" y="849"/>
                  </a:lnTo>
                  <a:lnTo>
                    <a:pt x="1240" y="849"/>
                  </a:lnTo>
                  <a:lnTo>
                    <a:pt x="1241" y="849"/>
                  </a:lnTo>
                  <a:lnTo>
                    <a:pt x="1241" y="850"/>
                  </a:lnTo>
                  <a:lnTo>
                    <a:pt x="1241" y="850"/>
                  </a:lnTo>
                  <a:lnTo>
                    <a:pt x="1241" y="850"/>
                  </a:lnTo>
                  <a:lnTo>
                    <a:pt x="1242" y="850"/>
                  </a:lnTo>
                  <a:lnTo>
                    <a:pt x="1242" y="842"/>
                  </a:lnTo>
                  <a:lnTo>
                    <a:pt x="1244" y="843"/>
                  </a:lnTo>
                  <a:lnTo>
                    <a:pt x="1244" y="840"/>
                  </a:lnTo>
                  <a:lnTo>
                    <a:pt x="1245" y="835"/>
                  </a:lnTo>
                  <a:lnTo>
                    <a:pt x="1247" y="832"/>
                  </a:lnTo>
                  <a:lnTo>
                    <a:pt x="1249" y="829"/>
                  </a:lnTo>
                  <a:lnTo>
                    <a:pt x="1251" y="826"/>
                  </a:lnTo>
                  <a:lnTo>
                    <a:pt x="1254" y="822"/>
                  </a:lnTo>
                  <a:lnTo>
                    <a:pt x="1256" y="819"/>
                  </a:lnTo>
                  <a:lnTo>
                    <a:pt x="1259" y="816"/>
                  </a:lnTo>
                  <a:lnTo>
                    <a:pt x="1260" y="813"/>
                  </a:lnTo>
                  <a:lnTo>
                    <a:pt x="1260" y="809"/>
                  </a:lnTo>
                  <a:lnTo>
                    <a:pt x="1259" y="811"/>
                  </a:lnTo>
                  <a:lnTo>
                    <a:pt x="1258" y="808"/>
                  </a:lnTo>
                  <a:lnTo>
                    <a:pt x="1258" y="807"/>
                  </a:lnTo>
                  <a:lnTo>
                    <a:pt x="1262" y="811"/>
                  </a:lnTo>
                  <a:lnTo>
                    <a:pt x="1267" y="804"/>
                  </a:lnTo>
                  <a:lnTo>
                    <a:pt x="1264" y="804"/>
                  </a:lnTo>
                  <a:lnTo>
                    <a:pt x="1267" y="801"/>
                  </a:lnTo>
                  <a:lnTo>
                    <a:pt x="1264" y="797"/>
                  </a:lnTo>
                  <a:lnTo>
                    <a:pt x="1268" y="795"/>
                  </a:lnTo>
                  <a:lnTo>
                    <a:pt x="1271" y="794"/>
                  </a:lnTo>
                  <a:lnTo>
                    <a:pt x="1273" y="792"/>
                  </a:lnTo>
                  <a:lnTo>
                    <a:pt x="1273" y="789"/>
                  </a:lnTo>
                  <a:lnTo>
                    <a:pt x="1271" y="786"/>
                  </a:lnTo>
                  <a:lnTo>
                    <a:pt x="1271" y="783"/>
                  </a:lnTo>
                  <a:lnTo>
                    <a:pt x="1270" y="779"/>
                  </a:lnTo>
                  <a:lnTo>
                    <a:pt x="1271" y="777"/>
                  </a:lnTo>
                  <a:lnTo>
                    <a:pt x="1274" y="775"/>
                  </a:lnTo>
                  <a:lnTo>
                    <a:pt x="1278" y="773"/>
                  </a:lnTo>
                  <a:lnTo>
                    <a:pt x="1277" y="774"/>
                  </a:lnTo>
                  <a:lnTo>
                    <a:pt x="1275" y="773"/>
                  </a:lnTo>
                  <a:lnTo>
                    <a:pt x="1276" y="771"/>
                  </a:lnTo>
                  <a:lnTo>
                    <a:pt x="1278" y="773"/>
                  </a:lnTo>
                  <a:lnTo>
                    <a:pt x="1278" y="771"/>
                  </a:lnTo>
                  <a:lnTo>
                    <a:pt x="1279" y="770"/>
                  </a:lnTo>
                  <a:lnTo>
                    <a:pt x="1280" y="769"/>
                  </a:lnTo>
                  <a:lnTo>
                    <a:pt x="1282" y="767"/>
                  </a:lnTo>
                  <a:lnTo>
                    <a:pt x="1284" y="766"/>
                  </a:lnTo>
                  <a:lnTo>
                    <a:pt x="1285" y="765"/>
                  </a:lnTo>
                  <a:lnTo>
                    <a:pt x="1287" y="764"/>
                  </a:lnTo>
                  <a:lnTo>
                    <a:pt x="1288" y="763"/>
                  </a:lnTo>
                  <a:lnTo>
                    <a:pt x="1287" y="761"/>
                  </a:lnTo>
                  <a:lnTo>
                    <a:pt x="1283" y="759"/>
                  </a:lnTo>
                  <a:lnTo>
                    <a:pt x="1284" y="760"/>
                  </a:lnTo>
                  <a:lnTo>
                    <a:pt x="1279" y="765"/>
                  </a:lnTo>
                  <a:lnTo>
                    <a:pt x="1278" y="764"/>
                  </a:lnTo>
                  <a:lnTo>
                    <a:pt x="1279" y="764"/>
                  </a:lnTo>
                  <a:lnTo>
                    <a:pt x="1279" y="763"/>
                  </a:lnTo>
                  <a:lnTo>
                    <a:pt x="1279" y="763"/>
                  </a:lnTo>
                  <a:lnTo>
                    <a:pt x="1280" y="762"/>
                  </a:lnTo>
                  <a:lnTo>
                    <a:pt x="1280" y="762"/>
                  </a:lnTo>
                  <a:lnTo>
                    <a:pt x="1280" y="761"/>
                  </a:lnTo>
                  <a:lnTo>
                    <a:pt x="1280" y="760"/>
                  </a:lnTo>
                  <a:lnTo>
                    <a:pt x="1280" y="760"/>
                  </a:lnTo>
                  <a:lnTo>
                    <a:pt x="1280" y="759"/>
                  </a:lnTo>
                  <a:lnTo>
                    <a:pt x="1280" y="759"/>
                  </a:lnTo>
                  <a:lnTo>
                    <a:pt x="1288" y="760"/>
                  </a:lnTo>
                  <a:lnTo>
                    <a:pt x="1288" y="757"/>
                  </a:lnTo>
                  <a:lnTo>
                    <a:pt x="1288" y="755"/>
                  </a:lnTo>
                  <a:lnTo>
                    <a:pt x="1288" y="751"/>
                  </a:lnTo>
                  <a:lnTo>
                    <a:pt x="1288" y="750"/>
                  </a:lnTo>
                  <a:lnTo>
                    <a:pt x="1288" y="748"/>
                  </a:lnTo>
                  <a:lnTo>
                    <a:pt x="1288" y="746"/>
                  </a:lnTo>
                  <a:lnTo>
                    <a:pt x="1289" y="744"/>
                  </a:lnTo>
                  <a:lnTo>
                    <a:pt x="1289" y="742"/>
                  </a:lnTo>
                  <a:lnTo>
                    <a:pt x="1290" y="738"/>
                  </a:lnTo>
                  <a:lnTo>
                    <a:pt x="1291" y="735"/>
                  </a:lnTo>
                  <a:lnTo>
                    <a:pt x="1291" y="735"/>
                  </a:lnTo>
                  <a:lnTo>
                    <a:pt x="1291" y="736"/>
                  </a:lnTo>
                  <a:lnTo>
                    <a:pt x="1291" y="737"/>
                  </a:lnTo>
                  <a:lnTo>
                    <a:pt x="1291" y="738"/>
                  </a:lnTo>
                  <a:lnTo>
                    <a:pt x="1291" y="740"/>
                  </a:lnTo>
                  <a:lnTo>
                    <a:pt x="1291" y="740"/>
                  </a:lnTo>
                  <a:lnTo>
                    <a:pt x="1291" y="741"/>
                  </a:lnTo>
                  <a:lnTo>
                    <a:pt x="1291" y="742"/>
                  </a:lnTo>
                  <a:lnTo>
                    <a:pt x="1292" y="742"/>
                  </a:lnTo>
                  <a:lnTo>
                    <a:pt x="1293" y="743"/>
                  </a:lnTo>
                  <a:lnTo>
                    <a:pt x="1296" y="737"/>
                  </a:lnTo>
                  <a:lnTo>
                    <a:pt x="1297" y="738"/>
                  </a:lnTo>
                  <a:lnTo>
                    <a:pt x="1298" y="738"/>
                  </a:lnTo>
                  <a:lnTo>
                    <a:pt x="1298" y="738"/>
                  </a:lnTo>
                  <a:lnTo>
                    <a:pt x="1299" y="737"/>
                  </a:lnTo>
                  <a:lnTo>
                    <a:pt x="1299" y="737"/>
                  </a:lnTo>
                  <a:lnTo>
                    <a:pt x="1299" y="736"/>
                  </a:lnTo>
                  <a:lnTo>
                    <a:pt x="1299" y="736"/>
                  </a:lnTo>
                  <a:lnTo>
                    <a:pt x="1299" y="735"/>
                  </a:lnTo>
                  <a:lnTo>
                    <a:pt x="1299" y="735"/>
                  </a:lnTo>
                  <a:lnTo>
                    <a:pt x="1299" y="734"/>
                  </a:lnTo>
                  <a:lnTo>
                    <a:pt x="1301" y="733"/>
                  </a:lnTo>
                  <a:lnTo>
                    <a:pt x="1299" y="733"/>
                  </a:lnTo>
                  <a:lnTo>
                    <a:pt x="1299" y="732"/>
                  </a:lnTo>
                  <a:lnTo>
                    <a:pt x="1298" y="732"/>
                  </a:lnTo>
                  <a:lnTo>
                    <a:pt x="1298" y="732"/>
                  </a:lnTo>
                  <a:lnTo>
                    <a:pt x="1297" y="732"/>
                  </a:lnTo>
                  <a:lnTo>
                    <a:pt x="1296" y="732"/>
                  </a:lnTo>
                  <a:lnTo>
                    <a:pt x="1296" y="732"/>
                  </a:lnTo>
                  <a:lnTo>
                    <a:pt x="1295" y="732"/>
                  </a:lnTo>
                  <a:lnTo>
                    <a:pt x="1295" y="732"/>
                  </a:lnTo>
                  <a:lnTo>
                    <a:pt x="1294" y="732"/>
                  </a:lnTo>
                  <a:lnTo>
                    <a:pt x="1297" y="722"/>
                  </a:lnTo>
                  <a:lnTo>
                    <a:pt x="1303" y="726"/>
                  </a:lnTo>
                  <a:lnTo>
                    <a:pt x="1305" y="724"/>
                  </a:lnTo>
                  <a:lnTo>
                    <a:pt x="1306" y="723"/>
                  </a:lnTo>
                  <a:lnTo>
                    <a:pt x="1306" y="721"/>
                  </a:lnTo>
                  <a:lnTo>
                    <a:pt x="1307" y="720"/>
                  </a:lnTo>
                  <a:lnTo>
                    <a:pt x="1307" y="719"/>
                  </a:lnTo>
                  <a:lnTo>
                    <a:pt x="1307" y="718"/>
                  </a:lnTo>
                  <a:lnTo>
                    <a:pt x="1307" y="717"/>
                  </a:lnTo>
                  <a:lnTo>
                    <a:pt x="1308" y="715"/>
                  </a:lnTo>
                  <a:lnTo>
                    <a:pt x="1308" y="714"/>
                  </a:lnTo>
                  <a:lnTo>
                    <a:pt x="1309" y="712"/>
                  </a:lnTo>
                  <a:lnTo>
                    <a:pt x="1307" y="701"/>
                  </a:lnTo>
                  <a:lnTo>
                    <a:pt x="1314" y="703"/>
                  </a:lnTo>
                  <a:lnTo>
                    <a:pt x="1314" y="701"/>
                  </a:lnTo>
                  <a:lnTo>
                    <a:pt x="1316" y="700"/>
                  </a:lnTo>
                  <a:lnTo>
                    <a:pt x="1316" y="700"/>
                  </a:lnTo>
                  <a:lnTo>
                    <a:pt x="1316" y="699"/>
                  </a:lnTo>
                  <a:lnTo>
                    <a:pt x="1316" y="698"/>
                  </a:lnTo>
                  <a:lnTo>
                    <a:pt x="1316" y="698"/>
                  </a:lnTo>
                  <a:lnTo>
                    <a:pt x="1317" y="697"/>
                  </a:lnTo>
                  <a:lnTo>
                    <a:pt x="1317" y="695"/>
                  </a:lnTo>
                  <a:lnTo>
                    <a:pt x="1318" y="694"/>
                  </a:lnTo>
                  <a:lnTo>
                    <a:pt x="1320" y="693"/>
                  </a:lnTo>
                  <a:lnTo>
                    <a:pt x="1319" y="693"/>
                  </a:lnTo>
                  <a:lnTo>
                    <a:pt x="1319" y="693"/>
                  </a:lnTo>
                  <a:lnTo>
                    <a:pt x="1319" y="692"/>
                  </a:lnTo>
                  <a:lnTo>
                    <a:pt x="1319" y="692"/>
                  </a:lnTo>
                  <a:lnTo>
                    <a:pt x="1318" y="692"/>
                  </a:lnTo>
                  <a:lnTo>
                    <a:pt x="1318" y="692"/>
                  </a:lnTo>
                  <a:lnTo>
                    <a:pt x="1317" y="692"/>
                  </a:lnTo>
                  <a:lnTo>
                    <a:pt x="1317" y="692"/>
                  </a:lnTo>
                  <a:lnTo>
                    <a:pt x="1317" y="692"/>
                  </a:lnTo>
                  <a:lnTo>
                    <a:pt x="1316" y="692"/>
                  </a:lnTo>
                  <a:lnTo>
                    <a:pt x="1314" y="692"/>
                  </a:lnTo>
                  <a:lnTo>
                    <a:pt x="1314" y="688"/>
                  </a:lnTo>
                  <a:lnTo>
                    <a:pt x="1316" y="688"/>
                  </a:lnTo>
                  <a:lnTo>
                    <a:pt x="1316" y="689"/>
                  </a:lnTo>
                  <a:lnTo>
                    <a:pt x="1316" y="689"/>
                  </a:lnTo>
                  <a:lnTo>
                    <a:pt x="1316" y="689"/>
                  </a:lnTo>
                  <a:lnTo>
                    <a:pt x="1316" y="690"/>
                  </a:lnTo>
                  <a:lnTo>
                    <a:pt x="1316" y="690"/>
                  </a:lnTo>
                  <a:lnTo>
                    <a:pt x="1317" y="690"/>
                  </a:lnTo>
                  <a:lnTo>
                    <a:pt x="1317" y="691"/>
                  </a:lnTo>
                  <a:lnTo>
                    <a:pt x="1317" y="691"/>
                  </a:lnTo>
                  <a:lnTo>
                    <a:pt x="1318" y="691"/>
                  </a:lnTo>
                  <a:lnTo>
                    <a:pt x="1318" y="692"/>
                  </a:lnTo>
                  <a:lnTo>
                    <a:pt x="1319" y="691"/>
                  </a:lnTo>
                  <a:lnTo>
                    <a:pt x="1320" y="689"/>
                  </a:lnTo>
                  <a:lnTo>
                    <a:pt x="1320" y="688"/>
                  </a:lnTo>
                  <a:lnTo>
                    <a:pt x="1320" y="687"/>
                  </a:lnTo>
                  <a:lnTo>
                    <a:pt x="1320" y="687"/>
                  </a:lnTo>
                  <a:lnTo>
                    <a:pt x="1320" y="686"/>
                  </a:lnTo>
                  <a:lnTo>
                    <a:pt x="1320" y="685"/>
                  </a:lnTo>
                  <a:lnTo>
                    <a:pt x="1320" y="684"/>
                  </a:lnTo>
                  <a:lnTo>
                    <a:pt x="1319" y="681"/>
                  </a:lnTo>
                  <a:lnTo>
                    <a:pt x="1318" y="680"/>
                  </a:lnTo>
                  <a:lnTo>
                    <a:pt x="1316" y="683"/>
                  </a:lnTo>
                  <a:lnTo>
                    <a:pt x="1323" y="670"/>
                  </a:lnTo>
                  <a:lnTo>
                    <a:pt x="1325" y="674"/>
                  </a:lnTo>
                  <a:lnTo>
                    <a:pt x="1323" y="672"/>
                  </a:lnTo>
                  <a:lnTo>
                    <a:pt x="1323" y="673"/>
                  </a:lnTo>
                  <a:lnTo>
                    <a:pt x="1322" y="673"/>
                  </a:lnTo>
                  <a:lnTo>
                    <a:pt x="1322" y="674"/>
                  </a:lnTo>
                  <a:lnTo>
                    <a:pt x="1321" y="675"/>
                  </a:lnTo>
                  <a:lnTo>
                    <a:pt x="1320" y="676"/>
                  </a:lnTo>
                  <a:lnTo>
                    <a:pt x="1320" y="677"/>
                  </a:lnTo>
                  <a:lnTo>
                    <a:pt x="1320" y="677"/>
                  </a:lnTo>
                  <a:lnTo>
                    <a:pt x="1319" y="678"/>
                  </a:lnTo>
                  <a:lnTo>
                    <a:pt x="1319" y="679"/>
                  </a:lnTo>
                  <a:lnTo>
                    <a:pt x="1320" y="680"/>
                  </a:lnTo>
                  <a:lnTo>
                    <a:pt x="1325" y="683"/>
                  </a:lnTo>
                  <a:lnTo>
                    <a:pt x="1328" y="679"/>
                  </a:lnTo>
                  <a:lnTo>
                    <a:pt x="1331" y="676"/>
                  </a:lnTo>
                  <a:lnTo>
                    <a:pt x="1331" y="673"/>
                  </a:lnTo>
                  <a:lnTo>
                    <a:pt x="1330" y="671"/>
                  </a:lnTo>
                  <a:lnTo>
                    <a:pt x="1327" y="670"/>
                  </a:lnTo>
                  <a:lnTo>
                    <a:pt x="1326" y="667"/>
                  </a:lnTo>
                  <a:lnTo>
                    <a:pt x="1325" y="665"/>
                  </a:lnTo>
                  <a:lnTo>
                    <a:pt x="1325" y="663"/>
                  </a:lnTo>
                  <a:lnTo>
                    <a:pt x="1326" y="660"/>
                  </a:lnTo>
                  <a:lnTo>
                    <a:pt x="1331" y="656"/>
                  </a:lnTo>
                  <a:lnTo>
                    <a:pt x="1333" y="658"/>
                  </a:lnTo>
                  <a:lnTo>
                    <a:pt x="1334" y="656"/>
                  </a:lnTo>
                  <a:lnTo>
                    <a:pt x="1334" y="655"/>
                  </a:lnTo>
                  <a:lnTo>
                    <a:pt x="1334" y="654"/>
                  </a:lnTo>
                  <a:lnTo>
                    <a:pt x="1334" y="652"/>
                  </a:lnTo>
                  <a:lnTo>
                    <a:pt x="1334" y="651"/>
                  </a:lnTo>
                  <a:lnTo>
                    <a:pt x="1334" y="650"/>
                  </a:lnTo>
                  <a:lnTo>
                    <a:pt x="1333" y="649"/>
                  </a:lnTo>
                  <a:lnTo>
                    <a:pt x="1333" y="647"/>
                  </a:lnTo>
                  <a:lnTo>
                    <a:pt x="1333" y="646"/>
                  </a:lnTo>
                  <a:lnTo>
                    <a:pt x="1334" y="645"/>
                  </a:lnTo>
                  <a:lnTo>
                    <a:pt x="1336" y="644"/>
                  </a:lnTo>
                  <a:lnTo>
                    <a:pt x="1337" y="642"/>
                  </a:lnTo>
                  <a:lnTo>
                    <a:pt x="1339" y="640"/>
                  </a:lnTo>
                  <a:lnTo>
                    <a:pt x="1340" y="637"/>
                  </a:lnTo>
                  <a:lnTo>
                    <a:pt x="1341" y="635"/>
                  </a:lnTo>
                  <a:lnTo>
                    <a:pt x="1342" y="633"/>
                  </a:lnTo>
                  <a:lnTo>
                    <a:pt x="1345" y="631"/>
                  </a:lnTo>
                  <a:lnTo>
                    <a:pt x="1347" y="628"/>
                  </a:lnTo>
                  <a:lnTo>
                    <a:pt x="1349" y="626"/>
                  </a:lnTo>
                  <a:lnTo>
                    <a:pt x="1352" y="623"/>
                  </a:lnTo>
                  <a:lnTo>
                    <a:pt x="1350" y="620"/>
                  </a:lnTo>
                  <a:lnTo>
                    <a:pt x="1351" y="620"/>
                  </a:lnTo>
                  <a:lnTo>
                    <a:pt x="1351" y="620"/>
                  </a:lnTo>
                  <a:lnTo>
                    <a:pt x="1352" y="620"/>
                  </a:lnTo>
                  <a:lnTo>
                    <a:pt x="1352" y="620"/>
                  </a:lnTo>
                  <a:lnTo>
                    <a:pt x="1352" y="619"/>
                  </a:lnTo>
                  <a:lnTo>
                    <a:pt x="1352" y="619"/>
                  </a:lnTo>
                  <a:lnTo>
                    <a:pt x="1353" y="619"/>
                  </a:lnTo>
                  <a:lnTo>
                    <a:pt x="1353" y="618"/>
                  </a:lnTo>
                  <a:lnTo>
                    <a:pt x="1353" y="618"/>
                  </a:lnTo>
                  <a:lnTo>
                    <a:pt x="1354" y="617"/>
                  </a:lnTo>
                  <a:lnTo>
                    <a:pt x="1358" y="621"/>
                  </a:lnTo>
                  <a:lnTo>
                    <a:pt x="1359" y="620"/>
                  </a:lnTo>
                  <a:lnTo>
                    <a:pt x="1359" y="619"/>
                  </a:lnTo>
                  <a:lnTo>
                    <a:pt x="1360" y="619"/>
                  </a:lnTo>
                  <a:lnTo>
                    <a:pt x="1360" y="618"/>
                  </a:lnTo>
                  <a:lnTo>
                    <a:pt x="1360" y="617"/>
                  </a:lnTo>
                  <a:lnTo>
                    <a:pt x="1360" y="616"/>
                  </a:lnTo>
                  <a:lnTo>
                    <a:pt x="1360" y="614"/>
                  </a:lnTo>
                  <a:lnTo>
                    <a:pt x="1360" y="613"/>
                  </a:lnTo>
                  <a:lnTo>
                    <a:pt x="1360" y="612"/>
                  </a:lnTo>
                  <a:lnTo>
                    <a:pt x="1360" y="610"/>
                  </a:lnTo>
                  <a:lnTo>
                    <a:pt x="1355" y="610"/>
                  </a:lnTo>
                  <a:lnTo>
                    <a:pt x="1355" y="609"/>
                  </a:lnTo>
                  <a:lnTo>
                    <a:pt x="1355" y="608"/>
                  </a:lnTo>
                  <a:lnTo>
                    <a:pt x="1356" y="606"/>
                  </a:lnTo>
                  <a:lnTo>
                    <a:pt x="1358" y="605"/>
                  </a:lnTo>
                  <a:lnTo>
                    <a:pt x="1359" y="603"/>
                  </a:lnTo>
                  <a:lnTo>
                    <a:pt x="1361" y="602"/>
                  </a:lnTo>
                  <a:lnTo>
                    <a:pt x="1362" y="601"/>
                  </a:lnTo>
                  <a:lnTo>
                    <a:pt x="1364" y="600"/>
                  </a:lnTo>
                  <a:lnTo>
                    <a:pt x="1365" y="599"/>
                  </a:lnTo>
                  <a:lnTo>
                    <a:pt x="1366" y="598"/>
                  </a:lnTo>
                  <a:lnTo>
                    <a:pt x="1365" y="594"/>
                  </a:lnTo>
                  <a:lnTo>
                    <a:pt x="1366" y="591"/>
                  </a:lnTo>
                  <a:lnTo>
                    <a:pt x="1366" y="588"/>
                  </a:lnTo>
                  <a:lnTo>
                    <a:pt x="1367" y="585"/>
                  </a:lnTo>
                  <a:lnTo>
                    <a:pt x="1369" y="581"/>
                  </a:lnTo>
                  <a:lnTo>
                    <a:pt x="1371" y="578"/>
                  </a:lnTo>
                  <a:lnTo>
                    <a:pt x="1373" y="574"/>
                  </a:lnTo>
                  <a:lnTo>
                    <a:pt x="1375" y="571"/>
                  </a:lnTo>
                  <a:lnTo>
                    <a:pt x="1377" y="567"/>
                  </a:lnTo>
                  <a:lnTo>
                    <a:pt x="1378" y="563"/>
                  </a:lnTo>
                  <a:lnTo>
                    <a:pt x="1379" y="563"/>
                  </a:lnTo>
                  <a:lnTo>
                    <a:pt x="1380" y="563"/>
                  </a:lnTo>
                  <a:lnTo>
                    <a:pt x="1381" y="562"/>
                  </a:lnTo>
                  <a:lnTo>
                    <a:pt x="1382" y="562"/>
                  </a:lnTo>
                  <a:lnTo>
                    <a:pt x="1383" y="561"/>
                  </a:lnTo>
                  <a:lnTo>
                    <a:pt x="1385" y="560"/>
                  </a:lnTo>
                  <a:lnTo>
                    <a:pt x="1387" y="559"/>
                  </a:lnTo>
                  <a:lnTo>
                    <a:pt x="1388" y="558"/>
                  </a:lnTo>
                  <a:lnTo>
                    <a:pt x="1389" y="557"/>
                  </a:lnTo>
                  <a:lnTo>
                    <a:pt x="1390" y="557"/>
                  </a:lnTo>
                  <a:lnTo>
                    <a:pt x="1390" y="556"/>
                  </a:lnTo>
                  <a:lnTo>
                    <a:pt x="1389" y="555"/>
                  </a:lnTo>
                  <a:lnTo>
                    <a:pt x="1389" y="555"/>
                  </a:lnTo>
                  <a:lnTo>
                    <a:pt x="1388" y="554"/>
                  </a:lnTo>
                  <a:lnTo>
                    <a:pt x="1388" y="552"/>
                  </a:lnTo>
                  <a:lnTo>
                    <a:pt x="1388" y="551"/>
                  </a:lnTo>
                  <a:lnTo>
                    <a:pt x="1389" y="550"/>
                  </a:lnTo>
                  <a:lnTo>
                    <a:pt x="1389" y="549"/>
                  </a:lnTo>
                  <a:lnTo>
                    <a:pt x="1389" y="548"/>
                  </a:lnTo>
                  <a:lnTo>
                    <a:pt x="1388" y="547"/>
                  </a:lnTo>
                  <a:lnTo>
                    <a:pt x="1390" y="548"/>
                  </a:lnTo>
                  <a:lnTo>
                    <a:pt x="1391" y="548"/>
                  </a:lnTo>
                  <a:lnTo>
                    <a:pt x="1392" y="547"/>
                  </a:lnTo>
                  <a:lnTo>
                    <a:pt x="1393" y="546"/>
                  </a:lnTo>
                  <a:lnTo>
                    <a:pt x="1393" y="544"/>
                  </a:lnTo>
                  <a:lnTo>
                    <a:pt x="1394" y="543"/>
                  </a:lnTo>
                  <a:lnTo>
                    <a:pt x="1394" y="541"/>
                  </a:lnTo>
                  <a:lnTo>
                    <a:pt x="1395" y="538"/>
                  </a:lnTo>
                  <a:lnTo>
                    <a:pt x="1396" y="537"/>
                  </a:lnTo>
                  <a:lnTo>
                    <a:pt x="1397" y="536"/>
                  </a:lnTo>
                  <a:lnTo>
                    <a:pt x="1396" y="537"/>
                  </a:lnTo>
                  <a:lnTo>
                    <a:pt x="1394" y="536"/>
                  </a:lnTo>
                  <a:lnTo>
                    <a:pt x="1395" y="534"/>
                  </a:lnTo>
                  <a:lnTo>
                    <a:pt x="1396" y="535"/>
                  </a:lnTo>
                  <a:lnTo>
                    <a:pt x="1396" y="535"/>
                  </a:lnTo>
                  <a:lnTo>
                    <a:pt x="1396" y="536"/>
                  </a:lnTo>
                  <a:lnTo>
                    <a:pt x="1397" y="536"/>
                  </a:lnTo>
                  <a:lnTo>
                    <a:pt x="1397" y="536"/>
                  </a:lnTo>
                  <a:lnTo>
                    <a:pt x="1398" y="536"/>
                  </a:lnTo>
                  <a:lnTo>
                    <a:pt x="1398" y="536"/>
                  </a:lnTo>
                  <a:lnTo>
                    <a:pt x="1399" y="536"/>
                  </a:lnTo>
                  <a:lnTo>
                    <a:pt x="1401" y="536"/>
                  </a:lnTo>
                  <a:lnTo>
                    <a:pt x="1401" y="536"/>
                  </a:lnTo>
                  <a:lnTo>
                    <a:pt x="1403" y="535"/>
                  </a:lnTo>
                  <a:lnTo>
                    <a:pt x="1404" y="534"/>
                  </a:lnTo>
                  <a:lnTo>
                    <a:pt x="1404" y="533"/>
                  </a:lnTo>
                  <a:lnTo>
                    <a:pt x="1404" y="533"/>
                  </a:lnTo>
                  <a:lnTo>
                    <a:pt x="1404" y="531"/>
                  </a:lnTo>
                  <a:lnTo>
                    <a:pt x="1403" y="530"/>
                  </a:lnTo>
                  <a:lnTo>
                    <a:pt x="1403" y="529"/>
                  </a:lnTo>
                  <a:lnTo>
                    <a:pt x="1403" y="528"/>
                  </a:lnTo>
                  <a:lnTo>
                    <a:pt x="1404" y="527"/>
                  </a:lnTo>
                  <a:lnTo>
                    <a:pt x="1405" y="526"/>
                  </a:lnTo>
                  <a:lnTo>
                    <a:pt x="1406" y="526"/>
                  </a:lnTo>
                  <a:lnTo>
                    <a:pt x="1405" y="521"/>
                  </a:lnTo>
                  <a:lnTo>
                    <a:pt x="1406" y="517"/>
                  </a:lnTo>
                  <a:lnTo>
                    <a:pt x="1409" y="513"/>
                  </a:lnTo>
                  <a:lnTo>
                    <a:pt x="1412" y="508"/>
                  </a:lnTo>
                  <a:lnTo>
                    <a:pt x="1416" y="505"/>
                  </a:lnTo>
                  <a:lnTo>
                    <a:pt x="1420" y="501"/>
                  </a:lnTo>
                  <a:lnTo>
                    <a:pt x="1423" y="497"/>
                  </a:lnTo>
                  <a:lnTo>
                    <a:pt x="1425" y="492"/>
                  </a:lnTo>
                  <a:lnTo>
                    <a:pt x="1426" y="487"/>
                  </a:lnTo>
                  <a:lnTo>
                    <a:pt x="1426" y="481"/>
                  </a:lnTo>
                  <a:lnTo>
                    <a:pt x="1428" y="483"/>
                  </a:lnTo>
                  <a:lnTo>
                    <a:pt x="1430" y="483"/>
                  </a:lnTo>
                  <a:lnTo>
                    <a:pt x="1430" y="483"/>
                  </a:lnTo>
                  <a:lnTo>
                    <a:pt x="1431" y="481"/>
                  </a:lnTo>
                  <a:lnTo>
                    <a:pt x="1431" y="480"/>
                  </a:lnTo>
                  <a:lnTo>
                    <a:pt x="1431" y="478"/>
                  </a:lnTo>
                  <a:lnTo>
                    <a:pt x="1431" y="477"/>
                  </a:lnTo>
                  <a:lnTo>
                    <a:pt x="1431" y="475"/>
                  </a:lnTo>
                  <a:lnTo>
                    <a:pt x="1431" y="474"/>
                  </a:lnTo>
                  <a:lnTo>
                    <a:pt x="1432" y="473"/>
                  </a:lnTo>
                  <a:lnTo>
                    <a:pt x="1437" y="475"/>
                  </a:lnTo>
                  <a:lnTo>
                    <a:pt x="1437" y="474"/>
                  </a:lnTo>
                  <a:lnTo>
                    <a:pt x="1437" y="472"/>
                  </a:lnTo>
                  <a:lnTo>
                    <a:pt x="1437" y="471"/>
                  </a:lnTo>
                  <a:lnTo>
                    <a:pt x="1437" y="469"/>
                  </a:lnTo>
                  <a:lnTo>
                    <a:pt x="1437" y="466"/>
                  </a:lnTo>
                  <a:lnTo>
                    <a:pt x="1438" y="464"/>
                  </a:lnTo>
                  <a:lnTo>
                    <a:pt x="1438" y="462"/>
                  </a:lnTo>
                  <a:lnTo>
                    <a:pt x="1439" y="461"/>
                  </a:lnTo>
                  <a:lnTo>
                    <a:pt x="1440" y="459"/>
                  </a:lnTo>
                  <a:lnTo>
                    <a:pt x="1440" y="457"/>
                  </a:lnTo>
                  <a:lnTo>
                    <a:pt x="1440" y="458"/>
                  </a:lnTo>
                  <a:lnTo>
                    <a:pt x="1440" y="458"/>
                  </a:lnTo>
                  <a:lnTo>
                    <a:pt x="1440" y="458"/>
                  </a:lnTo>
                  <a:lnTo>
                    <a:pt x="1440" y="459"/>
                  </a:lnTo>
                  <a:lnTo>
                    <a:pt x="1441" y="459"/>
                  </a:lnTo>
                  <a:lnTo>
                    <a:pt x="1441" y="459"/>
                  </a:lnTo>
                  <a:lnTo>
                    <a:pt x="1441" y="460"/>
                  </a:lnTo>
                  <a:lnTo>
                    <a:pt x="1441" y="460"/>
                  </a:lnTo>
                  <a:lnTo>
                    <a:pt x="1442" y="460"/>
                  </a:lnTo>
                  <a:lnTo>
                    <a:pt x="1442" y="461"/>
                  </a:lnTo>
                  <a:lnTo>
                    <a:pt x="1444" y="455"/>
                  </a:lnTo>
                  <a:lnTo>
                    <a:pt x="1446" y="449"/>
                  </a:lnTo>
                  <a:lnTo>
                    <a:pt x="1449" y="444"/>
                  </a:lnTo>
                  <a:lnTo>
                    <a:pt x="1452" y="438"/>
                  </a:lnTo>
                  <a:lnTo>
                    <a:pt x="1456" y="434"/>
                  </a:lnTo>
                  <a:lnTo>
                    <a:pt x="1460" y="429"/>
                  </a:lnTo>
                  <a:lnTo>
                    <a:pt x="1463" y="424"/>
                  </a:lnTo>
                  <a:lnTo>
                    <a:pt x="1466" y="419"/>
                  </a:lnTo>
                  <a:lnTo>
                    <a:pt x="1468" y="415"/>
                  </a:lnTo>
                  <a:lnTo>
                    <a:pt x="1469" y="409"/>
                  </a:lnTo>
                  <a:lnTo>
                    <a:pt x="1469" y="409"/>
                  </a:lnTo>
                  <a:lnTo>
                    <a:pt x="1470" y="409"/>
                  </a:lnTo>
                  <a:lnTo>
                    <a:pt x="1470" y="410"/>
                  </a:lnTo>
                  <a:lnTo>
                    <a:pt x="1471" y="410"/>
                  </a:lnTo>
                  <a:lnTo>
                    <a:pt x="1471" y="410"/>
                  </a:lnTo>
                  <a:lnTo>
                    <a:pt x="1471" y="410"/>
                  </a:lnTo>
                  <a:lnTo>
                    <a:pt x="1473" y="412"/>
                  </a:lnTo>
                  <a:lnTo>
                    <a:pt x="1473" y="412"/>
                  </a:lnTo>
                  <a:lnTo>
                    <a:pt x="1473" y="412"/>
                  </a:lnTo>
                  <a:lnTo>
                    <a:pt x="1473" y="412"/>
                  </a:lnTo>
                  <a:lnTo>
                    <a:pt x="1475" y="410"/>
                  </a:lnTo>
                  <a:lnTo>
                    <a:pt x="1476" y="408"/>
                  </a:lnTo>
                  <a:lnTo>
                    <a:pt x="1477" y="406"/>
                  </a:lnTo>
                  <a:lnTo>
                    <a:pt x="1477" y="405"/>
                  </a:lnTo>
                  <a:lnTo>
                    <a:pt x="1478" y="403"/>
                  </a:lnTo>
                  <a:lnTo>
                    <a:pt x="1479" y="401"/>
                  </a:lnTo>
                  <a:lnTo>
                    <a:pt x="1480" y="400"/>
                  </a:lnTo>
                  <a:lnTo>
                    <a:pt x="1481" y="399"/>
                  </a:lnTo>
                  <a:lnTo>
                    <a:pt x="1483" y="398"/>
                  </a:lnTo>
                  <a:lnTo>
                    <a:pt x="1485" y="398"/>
                  </a:lnTo>
                  <a:lnTo>
                    <a:pt x="1482" y="394"/>
                  </a:lnTo>
                  <a:lnTo>
                    <a:pt x="1485" y="392"/>
                  </a:lnTo>
                  <a:lnTo>
                    <a:pt x="1490" y="390"/>
                  </a:lnTo>
                  <a:lnTo>
                    <a:pt x="1492" y="389"/>
                  </a:lnTo>
                  <a:lnTo>
                    <a:pt x="1495" y="387"/>
                  </a:lnTo>
                  <a:lnTo>
                    <a:pt x="1497" y="385"/>
                  </a:lnTo>
                  <a:lnTo>
                    <a:pt x="1499" y="381"/>
                  </a:lnTo>
                  <a:lnTo>
                    <a:pt x="1502" y="379"/>
                  </a:lnTo>
                  <a:lnTo>
                    <a:pt x="1504" y="376"/>
                  </a:lnTo>
                  <a:lnTo>
                    <a:pt x="1505" y="373"/>
                  </a:lnTo>
                  <a:lnTo>
                    <a:pt x="1506" y="369"/>
                  </a:lnTo>
                  <a:lnTo>
                    <a:pt x="1504" y="367"/>
                  </a:lnTo>
                  <a:lnTo>
                    <a:pt x="1504" y="366"/>
                  </a:lnTo>
                  <a:lnTo>
                    <a:pt x="1504" y="365"/>
                  </a:lnTo>
                  <a:lnTo>
                    <a:pt x="1505" y="364"/>
                  </a:lnTo>
                  <a:lnTo>
                    <a:pt x="1506" y="363"/>
                  </a:lnTo>
                  <a:lnTo>
                    <a:pt x="1508" y="362"/>
                  </a:lnTo>
                  <a:lnTo>
                    <a:pt x="1510" y="361"/>
                  </a:lnTo>
                  <a:lnTo>
                    <a:pt x="1512" y="360"/>
                  </a:lnTo>
                  <a:lnTo>
                    <a:pt x="1513" y="360"/>
                  </a:lnTo>
                  <a:lnTo>
                    <a:pt x="1514" y="359"/>
                  </a:lnTo>
                  <a:lnTo>
                    <a:pt x="1517" y="358"/>
                  </a:lnTo>
                  <a:lnTo>
                    <a:pt x="1516" y="359"/>
                  </a:lnTo>
                  <a:lnTo>
                    <a:pt x="1513" y="357"/>
                  </a:lnTo>
                  <a:lnTo>
                    <a:pt x="1514" y="356"/>
                  </a:lnTo>
                  <a:lnTo>
                    <a:pt x="1517" y="358"/>
                  </a:lnTo>
                  <a:lnTo>
                    <a:pt x="1520" y="355"/>
                  </a:lnTo>
                  <a:lnTo>
                    <a:pt x="1521" y="350"/>
                  </a:lnTo>
                  <a:lnTo>
                    <a:pt x="1523" y="347"/>
                  </a:lnTo>
                  <a:lnTo>
                    <a:pt x="1524" y="344"/>
                  </a:lnTo>
                  <a:lnTo>
                    <a:pt x="1526" y="341"/>
                  </a:lnTo>
                  <a:lnTo>
                    <a:pt x="1527" y="336"/>
                  </a:lnTo>
                  <a:lnTo>
                    <a:pt x="1528" y="334"/>
                  </a:lnTo>
                  <a:lnTo>
                    <a:pt x="1531" y="331"/>
                  </a:lnTo>
                  <a:lnTo>
                    <a:pt x="1533" y="329"/>
                  </a:lnTo>
                  <a:lnTo>
                    <a:pt x="1536" y="327"/>
                  </a:lnTo>
                  <a:lnTo>
                    <a:pt x="1535" y="329"/>
                  </a:lnTo>
                  <a:lnTo>
                    <a:pt x="1538" y="332"/>
                  </a:lnTo>
                  <a:lnTo>
                    <a:pt x="1546" y="327"/>
                  </a:lnTo>
                  <a:lnTo>
                    <a:pt x="1545" y="327"/>
                  </a:lnTo>
                  <a:lnTo>
                    <a:pt x="1545" y="326"/>
                  </a:lnTo>
                  <a:lnTo>
                    <a:pt x="1545" y="326"/>
                  </a:lnTo>
                  <a:lnTo>
                    <a:pt x="1543" y="326"/>
                  </a:lnTo>
                  <a:lnTo>
                    <a:pt x="1543" y="326"/>
                  </a:lnTo>
                  <a:lnTo>
                    <a:pt x="1542" y="326"/>
                  </a:lnTo>
                  <a:lnTo>
                    <a:pt x="1541" y="326"/>
                  </a:lnTo>
                  <a:lnTo>
                    <a:pt x="1541" y="326"/>
                  </a:lnTo>
                  <a:lnTo>
                    <a:pt x="1540" y="326"/>
                  </a:lnTo>
                  <a:lnTo>
                    <a:pt x="1540" y="326"/>
                  </a:lnTo>
                  <a:lnTo>
                    <a:pt x="1541" y="323"/>
                  </a:lnTo>
                  <a:lnTo>
                    <a:pt x="1543" y="322"/>
                  </a:lnTo>
                  <a:lnTo>
                    <a:pt x="1545" y="320"/>
                  </a:lnTo>
                  <a:lnTo>
                    <a:pt x="1547" y="318"/>
                  </a:lnTo>
                  <a:lnTo>
                    <a:pt x="1548" y="316"/>
                  </a:lnTo>
                  <a:lnTo>
                    <a:pt x="1549" y="314"/>
                  </a:lnTo>
                  <a:lnTo>
                    <a:pt x="1551" y="312"/>
                  </a:lnTo>
                  <a:lnTo>
                    <a:pt x="1552" y="309"/>
                  </a:lnTo>
                  <a:lnTo>
                    <a:pt x="1554" y="307"/>
                  </a:lnTo>
                  <a:lnTo>
                    <a:pt x="1555" y="305"/>
                  </a:lnTo>
                  <a:lnTo>
                    <a:pt x="1555" y="318"/>
                  </a:lnTo>
                  <a:lnTo>
                    <a:pt x="1560" y="318"/>
                  </a:lnTo>
                  <a:lnTo>
                    <a:pt x="1562" y="317"/>
                  </a:lnTo>
                  <a:lnTo>
                    <a:pt x="1563" y="315"/>
                  </a:lnTo>
                  <a:lnTo>
                    <a:pt x="1563" y="314"/>
                  </a:lnTo>
                  <a:lnTo>
                    <a:pt x="1563" y="312"/>
                  </a:lnTo>
                  <a:lnTo>
                    <a:pt x="1562" y="309"/>
                  </a:lnTo>
                  <a:lnTo>
                    <a:pt x="1562" y="307"/>
                  </a:lnTo>
                  <a:lnTo>
                    <a:pt x="1561" y="305"/>
                  </a:lnTo>
                  <a:lnTo>
                    <a:pt x="1561" y="304"/>
                  </a:lnTo>
                  <a:lnTo>
                    <a:pt x="1562" y="304"/>
                  </a:lnTo>
                  <a:lnTo>
                    <a:pt x="1563" y="305"/>
                  </a:lnTo>
                  <a:lnTo>
                    <a:pt x="1564" y="304"/>
                  </a:lnTo>
                  <a:lnTo>
                    <a:pt x="1565" y="304"/>
                  </a:lnTo>
                  <a:lnTo>
                    <a:pt x="1565" y="303"/>
                  </a:lnTo>
                  <a:lnTo>
                    <a:pt x="1565" y="303"/>
                  </a:lnTo>
                  <a:lnTo>
                    <a:pt x="1565" y="302"/>
                  </a:lnTo>
                  <a:lnTo>
                    <a:pt x="1565" y="301"/>
                  </a:lnTo>
                  <a:lnTo>
                    <a:pt x="1565" y="301"/>
                  </a:lnTo>
                  <a:lnTo>
                    <a:pt x="1565" y="300"/>
                  </a:lnTo>
                  <a:lnTo>
                    <a:pt x="1565" y="299"/>
                  </a:lnTo>
                  <a:lnTo>
                    <a:pt x="1565" y="299"/>
                  </a:lnTo>
                  <a:lnTo>
                    <a:pt x="1567" y="300"/>
                  </a:lnTo>
                  <a:lnTo>
                    <a:pt x="1573" y="292"/>
                  </a:lnTo>
                  <a:lnTo>
                    <a:pt x="1570" y="291"/>
                  </a:lnTo>
                  <a:lnTo>
                    <a:pt x="1585" y="276"/>
                  </a:lnTo>
                  <a:lnTo>
                    <a:pt x="1586" y="278"/>
                  </a:lnTo>
                  <a:lnTo>
                    <a:pt x="1591" y="271"/>
                  </a:lnTo>
                  <a:lnTo>
                    <a:pt x="1594" y="274"/>
                  </a:lnTo>
                  <a:lnTo>
                    <a:pt x="1595" y="272"/>
                  </a:lnTo>
                  <a:lnTo>
                    <a:pt x="1596" y="271"/>
                  </a:lnTo>
                  <a:lnTo>
                    <a:pt x="1598" y="269"/>
                  </a:lnTo>
                  <a:lnTo>
                    <a:pt x="1599" y="267"/>
                  </a:lnTo>
                  <a:lnTo>
                    <a:pt x="1602" y="266"/>
                  </a:lnTo>
                  <a:lnTo>
                    <a:pt x="1603" y="264"/>
                  </a:lnTo>
                  <a:lnTo>
                    <a:pt x="1604" y="263"/>
                  </a:lnTo>
                  <a:lnTo>
                    <a:pt x="1605" y="261"/>
                  </a:lnTo>
                  <a:lnTo>
                    <a:pt x="1605" y="259"/>
                  </a:lnTo>
                  <a:lnTo>
                    <a:pt x="1605" y="256"/>
                  </a:lnTo>
                  <a:lnTo>
                    <a:pt x="1607" y="263"/>
                  </a:lnTo>
                  <a:lnTo>
                    <a:pt x="1609" y="262"/>
                  </a:lnTo>
                  <a:lnTo>
                    <a:pt x="1611" y="260"/>
                  </a:lnTo>
                  <a:lnTo>
                    <a:pt x="1613" y="259"/>
                  </a:lnTo>
                  <a:lnTo>
                    <a:pt x="1616" y="257"/>
                  </a:lnTo>
                  <a:lnTo>
                    <a:pt x="1618" y="256"/>
                  </a:lnTo>
                  <a:lnTo>
                    <a:pt x="1620" y="254"/>
                  </a:lnTo>
                  <a:lnTo>
                    <a:pt x="1621" y="252"/>
                  </a:lnTo>
                  <a:lnTo>
                    <a:pt x="1622" y="250"/>
                  </a:lnTo>
                  <a:lnTo>
                    <a:pt x="1622" y="248"/>
                  </a:lnTo>
                  <a:lnTo>
                    <a:pt x="1621" y="246"/>
                  </a:lnTo>
                  <a:lnTo>
                    <a:pt x="1619" y="244"/>
                  </a:lnTo>
                  <a:lnTo>
                    <a:pt x="1620" y="243"/>
                  </a:lnTo>
                  <a:lnTo>
                    <a:pt x="1620" y="242"/>
                  </a:lnTo>
                  <a:lnTo>
                    <a:pt x="1621" y="242"/>
                  </a:lnTo>
                  <a:lnTo>
                    <a:pt x="1622" y="243"/>
                  </a:lnTo>
                  <a:lnTo>
                    <a:pt x="1622" y="244"/>
                  </a:lnTo>
                  <a:lnTo>
                    <a:pt x="1623" y="245"/>
                  </a:lnTo>
                  <a:lnTo>
                    <a:pt x="1624" y="245"/>
                  </a:lnTo>
                  <a:lnTo>
                    <a:pt x="1625" y="244"/>
                  </a:lnTo>
                  <a:lnTo>
                    <a:pt x="1626" y="243"/>
                  </a:lnTo>
                  <a:lnTo>
                    <a:pt x="1628" y="241"/>
                  </a:lnTo>
                  <a:lnTo>
                    <a:pt x="1626" y="238"/>
                  </a:lnTo>
                  <a:lnTo>
                    <a:pt x="1629" y="234"/>
                  </a:lnTo>
                  <a:lnTo>
                    <a:pt x="1633" y="231"/>
                  </a:lnTo>
                  <a:lnTo>
                    <a:pt x="1637" y="228"/>
                  </a:lnTo>
                  <a:lnTo>
                    <a:pt x="1641" y="223"/>
                  </a:lnTo>
                  <a:lnTo>
                    <a:pt x="1646" y="220"/>
                  </a:lnTo>
                  <a:lnTo>
                    <a:pt x="1651" y="216"/>
                  </a:lnTo>
                  <a:lnTo>
                    <a:pt x="1656" y="213"/>
                  </a:lnTo>
                  <a:lnTo>
                    <a:pt x="1661" y="209"/>
                  </a:lnTo>
                  <a:lnTo>
                    <a:pt x="1666" y="205"/>
                  </a:lnTo>
                  <a:lnTo>
                    <a:pt x="1670" y="202"/>
                  </a:lnTo>
                  <a:lnTo>
                    <a:pt x="1668" y="203"/>
                  </a:lnTo>
                  <a:lnTo>
                    <a:pt x="1667" y="202"/>
                  </a:lnTo>
                  <a:lnTo>
                    <a:pt x="1668" y="201"/>
                  </a:lnTo>
                  <a:lnTo>
                    <a:pt x="1670" y="202"/>
                  </a:lnTo>
                  <a:lnTo>
                    <a:pt x="1684" y="191"/>
                  </a:lnTo>
                  <a:lnTo>
                    <a:pt x="1698" y="179"/>
                  </a:lnTo>
                  <a:lnTo>
                    <a:pt x="1712" y="167"/>
                  </a:lnTo>
                  <a:lnTo>
                    <a:pt x="1727" y="157"/>
                  </a:lnTo>
                  <a:lnTo>
                    <a:pt x="1742" y="146"/>
                  </a:lnTo>
                  <a:lnTo>
                    <a:pt x="1757" y="136"/>
                  </a:lnTo>
                  <a:lnTo>
                    <a:pt x="1772" y="128"/>
                  </a:lnTo>
                  <a:lnTo>
                    <a:pt x="1789" y="120"/>
                  </a:lnTo>
                  <a:lnTo>
                    <a:pt x="1805" y="114"/>
                  </a:lnTo>
                  <a:lnTo>
                    <a:pt x="1820" y="110"/>
                  </a:lnTo>
                  <a:lnTo>
                    <a:pt x="1821" y="109"/>
                  </a:lnTo>
                  <a:lnTo>
                    <a:pt x="1822" y="108"/>
                  </a:lnTo>
                  <a:lnTo>
                    <a:pt x="1822" y="107"/>
                  </a:lnTo>
                  <a:lnTo>
                    <a:pt x="1821" y="106"/>
                  </a:lnTo>
                  <a:lnTo>
                    <a:pt x="1821" y="106"/>
                  </a:lnTo>
                  <a:lnTo>
                    <a:pt x="1820" y="105"/>
                  </a:lnTo>
                  <a:lnTo>
                    <a:pt x="1820" y="104"/>
                  </a:lnTo>
                  <a:lnTo>
                    <a:pt x="1821" y="104"/>
                  </a:lnTo>
                  <a:lnTo>
                    <a:pt x="1822" y="104"/>
                  </a:lnTo>
                  <a:lnTo>
                    <a:pt x="1824" y="105"/>
                  </a:lnTo>
                  <a:lnTo>
                    <a:pt x="1826" y="108"/>
                  </a:lnTo>
                  <a:lnTo>
                    <a:pt x="1829" y="104"/>
                  </a:lnTo>
                  <a:lnTo>
                    <a:pt x="1832" y="101"/>
                  </a:lnTo>
                  <a:lnTo>
                    <a:pt x="1835" y="99"/>
                  </a:lnTo>
                  <a:lnTo>
                    <a:pt x="1838" y="97"/>
                  </a:lnTo>
                  <a:lnTo>
                    <a:pt x="1840" y="95"/>
                  </a:lnTo>
                  <a:lnTo>
                    <a:pt x="1843" y="94"/>
                  </a:lnTo>
                  <a:lnTo>
                    <a:pt x="1846" y="93"/>
                  </a:lnTo>
                  <a:lnTo>
                    <a:pt x="1848" y="93"/>
                  </a:lnTo>
                  <a:lnTo>
                    <a:pt x="1850" y="92"/>
                  </a:lnTo>
                  <a:lnTo>
                    <a:pt x="1851" y="92"/>
                  </a:lnTo>
                  <a:lnTo>
                    <a:pt x="1851" y="93"/>
                  </a:lnTo>
                  <a:lnTo>
                    <a:pt x="1851" y="94"/>
                  </a:lnTo>
                  <a:lnTo>
                    <a:pt x="1852" y="95"/>
                  </a:lnTo>
                  <a:lnTo>
                    <a:pt x="1852" y="95"/>
                  </a:lnTo>
                  <a:lnTo>
                    <a:pt x="1853" y="95"/>
                  </a:lnTo>
                  <a:lnTo>
                    <a:pt x="1854" y="94"/>
                  </a:lnTo>
                  <a:lnTo>
                    <a:pt x="1854" y="94"/>
                  </a:lnTo>
                  <a:lnTo>
                    <a:pt x="1855" y="93"/>
                  </a:lnTo>
                  <a:lnTo>
                    <a:pt x="1856" y="93"/>
                  </a:lnTo>
                  <a:lnTo>
                    <a:pt x="1857" y="92"/>
                  </a:lnTo>
                  <a:lnTo>
                    <a:pt x="1857" y="92"/>
                  </a:lnTo>
                  <a:lnTo>
                    <a:pt x="1857" y="90"/>
                  </a:lnTo>
                  <a:lnTo>
                    <a:pt x="1857" y="89"/>
                  </a:lnTo>
                  <a:lnTo>
                    <a:pt x="1856" y="89"/>
                  </a:lnTo>
                  <a:lnTo>
                    <a:pt x="1856" y="89"/>
                  </a:lnTo>
                  <a:lnTo>
                    <a:pt x="1855" y="89"/>
                  </a:lnTo>
                  <a:lnTo>
                    <a:pt x="1854" y="90"/>
                  </a:lnTo>
                  <a:lnTo>
                    <a:pt x="1854" y="90"/>
                  </a:lnTo>
                  <a:lnTo>
                    <a:pt x="1853" y="90"/>
                  </a:lnTo>
                  <a:lnTo>
                    <a:pt x="1853" y="89"/>
                  </a:lnTo>
                  <a:lnTo>
                    <a:pt x="1854" y="87"/>
                  </a:lnTo>
                  <a:lnTo>
                    <a:pt x="1858" y="87"/>
                  </a:lnTo>
                  <a:lnTo>
                    <a:pt x="1863" y="87"/>
                  </a:lnTo>
                  <a:lnTo>
                    <a:pt x="1867" y="86"/>
                  </a:lnTo>
                  <a:lnTo>
                    <a:pt x="1871" y="84"/>
                  </a:lnTo>
                  <a:lnTo>
                    <a:pt x="1876" y="80"/>
                  </a:lnTo>
                  <a:lnTo>
                    <a:pt x="1880" y="77"/>
                  </a:lnTo>
                  <a:lnTo>
                    <a:pt x="1884" y="74"/>
                  </a:lnTo>
                  <a:lnTo>
                    <a:pt x="1890" y="71"/>
                  </a:lnTo>
                  <a:lnTo>
                    <a:pt x="1894" y="67"/>
                  </a:lnTo>
                  <a:lnTo>
                    <a:pt x="1899" y="63"/>
                  </a:lnTo>
                  <a:lnTo>
                    <a:pt x="1904" y="64"/>
                  </a:lnTo>
                  <a:lnTo>
                    <a:pt x="1908" y="63"/>
                  </a:lnTo>
                  <a:lnTo>
                    <a:pt x="1912" y="60"/>
                  </a:lnTo>
                  <a:lnTo>
                    <a:pt x="1917" y="58"/>
                  </a:lnTo>
                  <a:lnTo>
                    <a:pt x="1920" y="55"/>
                  </a:lnTo>
                  <a:lnTo>
                    <a:pt x="1923" y="52"/>
                  </a:lnTo>
                  <a:lnTo>
                    <a:pt x="1926" y="50"/>
                  </a:lnTo>
                  <a:lnTo>
                    <a:pt x="1929" y="50"/>
                  </a:lnTo>
                  <a:lnTo>
                    <a:pt x="1932" y="51"/>
                  </a:lnTo>
                  <a:lnTo>
                    <a:pt x="1935" y="56"/>
                  </a:lnTo>
                  <a:lnTo>
                    <a:pt x="1941" y="52"/>
                  </a:lnTo>
                  <a:lnTo>
                    <a:pt x="1935" y="48"/>
                  </a:lnTo>
                  <a:lnTo>
                    <a:pt x="1939" y="43"/>
                  </a:lnTo>
                  <a:lnTo>
                    <a:pt x="1939" y="44"/>
                  </a:lnTo>
                  <a:lnTo>
                    <a:pt x="1939" y="45"/>
                  </a:lnTo>
                  <a:lnTo>
                    <a:pt x="1938" y="46"/>
                  </a:lnTo>
                  <a:lnTo>
                    <a:pt x="1938" y="46"/>
                  </a:lnTo>
                  <a:lnTo>
                    <a:pt x="1938" y="47"/>
                  </a:lnTo>
                  <a:lnTo>
                    <a:pt x="1937" y="48"/>
                  </a:lnTo>
                  <a:lnTo>
                    <a:pt x="1937" y="48"/>
                  </a:lnTo>
                  <a:lnTo>
                    <a:pt x="1938" y="49"/>
                  </a:lnTo>
                  <a:lnTo>
                    <a:pt x="1938" y="50"/>
                  </a:lnTo>
                  <a:lnTo>
                    <a:pt x="1939" y="50"/>
                  </a:lnTo>
                  <a:lnTo>
                    <a:pt x="1941" y="49"/>
                  </a:lnTo>
                  <a:lnTo>
                    <a:pt x="1942" y="48"/>
                  </a:lnTo>
                  <a:lnTo>
                    <a:pt x="1943" y="46"/>
                  </a:lnTo>
                  <a:lnTo>
                    <a:pt x="1945" y="45"/>
                  </a:lnTo>
                  <a:lnTo>
                    <a:pt x="1945" y="44"/>
                  </a:lnTo>
                  <a:lnTo>
                    <a:pt x="1945" y="43"/>
                  </a:lnTo>
                  <a:lnTo>
                    <a:pt x="1946" y="42"/>
                  </a:lnTo>
                  <a:lnTo>
                    <a:pt x="1947" y="42"/>
                  </a:lnTo>
                  <a:lnTo>
                    <a:pt x="1948" y="42"/>
                  </a:lnTo>
                  <a:lnTo>
                    <a:pt x="1950" y="43"/>
                  </a:lnTo>
                  <a:lnTo>
                    <a:pt x="1945" y="45"/>
                  </a:lnTo>
                  <a:lnTo>
                    <a:pt x="1945" y="46"/>
                  </a:lnTo>
                  <a:lnTo>
                    <a:pt x="1946" y="47"/>
                  </a:lnTo>
                  <a:lnTo>
                    <a:pt x="1947" y="47"/>
                  </a:lnTo>
                  <a:lnTo>
                    <a:pt x="1948" y="48"/>
                  </a:lnTo>
                  <a:lnTo>
                    <a:pt x="1948" y="48"/>
                  </a:lnTo>
                  <a:lnTo>
                    <a:pt x="1949" y="48"/>
                  </a:lnTo>
                  <a:lnTo>
                    <a:pt x="1950" y="48"/>
                  </a:lnTo>
                  <a:lnTo>
                    <a:pt x="1951" y="49"/>
                  </a:lnTo>
                  <a:lnTo>
                    <a:pt x="1952" y="48"/>
                  </a:lnTo>
                  <a:lnTo>
                    <a:pt x="1953" y="48"/>
                  </a:lnTo>
                  <a:lnTo>
                    <a:pt x="1961" y="40"/>
                  </a:lnTo>
                  <a:lnTo>
                    <a:pt x="1960" y="37"/>
                  </a:lnTo>
                  <a:lnTo>
                    <a:pt x="1962" y="36"/>
                  </a:lnTo>
                  <a:lnTo>
                    <a:pt x="1962" y="37"/>
                  </a:lnTo>
                  <a:lnTo>
                    <a:pt x="1962" y="38"/>
                  </a:lnTo>
                  <a:lnTo>
                    <a:pt x="1963" y="38"/>
                  </a:lnTo>
                  <a:lnTo>
                    <a:pt x="1963" y="40"/>
                  </a:lnTo>
                  <a:lnTo>
                    <a:pt x="1963" y="40"/>
                  </a:lnTo>
                  <a:lnTo>
                    <a:pt x="1964" y="41"/>
                  </a:lnTo>
                  <a:lnTo>
                    <a:pt x="1964" y="42"/>
                  </a:lnTo>
                  <a:lnTo>
                    <a:pt x="1965" y="42"/>
                  </a:lnTo>
                  <a:lnTo>
                    <a:pt x="1966" y="43"/>
                  </a:lnTo>
                  <a:lnTo>
                    <a:pt x="1966" y="43"/>
                  </a:lnTo>
                  <a:lnTo>
                    <a:pt x="1978" y="33"/>
                  </a:lnTo>
                  <a:lnTo>
                    <a:pt x="1991" y="24"/>
                  </a:lnTo>
                  <a:lnTo>
                    <a:pt x="2006" y="18"/>
                  </a:lnTo>
                  <a:lnTo>
                    <a:pt x="2021" y="14"/>
                  </a:lnTo>
                  <a:lnTo>
                    <a:pt x="2037" y="10"/>
                  </a:lnTo>
                  <a:lnTo>
                    <a:pt x="2054" y="7"/>
                  </a:lnTo>
                  <a:lnTo>
                    <a:pt x="2071" y="5"/>
                  </a:lnTo>
                  <a:lnTo>
                    <a:pt x="2087" y="4"/>
                  </a:lnTo>
                  <a:lnTo>
                    <a:pt x="2105" y="2"/>
                  </a:lnTo>
                  <a:lnTo>
                    <a:pt x="2122" y="0"/>
                  </a:lnTo>
                  <a:lnTo>
                    <a:pt x="2129" y="0"/>
                  </a:lnTo>
                  <a:lnTo>
                    <a:pt x="2137" y="0"/>
                  </a:lnTo>
                  <a:lnTo>
                    <a:pt x="2146" y="0"/>
                  </a:lnTo>
                  <a:lnTo>
                    <a:pt x="2153" y="1"/>
                  </a:lnTo>
                  <a:lnTo>
                    <a:pt x="2161" y="2"/>
                  </a:lnTo>
                  <a:lnTo>
                    <a:pt x="2167" y="3"/>
                  </a:lnTo>
                  <a:lnTo>
                    <a:pt x="2175" y="4"/>
                  </a:lnTo>
                  <a:lnTo>
                    <a:pt x="2182" y="4"/>
                  </a:lnTo>
                  <a:lnTo>
                    <a:pt x="2189" y="4"/>
                  </a:lnTo>
                  <a:lnTo>
                    <a:pt x="2195" y="3"/>
                  </a:lnTo>
                  <a:lnTo>
                    <a:pt x="2200" y="5"/>
                  </a:lnTo>
                  <a:lnTo>
                    <a:pt x="2207" y="7"/>
                  </a:lnTo>
                  <a:lnTo>
                    <a:pt x="2212" y="8"/>
                  </a:lnTo>
                  <a:lnTo>
                    <a:pt x="2219" y="10"/>
                  </a:lnTo>
                  <a:lnTo>
                    <a:pt x="2224" y="12"/>
                  </a:lnTo>
                  <a:lnTo>
                    <a:pt x="2230" y="15"/>
                  </a:lnTo>
                  <a:lnTo>
                    <a:pt x="2236" y="17"/>
                  </a:lnTo>
                  <a:lnTo>
                    <a:pt x="2240" y="20"/>
                  </a:lnTo>
                  <a:lnTo>
                    <a:pt x="2244" y="24"/>
                  </a:lnTo>
                  <a:lnTo>
                    <a:pt x="2248" y="30"/>
                  </a:lnTo>
                  <a:lnTo>
                    <a:pt x="2250" y="29"/>
                  </a:lnTo>
                  <a:lnTo>
                    <a:pt x="2251" y="28"/>
                  </a:lnTo>
                  <a:lnTo>
                    <a:pt x="2252" y="29"/>
                  </a:lnTo>
                  <a:lnTo>
                    <a:pt x="2253" y="30"/>
                  </a:lnTo>
                  <a:lnTo>
                    <a:pt x="2254" y="31"/>
                  </a:lnTo>
                  <a:lnTo>
                    <a:pt x="2256" y="33"/>
                  </a:lnTo>
                  <a:lnTo>
                    <a:pt x="2257" y="35"/>
                  </a:lnTo>
                  <a:lnTo>
                    <a:pt x="2258" y="36"/>
                  </a:lnTo>
                  <a:lnTo>
                    <a:pt x="2261" y="37"/>
                  </a:lnTo>
                  <a:lnTo>
                    <a:pt x="2263" y="37"/>
                  </a:lnTo>
                  <a:lnTo>
                    <a:pt x="2262" y="38"/>
                  </a:lnTo>
                  <a:lnTo>
                    <a:pt x="2262" y="40"/>
                  </a:lnTo>
                  <a:lnTo>
                    <a:pt x="2263" y="42"/>
                  </a:lnTo>
                  <a:lnTo>
                    <a:pt x="2263" y="43"/>
                  </a:lnTo>
                  <a:lnTo>
                    <a:pt x="2264" y="44"/>
                  </a:lnTo>
                  <a:lnTo>
                    <a:pt x="2265" y="45"/>
                  </a:lnTo>
                  <a:lnTo>
                    <a:pt x="2266" y="46"/>
                  </a:lnTo>
                  <a:lnTo>
                    <a:pt x="2266" y="47"/>
                  </a:lnTo>
                  <a:lnTo>
                    <a:pt x="2267" y="47"/>
                  </a:lnTo>
                  <a:lnTo>
                    <a:pt x="2268" y="47"/>
                  </a:lnTo>
                  <a:lnTo>
                    <a:pt x="2267" y="51"/>
                  </a:lnTo>
                  <a:lnTo>
                    <a:pt x="2268" y="56"/>
                  </a:lnTo>
                  <a:lnTo>
                    <a:pt x="2268" y="60"/>
                  </a:lnTo>
                  <a:lnTo>
                    <a:pt x="2269" y="63"/>
                  </a:lnTo>
                  <a:lnTo>
                    <a:pt x="2270" y="67"/>
                  </a:lnTo>
                  <a:lnTo>
                    <a:pt x="2271" y="72"/>
                  </a:lnTo>
                  <a:lnTo>
                    <a:pt x="2272" y="76"/>
                  </a:lnTo>
                  <a:lnTo>
                    <a:pt x="2273" y="80"/>
                  </a:lnTo>
                  <a:lnTo>
                    <a:pt x="2275" y="84"/>
                  </a:lnTo>
                  <a:lnTo>
                    <a:pt x="2276" y="88"/>
                  </a:lnTo>
                  <a:lnTo>
                    <a:pt x="2276" y="88"/>
                  </a:lnTo>
                  <a:lnTo>
                    <a:pt x="2277" y="87"/>
                  </a:lnTo>
                  <a:lnTo>
                    <a:pt x="2278" y="86"/>
                  </a:lnTo>
                  <a:lnTo>
                    <a:pt x="2279" y="84"/>
                  </a:lnTo>
                  <a:lnTo>
                    <a:pt x="2280" y="81"/>
                  </a:lnTo>
                  <a:lnTo>
                    <a:pt x="2282" y="80"/>
                  </a:lnTo>
                  <a:lnTo>
                    <a:pt x="2283" y="79"/>
                  </a:lnTo>
                  <a:lnTo>
                    <a:pt x="2285" y="78"/>
                  </a:lnTo>
                  <a:lnTo>
                    <a:pt x="2289" y="78"/>
                  </a:lnTo>
                  <a:lnTo>
                    <a:pt x="2291" y="79"/>
                  </a:lnTo>
                  <a:lnTo>
                    <a:pt x="2296" y="85"/>
                  </a:lnTo>
                  <a:lnTo>
                    <a:pt x="2293" y="85"/>
                  </a:lnTo>
                  <a:lnTo>
                    <a:pt x="2290" y="87"/>
                  </a:lnTo>
                  <a:lnTo>
                    <a:pt x="2287" y="88"/>
                  </a:lnTo>
                  <a:lnTo>
                    <a:pt x="2285" y="90"/>
                  </a:lnTo>
                  <a:lnTo>
                    <a:pt x="2283" y="93"/>
                  </a:lnTo>
                  <a:lnTo>
                    <a:pt x="2281" y="95"/>
                  </a:lnTo>
                  <a:lnTo>
                    <a:pt x="2280" y="99"/>
                  </a:lnTo>
                  <a:lnTo>
                    <a:pt x="2278" y="102"/>
                  </a:lnTo>
                  <a:lnTo>
                    <a:pt x="2276" y="104"/>
                  </a:lnTo>
                  <a:lnTo>
                    <a:pt x="2273" y="106"/>
                  </a:lnTo>
                  <a:lnTo>
                    <a:pt x="2276" y="113"/>
                  </a:lnTo>
                  <a:lnTo>
                    <a:pt x="2279" y="120"/>
                  </a:lnTo>
                  <a:lnTo>
                    <a:pt x="2281" y="128"/>
                  </a:lnTo>
                  <a:lnTo>
                    <a:pt x="2284" y="135"/>
                  </a:lnTo>
                  <a:lnTo>
                    <a:pt x="2285" y="144"/>
                  </a:lnTo>
                  <a:lnTo>
                    <a:pt x="2287" y="152"/>
                  </a:lnTo>
                  <a:lnTo>
                    <a:pt x="2287" y="160"/>
                  </a:lnTo>
                  <a:lnTo>
                    <a:pt x="2285" y="167"/>
                  </a:lnTo>
                  <a:lnTo>
                    <a:pt x="2283" y="175"/>
                  </a:lnTo>
                  <a:lnTo>
                    <a:pt x="2278" y="180"/>
                  </a:lnTo>
                  <a:lnTo>
                    <a:pt x="2271" y="189"/>
                  </a:lnTo>
                  <a:lnTo>
                    <a:pt x="2266" y="199"/>
                  </a:lnTo>
                  <a:lnTo>
                    <a:pt x="2262" y="208"/>
                  </a:lnTo>
                  <a:lnTo>
                    <a:pt x="2258" y="218"/>
                  </a:lnTo>
                  <a:lnTo>
                    <a:pt x="2255" y="228"/>
                  </a:lnTo>
                  <a:lnTo>
                    <a:pt x="2253" y="238"/>
                  </a:lnTo>
                  <a:lnTo>
                    <a:pt x="2251" y="249"/>
                  </a:lnTo>
                  <a:lnTo>
                    <a:pt x="2248" y="259"/>
                  </a:lnTo>
                  <a:lnTo>
                    <a:pt x="2244" y="270"/>
                  </a:lnTo>
                  <a:lnTo>
                    <a:pt x="2240" y="280"/>
                  </a:lnTo>
                  <a:lnTo>
                    <a:pt x="2240" y="284"/>
                  </a:lnTo>
                  <a:lnTo>
                    <a:pt x="2240" y="287"/>
                  </a:lnTo>
                  <a:lnTo>
                    <a:pt x="2239" y="290"/>
                  </a:lnTo>
                  <a:lnTo>
                    <a:pt x="2238" y="293"/>
                  </a:lnTo>
                  <a:lnTo>
                    <a:pt x="2238" y="295"/>
                  </a:lnTo>
                  <a:lnTo>
                    <a:pt x="2237" y="299"/>
                  </a:lnTo>
                  <a:lnTo>
                    <a:pt x="2237" y="301"/>
                  </a:lnTo>
                  <a:lnTo>
                    <a:pt x="2238" y="303"/>
                  </a:lnTo>
                  <a:lnTo>
                    <a:pt x="2239" y="305"/>
                  </a:lnTo>
                  <a:lnTo>
                    <a:pt x="2242" y="307"/>
                  </a:lnTo>
                  <a:lnTo>
                    <a:pt x="2242" y="310"/>
                  </a:lnTo>
                  <a:lnTo>
                    <a:pt x="2242" y="314"/>
                  </a:lnTo>
                  <a:lnTo>
                    <a:pt x="2242" y="318"/>
                  </a:lnTo>
                  <a:lnTo>
                    <a:pt x="2242" y="321"/>
                  </a:lnTo>
                  <a:lnTo>
                    <a:pt x="2241" y="324"/>
                  </a:lnTo>
                  <a:lnTo>
                    <a:pt x="2240" y="328"/>
                  </a:lnTo>
                  <a:lnTo>
                    <a:pt x="2238" y="331"/>
                  </a:lnTo>
                  <a:lnTo>
                    <a:pt x="2237" y="334"/>
                  </a:lnTo>
                  <a:lnTo>
                    <a:pt x="2234" y="337"/>
                  </a:lnTo>
                  <a:lnTo>
                    <a:pt x="2232" y="340"/>
                  </a:lnTo>
                  <a:lnTo>
                    <a:pt x="2228" y="336"/>
                  </a:lnTo>
                  <a:lnTo>
                    <a:pt x="2225" y="338"/>
                  </a:lnTo>
                  <a:lnTo>
                    <a:pt x="2223" y="341"/>
                  </a:lnTo>
                  <a:lnTo>
                    <a:pt x="2221" y="343"/>
                  </a:lnTo>
                  <a:lnTo>
                    <a:pt x="2220" y="345"/>
                  </a:lnTo>
                  <a:lnTo>
                    <a:pt x="2219" y="348"/>
                  </a:lnTo>
                  <a:lnTo>
                    <a:pt x="2219" y="350"/>
                  </a:lnTo>
                  <a:lnTo>
                    <a:pt x="2218" y="352"/>
                  </a:lnTo>
                  <a:lnTo>
                    <a:pt x="2215" y="354"/>
                  </a:lnTo>
                  <a:lnTo>
                    <a:pt x="2213" y="355"/>
                  </a:lnTo>
                  <a:lnTo>
                    <a:pt x="2210" y="356"/>
                  </a:lnTo>
                  <a:lnTo>
                    <a:pt x="2209" y="360"/>
                  </a:lnTo>
                  <a:lnTo>
                    <a:pt x="2207" y="363"/>
                  </a:lnTo>
                  <a:lnTo>
                    <a:pt x="2205" y="365"/>
                  </a:lnTo>
                  <a:lnTo>
                    <a:pt x="2203" y="367"/>
                  </a:lnTo>
                  <a:lnTo>
                    <a:pt x="2199" y="370"/>
                  </a:lnTo>
                  <a:lnTo>
                    <a:pt x="2196" y="371"/>
                  </a:lnTo>
                  <a:lnTo>
                    <a:pt x="2193" y="372"/>
                  </a:lnTo>
                  <a:lnTo>
                    <a:pt x="2190" y="374"/>
                  </a:lnTo>
                  <a:lnTo>
                    <a:pt x="2187" y="375"/>
                  </a:lnTo>
                  <a:lnTo>
                    <a:pt x="2185" y="377"/>
                  </a:lnTo>
                  <a:lnTo>
                    <a:pt x="2181" y="374"/>
                  </a:lnTo>
                  <a:lnTo>
                    <a:pt x="2181" y="373"/>
                  </a:lnTo>
                  <a:lnTo>
                    <a:pt x="2182" y="373"/>
                  </a:lnTo>
                  <a:lnTo>
                    <a:pt x="2182" y="373"/>
                  </a:lnTo>
                  <a:lnTo>
                    <a:pt x="2182" y="373"/>
                  </a:lnTo>
                  <a:lnTo>
                    <a:pt x="2182" y="373"/>
                  </a:lnTo>
                  <a:lnTo>
                    <a:pt x="2183" y="372"/>
                  </a:lnTo>
                  <a:lnTo>
                    <a:pt x="2183" y="372"/>
                  </a:lnTo>
                  <a:lnTo>
                    <a:pt x="2183" y="372"/>
                  </a:lnTo>
                  <a:lnTo>
                    <a:pt x="2183" y="371"/>
                  </a:lnTo>
                  <a:lnTo>
                    <a:pt x="2183" y="371"/>
                  </a:lnTo>
                  <a:lnTo>
                    <a:pt x="2181" y="369"/>
                  </a:lnTo>
                  <a:lnTo>
                    <a:pt x="2180" y="370"/>
                  </a:lnTo>
                  <a:lnTo>
                    <a:pt x="2179" y="371"/>
                  </a:lnTo>
                  <a:lnTo>
                    <a:pt x="2178" y="373"/>
                  </a:lnTo>
                  <a:lnTo>
                    <a:pt x="2178" y="375"/>
                  </a:lnTo>
                  <a:lnTo>
                    <a:pt x="2177" y="376"/>
                  </a:lnTo>
                  <a:lnTo>
                    <a:pt x="2176" y="378"/>
                  </a:lnTo>
                  <a:lnTo>
                    <a:pt x="2176" y="379"/>
                  </a:lnTo>
                  <a:lnTo>
                    <a:pt x="2173" y="380"/>
                  </a:lnTo>
                  <a:lnTo>
                    <a:pt x="2172" y="380"/>
                  </a:lnTo>
                  <a:lnTo>
                    <a:pt x="2170" y="379"/>
                  </a:lnTo>
                  <a:lnTo>
                    <a:pt x="2172" y="381"/>
                  </a:lnTo>
                  <a:lnTo>
                    <a:pt x="2171" y="383"/>
                  </a:lnTo>
                  <a:lnTo>
                    <a:pt x="2170" y="384"/>
                  </a:lnTo>
                  <a:lnTo>
                    <a:pt x="2169" y="384"/>
                  </a:lnTo>
                  <a:lnTo>
                    <a:pt x="2169" y="383"/>
                  </a:lnTo>
                  <a:lnTo>
                    <a:pt x="2169" y="383"/>
                  </a:lnTo>
                  <a:lnTo>
                    <a:pt x="2168" y="381"/>
                  </a:lnTo>
                  <a:lnTo>
                    <a:pt x="2168" y="380"/>
                  </a:lnTo>
                  <a:lnTo>
                    <a:pt x="2167" y="379"/>
                  </a:lnTo>
                  <a:lnTo>
                    <a:pt x="2166" y="379"/>
                  </a:lnTo>
                  <a:lnTo>
                    <a:pt x="2165" y="379"/>
                  </a:lnTo>
                  <a:lnTo>
                    <a:pt x="2164" y="380"/>
                  </a:lnTo>
                  <a:lnTo>
                    <a:pt x="2164" y="381"/>
                  </a:lnTo>
                  <a:lnTo>
                    <a:pt x="2163" y="383"/>
                  </a:lnTo>
                  <a:lnTo>
                    <a:pt x="2162" y="383"/>
                  </a:lnTo>
                  <a:lnTo>
                    <a:pt x="2161" y="383"/>
                  </a:lnTo>
                  <a:lnTo>
                    <a:pt x="2161" y="383"/>
                  </a:lnTo>
                  <a:lnTo>
                    <a:pt x="2158" y="383"/>
                  </a:lnTo>
                  <a:lnTo>
                    <a:pt x="2157" y="384"/>
                  </a:lnTo>
                  <a:lnTo>
                    <a:pt x="2156" y="384"/>
                  </a:lnTo>
                  <a:lnTo>
                    <a:pt x="2154" y="385"/>
                  </a:lnTo>
                  <a:lnTo>
                    <a:pt x="2155" y="383"/>
                  </a:lnTo>
                  <a:lnTo>
                    <a:pt x="2155" y="383"/>
                  </a:lnTo>
                  <a:lnTo>
                    <a:pt x="2155" y="383"/>
                  </a:lnTo>
                  <a:lnTo>
                    <a:pt x="2155" y="381"/>
                  </a:lnTo>
                  <a:lnTo>
                    <a:pt x="2154" y="381"/>
                  </a:lnTo>
                  <a:lnTo>
                    <a:pt x="2154" y="381"/>
                  </a:lnTo>
                  <a:lnTo>
                    <a:pt x="2154" y="381"/>
                  </a:lnTo>
                  <a:lnTo>
                    <a:pt x="2153" y="381"/>
                  </a:lnTo>
                  <a:lnTo>
                    <a:pt x="2153" y="380"/>
                  </a:lnTo>
                  <a:lnTo>
                    <a:pt x="2152" y="381"/>
                  </a:lnTo>
                  <a:lnTo>
                    <a:pt x="2152" y="381"/>
                  </a:lnTo>
                  <a:lnTo>
                    <a:pt x="2150" y="383"/>
                  </a:lnTo>
                  <a:lnTo>
                    <a:pt x="2150" y="381"/>
                  </a:lnTo>
                  <a:lnTo>
                    <a:pt x="2149" y="381"/>
                  </a:lnTo>
                  <a:lnTo>
                    <a:pt x="2148" y="380"/>
                  </a:lnTo>
                  <a:lnTo>
                    <a:pt x="2148" y="380"/>
                  </a:lnTo>
                  <a:lnTo>
                    <a:pt x="2148" y="380"/>
                  </a:lnTo>
                  <a:lnTo>
                    <a:pt x="2147" y="380"/>
                  </a:lnTo>
                  <a:lnTo>
                    <a:pt x="2146" y="379"/>
                  </a:lnTo>
                  <a:lnTo>
                    <a:pt x="2144" y="379"/>
                  </a:lnTo>
                  <a:lnTo>
                    <a:pt x="2143" y="378"/>
                  </a:lnTo>
                  <a:lnTo>
                    <a:pt x="2141" y="377"/>
                  </a:lnTo>
                  <a:lnTo>
                    <a:pt x="2140" y="383"/>
                  </a:lnTo>
                  <a:lnTo>
                    <a:pt x="2140" y="381"/>
                  </a:lnTo>
                  <a:lnTo>
                    <a:pt x="2138" y="383"/>
                  </a:lnTo>
                  <a:lnTo>
                    <a:pt x="2136" y="383"/>
                  </a:lnTo>
                  <a:lnTo>
                    <a:pt x="2134" y="383"/>
                  </a:lnTo>
                  <a:lnTo>
                    <a:pt x="2132" y="380"/>
                  </a:lnTo>
                  <a:lnTo>
                    <a:pt x="2129" y="379"/>
                  </a:lnTo>
                  <a:lnTo>
                    <a:pt x="2127" y="377"/>
                  </a:lnTo>
                  <a:lnTo>
                    <a:pt x="2125" y="376"/>
                  </a:lnTo>
                  <a:lnTo>
                    <a:pt x="2123" y="375"/>
                  </a:lnTo>
                  <a:lnTo>
                    <a:pt x="2121" y="375"/>
                  </a:lnTo>
                  <a:lnTo>
                    <a:pt x="2118" y="376"/>
                  </a:lnTo>
                  <a:lnTo>
                    <a:pt x="2120" y="371"/>
                  </a:lnTo>
                  <a:lnTo>
                    <a:pt x="2119" y="370"/>
                  </a:lnTo>
                  <a:lnTo>
                    <a:pt x="2118" y="369"/>
                  </a:lnTo>
                  <a:lnTo>
                    <a:pt x="2118" y="369"/>
                  </a:lnTo>
                  <a:lnTo>
                    <a:pt x="2117" y="369"/>
                  </a:lnTo>
                  <a:lnTo>
                    <a:pt x="2115" y="369"/>
                  </a:lnTo>
                  <a:lnTo>
                    <a:pt x="2114" y="367"/>
                  </a:lnTo>
                  <a:lnTo>
                    <a:pt x="2114" y="367"/>
                  </a:lnTo>
                  <a:lnTo>
                    <a:pt x="2113" y="366"/>
                  </a:lnTo>
                  <a:lnTo>
                    <a:pt x="2113" y="366"/>
                  </a:lnTo>
                  <a:lnTo>
                    <a:pt x="2112" y="364"/>
                  </a:lnTo>
                  <a:lnTo>
                    <a:pt x="2109" y="371"/>
                  </a:lnTo>
                  <a:lnTo>
                    <a:pt x="2109" y="369"/>
                  </a:lnTo>
                  <a:lnTo>
                    <a:pt x="2109" y="366"/>
                  </a:lnTo>
                  <a:lnTo>
                    <a:pt x="2108" y="364"/>
                  </a:lnTo>
                  <a:lnTo>
                    <a:pt x="2108" y="363"/>
                  </a:lnTo>
                  <a:lnTo>
                    <a:pt x="2107" y="361"/>
                  </a:lnTo>
                  <a:lnTo>
                    <a:pt x="2106" y="359"/>
                  </a:lnTo>
                  <a:lnTo>
                    <a:pt x="2105" y="358"/>
                  </a:lnTo>
                  <a:lnTo>
                    <a:pt x="2104" y="357"/>
                  </a:lnTo>
                  <a:lnTo>
                    <a:pt x="2101" y="356"/>
                  </a:lnTo>
                  <a:lnTo>
                    <a:pt x="2100" y="356"/>
                  </a:lnTo>
                  <a:lnTo>
                    <a:pt x="2099" y="356"/>
                  </a:lnTo>
                  <a:lnTo>
                    <a:pt x="2099" y="357"/>
                  </a:lnTo>
                  <a:lnTo>
                    <a:pt x="2098" y="357"/>
                  </a:lnTo>
                  <a:lnTo>
                    <a:pt x="2098" y="358"/>
                  </a:lnTo>
                  <a:lnTo>
                    <a:pt x="2098" y="358"/>
                  </a:lnTo>
                  <a:lnTo>
                    <a:pt x="2098" y="359"/>
                  </a:lnTo>
                  <a:lnTo>
                    <a:pt x="2098" y="360"/>
                  </a:lnTo>
                  <a:lnTo>
                    <a:pt x="2098" y="360"/>
                  </a:lnTo>
                  <a:lnTo>
                    <a:pt x="2097" y="361"/>
                  </a:lnTo>
                  <a:lnTo>
                    <a:pt x="2097" y="361"/>
                  </a:lnTo>
                  <a:lnTo>
                    <a:pt x="2101" y="363"/>
                  </a:lnTo>
                  <a:lnTo>
                    <a:pt x="2096" y="359"/>
                  </a:lnTo>
                  <a:lnTo>
                    <a:pt x="2097" y="358"/>
                  </a:lnTo>
                  <a:lnTo>
                    <a:pt x="2097" y="357"/>
                  </a:lnTo>
                  <a:lnTo>
                    <a:pt x="2096" y="357"/>
                  </a:lnTo>
                  <a:lnTo>
                    <a:pt x="2095" y="356"/>
                  </a:lnTo>
                  <a:lnTo>
                    <a:pt x="2094" y="355"/>
                  </a:lnTo>
                  <a:lnTo>
                    <a:pt x="2093" y="355"/>
                  </a:lnTo>
                  <a:lnTo>
                    <a:pt x="2092" y="354"/>
                  </a:lnTo>
                  <a:lnTo>
                    <a:pt x="2091" y="351"/>
                  </a:lnTo>
                  <a:lnTo>
                    <a:pt x="2090" y="350"/>
                  </a:lnTo>
                  <a:lnTo>
                    <a:pt x="2089" y="348"/>
                  </a:lnTo>
                  <a:lnTo>
                    <a:pt x="2089" y="346"/>
                  </a:lnTo>
                  <a:lnTo>
                    <a:pt x="2087" y="349"/>
                  </a:lnTo>
                  <a:lnTo>
                    <a:pt x="2085" y="348"/>
                  </a:lnTo>
                  <a:lnTo>
                    <a:pt x="2084" y="346"/>
                  </a:lnTo>
                  <a:lnTo>
                    <a:pt x="2082" y="344"/>
                  </a:lnTo>
                  <a:lnTo>
                    <a:pt x="2080" y="340"/>
                  </a:lnTo>
                  <a:lnTo>
                    <a:pt x="2078" y="336"/>
                  </a:lnTo>
                  <a:lnTo>
                    <a:pt x="2076" y="332"/>
                  </a:lnTo>
                  <a:lnTo>
                    <a:pt x="2074" y="329"/>
                  </a:lnTo>
                  <a:lnTo>
                    <a:pt x="2070" y="324"/>
                  </a:lnTo>
                  <a:lnTo>
                    <a:pt x="2067" y="322"/>
                  </a:lnTo>
                  <a:lnTo>
                    <a:pt x="2064" y="319"/>
                  </a:lnTo>
                  <a:lnTo>
                    <a:pt x="2065" y="319"/>
                  </a:lnTo>
                  <a:lnTo>
                    <a:pt x="2065" y="319"/>
                  </a:lnTo>
                  <a:lnTo>
                    <a:pt x="2065" y="318"/>
                  </a:lnTo>
                  <a:lnTo>
                    <a:pt x="2065" y="317"/>
                  </a:lnTo>
                  <a:lnTo>
                    <a:pt x="2065" y="317"/>
                  </a:lnTo>
                  <a:lnTo>
                    <a:pt x="2065" y="316"/>
                  </a:lnTo>
                  <a:lnTo>
                    <a:pt x="2065" y="315"/>
                  </a:lnTo>
                  <a:lnTo>
                    <a:pt x="2065" y="314"/>
                  </a:lnTo>
                  <a:lnTo>
                    <a:pt x="2065" y="314"/>
                  </a:lnTo>
                  <a:lnTo>
                    <a:pt x="2065" y="313"/>
                  </a:lnTo>
                  <a:lnTo>
                    <a:pt x="2060" y="314"/>
                  </a:lnTo>
                  <a:lnTo>
                    <a:pt x="2061" y="312"/>
                  </a:lnTo>
                  <a:lnTo>
                    <a:pt x="2060" y="308"/>
                  </a:lnTo>
                  <a:lnTo>
                    <a:pt x="2058" y="306"/>
                  </a:lnTo>
                  <a:lnTo>
                    <a:pt x="2057" y="303"/>
                  </a:lnTo>
                  <a:lnTo>
                    <a:pt x="2055" y="301"/>
                  </a:lnTo>
                  <a:lnTo>
                    <a:pt x="2054" y="299"/>
                  </a:lnTo>
                  <a:lnTo>
                    <a:pt x="2052" y="297"/>
                  </a:lnTo>
                  <a:lnTo>
                    <a:pt x="2050" y="294"/>
                  </a:lnTo>
                  <a:lnTo>
                    <a:pt x="2048" y="293"/>
                  </a:lnTo>
                  <a:lnTo>
                    <a:pt x="2046" y="292"/>
                  </a:lnTo>
                  <a:lnTo>
                    <a:pt x="2047" y="291"/>
                  </a:lnTo>
                  <a:lnTo>
                    <a:pt x="2048" y="290"/>
                  </a:lnTo>
                  <a:lnTo>
                    <a:pt x="2048" y="289"/>
                  </a:lnTo>
                  <a:lnTo>
                    <a:pt x="2047" y="288"/>
                  </a:lnTo>
                  <a:lnTo>
                    <a:pt x="2047" y="287"/>
                  </a:lnTo>
                  <a:lnTo>
                    <a:pt x="2046" y="286"/>
                  </a:lnTo>
                  <a:lnTo>
                    <a:pt x="2044" y="285"/>
                  </a:lnTo>
                  <a:lnTo>
                    <a:pt x="2043" y="284"/>
                  </a:lnTo>
                  <a:lnTo>
                    <a:pt x="2043" y="283"/>
                  </a:lnTo>
                  <a:lnTo>
                    <a:pt x="2043" y="281"/>
                  </a:lnTo>
                  <a:lnTo>
                    <a:pt x="2038" y="280"/>
                  </a:lnTo>
                  <a:lnTo>
                    <a:pt x="2040" y="281"/>
                  </a:lnTo>
                  <a:lnTo>
                    <a:pt x="2040" y="280"/>
                  </a:lnTo>
                  <a:lnTo>
                    <a:pt x="2040" y="278"/>
                  </a:lnTo>
                  <a:lnTo>
                    <a:pt x="2040" y="277"/>
                  </a:lnTo>
                  <a:lnTo>
                    <a:pt x="2039" y="275"/>
                  </a:lnTo>
                  <a:lnTo>
                    <a:pt x="2039" y="273"/>
                  </a:lnTo>
                  <a:lnTo>
                    <a:pt x="2039" y="271"/>
                  </a:lnTo>
                  <a:lnTo>
                    <a:pt x="2038" y="269"/>
                  </a:lnTo>
                  <a:lnTo>
                    <a:pt x="2037" y="267"/>
                  </a:lnTo>
                  <a:lnTo>
                    <a:pt x="2036" y="265"/>
                  </a:lnTo>
                  <a:lnTo>
                    <a:pt x="2035" y="263"/>
                  </a:lnTo>
                  <a:lnTo>
                    <a:pt x="2033" y="265"/>
                  </a:lnTo>
                  <a:lnTo>
                    <a:pt x="2032" y="254"/>
                  </a:lnTo>
                  <a:lnTo>
                    <a:pt x="2027" y="254"/>
                  </a:lnTo>
                  <a:lnTo>
                    <a:pt x="2029" y="250"/>
                  </a:lnTo>
                  <a:lnTo>
                    <a:pt x="2029" y="248"/>
                  </a:lnTo>
                  <a:lnTo>
                    <a:pt x="2029" y="245"/>
                  </a:lnTo>
                  <a:lnTo>
                    <a:pt x="2028" y="242"/>
                  </a:lnTo>
                  <a:lnTo>
                    <a:pt x="2026" y="240"/>
                  </a:lnTo>
                  <a:lnTo>
                    <a:pt x="2024" y="236"/>
                  </a:lnTo>
                  <a:lnTo>
                    <a:pt x="2022" y="233"/>
                  </a:lnTo>
                  <a:lnTo>
                    <a:pt x="2020" y="230"/>
                  </a:lnTo>
                  <a:lnTo>
                    <a:pt x="2018" y="227"/>
                  </a:lnTo>
                  <a:lnTo>
                    <a:pt x="2017" y="223"/>
                  </a:lnTo>
                  <a:lnTo>
                    <a:pt x="2007" y="228"/>
                  </a:lnTo>
                  <a:lnTo>
                    <a:pt x="1997" y="231"/>
                  </a:lnTo>
                  <a:lnTo>
                    <a:pt x="1988" y="234"/>
                  </a:lnTo>
                  <a:lnTo>
                    <a:pt x="1980" y="236"/>
                  </a:lnTo>
                  <a:lnTo>
                    <a:pt x="1971" y="240"/>
                  </a:lnTo>
                  <a:lnTo>
                    <a:pt x="1963" y="243"/>
                  </a:lnTo>
                  <a:lnTo>
                    <a:pt x="1955" y="247"/>
                  </a:lnTo>
                  <a:lnTo>
                    <a:pt x="1947" y="251"/>
                  </a:lnTo>
                  <a:lnTo>
                    <a:pt x="1938" y="257"/>
                  </a:lnTo>
                  <a:lnTo>
                    <a:pt x="1929" y="262"/>
                  </a:lnTo>
                  <a:lnTo>
                    <a:pt x="1931" y="261"/>
                  </a:lnTo>
                  <a:lnTo>
                    <a:pt x="1931" y="261"/>
                  </a:lnTo>
                  <a:lnTo>
                    <a:pt x="1931" y="261"/>
                  </a:lnTo>
                  <a:lnTo>
                    <a:pt x="1929" y="260"/>
                  </a:lnTo>
                  <a:lnTo>
                    <a:pt x="1929" y="260"/>
                  </a:lnTo>
                  <a:lnTo>
                    <a:pt x="1929" y="259"/>
                  </a:lnTo>
                  <a:lnTo>
                    <a:pt x="1929" y="259"/>
                  </a:lnTo>
                  <a:lnTo>
                    <a:pt x="1928" y="259"/>
                  </a:lnTo>
                  <a:lnTo>
                    <a:pt x="1928" y="259"/>
                  </a:lnTo>
                  <a:lnTo>
                    <a:pt x="1928" y="259"/>
                  </a:lnTo>
                  <a:lnTo>
                    <a:pt x="1927" y="260"/>
                  </a:lnTo>
                  <a:lnTo>
                    <a:pt x="1926" y="262"/>
                  </a:lnTo>
                  <a:lnTo>
                    <a:pt x="1924" y="264"/>
                  </a:lnTo>
                  <a:lnTo>
                    <a:pt x="1922" y="265"/>
                  </a:lnTo>
                  <a:lnTo>
                    <a:pt x="1920" y="267"/>
                  </a:lnTo>
                  <a:lnTo>
                    <a:pt x="1918" y="270"/>
                  </a:lnTo>
                  <a:lnTo>
                    <a:pt x="1914" y="271"/>
                  </a:lnTo>
                  <a:lnTo>
                    <a:pt x="1912" y="273"/>
                  </a:lnTo>
                  <a:lnTo>
                    <a:pt x="1909" y="274"/>
                  </a:lnTo>
                  <a:lnTo>
                    <a:pt x="1907" y="274"/>
                  </a:lnTo>
                  <a:lnTo>
                    <a:pt x="1889" y="287"/>
                  </a:lnTo>
                  <a:lnTo>
                    <a:pt x="1870" y="300"/>
                  </a:lnTo>
                  <a:lnTo>
                    <a:pt x="1852" y="314"/>
                  </a:lnTo>
                  <a:lnTo>
                    <a:pt x="1834" y="328"/>
                  </a:lnTo>
                  <a:lnTo>
                    <a:pt x="1817" y="342"/>
                  </a:lnTo>
                  <a:lnTo>
                    <a:pt x="1799" y="357"/>
                  </a:lnTo>
                  <a:lnTo>
                    <a:pt x="1782" y="372"/>
                  </a:lnTo>
                  <a:lnTo>
                    <a:pt x="1765" y="389"/>
                  </a:lnTo>
                  <a:lnTo>
                    <a:pt x="1748" y="406"/>
                  </a:lnTo>
                  <a:lnTo>
                    <a:pt x="1732" y="424"/>
                  </a:lnTo>
                  <a:lnTo>
                    <a:pt x="1722" y="432"/>
                  </a:lnTo>
                  <a:lnTo>
                    <a:pt x="1714" y="440"/>
                  </a:lnTo>
                  <a:lnTo>
                    <a:pt x="1708" y="447"/>
                  </a:lnTo>
                  <a:lnTo>
                    <a:pt x="1703" y="456"/>
                  </a:lnTo>
                  <a:lnTo>
                    <a:pt x="1697" y="463"/>
                  </a:lnTo>
                  <a:lnTo>
                    <a:pt x="1692" y="472"/>
                  </a:lnTo>
                  <a:lnTo>
                    <a:pt x="1686" y="479"/>
                  </a:lnTo>
                  <a:lnTo>
                    <a:pt x="1681" y="487"/>
                  </a:lnTo>
                  <a:lnTo>
                    <a:pt x="1675" y="494"/>
                  </a:lnTo>
                  <a:lnTo>
                    <a:pt x="1668" y="500"/>
                  </a:lnTo>
                  <a:lnTo>
                    <a:pt x="1670" y="502"/>
                  </a:lnTo>
                  <a:lnTo>
                    <a:pt x="1671" y="500"/>
                  </a:lnTo>
                  <a:lnTo>
                    <a:pt x="1643" y="538"/>
                  </a:lnTo>
                  <a:lnTo>
                    <a:pt x="1618" y="577"/>
                  </a:lnTo>
                  <a:lnTo>
                    <a:pt x="1593" y="617"/>
                  </a:lnTo>
                  <a:lnTo>
                    <a:pt x="1570" y="658"/>
                  </a:lnTo>
                  <a:lnTo>
                    <a:pt x="1549" y="699"/>
                  </a:lnTo>
                  <a:lnTo>
                    <a:pt x="1528" y="742"/>
                  </a:lnTo>
                  <a:lnTo>
                    <a:pt x="1510" y="785"/>
                  </a:lnTo>
                  <a:lnTo>
                    <a:pt x="1493" y="829"/>
                  </a:lnTo>
                  <a:lnTo>
                    <a:pt x="1477" y="873"/>
                  </a:lnTo>
                  <a:lnTo>
                    <a:pt x="1463" y="919"/>
                  </a:lnTo>
                  <a:lnTo>
                    <a:pt x="1456" y="930"/>
                  </a:lnTo>
                  <a:lnTo>
                    <a:pt x="1452" y="941"/>
                  </a:lnTo>
                  <a:lnTo>
                    <a:pt x="1449" y="950"/>
                  </a:lnTo>
                  <a:lnTo>
                    <a:pt x="1446" y="960"/>
                  </a:lnTo>
                  <a:lnTo>
                    <a:pt x="1444" y="969"/>
                  </a:lnTo>
                  <a:lnTo>
                    <a:pt x="1441" y="978"/>
                  </a:lnTo>
                  <a:lnTo>
                    <a:pt x="1439" y="988"/>
                  </a:lnTo>
                  <a:lnTo>
                    <a:pt x="1437" y="999"/>
                  </a:lnTo>
                  <a:lnTo>
                    <a:pt x="1434" y="1009"/>
                  </a:lnTo>
                  <a:lnTo>
                    <a:pt x="1430" y="1021"/>
                  </a:lnTo>
                  <a:lnTo>
                    <a:pt x="1428" y="1021"/>
                  </a:lnTo>
                  <a:lnTo>
                    <a:pt x="1427" y="1022"/>
                  </a:lnTo>
                  <a:lnTo>
                    <a:pt x="1426" y="1026"/>
                  </a:lnTo>
                  <a:lnTo>
                    <a:pt x="1425" y="1028"/>
                  </a:lnTo>
                  <a:lnTo>
                    <a:pt x="1425" y="1032"/>
                  </a:lnTo>
                  <a:lnTo>
                    <a:pt x="1424" y="1035"/>
                  </a:lnTo>
                  <a:lnTo>
                    <a:pt x="1424" y="1040"/>
                  </a:lnTo>
                  <a:lnTo>
                    <a:pt x="1423" y="1043"/>
                  </a:lnTo>
                  <a:lnTo>
                    <a:pt x="1422" y="1047"/>
                  </a:lnTo>
                  <a:lnTo>
                    <a:pt x="1420" y="1049"/>
                  </a:lnTo>
                  <a:lnTo>
                    <a:pt x="1418" y="1056"/>
                  </a:lnTo>
                  <a:lnTo>
                    <a:pt x="1416" y="1062"/>
                  </a:lnTo>
                  <a:lnTo>
                    <a:pt x="1413" y="1071"/>
                  </a:lnTo>
                  <a:lnTo>
                    <a:pt x="1412" y="1078"/>
                  </a:lnTo>
                  <a:lnTo>
                    <a:pt x="1410" y="1088"/>
                  </a:lnTo>
                  <a:lnTo>
                    <a:pt x="1409" y="1097"/>
                  </a:lnTo>
                  <a:lnTo>
                    <a:pt x="1407" y="1106"/>
                  </a:lnTo>
                  <a:lnTo>
                    <a:pt x="1405" y="1115"/>
                  </a:lnTo>
                  <a:lnTo>
                    <a:pt x="1403" y="1123"/>
                  </a:lnTo>
                  <a:lnTo>
                    <a:pt x="1399" y="1131"/>
                  </a:lnTo>
                  <a:lnTo>
                    <a:pt x="1398" y="1136"/>
                  </a:lnTo>
                  <a:lnTo>
                    <a:pt x="1397" y="1142"/>
                  </a:lnTo>
                  <a:lnTo>
                    <a:pt x="1396" y="1147"/>
                  </a:lnTo>
                  <a:lnTo>
                    <a:pt x="1395" y="1152"/>
                  </a:lnTo>
                  <a:lnTo>
                    <a:pt x="1394" y="1158"/>
                  </a:lnTo>
                  <a:lnTo>
                    <a:pt x="1393" y="1162"/>
                  </a:lnTo>
                  <a:lnTo>
                    <a:pt x="1392" y="1167"/>
                  </a:lnTo>
                  <a:lnTo>
                    <a:pt x="1392" y="1173"/>
                  </a:lnTo>
                  <a:lnTo>
                    <a:pt x="1391" y="1178"/>
                  </a:lnTo>
                  <a:lnTo>
                    <a:pt x="1390" y="1184"/>
                  </a:lnTo>
                  <a:lnTo>
                    <a:pt x="1387" y="1184"/>
                  </a:lnTo>
                  <a:lnTo>
                    <a:pt x="1387" y="1186"/>
                  </a:lnTo>
                  <a:lnTo>
                    <a:pt x="1387" y="1188"/>
                  </a:lnTo>
                  <a:lnTo>
                    <a:pt x="1387" y="1191"/>
                  </a:lnTo>
                  <a:lnTo>
                    <a:pt x="1387" y="1194"/>
                  </a:lnTo>
                  <a:lnTo>
                    <a:pt x="1385" y="1197"/>
                  </a:lnTo>
                  <a:lnTo>
                    <a:pt x="1385" y="1200"/>
                  </a:lnTo>
                  <a:lnTo>
                    <a:pt x="1385" y="1203"/>
                  </a:lnTo>
                  <a:lnTo>
                    <a:pt x="1384" y="1206"/>
                  </a:lnTo>
                  <a:lnTo>
                    <a:pt x="1384" y="1209"/>
                  </a:lnTo>
                  <a:lnTo>
                    <a:pt x="1384" y="1212"/>
                  </a:lnTo>
                  <a:lnTo>
                    <a:pt x="1381" y="1212"/>
                  </a:lnTo>
                  <a:lnTo>
                    <a:pt x="1380" y="1221"/>
                  </a:lnTo>
                  <a:lnTo>
                    <a:pt x="1379" y="1230"/>
                  </a:lnTo>
                  <a:lnTo>
                    <a:pt x="1378" y="1240"/>
                  </a:lnTo>
                  <a:lnTo>
                    <a:pt x="1377" y="1250"/>
                  </a:lnTo>
                  <a:lnTo>
                    <a:pt x="1376" y="1260"/>
                  </a:lnTo>
                  <a:lnTo>
                    <a:pt x="1375" y="1271"/>
                  </a:lnTo>
                  <a:lnTo>
                    <a:pt x="1374" y="1281"/>
                  </a:lnTo>
                  <a:lnTo>
                    <a:pt x="1373" y="1293"/>
                  </a:lnTo>
                  <a:lnTo>
                    <a:pt x="1373" y="1305"/>
                  </a:lnTo>
                  <a:lnTo>
                    <a:pt x="1373" y="1317"/>
                  </a:lnTo>
                  <a:lnTo>
                    <a:pt x="1385" y="1314"/>
                  </a:lnTo>
                  <a:lnTo>
                    <a:pt x="1398" y="1312"/>
                  </a:lnTo>
                  <a:lnTo>
                    <a:pt x="1411" y="1311"/>
                  </a:lnTo>
                  <a:lnTo>
                    <a:pt x="1425" y="1313"/>
                  </a:lnTo>
                  <a:lnTo>
                    <a:pt x="1438" y="1315"/>
                  </a:lnTo>
                  <a:lnTo>
                    <a:pt x="1451" y="1319"/>
                  </a:lnTo>
                  <a:lnTo>
                    <a:pt x="1463" y="1324"/>
                  </a:lnTo>
                  <a:lnTo>
                    <a:pt x="1475" y="1331"/>
                  </a:lnTo>
                  <a:lnTo>
                    <a:pt x="1485" y="1340"/>
                  </a:lnTo>
                  <a:lnTo>
                    <a:pt x="1495" y="1349"/>
                  </a:lnTo>
                  <a:lnTo>
                    <a:pt x="1499" y="1344"/>
                  </a:lnTo>
                  <a:lnTo>
                    <a:pt x="1505" y="1338"/>
                  </a:lnTo>
                  <a:lnTo>
                    <a:pt x="1509" y="1333"/>
                  </a:lnTo>
                  <a:lnTo>
                    <a:pt x="1514" y="1327"/>
                  </a:lnTo>
                  <a:lnTo>
                    <a:pt x="1519" y="1320"/>
                  </a:lnTo>
                  <a:lnTo>
                    <a:pt x="1524" y="1314"/>
                  </a:lnTo>
                  <a:lnTo>
                    <a:pt x="1528" y="1307"/>
                  </a:lnTo>
                  <a:lnTo>
                    <a:pt x="1534" y="1302"/>
                  </a:lnTo>
                  <a:lnTo>
                    <a:pt x="1539" y="1295"/>
                  </a:lnTo>
                  <a:lnTo>
                    <a:pt x="1546" y="1290"/>
                  </a:lnTo>
                  <a:lnTo>
                    <a:pt x="1539" y="1287"/>
                  </a:lnTo>
                  <a:lnTo>
                    <a:pt x="1533" y="1285"/>
                  </a:lnTo>
                  <a:lnTo>
                    <a:pt x="1526" y="1284"/>
                  </a:lnTo>
                  <a:lnTo>
                    <a:pt x="1520" y="1281"/>
                  </a:lnTo>
                  <a:lnTo>
                    <a:pt x="1512" y="1279"/>
                  </a:lnTo>
                  <a:lnTo>
                    <a:pt x="1506" y="1277"/>
                  </a:lnTo>
                  <a:lnTo>
                    <a:pt x="1499" y="1274"/>
                  </a:lnTo>
                  <a:lnTo>
                    <a:pt x="1494" y="1270"/>
                  </a:lnTo>
                  <a:lnTo>
                    <a:pt x="1489" y="1264"/>
                  </a:lnTo>
                  <a:lnTo>
                    <a:pt x="1483" y="1257"/>
                  </a:lnTo>
                  <a:lnTo>
                    <a:pt x="1483" y="1255"/>
                  </a:lnTo>
                  <a:lnTo>
                    <a:pt x="1483" y="1252"/>
                  </a:lnTo>
                  <a:lnTo>
                    <a:pt x="1482" y="1250"/>
                  </a:lnTo>
                  <a:lnTo>
                    <a:pt x="1481" y="1248"/>
                  </a:lnTo>
                  <a:lnTo>
                    <a:pt x="1481" y="1245"/>
                  </a:lnTo>
                  <a:lnTo>
                    <a:pt x="1480" y="1243"/>
                  </a:lnTo>
                  <a:lnTo>
                    <a:pt x="1480" y="1241"/>
                  </a:lnTo>
                  <a:lnTo>
                    <a:pt x="1481" y="1238"/>
                  </a:lnTo>
                  <a:lnTo>
                    <a:pt x="1482" y="1236"/>
                  </a:lnTo>
                  <a:lnTo>
                    <a:pt x="1483" y="1234"/>
                  </a:lnTo>
                  <a:lnTo>
                    <a:pt x="1483" y="1230"/>
                  </a:lnTo>
                  <a:lnTo>
                    <a:pt x="1484" y="1227"/>
                  </a:lnTo>
                  <a:lnTo>
                    <a:pt x="1485" y="1222"/>
                  </a:lnTo>
                  <a:lnTo>
                    <a:pt x="1488" y="1217"/>
                  </a:lnTo>
                  <a:lnTo>
                    <a:pt x="1490" y="1213"/>
                  </a:lnTo>
                  <a:lnTo>
                    <a:pt x="1493" y="1208"/>
                  </a:lnTo>
                  <a:lnTo>
                    <a:pt x="1495" y="1205"/>
                  </a:lnTo>
                  <a:lnTo>
                    <a:pt x="1498" y="1201"/>
                  </a:lnTo>
                  <a:lnTo>
                    <a:pt x="1502" y="1198"/>
                  </a:lnTo>
                  <a:lnTo>
                    <a:pt x="1506" y="1195"/>
                  </a:lnTo>
                  <a:lnTo>
                    <a:pt x="1508" y="1198"/>
                  </a:lnTo>
                  <a:lnTo>
                    <a:pt x="1504" y="1202"/>
                  </a:lnTo>
                  <a:lnTo>
                    <a:pt x="1541" y="1212"/>
                  </a:lnTo>
                  <a:lnTo>
                    <a:pt x="1542" y="1206"/>
                  </a:lnTo>
                  <a:lnTo>
                    <a:pt x="1545" y="1201"/>
                  </a:lnTo>
                  <a:lnTo>
                    <a:pt x="1548" y="1197"/>
                  </a:lnTo>
                  <a:lnTo>
                    <a:pt x="1550" y="1191"/>
                  </a:lnTo>
                  <a:lnTo>
                    <a:pt x="1553" y="1186"/>
                  </a:lnTo>
                  <a:lnTo>
                    <a:pt x="1557" y="1181"/>
                  </a:lnTo>
                  <a:lnTo>
                    <a:pt x="1562" y="1177"/>
                  </a:lnTo>
                  <a:lnTo>
                    <a:pt x="1567" y="1173"/>
                  </a:lnTo>
                  <a:lnTo>
                    <a:pt x="1573" y="1170"/>
                  </a:lnTo>
                  <a:lnTo>
                    <a:pt x="1578" y="1166"/>
                  </a:lnTo>
                  <a:lnTo>
                    <a:pt x="1581" y="1169"/>
                  </a:lnTo>
                  <a:lnTo>
                    <a:pt x="1583" y="1169"/>
                  </a:lnTo>
                  <a:lnTo>
                    <a:pt x="1584" y="1167"/>
                  </a:lnTo>
                  <a:lnTo>
                    <a:pt x="1585" y="1166"/>
                  </a:lnTo>
                  <a:lnTo>
                    <a:pt x="1586" y="1164"/>
                  </a:lnTo>
                  <a:lnTo>
                    <a:pt x="1589" y="1162"/>
                  </a:lnTo>
                  <a:lnTo>
                    <a:pt x="1590" y="1161"/>
                  </a:lnTo>
                  <a:lnTo>
                    <a:pt x="1592" y="1160"/>
                  </a:lnTo>
                  <a:lnTo>
                    <a:pt x="1594" y="1160"/>
                  </a:lnTo>
                  <a:lnTo>
                    <a:pt x="1598" y="1162"/>
                  </a:lnTo>
                  <a:lnTo>
                    <a:pt x="1597" y="1155"/>
                  </a:lnTo>
                  <a:lnTo>
                    <a:pt x="1597" y="1149"/>
                  </a:lnTo>
                  <a:lnTo>
                    <a:pt x="1598" y="1143"/>
                  </a:lnTo>
                  <a:lnTo>
                    <a:pt x="1602" y="1137"/>
                  </a:lnTo>
                  <a:lnTo>
                    <a:pt x="1605" y="1133"/>
                  </a:lnTo>
                  <a:lnTo>
                    <a:pt x="1609" y="1128"/>
                  </a:lnTo>
                  <a:lnTo>
                    <a:pt x="1614" y="1123"/>
                  </a:lnTo>
                  <a:lnTo>
                    <a:pt x="1620" y="1120"/>
                  </a:lnTo>
                  <a:lnTo>
                    <a:pt x="1625" y="1116"/>
                  </a:lnTo>
                  <a:lnTo>
                    <a:pt x="1631" y="1113"/>
                  </a:lnTo>
                  <a:lnTo>
                    <a:pt x="1633" y="1112"/>
                  </a:lnTo>
                  <a:lnTo>
                    <a:pt x="1635" y="1111"/>
                  </a:lnTo>
                  <a:lnTo>
                    <a:pt x="1637" y="1109"/>
                  </a:lnTo>
                  <a:lnTo>
                    <a:pt x="1638" y="1108"/>
                  </a:lnTo>
                  <a:lnTo>
                    <a:pt x="1639" y="1107"/>
                  </a:lnTo>
                  <a:lnTo>
                    <a:pt x="1640" y="1106"/>
                  </a:lnTo>
                  <a:lnTo>
                    <a:pt x="1642" y="1105"/>
                  </a:lnTo>
                  <a:lnTo>
                    <a:pt x="1645" y="1104"/>
                  </a:lnTo>
                  <a:lnTo>
                    <a:pt x="1647" y="1104"/>
                  </a:lnTo>
                  <a:lnTo>
                    <a:pt x="1650" y="1104"/>
                  </a:lnTo>
                  <a:lnTo>
                    <a:pt x="1649" y="1105"/>
                  </a:lnTo>
                  <a:lnTo>
                    <a:pt x="1647" y="1103"/>
                  </a:lnTo>
                  <a:lnTo>
                    <a:pt x="1649" y="1102"/>
                  </a:lnTo>
                  <a:lnTo>
                    <a:pt x="1649" y="1103"/>
                  </a:lnTo>
                  <a:lnTo>
                    <a:pt x="1650" y="1103"/>
                  </a:lnTo>
                  <a:lnTo>
                    <a:pt x="1650" y="1104"/>
                  </a:lnTo>
                  <a:lnTo>
                    <a:pt x="1651" y="1104"/>
                  </a:lnTo>
                  <a:lnTo>
                    <a:pt x="1651" y="1104"/>
                  </a:lnTo>
                  <a:lnTo>
                    <a:pt x="1652" y="1104"/>
                  </a:lnTo>
                  <a:lnTo>
                    <a:pt x="1653" y="1104"/>
                  </a:lnTo>
                  <a:lnTo>
                    <a:pt x="1654" y="1104"/>
                  </a:lnTo>
                  <a:lnTo>
                    <a:pt x="1654" y="1104"/>
                  </a:lnTo>
                  <a:lnTo>
                    <a:pt x="1655" y="1104"/>
                  </a:lnTo>
                  <a:lnTo>
                    <a:pt x="1654" y="1091"/>
                  </a:lnTo>
                  <a:lnTo>
                    <a:pt x="1654" y="1079"/>
                  </a:lnTo>
                  <a:lnTo>
                    <a:pt x="1655" y="1066"/>
                  </a:lnTo>
                  <a:lnTo>
                    <a:pt x="1656" y="1055"/>
                  </a:lnTo>
                  <a:lnTo>
                    <a:pt x="1657" y="1043"/>
                  </a:lnTo>
                  <a:lnTo>
                    <a:pt x="1659" y="1030"/>
                  </a:lnTo>
                  <a:lnTo>
                    <a:pt x="1659" y="1018"/>
                  </a:lnTo>
                  <a:lnTo>
                    <a:pt x="1660" y="1006"/>
                  </a:lnTo>
                  <a:lnTo>
                    <a:pt x="1659" y="993"/>
                  </a:lnTo>
                  <a:lnTo>
                    <a:pt x="1657" y="981"/>
                  </a:lnTo>
                  <a:lnTo>
                    <a:pt x="1657" y="981"/>
                  </a:lnTo>
                  <a:lnTo>
                    <a:pt x="1659" y="981"/>
                  </a:lnTo>
                  <a:lnTo>
                    <a:pt x="1660" y="980"/>
                  </a:lnTo>
                  <a:lnTo>
                    <a:pt x="1660" y="980"/>
                  </a:lnTo>
                  <a:lnTo>
                    <a:pt x="1661" y="980"/>
                  </a:lnTo>
                  <a:lnTo>
                    <a:pt x="1661" y="980"/>
                  </a:lnTo>
                  <a:lnTo>
                    <a:pt x="1662" y="980"/>
                  </a:lnTo>
                  <a:lnTo>
                    <a:pt x="1662" y="979"/>
                  </a:lnTo>
                  <a:lnTo>
                    <a:pt x="1663" y="979"/>
                  </a:lnTo>
                  <a:lnTo>
                    <a:pt x="1663" y="978"/>
                  </a:lnTo>
                  <a:lnTo>
                    <a:pt x="1661" y="978"/>
                  </a:lnTo>
                  <a:lnTo>
                    <a:pt x="1659" y="978"/>
                  </a:lnTo>
                  <a:lnTo>
                    <a:pt x="1656" y="977"/>
                  </a:lnTo>
                  <a:lnTo>
                    <a:pt x="1654" y="977"/>
                  </a:lnTo>
                  <a:lnTo>
                    <a:pt x="1653" y="976"/>
                  </a:lnTo>
                  <a:lnTo>
                    <a:pt x="1651" y="976"/>
                  </a:lnTo>
                  <a:lnTo>
                    <a:pt x="1649" y="975"/>
                  </a:lnTo>
                  <a:lnTo>
                    <a:pt x="1647" y="975"/>
                  </a:lnTo>
                  <a:lnTo>
                    <a:pt x="1645" y="974"/>
                  </a:lnTo>
                  <a:lnTo>
                    <a:pt x="1643" y="974"/>
                  </a:lnTo>
                  <a:lnTo>
                    <a:pt x="1649" y="971"/>
                  </a:lnTo>
                  <a:lnTo>
                    <a:pt x="1654" y="970"/>
                  </a:lnTo>
                  <a:lnTo>
                    <a:pt x="1659" y="970"/>
                  </a:lnTo>
                  <a:lnTo>
                    <a:pt x="1664" y="971"/>
                  </a:lnTo>
                  <a:lnTo>
                    <a:pt x="1669" y="973"/>
                  </a:lnTo>
                  <a:lnTo>
                    <a:pt x="1675" y="974"/>
                  </a:lnTo>
                  <a:lnTo>
                    <a:pt x="1680" y="976"/>
                  </a:lnTo>
                  <a:lnTo>
                    <a:pt x="1684" y="976"/>
                  </a:lnTo>
                  <a:lnTo>
                    <a:pt x="1690" y="976"/>
                  </a:lnTo>
                  <a:lnTo>
                    <a:pt x="1695" y="974"/>
                  </a:lnTo>
                  <a:lnTo>
                    <a:pt x="1703" y="978"/>
                  </a:lnTo>
                  <a:lnTo>
                    <a:pt x="1710" y="978"/>
                  </a:lnTo>
                  <a:lnTo>
                    <a:pt x="1718" y="979"/>
                  </a:lnTo>
                  <a:lnTo>
                    <a:pt x="1725" y="980"/>
                  </a:lnTo>
                  <a:lnTo>
                    <a:pt x="1733" y="981"/>
                  </a:lnTo>
                  <a:lnTo>
                    <a:pt x="1740" y="983"/>
                  </a:lnTo>
                  <a:lnTo>
                    <a:pt x="1748" y="984"/>
                  </a:lnTo>
                  <a:lnTo>
                    <a:pt x="1755" y="985"/>
                  </a:lnTo>
                  <a:lnTo>
                    <a:pt x="1763" y="986"/>
                  </a:lnTo>
                  <a:lnTo>
                    <a:pt x="1771" y="986"/>
                  </a:lnTo>
                  <a:lnTo>
                    <a:pt x="1779" y="985"/>
                  </a:lnTo>
                  <a:lnTo>
                    <a:pt x="1780" y="986"/>
                  </a:lnTo>
                  <a:lnTo>
                    <a:pt x="1782" y="987"/>
                  </a:lnTo>
                  <a:lnTo>
                    <a:pt x="1783" y="988"/>
                  </a:lnTo>
                  <a:lnTo>
                    <a:pt x="1785" y="988"/>
                  </a:lnTo>
                  <a:lnTo>
                    <a:pt x="1786" y="989"/>
                  </a:lnTo>
                  <a:lnTo>
                    <a:pt x="1789" y="989"/>
                  </a:lnTo>
                  <a:lnTo>
                    <a:pt x="1790" y="989"/>
                  </a:lnTo>
                  <a:lnTo>
                    <a:pt x="1792" y="989"/>
                  </a:lnTo>
                  <a:lnTo>
                    <a:pt x="1793" y="989"/>
                  </a:lnTo>
                  <a:lnTo>
                    <a:pt x="1794" y="990"/>
                  </a:lnTo>
                  <a:lnTo>
                    <a:pt x="1799" y="987"/>
                  </a:lnTo>
                  <a:lnTo>
                    <a:pt x="1805" y="981"/>
                  </a:lnTo>
                  <a:lnTo>
                    <a:pt x="1810" y="977"/>
                  </a:lnTo>
                  <a:lnTo>
                    <a:pt x="1814" y="971"/>
                  </a:lnTo>
                  <a:lnTo>
                    <a:pt x="1820" y="964"/>
                  </a:lnTo>
                  <a:lnTo>
                    <a:pt x="1825" y="958"/>
                  </a:lnTo>
                  <a:lnTo>
                    <a:pt x="1831" y="952"/>
                  </a:lnTo>
                  <a:lnTo>
                    <a:pt x="1835" y="946"/>
                  </a:lnTo>
                  <a:lnTo>
                    <a:pt x="1840" y="941"/>
                  </a:lnTo>
                  <a:lnTo>
                    <a:pt x="1845" y="936"/>
                  </a:lnTo>
                  <a:lnTo>
                    <a:pt x="1849" y="934"/>
                  </a:lnTo>
                  <a:lnTo>
                    <a:pt x="1853" y="931"/>
                  </a:lnTo>
                  <a:lnTo>
                    <a:pt x="1856" y="928"/>
                  </a:lnTo>
                  <a:lnTo>
                    <a:pt x="1858" y="924"/>
                  </a:lnTo>
                  <a:lnTo>
                    <a:pt x="1861" y="920"/>
                  </a:lnTo>
                  <a:lnTo>
                    <a:pt x="1864" y="916"/>
                  </a:lnTo>
                  <a:lnTo>
                    <a:pt x="1866" y="913"/>
                  </a:lnTo>
                  <a:lnTo>
                    <a:pt x="1869" y="908"/>
                  </a:lnTo>
                  <a:lnTo>
                    <a:pt x="1872" y="904"/>
                  </a:lnTo>
                  <a:lnTo>
                    <a:pt x="1876" y="901"/>
                  </a:lnTo>
                  <a:lnTo>
                    <a:pt x="1878" y="900"/>
                  </a:lnTo>
                  <a:lnTo>
                    <a:pt x="1880" y="899"/>
                  </a:lnTo>
                  <a:lnTo>
                    <a:pt x="1883" y="897"/>
                  </a:lnTo>
                  <a:lnTo>
                    <a:pt x="1886" y="895"/>
                  </a:lnTo>
                  <a:lnTo>
                    <a:pt x="1890" y="894"/>
                  </a:lnTo>
                  <a:lnTo>
                    <a:pt x="1893" y="893"/>
                  </a:lnTo>
                  <a:lnTo>
                    <a:pt x="1897" y="892"/>
                  </a:lnTo>
                  <a:lnTo>
                    <a:pt x="1900" y="892"/>
                  </a:lnTo>
                  <a:lnTo>
                    <a:pt x="1905" y="893"/>
                  </a:lnTo>
                  <a:lnTo>
                    <a:pt x="1908" y="894"/>
                  </a:lnTo>
                  <a:lnTo>
                    <a:pt x="1912" y="898"/>
                  </a:lnTo>
                  <a:lnTo>
                    <a:pt x="1915" y="900"/>
                  </a:lnTo>
                  <a:lnTo>
                    <a:pt x="1920" y="903"/>
                  </a:lnTo>
                  <a:lnTo>
                    <a:pt x="1923" y="907"/>
                  </a:lnTo>
                  <a:lnTo>
                    <a:pt x="1925" y="911"/>
                  </a:lnTo>
                  <a:lnTo>
                    <a:pt x="1927" y="915"/>
                  </a:lnTo>
                  <a:lnTo>
                    <a:pt x="1928" y="919"/>
                  </a:lnTo>
                  <a:lnTo>
                    <a:pt x="1928" y="923"/>
                  </a:lnTo>
                  <a:lnTo>
                    <a:pt x="1928" y="929"/>
                  </a:lnTo>
                  <a:lnTo>
                    <a:pt x="1926" y="933"/>
                  </a:lnTo>
                  <a:lnTo>
                    <a:pt x="1922" y="941"/>
                  </a:lnTo>
                  <a:lnTo>
                    <a:pt x="1918" y="946"/>
                  </a:lnTo>
                  <a:lnTo>
                    <a:pt x="1913" y="952"/>
                  </a:lnTo>
                  <a:lnTo>
                    <a:pt x="1909" y="959"/>
                  </a:lnTo>
                  <a:lnTo>
                    <a:pt x="1904" y="965"/>
                  </a:lnTo>
                  <a:lnTo>
                    <a:pt x="1899" y="972"/>
                  </a:lnTo>
                  <a:lnTo>
                    <a:pt x="1894" y="977"/>
                  </a:lnTo>
                  <a:lnTo>
                    <a:pt x="1890" y="984"/>
                  </a:lnTo>
                  <a:lnTo>
                    <a:pt x="1885" y="989"/>
                  </a:lnTo>
                  <a:lnTo>
                    <a:pt x="1881" y="995"/>
                  </a:lnTo>
                  <a:lnTo>
                    <a:pt x="1891" y="998"/>
                  </a:lnTo>
                  <a:lnTo>
                    <a:pt x="1900" y="1000"/>
                  </a:lnTo>
                  <a:lnTo>
                    <a:pt x="1911" y="1001"/>
                  </a:lnTo>
                  <a:lnTo>
                    <a:pt x="1922" y="1002"/>
                  </a:lnTo>
                  <a:lnTo>
                    <a:pt x="1932" y="1004"/>
                  </a:lnTo>
                  <a:lnTo>
                    <a:pt x="1942" y="1005"/>
                  </a:lnTo>
                  <a:lnTo>
                    <a:pt x="1952" y="1006"/>
                  </a:lnTo>
                  <a:lnTo>
                    <a:pt x="1962" y="1007"/>
                  </a:lnTo>
                  <a:lnTo>
                    <a:pt x="1971" y="1009"/>
                  </a:lnTo>
                  <a:lnTo>
                    <a:pt x="1979" y="1012"/>
                  </a:lnTo>
                  <a:lnTo>
                    <a:pt x="1982" y="1008"/>
                  </a:lnTo>
                  <a:lnTo>
                    <a:pt x="1984" y="1009"/>
                  </a:lnTo>
                  <a:lnTo>
                    <a:pt x="1986" y="1011"/>
                  </a:lnTo>
                  <a:lnTo>
                    <a:pt x="1989" y="1012"/>
                  </a:lnTo>
                  <a:lnTo>
                    <a:pt x="1991" y="1012"/>
                  </a:lnTo>
                  <a:lnTo>
                    <a:pt x="1993" y="1012"/>
                  </a:lnTo>
                  <a:lnTo>
                    <a:pt x="1995" y="1012"/>
                  </a:lnTo>
                  <a:lnTo>
                    <a:pt x="1997" y="1012"/>
                  </a:lnTo>
                  <a:lnTo>
                    <a:pt x="2000" y="1012"/>
                  </a:lnTo>
                  <a:lnTo>
                    <a:pt x="2003" y="1013"/>
                  </a:lnTo>
                  <a:lnTo>
                    <a:pt x="2005" y="1015"/>
                  </a:lnTo>
                  <a:lnTo>
                    <a:pt x="2009" y="1014"/>
                  </a:lnTo>
                  <a:lnTo>
                    <a:pt x="2013" y="1014"/>
                  </a:lnTo>
                  <a:lnTo>
                    <a:pt x="2019" y="1015"/>
                  </a:lnTo>
                  <a:lnTo>
                    <a:pt x="2024" y="1016"/>
                  </a:lnTo>
                  <a:lnTo>
                    <a:pt x="2029" y="1017"/>
                  </a:lnTo>
                  <a:lnTo>
                    <a:pt x="2035" y="1018"/>
                  </a:lnTo>
                  <a:lnTo>
                    <a:pt x="2040" y="1019"/>
                  </a:lnTo>
                  <a:lnTo>
                    <a:pt x="2046" y="1020"/>
                  </a:lnTo>
                  <a:lnTo>
                    <a:pt x="2051" y="1020"/>
                  </a:lnTo>
                  <a:lnTo>
                    <a:pt x="2056" y="1019"/>
                  </a:lnTo>
                  <a:lnTo>
                    <a:pt x="2056" y="1021"/>
                  </a:lnTo>
                  <a:lnTo>
                    <a:pt x="2066" y="1021"/>
                  </a:lnTo>
                  <a:lnTo>
                    <a:pt x="2076" y="1021"/>
                  </a:lnTo>
                  <a:lnTo>
                    <a:pt x="2085" y="1022"/>
                  </a:lnTo>
                  <a:lnTo>
                    <a:pt x="2094" y="1024"/>
                  </a:lnTo>
                  <a:lnTo>
                    <a:pt x="2103" y="1027"/>
                  </a:lnTo>
                  <a:lnTo>
                    <a:pt x="2111" y="1028"/>
                  </a:lnTo>
                  <a:lnTo>
                    <a:pt x="2120" y="1030"/>
                  </a:lnTo>
                  <a:lnTo>
                    <a:pt x="2128" y="1031"/>
                  </a:lnTo>
                  <a:lnTo>
                    <a:pt x="2136" y="1031"/>
                  </a:lnTo>
                  <a:lnTo>
                    <a:pt x="2142" y="1031"/>
                  </a:lnTo>
                  <a:lnTo>
                    <a:pt x="2146" y="1031"/>
                  </a:lnTo>
                  <a:lnTo>
                    <a:pt x="2149" y="1031"/>
                  </a:lnTo>
                  <a:lnTo>
                    <a:pt x="2151" y="1031"/>
                  </a:lnTo>
                  <a:lnTo>
                    <a:pt x="2154" y="1032"/>
                  </a:lnTo>
                  <a:lnTo>
                    <a:pt x="2156" y="1033"/>
                  </a:lnTo>
                  <a:lnTo>
                    <a:pt x="2160" y="1034"/>
                  </a:lnTo>
                  <a:lnTo>
                    <a:pt x="2163" y="1034"/>
                  </a:lnTo>
                  <a:lnTo>
                    <a:pt x="2167" y="1035"/>
                  </a:lnTo>
                  <a:lnTo>
                    <a:pt x="2171" y="1035"/>
                  </a:lnTo>
                  <a:lnTo>
                    <a:pt x="2178" y="1035"/>
                  </a:lnTo>
                  <a:lnTo>
                    <a:pt x="2178" y="1036"/>
                  </a:lnTo>
                  <a:lnTo>
                    <a:pt x="2182" y="1036"/>
                  </a:lnTo>
                  <a:lnTo>
                    <a:pt x="2187" y="1036"/>
                  </a:lnTo>
                  <a:lnTo>
                    <a:pt x="2193" y="1036"/>
                  </a:lnTo>
                  <a:lnTo>
                    <a:pt x="2198" y="1037"/>
                  </a:lnTo>
                  <a:lnTo>
                    <a:pt x="2203" y="1037"/>
                  </a:lnTo>
                  <a:lnTo>
                    <a:pt x="2208" y="1038"/>
                  </a:lnTo>
                  <a:lnTo>
                    <a:pt x="2213" y="1038"/>
                  </a:lnTo>
                  <a:lnTo>
                    <a:pt x="2219" y="1040"/>
                  </a:lnTo>
                  <a:lnTo>
                    <a:pt x="2223" y="1040"/>
                  </a:lnTo>
                  <a:lnTo>
                    <a:pt x="2226" y="1041"/>
                  </a:lnTo>
                  <a:lnTo>
                    <a:pt x="2226" y="1042"/>
                  </a:lnTo>
                  <a:lnTo>
                    <a:pt x="2228" y="1042"/>
                  </a:lnTo>
                  <a:lnTo>
                    <a:pt x="2230" y="1041"/>
                  </a:lnTo>
                  <a:lnTo>
                    <a:pt x="2234" y="1041"/>
                  </a:lnTo>
                  <a:lnTo>
                    <a:pt x="2236" y="1041"/>
                  </a:lnTo>
                  <a:lnTo>
                    <a:pt x="2238" y="1041"/>
                  </a:lnTo>
                  <a:lnTo>
                    <a:pt x="2241" y="1041"/>
                  </a:lnTo>
                  <a:lnTo>
                    <a:pt x="2243" y="1041"/>
                  </a:lnTo>
                  <a:lnTo>
                    <a:pt x="2246" y="1042"/>
                  </a:lnTo>
                  <a:lnTo>
                    <a:pt x="2247" y="1043"/>
                  </a:lnTo>
                  <a:lnTo>
                    <a:pt x="2248" y="1044"/>
                  </a:lnTo>
                  <a:lnTo>
                    <a:pt x="2250" y="1046"/>
                  </a:lnTo>
                  <a:lnTo>
                    <a:pt x="2250" y="1045"/>
                  </a:lnTo>
                  <a:lnTo>
                    <a:pt x="2251" y="1043"/>
                  </a:lnTo>
                  <a:lnTo>
                    <a:pt x="2252" y="1042"/>
                  </a:lnTo>
                  <a:lnTo>
                    <a:pt x="2252" y="1041"/>
                  </a:lnTo>
                  <a:lnTo>
                    <a:pt x="2253" y="1040"/>
                  </a:lnTo>
                  <a:lnTo>
                    <a:pt x="2253" y="1037"/>
                  </a:lnTo>
                  <a:lnTo>
                    <a:pt x="2254" y="1036"/>
                  </a:lnTo>
                  <a:lnTo>
                    <a:pt x="2254" y="1035"/>
                  </a:lnTo>
                  <a:lnTo>
                    <a:pt x="2254" y="1033"/>
                  </a:lnTo>
                  <a:lnTo>
                    <a:pt x="2253" y="1031"/>
                  </a:lnTo>
                  <a:lnTo>
                    <a:pt x="2261" y="1046"/>
                  </a:lnTo>
                  <a:lnTo>
                    <a:pt x="2263" y="1046"/>
                  </a:lnTo>
                  <a:lnTo>
                    <a:pt x="2266" y="1046"/>
                  </a:lnTo>
                  <a:lnTo>
                    <a:pt x="2268" y="1047"/>
                  </a:lnTo>
                  <a:lnTo>
                    <a:pt x="2270" y="1048"/>
                  </a:lnTo>
                  <a:lnTo>
                    <a:pt x="2272" y="1049"/>
                  </a:lnTo>
                  <a:lnTo>
                    <a:pt x="2275" y="1049"/>
                  </a:lnTo>
                  <a:lnTo>
                    <a:pt x="2278" y="1049"/>
                  </a:lnTo>
                  <a:lnTo>
                    <a:pt x="2280" y="1049"/>
                  </a:lnTo>
                  <a:lnTo>
                    <a:pt x="2283" y="1048"/>
                  </a:lnTo>
                  <a:lnTo>
                    <a:pt x="2285" y="1046"/>
                  </a:lnTo>
                  <a:lnTo>
                    <a:pt x="2324" y="1033"/>
                  </a:lnTo>
                  <a:lnTo>
                    <a:pt x="2362" y="1020"/>
                  </a:lnTo>
                  <a:lnTo>
                    <a:pt x="2398" y="1007"/>
                  </a:lnTo>
                  <a:lnTo>
                    <a:pt x="2436" y="993"/>
                  </a:lnTo>
                  <a:lnTo>
                    <a:pt x="2472" y="980"/>
                  </a:lnTo>
                  <a:lnTo>
                    <a:pt x="2510" y="967"/>
                  </a:lnTo>
                  <a:lnTo>
                    <a:pt x="2548" y="956"/>
                  </a:lnTo>
                  <a:lnTo>
                    <a:pt x="2585" y="943"/>
                  </a:lnTo>
                  <a:lnTo>
                    <a:pt x="2624" y="932"/>
                  </a:lnTo>
                  <a:lnTo>
                    <a:pt x="2664" y="921"/>
                  </a:lnTo>
                  <a:lnTo>
                    <a:pt x="2662" y="922"/>
                  </a:lnTo>
                  <a:lnTo>
                    <a:pt x="2661" y="923"/>
                  </a:lnTo>
                  <a:lnTo>
                    <a:pt x="2658" y="923"/>
                  </a:lnTo>
                  <a:lnTo>
                    <a:pt x="2657" y="923"/>
                  </a:lnTo>
                  <a:lnTo>
                    <a:pt x="2656" y="923"/>
                  </a:lnTo>
                  <a:lnTo>
                    <a:pt x="2655" y="923"/>
                  </a:lnTo>
                  <a:lnTo>
                    <a:pt x="2654" y="924"/>
                  </a:lnTo>
                  <a:lnTo>
                    <a:pt x="2653" y="926"/>
                  </a:lnTo>
                  <a:lnTo>
                    <a:pt x="2652" y="927"/>
                  </a:lnTo>
                  <a:lnTo>
                    <a:pt x="2651" y="929"/>
                  </a:lnTo>
                  <a:lnTo>
                    <a:pt x="2654" y="929"/>
                  </a:lnTo>
                  <a:lnTo>
                    <a:pt x="2658" y="931"/>
                  </a:lnTo>
                  <a:lnTo>
                    <a:pt x="2662" y="932"/>
                  </a:lnTo>
                  <a:lnTo>
                    <a:pt x="2665" y="933"/>
                  </a:lnTo>
                  <a:lnTo>
                    <a:pt x="2668" y="934"/>
                  </a:lnTo>
                  <a:lnTo>
                    <a:pt x="2672" y="935"/>
                  </a:lnTo>
                  <a:lnTo>
                    <a:pt x="2676" y="936"/>
                  </a:lnTo>
                  <a:lnTo>
                    <a:pt x="2679" y="936"/>
                  </a:lnTo>
                  <a:lnTo>
                    <a:pt x="2683" y="937"/>
                  </a:lnTo>
                  <a:lnTo>
                    <a:pt x="2687" y="937"/>
                  </a:lnTo>
                  <a:lnTo>
                    <a:pt x="2687" y="945"/>
                  </a:lnTo>
                  <a:lnTo>
                    <a:pt x="2683" y="945"/>
                  </a:lnTo>
                  <a:lnTo>
                    <a:pt x="2682" y="947"/>
                  </a:lnTo>
                  <a:lnTo>
                    <a:pt x="2682" y="949"/>
                  </a:lnTo>
                  <a:lnTo>
                    <a:pt x="2682" y="950"/>
                  </a:lnTo>
                  <a:lnTo>
                    <a:pt x="2681" y="954"/>
                  </a:lnTo>
                  <a:lnTo>
                    <a:pt x="2681" y="956"/>
                  </a:lnTo>
                  <a:lnTo>
                    <a:pt x="2681" y="958"/>
                  </a:lnTo>
                  <a:lnTo>
                    <a:pt x="2681" y="960"/>
                  </a:lnTo>
                  <a:lnTo>
                    <a:pt x="2682" y="962"/>
                  </a:lnTo>
                  <a:lnTo>
                    <a:pt x="2682" y="964"/>
                  </a:lnTo>
                  <a:lnTo>
                    <a:pt x="2682" y="966"/>
                  </a:lnTo>
                  <a:lnTo>
                    <a:pt x="2684" y="966"/>
                  </a:lnTo>
                  <a:lnTo>
                    <a:pt x="2685" y="967"/>
                  </a:lnTo>
                  <a:lnTo>
                    <a:pt x="2686" y="967"/>
                  </a:lnTo>
                  <a:lnTo>
                    <a:pt x="2687" y="969"/>
                  </a:lnTo>
                  <a:lnTo>
                    <a:pt x="2688" y="971"/>
                  </a:lnTo>
                  <a:lnTo>
                    <a:pt x="2690" y="972"/>
                  </a:lnTo>
                  <a:lnTo>
                    <a:pt x="2691" y="974"/>
                  </a:lnTo>
                  <a:lnTo>
                    <a:pt x="2692" y="975"/>
                  </a:lnTo>
                  <a:lnTo>
                    <a:pt x="2693" y="976"/>
                  </a:lnTo>
                  <a:lnTo>
                    <a:pt x="2694" y="977"/>
                  </a:lnTo>
                  <a:lnTo>
                    <a:pt x="2692" y="978"/>
                  </a:lnTo>
                  <a:lnTo>
                    <a:pt x="2683" y="969"/>
                  </a:lnTo>
                  <a:lnTo>
                    <a:pt x="2680" y="974"/>
                  </a:lnTo>
                  <a:lnTo>
                    <a:pt x="2682" y="1222"/>
                  </a:lnTo>
                  <a:lnTo>
                    <a:pt x="2681" y="1223"/>
                  </a:lnTo>
                  <a:lnTo>
                    <a:pt x="2680" y="1224"/>
                  </a:lnTo>
                  <a:lnTo>
                    <a:pt x="2679" y="1224"/>
                  </a:lnTo>
                  <a:lnTo>
                    <a:pt x="2679" y="1226"/>
                  </a:lnTo>
                  <a:lnTo>
                    <a:pt x="2678" y="1227"/>
                  </a:lnTo>
                  <a:lnTo>
                    <a:pt x="2678" y="1228"/>
                  </a:lnTo>
                  <a:lnTo>
                    <a:pt x="2678" y="1229"/>
                  </a:lnTo>
                  <a:lnTo>
                    <a:pt x="2678" y="1230"/>
                  </a:lnTo>
                  <a:lnTo>
                    <a:pt x="2678" y="1231"/>
                  </a:lnTo>
                  <a:lnTo>
                    <a:pt x="2678" y="1232"/>
                  </a:lnTo>
                  <a:lnTo>
                    <a:pt x="2682" y="1234"/>
                  </a:lnTo>
                  <a:lnTo>
                    <a:pt x="2681" y="1258"/>
                  </a:lnTo>
                  <a:lnTo>
                    <a:pt x="2681" y="1280"/>
                  </a:lnTo>
                  <a:lnTo>
                    <a:pt x="2681" y="1304"/>
                  </a:lnTo>
                  <a:lnTo>
                    <a:pt x="2682" y="1327"/>
                  </a:lnTo>
                  <a:lnTo>
                    <a:pt x="2682" y="1349"/>
                  </a:lnTo>
                  <a:lnTo>
                    <a:pt x="2682" y="1372"/>
                  </a:lnTo>
                  <a:lnTo>
                    <a:pt x="2681" y="1393"/>
                  </a:lnTo>
                  <a:lnTo>
                    <a:pt x="2680" y="1416"/>
                  </a:lnTo>
                  <a:lnTo>
                    <a:pt x="2678" y="1437"/>
                  </a:lnTo>
                  <a:lnTo>
                    <a:pt x="2674" y="1460"/>
                  </a:lnTo>
                  <a:lnTo>
                    <a:pt x="2680" y="1460"/>
                  </a:lnTo>
                  <a:lnTo>
                    <a:pt x="2674" y="1466"/>
                  </a:lnTo>
                  <a:lnTo>
                    <a:pt x="2677" y="1469"/>
                  </a:lnTo>
                  <a:lnTo>
                    <a:pt x="2679" y="1472"/>
                  </a:lnTo>
                  <a:lnTo>
                    <a:pt x="2679" y="1475"/>
                  </a:lnTo>
                  <a:lnTo>
                    <a:pt x="2679" y="1478"/>
                  </a:lnTo>
                  <a:lnTo>
                    <a:pt x="2679" y="1480"/>
                  </a:lnTo>
                  <a:lnTo>
                    <a:pt x="2678" y="1484"/>
                  </a:lnTo>
                  <a:lnTo>
                    <a:pt x="2677" y="1487"/>
                  </a:lnTo>
                  <a:lnTo>
                    <a:pt x="2676" y="1490"/>
                  </a:lnTo>
                  <a:lnTo>
                    <a:pt x="2674" y="1493"/>
                  </a:lnTo>
                  <a:lnTo>
                    <a:pt x="2674" y="1495"/>
                  </a:lnTo>
                  <a:lnTo>
                    <a:pt x="2680" y="1495"/>
                  </a:lnTo>
                  <a:lnTo>
                    <a:pt x="2677" y="1501"/>
                  </a:lnTo>
                  <a:lnTo>
                    <a:pt x="2676" y="1507"/>
                  </a:lnTo>
                  <a:lnTo>
                    <a:pt x="2676" y="1514"/>
                  </a:lnTo>
                  <a:lnTo>
                    <a:pt x="2677" y="1520"/>
                  </a:lnTo>
                  <a:lnTo>
                    <a:pt x="2678" y="1527"/>
                  </a:lnTo>
                  <a:lnTo>
                    <a:pt x="2679" y="1532"/>
                  </a:lnTo>
                  <a:lnTo>
                    <a:pt x="2680" y="1538"/>
                  </a:lnTo>
                  <a:lnTo>
                    <a:pt x="2680" y="1544"/>
                  </a:lnTo>
                  <a:lnTo>
                    <a:pt x="2680" y="1549"/>
                  </a:lnTo>
                  <a:lnTo>
                    <a:pt x="2678" y="1554"/>
                  </a:lnTo>
                  <a:lnTo>
                    <a:pt x="2676" y="1551"/>
                  </a:lnTo>
                  <a:lnTo>
                    <a:pt x="2674" y="1552"/>
                  </a:lnTo>
                  <a:lnTo>
                    <a:pt x="2673" y="1555"/>
                  </a:lnTo>
                  <a:lnTo>
                    <a:pt x="2673" y="1556"/>
                  </a:lnTo>
                  <a:lnTo>
                    <a:pt x="2674" y="1557"/>
                  </a:lnTo>
                  <a:lnTo>
                    <a:pt x="2674" y="1558"/>
                  </a:lnTo>
                  <a:lnTo>
                    <a:pt x="2676" y="1559"/>
                  </a:lnTo>
                  <a:lnTo>
                    <a:pt x="2677" y="1560"/>
                  </a:lnTo>
                  <a:lnTo>
                    <a:pt x="2678" y="1561"/>
                  </a:lnTo>
                  <a:lnTo>
                    <a:pt x="2679" y="1562"/>
                  </a:lnTo>
                  <a:lnTo>
                    <a:pt x="2680" y="1563"/>
                  </a:lnTo>
                  <a:lnTo>
                    <a:pt x="2680" y="1573"/>
                  </a:lnTo>
                  <a:lnTo>
                    <a:pt x="2680" y="1584"/>
                  </a:lnTo>
                  <a:lnTo>
                    <a:pt x="2679" y="1594"/>
                  </a:lnTo>
                  <a:lnTo>
                    <a:pt x="2678" y="1605"/>
                  </a:lnTo>
                  <a:lnTo>
                    <a:pt x="2678" y="1615"/>
                  </a:lnTo>
                  <a:lnTo>
                    <a:pt x="2677" y="1626"/>
                  </a:lnTo>
                  <a:lnTo>
                    <a:pt x="2676" y="1635"/>
                  </a:lnTo>
                  <a:lnTo>
                    <a:pt x="2676" y="1646"/>
                  </a:lnTo>
                  <a:lnTo>
                    <a:pt x="2677" y="1656"/>
                  </a:lnTo>
                  <a:lnTo>
                    <a:pt x="2678" y="1665"/>
                  </a:lnTo>
                  <a:lnTo>
                    <a:pt x="2682" y="1669"/>
                  </a:lnTo>
                  <a:lnTo>
                    <a:pt x="2686" y="1672"/>
                  </a:lnTo>
                  <a:lnTo>
                    <a:pt x="2688" y="1676"/>
                  </a:lnTo>
                  <a:lnTo>
                    <a:pt x="2692" y="1680"/>
                  </a:lnTo>
                  <a:lnTo>
                    <a:pt x="2694" y="1686"/>
                  </a:lnTo>
                  <a:lnTo>
                    <a:pt x="2697" y="1690"/>
                  </a:lnTo>
                  <a:lnTo>
                    <a:pt x="2699" y="1694"/>
                  </a:lnTo>
                  <a:lnTo>
                    <a:pt x="2700" y="1700"/>
                  </a:lnTo>
                  <a:lnTo>
                    <a:pt x="2702" y="1704"/>
                  </a:lnTo>
                  <a:lnTo>
                    <a:pt x="2705" y="1708"/>
                  </a:lnTo>
                  <a:lnTo>
                    <a:pt x="2706" y="1713"/>
                  </a:lnTo>
                  <a:lnTo>
                    <a:pt x="2706" y="1717"/>
                  </a:lnTo>
                  <a:lnTo>
                    <a:pt x="2705" y="1720"/>
                  </a:lnTo>
                  <a:lnTo>
                    <a:pt x="2705" y="1724"/>
                  </a:lnTo>
                  <a:lnTo>
                    <a:pt x="2704" y="1728"/>
                  </a:lnTo>
                  <a:lnTo>
                    <a:pt x="2701" y="1731"/>
                  </a:lnTo>
                  <a:lnTo>
                    <a:pt x="2700" y="1734"/>
                  </a:lnTo>
                  <a:lnTo>
                    <a:pt x="2698" y="1736"/>
                  </a:lnTo>
                  <a:lnTo>
                    <a:pt x="2695" y="1740"/>
                  </a:lnTo>
                  <a:lnTo>
                    <a:pt x="2692" y="1742"/>
                  </a:lnTo>
                  <a:lnTo>
                    <a:pt x="2691" y="1742"/>
                  </a:lnTo>
                  <a:lnTo>
                    <a:pt x="2688" y="1742"/>
                  </a:lnTo>
                  <a:lnTo>
                    <a:pt x="2687" y="1742"/>
                  </a:lnTo>
                  <a:lnTo>
                    <a:pt x="2685" y="1742"/>
                  </a:lnTo>
                  <a:lnTo>
                    <a:pt x="2683" y="1741"/>
                  </a:lnTo>
                  <a:lnTo>
                    <a:pt x="2682" y="1741"/>
                  </a:lnTo>
                  <a:lnTo>
                    <a:pt x="2680" y="1742"/>
                  </a:lnTo>
                  <a:lnTo>
                    <a:pt x="2679" y="1742"/>
                  </a:lnTo>
                  <a:lnTo>
                    <a:pt x="2677" y="1743"/>
                  </a:lnTo>
                  <a:lnTo>
                    <a:pt x="2676" y="1745"/>
                  </a:lnTo>
                  <a:lnTo>
                    <a:pt x="2677" y="1762"/>
                  </a:lnTo>
                  <a:lnTo>
                    <a:pt x="2678" y="1779"/>
                  </a:lnTo>
                  <a:lnTo>
                    <a:pt x="2678" y="1798"/>
                  </a:lnTo>
                  <a:lnTo>
                    <a:pt x="2678" y="1817"/>
                  </a:lnTo>
                  <a:lnTo>
                    <a:pt x="2677" y="1836"/>
                  </a:lnTo>
                  <a:lnTo>
                    <a:pt x="2677" y="1856"/>
                  </a:lnTo>
                  <a:lnTo>
                    <a:pt x="2676" y="1875"/>
                  </a:lnTo>
                  <a:lnTo>
                    <a:pt x="2676" y="1894"/>
                  </a:lnTo>
                  <a:lnTo>
                    <a:pt x="2674" y="1913"/>
                  </a:lnTo>
                  <a:lnTo>
                    <a:pt x="2674" y="1930"/>
                  </a:lnTo>
                  <a:lnTo>
                    <a:pt x="2678" y="1940"/>
                  </a:lnTo>
                  <a:lnTo>
                    <a:pt x="2676" y="1941"/>
                  </a:lnTo>
                  <a:lnTo>
                    <a:pt x="2674" y="1941"/>
                  </a:lnTo>
                  <a:lnTo>
                    <a:pt x="2674" y="1942"/>
                  </a:lnTo>
                  <a:lnTo>
                    <a:pt x="2674" y="1943"/>
                  </a:lnTo>
                  <a:lnTo>
                    <a:pt x="2674" y="1944"/>
                  </a:lnTo>
                  <a:lnTo>
                    <a:pt x="2676" y="1945"/>
                  </a:lnTo>
                  <a:lnTo>
                    <a:pt x="2677" y="1945"/>
                  </a:lnTo>
                  <a:lnTo>
                    <a:pt x="2677" y="1946"/>
                  </a:lnTo>
                  <a:lnTo>
                    <a:pt x="2677" y="1946"/>
                  </a:lnTo>
                  <a:lnTo>
                    <a:pt x="2676" y="1945"/>
                  </a:lnTo>
                  <a:lnTo>
                    <a:pt x="2677" y="1965"/>
                  </a:lnTo>
                  <a:lnTo>
                    <a:pt x="2677" y="1987"/>
                  </a:lnTo>
                  <a:lnTo>
                    <a:pt x="2678" y="2007"/>
                  </a:lnTo>
                  <a:lnTo>
                    <a:pt x="2677" y="2029"/>
                  </a:lnTo>
                  <a:lnTo>
                    <a:pt x="2677" y="2049"/>
                  </a:lnTo>
                  <a:lnTo>
                    <a:pt x="2676" y="2071"/>
                  </a:lnTo>
                  <a:lnTo>
                    <a:pt x="2674" y="2092"/>
                  </a:lnTo>
                  <a:lnTo>
                    <a:pt x="2674" y="2114"/>
                  </a:lnTo>
                  <a:lnTo>
                    <a:pt x="2674" y="2134"/>
                  </a:lnTo>
                  <a:lnTo>
                    <a:pt x="2674" y="2156"/>
                  </a:lnTo>
                  <a:lnTo>
                    <a:pt x="2676" y="2159"/>
                  </a:lnTo>
                  <a:lnTo>
                    <a:pt x="2679" y="2162"/>
                  </a:lnTo>
                  <a:lnTo>
                    <a:pt x="2682" y="2163"/>
                  </a:lnTo>
                  <a:lnTo>
                    <a:pt x="2686" y="2165"/>
                  </a:lnTo>
                  <a:lnTo>
                    <a:pt x="2691" y="2166"/>
                  </a:lnTo>
                  <a:lnTo>
                    <a:pt x="2694" y="2168"/>
                  </a:lnTo>
                  <a:lnTo>
                    <a:pt x="2698" y="2170"/>
                  </a:lnTo>
                  <a:lnTo>
                    <a:pt x="2701" y="2172"/>
                  </a:lnTo>
                  <a:lnTo>
                    <a:pt x="2704" y="2175"/>
                  </a:lnTo>
                  <a:lnTo>
                    <a:pt x="2705" y="2180"/>
                  </a:lnTo>
                  <a:lnTo>
                    <a:pt x="2702" y="2188"/>
                  </a:lnTo>
                  <a:lnTo>
                    <a:pt x="2699" y="2195"/>
                  </a:lnTo>
                  <a:lnTo>
                    <a:pt x="2697" y="2203"/>
                  </a:lnTo>
                  <a:lnTo>
                    <a:pt x="2694" y="2211"/>
                  </a:lnTo>
                  <a:lnTo>
                    <a:pt x="2692" y="2218"/>
                  </a:lnTo>
                  <a:lnTo>
                    <a:pt x="2688" y="2226"/>
                  </a:lnTo>
                  <a:lnTo>
                    <a:pt x="2685" y="2232"/>
                  </a:lnTo>
                  <a:lnTo>
                    <a:pt x="2681" y="2238"/>
                  </a:lnTo>
                  <a:lnTo>
                    <a:pt x="2677" y="2245"/>
                  </a:lnTo>
                  <a:lnTo>
                    <a:pt x="2672" y="2250"/>
                  </a:lnTo>
                  <a:lnTo>
                    <a:pt x="2674" y="2252"/>
                  </a:lnTo>
                  <a:lnTo>
                    <a:pt x="2674" y="2255"/>
                  </a:lnTo>
                  <a:lnTo>
                    <a:pt x="2674" y="2257"/>
                  </a:lnTo>
                  <a:lnTo>
                    <a:pt x="2674" y="2259"/>
                  </a:lnTo>
                  <a:lnTo>
                    <a:pt x="2673" y="2261"/>
                  </a:lnTo>
                  <a:lnTo>
                    <a:pt x="2672" y="2263"/>
                  </a:lnTo>
                  <a:lnTo>
                    <a:pt x="2672" y="2265"/>
                  </a:lnTo>
                  <a:lnTo>
                    <a:pt x="2671" y="2268"/>
                  </a:lnTo>
                  <a:lnTo>
                    <a:pt x="2671" y="2271"/>
                  </a:lnTo>
                  <a:lnTo>
                    <a:pt x="2672" y="2273"/>
                  </a:lnTo>
                  <a:lnTo>
                    <a:pt x="2670" y="2273"/>
                  </a:lnTo>
                  <a:lnTo>
                    <a:pt x="2670" y="2279"/>
                  </a:lnTo>
                  <a:lnTo>
                    <a:pt x="2674" y="2279"/>
                  </a:lnTo>
                  <a:lnTo>
                    <a:pt x="2673" y="2281"/>
                  </a:lnTo>
                  <a:lnTo>
                    <a:pt x="2673" y="2283"/>
                  </a:lnTo>
                  <a:lnTo>
                    <a:pt x="2674" y="2284"/>
                  </a:lnTo>
                  <a:lnTo>
                    <a:pt x="2676" y="2284"/>
                  </a:lnTo>
                  <a:lnTo>
                    <a:pt x="2677" y="2285"/>
                  </a:lnTo>
                  <a:lnTo>
                    <a:pt x="2678" y="2285"/>
                  </a:lnTo>
                  <a:lnTo>
                    <a:pt x="2679" y="2285"/>
                  </a:lnTo>
                  <a:lnTo>
                    <a:pt x="2680" y="2286"/>
                  </a:lnTo>
                  <a:lnTo>
                    <a:pt x="2681" y="2286"/>
                  </a:lnTo>
                  <a:lnTo>
                    <a:pt x="2682" y="2287"/>
                  </a:lnTo>
                  <a:lnTo>
                    <a:pt x="2682" y="2285"/>
                  </a:lnTo>
                  <a:lnTo>
                    <a:pt x="2683" y="2284"/>
                  </a:lnTo>
                  <a:lnTo>
                    <a:pt x="2683" y="2284"/>
                  </a:lnTo>
                  <a:lnTo>
                    <a:pt x="2683" y="2284"/>
                  </a:lnTo>
                  <a:lnTo>
                    <a:pt x="2684" y="2285"/>
                  </a:lnTo>
                  <a:lnTo>
                    <a:pt x="2684" y="2286"/>
                  </a:lnTo>
                  <a:lnTo>
                    <a:pt x="2685" y="2287"/>
                  </a:lnTo>
                  <a:lnTo>
                    <a:pt x="2685" y="2288"/>
                  </a:lnTo>
                  <a:lnTo>
                    <a:pt x="2686" y="2288"/>
                  </a:lnTo>
                  <a:lnTo>
                    <a:pt x="2687" y="2287"/>
                  </a:lnTo>
                  <a:lnTo>
                    <a:pt x="2684" y="2288"/>
                  </a:lnTo>
                  <a:lnTo>
                    <a:pt x="2691" y="2294"/>
                  </a:lnTo>
                  <a:lnTo>
                    <a:pt x="2692" y="2293"/>
                  </a:lnTo>
                  <a:lnTo>
                    <a:pt x="2692" y="2293"/>
                  </a:lnTo>
                  <a:lnTo>
                    <a:pt x="2692" y="2292"/>
                  </a:lnTo>
                  <a:lnTo>
                    <a:pt x="2693" y="2291"/>
                  </a:lnTo>
                  <a:lnTo>
                    <a:pt x="2693" y="2290"/>
                  </a:lnTo>
                  <a:lnTo>
                    <a:pt x="2693" y="2289"/>
                  </a:lnTo>
                  <a:lnTo>
                    <a:pt x="2692" y="2288"/>
                  </a:lnTo>
                  <a:lnTo>
                    <a:pt x="2692" y="2287"/>
                  </a:lnTo>
                  <a:lnTo>
                    <a:pt x="2692" y="2287"/>
                  </a:lnTo>
                  <a:lnTo>
                    <a:pt x="2692" y="2286"/>
                  </a:lnTo>
                  <a:lnTo>
                    <a:pt x="2694" y="2292"/>
                  </a:lnTo>
                  <a:lnTo>
                    <a:pt x="2696" y="2291"/>
                  </a:lnTo>
                  <a:lnTo>
                    <a:pt x="2698" y="2290"/>
                  </a:lnTo>
                  <a:lnTo>
                    <a:pt x="2700" y="2291"/>
                  </a:lnTo>
                  <a:lnTo>
                    <a:pt x="2701" y="2292"/>
                  </a:lnTo>
                  <a:lnTo>
                    <a:pt x="2702" y="2294"/>
                  </a:lnTo>
                  <a:lnTo>
                    <a:pt x="2705" y="2295"/>
                  </a:lnTo>
                  <a:lnTo>
                    <a:pt x="2706" y="2298"/>
                  </a:lnTo>
                  <a:lnTo>
                    <a:pt x="2707" y="2300"/>
                  </a:lnTo>
                  <a:lnTo>
                    <a:pt x="2708" y="2302"/>
                  </a:lnTo>
                  <a:lnTo>
                    <a:pt x="2709" y="2303"/>
                  </a:lnTo>
                  <a:lnTo>
                    <a:pt x="2709" y="2303"/>
                  </a:lnTo>
                  <a:lnTo>
                    <a:pt x="2708" y="2303"/>
                  </a:lnTo>
                  <a:lnTo>
                    <a:pt x="2707" y="2303"/>
                  </a:lnTo>
                  <a:lnTo>
                    <a:pt x="2707" y="2304"/>
                  </a:lnTo>
                  <a:lnTo>
                    <a:pt x="2706" y="2304"/>
                  </a:lnTo>
                  <a:lnTo>
                    <a:pt x="2706" y="2305"/>
                  </a:lnTo>
                  <a:lnTo>
                    <a:pt x="2705" y="2306"/>
                  </a:lnTo>
                  <a:lnTo>
                    <a:pt x="2705" y="2308"/>
                  </a:lnTo>
                  <a:lnTo>
                    <a:pt x="2705" y="2309"/>
                  </a:lnTo>
                  <a:lnTo>
                    <a:pt x="2705" y="2311"/>
                  </a:lnTo>
                  <a:lnTo>
                    <a:pt x="2710" y="2311"/>
                  </a:lnTo>
                  <a:lnTo>
                    <a:pt x="2709" y="2312"/>
                  </a:lnTo>
                  <a:lnTo>
                    <a:pt x="2709" y="2313"/>
                  </a:lnTo>
                  <a:lnTo>
                    <a:pt x="2709" y="2314"/>
                  </a:lnTo>
                  <a:lnTo>
                    <a:pt x="2709" y="2315"/>
                  </a:lnTo>
                  <a:lnTo>
                    <a:pt x="2710" y="2316"/>
                  </a:lnTo>
                  <a:lnTo>
                    <a:pt x="2710" y="2317"/>
                  </a:lnTo>
                  <a:lnTo>
                    <a:pt x="2711" y="2318"/>
                  </a:lnTo>
                  <a:lnTo>
                    <a:pt x="2711" y="2319"/>
                  </a:lnTo>
                  <a:lnTo>
                    <a:pt x="2710" y="2320"/>
                  </a:lnTo>
                  <a:lnTo>
                    <a:pt x="2709" y="2321"/>
                  </a:lnTo>
                  <a:lnTo>
                    <a:pt x="2708" y="2322"/>
                  </a:lnTo>
                  <a:lnTo>
                    <a:pt x="2707" y="2323"/>
                  </a:lnTo>
                  <a:lnTo>
                    <a:pt x="2707" y="2323"/>
                  </a:lnTo>
                  <a:lnTo>
                    <a:pt x="2707" y="2323"/>
                  </a:lnTo>
                  <a:lnTo>
                    <a:pt x="2708" y="2322"/>
                  </a:lnTo>
                  <a:lnTo>
                    <a:pt x="2708" y="2321"/>
                  </a:lnTo>
                  <a:lnTo>
                    <a:pt x="2709" y="2321"/>
                  </a:lnTo>
                  <a:lnTo>
                    <a:pt x="2709" y="2320"/>
                  </a:lnTo>
                  <a:lnTo>
                    <a:pt x="2708" y="2319"/>
                  </a:lnTo>
                  <a:lnTo>
                    <a:pt x="2707" y="2319"/>
                  </a:lnTo>
                  <a:lnTo>
                    <a:pt x="2705" y="2319"/>
                  </a:lnTo>
                  <a:lnTo>
                    <a:pt x="2704" y="2320"/>
                  </a:lnTo>
                  <a:lnTo>
                    <a:pt x="2704" y="2321"/>
                  </a:lnTo>
                  <a:lnTo>
                    <a:pt x="2704" y="2321"/>
                  </a:lnTo>
                  <a:lnTo>
                    <a:pt x="2704" y="2323"/>
                  </a:lnTo>
                  <a:lnTo>
                    <a:pt x="2704" y="2325"/>
                  </a:lnTo>
                  <a:lnTo>
                    <a:pt x="2702" y="2326"/>
                  </a:lnTo>
                  <a:lnTo>
                    <a:pt x="2702" y="2327"/>
                  </a:lnTo>
                  <a:lnTo>
                    <a:pt x="2702" y="2328"/>
                  </a:lnTo>
                  <a:lnTo>
                    <a:pt x="2701" y="2329"/>
                  </a:lnTo>
                  <a:lnTo>
                    <a:pt x="2701" y="2329"/>
                  </a:lnTo>
                  <a:lnTo>
                    <a:pt x="2701" y="2329"/>
                  </a:lnTo>
                  <a:lnTo>
                    <a:pt x="2702" y="2329"/>
                  </a:lnTo>
                  <a:lnTo>
                    <a:pt x="2702" y="2330"/>
                  </a:lnTo>
                  <a:lnTo>
                    <a:pt x="2702" y="2330"/>
                  </a:lnTo>
                  <a:lnTo>
                    <a:pt x="2704" y="2330"/>
                  </a:lnTo>
                  <a:lnTo>
                    <a:pt x="2704" y="2330"/>
                  </a:lnTo>
                  <a:lnTo>
                    <a:pt x="2705" y="2330"/>
                  </a:lnTo>
                  <a:lnTo>
                    <a:pt x="2705" y="2331"/>
                  </a:lnTo>
                  <a:lnTo>
                    <a:pt x="2705" y="2331"/>
                  </a:lnTo>
                  <a:lnTo>
                    <a:pt x="2707" y="2329"/>
                  </a:lnTo>
                  <a:lnTo>
                    <a:pt x="2702" y="2333"/>
                  </a:lnTo>
                  <a:lnTo>
                    <a:pt x="2702" y="2333"/>
                  </a:lnTo>
                  <a:lnTo>
                    <a:pt x="2702" y="2333"/>
                  </a:lnTo>
                  <a:lnTo>
                    <a:pt x="2702" y="2332"/>
                  </a:lnTo>
                  <a:lnTo>
                    <a:pt x="2702" y="2332"/>
                  </a:lnTo>
                  <a:lnTo>
                    <a:pt x="2702" y="2331"/>
                  </a:lnTo>
                  <a:lnTo>
                    <a:pt x="2702" y="2330"/>
                  </a:lnTo>
                  <a:lnTo>
                    <a:pt x="2702" y="2330"/>
                  </a:lnTo>
                  <a:lnTo>
                    <a:pt x="2702" y="2329"/>
                  </a:lnTo>
                  <a:lnTo>
                    <a:pt x="2701" y="2329"/>
                  </a:lnTo>
                  <a:lnTo>
                    <a:pt x="2701" y="2329"/>
                  </a:lnTo>
                  <a:lnTo>
                    <a:pt x="2700" y="2329"/>
                  </a:lnTo>
                  <a:lnTo>
                    <a:pt x="2700" y="2330"/>
                  </a:lnTo>
                  <a:lnTo>
                    <a:pt x="2699" y="2332"/>
                  </a:lnTo>
                  <a:lnTo>
                    <a:pt x="2699" y="2333"/>
                  </a:lnTo>
                  <a:lnTo>
                    <a:pt x="2699" y="2334"/>
                  </a:lnTo>
                  <a:lnTo>
                    <a:pt x="2699" y="2335"/>
                  </a:lnTo>
                  <a:lnTo>
                    <a:pt x="2699" y="2337"/>
                  </a:lnTo>
                  <a:lnTo>
                    <a:pt x="2699" y="2338"/>
                  </a:lnTo>
                  <a:lnTo>
                    <a:pt x="2699" y="2340"/>
                  </a:lnTo>
                  <a:lnTo>
                    <a:pt x="2699" y="2341"/>
                  </a:lnTo>
                  <a:lnTo>
                    <a:pt x="2699" y="2337"/>
                  </a:lnTo>
                  <a:lnTo>
                    <a:pt x="2692" y="2337"/>
                  </a:lnTo>
                  <a:lnTo>
                    <a:pt x="2696" y="2345"/>
                  </a:lnTo>
                  <a:lnTo>
                    <a:pt x="2696" y="2343"/>
                  </a:lnTo>
                  <a:lnTo>
                    <a:pt x="2695" y="2342"/>
                  </a:lnTo>
                  <a:lnTo>
                    <a:pt x="2695" y="2342"/>
                  </a:lnTo>
                  <a:lnTo>
                    <a:pt x="2694" y="2342"/>
                  </a:lnTo>
                  <a:lnTo>
                    <a:pt x="2693" y="2342"/>
                  </a:lnTo>
                  <a:lnTo>
                    <a:pt x="2692" y="2342"/>
                  </a:lnTo>
                  <a:lnTo>
                    <a:pt x="2691" y="2342"/>
                  </a:lnTo>
                  <a:lnTo>
                    <a:pt x="2690" y="2343"/>
                  </a:lnTo>
                  <a:lnTo>
                    <a:pt x="2690" y="2343"/>
                  </a:lnTo>
                  <a:lnTo>
                    <a:pt x="2688" y="2343"/>
                  </a:lnTo>
                  <a:lnTo>
                    <a:pt x="2691" y="2343"/>
                  </a:lnTo>
                  <a:lnTo>
                    <a:pt x="2691" y="2348"/>
                  </a:lnTo>
                  <a:lnTo>
                    <a:pt x="2688" y="2348"/>
                  </a:lnTo>
                  <a:lnTo>
                    <a:pt x="2688" y="2347"/>
                  </a:lnTo>
                  <a:lnTo>
                    <a:pt x="2688" y="2346"/>
                  </a:lnTo>
                  <a:lnTo>
                    <a:pt x="2688" y="2345"/>
                  </a:lnTo>
                  <a:lnTo>
                    <a:pt x="2688" y="2344"/>
                  </a:lnTo>
                  <a:lnTo>
                    <a:pt x="2687" y="2344"/>
                  </a:lnTo>
                  <a:lnTo>
                    <a:pt x="2686" y="2344"/>
                  </a:lnTo>
                  <a:lnTo>
                    <a:pt x="2685" y="2344"/>
                  </a:lnTo>
                  <a:lnTo>
                    <a:pt x="2684" y="2344"/>
                  </a:lnTo>
                  <a:lnTo>
                    <a:pt x="2684" y="2343"/>
                  </a:lnTo>
                  <a:lnTo>
                    <a:pt x="2683" y="2343"/>
                  </a:lnTo>
                  <a:lnTo>
                    <a:pt x="2683" y="2344"/>
                  </a:lnTo>
                  <a:lnTo>
                    <a:pt x="2682" y="2345"/>
                  </a:lnTo>
                  <a:lnTo>
                    <a:pt x="2682" y="2346"/>
                  </a:lnTo>
                  <a:lnTo>
                    <a:pt x="2681" y="2346"/>
                  </a:lnTo>
                  <a:lnTo>
                    <a:pt x="2681" y="2345"/>
                  </a:lnTo>
                  <a:lnTo>
                    <a:pt x="2680" y="2345"/>
                  </a:lnTo>
                  <a:lnTo>
                    <a:pt x="2680" y="2345"/>
                  </a:lnTo>
                  <a:lnTo>
                    <a:pt x="2679" y="2344"/>
                  </a:lnTo>
                  <a:lnTo>
                    <a:pt x="2679" y="2343"/>
                  </a:lnTo>
                  <a:lnTo>
                    <a:pt x="2678" y="2343"/>
                  </a:lnTo>
                  <a:lnTo>
                    <a:pt x="2672" y="2337"/>
                  </a:lnTo>
                  <a:lnTo>
                    <a:pt x="2672" y="2347"/>
                  </a:lnTo>
                  <a:lnTo>
                    <a:pt x="2672" y="2357"/>
                  </a:lnTo>
                  <a:lnTo>
                    <a:pt x="2672" y="2365"/>
                  </a:lnTo>
                  <a:lnTo>
                    <a:pt x="2671" y="2374"/>
                  </a:lnTo>
                  <a:lnTo>
                    <a:pt x="2671" y="2383"/>
                  </a:lnTo>
                  <a:lnTo>
                    <a:pt x="2671" y="2391"/>
                  </a:lnTo>
                  <a:lnTo>
                    <a:pt x="2670" y="2400"/>
                  </a:lnTo>
                  <a:lnTo>
                    <a:pt x="2670" y="2408"/>
                  </a:lnTo>
                  <a:lnTo>
                    <a:pt x="2669" y="2417"/>
                  </a:lnTo>
                  <a:lnTo>
                    <a:pt x="2669" y="2427"/>
                  </a:lnTo>
                  <a:lnTo>
                    <a:pt x="2672" y="2427"/>
                  </a:lnTo>
                  <a:lnTo>
                    <a:pt x="2672" y="2500"/>
                  </a:lnTo>
                  <a:lnTo>
                    <a:pt x="2670" y="2501"/>
                  </a:lnTo>
                  <a:lnTo>
                    <a:pt x="2668" y="2501"/>
                  </a:lnTo>
                  <a:lnTo>
                    <a:pt x="2666" y="2500"/>
                  </a:lnTo>
                  <a:lnTo>
                    <a:pt x="2664" y="2499"/>
                  </a:lnTo>
                  <a:lnTo>
                    <a:pt x="2662" y="2498"/>
                  </a:lnTo>
                  <a:lnTo>
                    <a:pt x="2659" y="2497"/>
                  </a:lnTo>
                  <a:lnTo>
                    <a:pt x="2657" y="2497"/>
                  </a:lnTo>
                  <a:lnTo>
                    <a:pt x="2655" y="2495"/>
                  </a:lnTo>
                  <a:lnTo>
                    <a:pt x="2653" y="2494"/>
                  </a:lnTo>
                  <a:lnTo>
                    <a:pt x="2651" y="2494"/>
                  </a:lnTo>
                  <a:lnTo>
                    <a:pt x="2647" y="2493"/>
                  </a:lnTo>
                  <a:lnTo>
                    <a:pt x="2642" y="2492"/>
                  </a:lnTo>
                  <a:lnTo>
                    <a:pt x="2637" y="2491"/>
                  </a:lnTo>
                  <a:lnTo>
                    <a:pt x="2631" y="2490"/>
                  </a:lnTo>
                  <a:lnTo>
                    <a:pt x="2626" y="2489"/>
                  </a:lnTo>
                  <a:lnTo>
                    <a:pt x="2622" y="2488"/>
                  </a:lnTo>
                  <a:lnTo>
                    <a:pt x="2616" y="2487"/>
                  </a:lnTo>
                  <a:lnTo>
                    <a:pt x="2612" y="2487"/>
                  </a:lnTo>
                  <a:lnTo>
                    <a:pt x="2608" y="2486"/>
                  </a:lnTo>
                  <a:lnTo>
                    <a:pt x="2604" y="2486"/>
                  </a:lnTo>
                  <a:lnTo>
                    <a:pt x="2606" y="2489"/>
                  </a:lnTo>
                  <a:lnTo>
                    <a:pt x="2607" y="2492"/>
                  </a:lnTo>
                  <a:lnTo>
                    <a:pt x="2608" y="2495"/>
                  </a:lnTo>
                  <a:lnTo>
                    <a:pt x="2610" y="2499"/>
                  </a:lnTo>
                  <a:lnTo>
                    <a:pt x="2611" y="2502"/>
                  </a:lnTo>
                  <a:lnTo>
                    <a:pt x="2613" y="2505"/>
                  </a:lnTo>
                  <a:lnTo>
                    <a:pt x="2614" y="2507"/>
                  </a:lnTo>
                  <a:lnTo>
                    <a:pt x="2618" y="2511"/>
                  </a:lnTo>
                  <a:lnTo>
                    <a:pt x="2620" y="2513"/>
                  </a:lnTo>
                  <a:lnTo>
                    <a:pt x="2624" y="2514"/>
                  </a:lnTo>
                  <a:lnTo>
                    <a:pt x="2627" y="2514"/>
                  </a:lnTo>
                  <a:lnTo>
                    <a:pt x="2629" y="2514"/>
                  </a:lnTo>
                  <a:lnTo>
                    <a:pt x="2633" y="2514"/>
                  </a:lnTo>
                  <a:lnTo>
                    <a:pt x="2635" y="2515"/>
                  </a:lnTo>
                  <a:lnTo>
                    <a:pt x="2636" y="2517"/>
                  </a:lnTo>
                  <a:lnTo>
                    <a:pt x="2637" y="2519"/>
                  </a:lnTo>
                  <a:lnTo>
                    <a:pt x="2638" y="2521"/>
                  </a:lnTo>
                  <a:lnTo>
                    <a:pt x="2639" y="2523"/>
                  </a:lnTo>
                  <a:lnTo>
                    <a:pt x="2639" y="2527"/>
                  </a:lnTo>
                  <a:lnTo>
                    <a:pt x="2639" y="2529"/>
                  </a:lnTo>
                  <a:lnTo>
                    <a:pt x="2639" y="2535"/>
                  </a:lnTo>
                  <a:lnTo>
                    <a:pt x="2638" y="2542"/>
                  </a:lnTo>
                  <a:lnTo>
                    <a:pt x="2637" y="2546"/>
                  </a:lnTo>
                  <a:lnTo>
                    <a:pt x="2635" y="2550"/>
                  </a:lnTo>
                  <a:lnTo>
                    <a:pt x="2634" y="2555"/>
                  </a:lnTo>
                  <a:lnTo>
                    <a:pt x="2630" y="2559"/>
                  </a:lnTo>
                  <a:lnTo>
                    <a:pt x="2628" y="2562"/>
                  </a:lnTo>
                  <a:lnTo>
                    <a:pt x="2626" y="2566"/>
                  </a:lnTo>
                  <a:lnTo>
                    <a:pt x="2623" y="2572"/>
                  </a:lnTo>
                  <a:lnTo>
                    <a:pt x="2620" y="2577"/>
                  </a:lnTo>
                  <a:lnTo>
                    <a:pt x="2592" y="2600"/>
                  </a:lnTo>
                  <a:lnTo>
                    <a:pt x="2595" y="2604"/>
                  </a:lnTo>
                  <a:lnTo>
                    <a:pt x="2597" y="2608"/>
                  </a:lnTo>
                  <a:lnTo>
                    <a:pt x="2598" y="2614"/>
                  </a:lnTo>
                  <a:lnTo>
                    <a:pt x="2598" y="2619"/>
                  </a:lnTo>
                  <a:lnTo>
                    <a:pt x="2599" y="2625"/>
                  </a:lnTo>
                  <a:lnTo>
                    <a:pt x="2598" y="2629"/>
                  </a:lnTo>
                  <a:lnTo>
                    <a:pt x="2598" y="2634"/>
                  </a:lnTo>
                  <a:lnTo>
                    <a:pt x="2597" y="2640"/>
                  </a:lnTo>
                  <a:lnTo>
                    <a:pt x="2597" y="2644"/>
                  </a:lnTo>
                  <a:lnTo>
                    <a:pt x="2597" y="2648"/>
                  </a:lnTo>
                  <a:lnTo>
                    <a:pt x="2596" y="2650"/>
                  </a:lnTo>
                  <a:lnTo>
                    <a:pt x="2595" y="2654"/>
                  </a:lnTo>
                  <a:lnTo>
                    <a:pt x="2594" y="2656"/>
                  </a:lnTo>
                  <a:lnTo>
                    <a:pt x="2594" y="2658"/>
                  </a:lnTo>
                  <a:lnTo>
                    <a:pt x="2593" y="2660"/>
                  </a:lnTo>
                  <a:lnTo>
                    <a:pt x="2592" y="2661"/>
                  </a:lnTo>
                  <a:lnTo>
                    <a:pt x="2590" y="2663"/>
                  </a:lnTo>
                  <a:lnTo>
                    <a:pt x="2588" y="2665"/>
                  </a:lnTo>
                  <a:lnTo>
                    <a:pt x="2585" y="2666"/>
                  </a:lnTo>
                  <a:lnTo>
                    <a:pt x="2582" y="2668"/>
                  </a:lnTo>
                  <a:lnTo>
                    <a:pt x="2583" y="2669"/>
                  </a:lnTo>
                  <a:lnTo>
                    <a:pt x="2583" y="2669"/>
                  </a:lnTo>
                  <a:lnTo>
                    <a:pt x="2584" y="2670"/>
                  </a:lnTo>
                  <a:lnTo>
                    <a:pt x="2584" y="2670"/>
                  </a:lnTo>
                  <a:lnTo>
                    <a:pt x="2584" y="2671"/>
                  </a:lnTo>
                  <a:lnTo>
                    <a:pt x="2584" y="2671"/>
                  </a:lnTo>
                  <a:lnTo>
                    <a:pt x="2584" y="2672"/>
                  </a:lnTo>
                  <a:lnTo>
                    <a:pt x="2584" y="2673"/>
                  </a:lnTo>
                  <a:lnTo>
                    <a:pt x="2584" y="2673"/>
                  </a:lnTo>
                  <a:lnTo>
                    <a:pt x="2584" y="2674"/>
                  </a:lnTo>
                  <a:lnTo>
                    <a:pt x="2573" y="2675"/>
                  </a:lnTo>
                  <a:lnTo>
                    <a:pt x="2573" y="2679"/>
                  </a:lnTo>
                  <a:lnTo>
                    <a:pt x="2571" y="2680"/>
                  </a:lnTo>
                  <a:lnTo>
                    <a:pt x="2569" y="2680"/>
                  </a:lnTo>
                  <a:lnTo>
                    <a:pt x="2568" y="2680"/>
                  </a:lnTo>
                  <a:lnTo>
                    <a:pt x="2567" y="2680"/>
                  </a:lnTo>
                  <a:lnTo>
                    <a:pt x="2566" y="2680"/>
                  </a:lnTo>
                  <a:lnTo>
                    <a:pt x="2565" y="2679"/>
                  </a:lnTo>
                  <a:lnTo>
                    <a:pt x="2565" y="2679"/>
                  </a:lnTo>
                  <a:lnTo>
                    <a:pt x="2564" y="2679"/>
                  </a:lnTo>
                  <a:lnTo>
                    <a:pt x="2562" y="2679"/>
                  </a:lnTo>
                  <a:lnTo>
                    <a:pt x="2561" y="2679"/>
                  </a:lnTo>
                  <a:lnTo>
                    <a:pt x="2556" y="2685"/>
                  </a:lnTo>
                  <a:lnTo>
                    <a:pt x="2548" y="2679"/>
                  </a:lnTo>
                  <a:lnTo>
                    <a:pt x="2544" y="2685"/>
                  </a:lnTo>
                  <a:lnTo>
                    <a:pt x="2543" y="2683"/>
                  </a:lnTo>
                  <a:lnTo>
                    <a:pt x="2541" y="2683"/>
                  </a:lnTo>
                  <a:lnTo>
                    <a:pt x="2540" y="2682"/>
                  </a:lnTo>
                  <a:lnTo>
                    <a:pt x="2539" y="2682"/>
                  </a:lnTo>
                  <a:lnTo>
                    <a:pt x="2537" y="2680"/>
                  </a:lnTo>
                  <a:lnTo>
                    <a:pt x="2536" y="2680"/>
                  </a:lnTo>
                  <a:lnTo>
                    <a:pt x="2535" y="2680"/>
                  </a:lnTo>
                  <a:lnTo>
                    <a:pt x="2533" y="2680"/>
                  </a:lnTo>
                  <a:lnTo>
                    <a:pt x="2532" y="2679"/>
                  </a:lnTo>
                  <a:lnTo>
                    <a:pt x="2529" y="2679"/>
                  </a:lnTo>
                  <a:lnTo>
                    <a:pt x="2527" y="2677"/>
                  </a:lnTo>
                  <a:lnTo>
                    <a:pt x="2524" y="2674"/>
                  </a:lnTo>
                  <a:lnTo>
                    <a:pt x="2522" y="2672"/>
                  </a:lnTo>
                  <a:lnTo>
                    <a:pt x="2520" y="2669"/>
                  </a:lnTo>
                  <a:lnTo>
                    <a:pt x="2518" y="2666"/>
                  </a:lnTo>
                  <a:lnTo>
                    <a:pt x="2514" y="2664"/>
                  </a:lnTo>
                  <a:lnTo>
                    <a:pt x="2512" y="2662"/>
                  </a:lnTo>
                  <a:lnTo>
                    <a:pt x="2510" y="2662"/>
                  </a:lnTo>
                  <a:lnTo>
                    <a:pt x="2507" y="2662"/>
                  </a:lnTo>
                  <a:lnTo>
                    <a:pt x="2504" y="2664"/>
                  </a:lnTo>
                  <a:lnTo>
                    <a:pt x="2501" y="2663"/>
                  </a:lnTo>
                  <a:lnTo>
                    <a:pt x="2499" y="2662"/>
                  </a:lnTo>
                  <a:lnTo>
                    <a:pt x="2497" y="2663"/>
                  </a:lnTo>
                  <a:lnTo>
                    <a:pt x="2496" y="2663"/>
                  </a:lnTo>
                  <a:lnTo>
                    <a:pt x="2495" y="2664"/>
                  </a:lnTo>
                  <a:lnTo>
                    <a:pt x="2495" y="2665"/>
                  </a:lnTo>
                  <a:lnTo>
                    <a:pt x="2493" y="2666"/>
                  </a:lnTo>
                  <a:lnTo>
                    <a:pt x="2492" y="2668"/>
                  </a:lnTo>
                  <a:lnTo>
                    <a:pt x="2490" y="2668"/>
                  </a:lnTo>
                  <a:lnTo>
                    <a:pt x="2486" y="2668"/>
                  </a:lnTo>
                  <a:lnTo>
                    <a:pt x="2477" y="2674"/>
                  </a:lnTo>
                  <a:lnTo>
                    <a:pt x="2477" y="2673"/>
                  </a:lnTo>
                  <a:lnTo>
                    <a:pt x="2477" y="2673"/>
                  </a:lnTo>
                  <a:lnTo>
                    <a:pt x="2477" y="2672"/>
                  </a:lnTo>
                  <a:lnTo>
                    <a:pt x="2477" y="2672"/>
                  </a:lnTo>
                  <a:lnTo>
                    <a:pt x="2477" y="2672"/>
                  </a:lnTo>
                  <a:lnTo>
                    <a:pt x="2477" y="2671"/>
                  </a:lnTo>
                  <a:lnTo>
                    <a:pt x="2477" y="2671"/>
                  </a:lnTo>
                  <a:lnTo>
                    <a:pt x="2476" y="2671"/>
                  </a:lnTo>
                  <a:lnTo>
                    <a:pt x="2476" y="2671"/>
                  </a:lnTo>
                  <a:lnTo>
                    <a:pt x="2476" y="2670"/>
                  </a:lnTo>
                  <a:lnTo>
                    <a:pt x="2473" y="2673"/>
                  </a:lnTo>
                  <a:lnTo>
                    <a:pt x="2470" y="2675"/>
                  </a:lnTo>
                  <a:lnTo>
                    <a:pt x="2468" y="2677"/>
                  </a:lnTo>
                  <a:lnTo>
                    <a:pt x="2466" y="2677"/>
                  </a:lnTo>
                  <a:lnTo>
                    <a:pt x="2463" y="2678"/>
                  </a:lnTo>
                  <a:lnTo>
                    <a:pt x="2459" y="2678"/>
                  </a:lnTo>
                  <a:lnTo>
                    <a:pt x="2456" y="2679"/>
                  </a:lnTo>
                  <a:lnTo>
                    <a:pt x="2453" y="2680"/>
                  </a:lnTo>
                  <a:lnTo>
                    <a:pt x="2450" y="2682"/>
                  </a:lnTo>
                  <a:lnTo>
                    <a:pt x="2447" y="2685"/>
                  </a:lnTo>
                  <a:lnTo>
                    <a:pt x="2445" y="2685"/>
                  </a:lnTo>
                  <a:lnTo>
                    <a:pt x="2444" y="2685"/>
                  </a:lnTo>
                  <a:lnTo>
                    <a:pt x="2443" y="2685"/>
                  </a:lnTo>
                  <a:lnTo>
                    <a:pt x="2442" y="2685"/>
                  </a:lnTo>
                  <a:lnTo>
                    <a:pt x="2441" y="2685"/>
                  </a:lnTo>
                  <a:lnTo>
                    <a:pt x="2440" y="2685"/>
                  </a:lnTo>
                  <a:lnTo>
                    <a:pt x="2439" y="2685"/>
                  </a:lnTo>
                  <a:lnTo>
                    <a:pt x="2438" y="2685"/>
                  </a:lnTo>
                  <a:lnTo>
                    <a:pt x="2437" y="2685"/>
                  </a:lnTo>
                  <a:lnTo>
                    <a:pt x="2436" y="2686"/>
                  </a:lnTo>
                  <a:lnTo>
                    <a:pt x="2422" y="2693"/>
                  </a:lnTo>
                  <a:lnTo>
                    <a:pt x="2409" y="2699"/>
                  </a:lnTo>
                  <a:lnTo>
                    <a:pt x="2395" y="2703"/>
                  </a:lnTo>
                  <a:lnTo>
                    <a:pt x="2382" y="2706"/>
                  </a:lnTo>
                  <a:lnTo>
                    <a:pt x="2368" y="2709"/>
                  </a:lnTo>
                  <a:lnTo>
                    <a:pt x="2355" y="2712"/>
                  </a:lnTo>
                  <a:lnTo>
                    <a:pt x="2341" y="2714"/>
                  </a:lnTo>
                  <a:lnTo>
                    <a:pt x="2326" y="2716"/>
                  </a:lnTo>
                  <a:lnTo>
                    <a:pt x="2312" y="2718"/>
                  </a:lnTo>
                  <a:lnTo>
                    <a:pt x="2296" y="2720"/>
                  </a:lnTo>
                  <a:lnTo>
                    <a:pt x="2283" y="2725"/>
                  </a:lnTo>
                  <a:lnTo>
                    <a:pt x="2270" y="2727"/>
                  </a:lnTo>
                  <a:lnTo>
                    <a:pt x="2256" y="2728"/>
                  </a:lnTo>
                  <a:lnTo>
                    <a:pt x="2242" y="2728"/>
                  </a:lnTo>
                  <a:lnTo>
                    <a:pt x="2227" y="2728"/>
                  </a:lnTo>
                  <a:lnTo>
                    <a:pt x="2213" y="2728"/>
                  </a:lnTo>
                  <a:lnTo>
                    <a:pt x="2199" y="2728"/>
                  </a:lnTo>
                  <a:lnTo>
                    <a:pt x="2185" y="2729"/>
                  </a:lnTo>
                  <a:lnTo>
                    <a:pt x="2171" y="2730"/>
                  </a:lnTo>
                  <a:lnTo>
                    <a:pt x="2157" y="2733"/>
                  </a:lnTo>
                  <a:lnTo>
                    <a:pt x="2149" y="2733"/>
                  </a:lnTo>
                  <a:lnTo>
                    <a:pt x="2140" y="2732"/>
                  </a:lnTo>
                  <a:lnTo>
                    <a:pt x="2132" y="2729"/>
                  </a:lnTo>
                  <a:lnTo>
                    <a:pt x="2124" y="2725"/>
                  </a:lnTo>
                  <a:lnTo>
                    <a:pt x="2117" y="2720"/>
                  </a:lnTo>
                  <a:lnTo>
                    <a:pt x="2110" y="2715"/>
                  </a:lnTo>
                  <a:lnTo>
                    <a:pt x="2103" y="2709"/>
                  </a:lnTo>
                  <a:lnTo>
                    <a:pt x="2096" y="2704"/>
                  </a:lnTo>
                  <a:lnTo>
                    <a:pt x="2089" y="2699"/>
                  </a:lnTo>
                  <a:lnTo>
                    <a:pt x="2082" y="2693"/>
                  </a:lnTo>
                  <a:lnTo>
                    <a:pt x="2081" y="2697"/>
                  </a:lnTo>
                  <a:lnTo>
                    <a:pt x="2082" y="2699"/>
                  </a:lnTo>
                  <a:lnTo>
                    <a:pt x="2083" y="2702"/>
                  </a:lnTo>
                  <a:lnTo>
                    <a:pt x="2084" y="2704"/>
                  </a:lnTo>
                  <a:lnTo>
                    <a:pt x="2086" y="2707"/>
                  </a:lnTo>
                  <a:lnTo>
                    <a:pt x="2087" y="2709"/>
                  </a:lnTo>
                  <a:lnTo>
                    <a:pt x="2089" y="2712"/>
                  </a:lnTo>
                  <a:lnTo>
                    <a:pt x="2087" y="2714"/>
                  </a:lnTo>
                  <a:lnTo>
                    <a:pt x="2085" y="2716"/>
                  </a:lnTo>
                  <a:lnTo>
                    <a:pt x="2082" y="2717"/>
                  </a:lnTo>
                  <a:lnTo>
                    <a:pt x="2081" y="2717"/>
                  </a:lnTo>
                  <a:lnTo>
                    <a:pt x="2079" y="2717"/>
                  </a:lnTo>
                  <a:lnTo>
                    <a:pt x="2078" y="2717"/>
                  </a:lnTo>
                  <a:lnTo>
                    <a:pt x="2077" y="2716"/>
                  </a:lnTo>
                  <a:lnTo>
                    <a:pt x="2076" y="2715"/>
                  </a:lnTo>
                  <a:lnTo>
                    <a:pt x="2075" y="2714"/>
                  </a:lnTo>
                  <a:lnTo>
                    <a:pt x="2075" y="2713"/>
                  </a:lnTo>
                  <a:lnTo>
                    <a:pt x="2074" y="2712"/>
                  </a:lnTo>
                  <a:lnTo>
                    <a:pt x="2074" y="2711"/>
                  </a:lnTo>
                  <a:lnTo>
                    <a:pt x="2072" y="2709"/>
                  </a:lnTo>
                  <a:lnTo>
                    <a:pt x="2072" y="2711"/>
                  </a:lnTo>
                  <a:lnTo>
                    <a:pt x="2071" y="2711"/>
                  </a:lnTo>
                  <a:lnTo>
                    <a:pt x="2071" y="2711"/>
                  </a:lnTo>
                  <a:lnTo>
                    <a:pt x="2071" y="2712"/>
                  </a:lnTo>
                  <a:lnTo>
                    <a:pt x="2071" y="2712"/>
                  </a:lnTo>
                  <a:lnTo>
                    <a:pt x="2070" y="2713"/>
                  </a:lnTo>
                  <a:lnTo>
                    <a:pt x="2070" y="2713"/>
                  </a:lnTo>
                  <a:lnTo>
                    <a:pt x="2070" y="2714"/>
                  </a:lnTo>
                  <a:lnTo>
                    <a:pt x="2070" y="2715"/>
                  </a:lnTo>
                  <a:lnTo>
                    <a:pt x="2070" y="2715"/>
                  </a:lnTo>
                  <a:lnTo>
                    <a:pt x="2069" y="2715"/>
                  </a:lnTo>
                  <a:lnTo>
                    <a:pt x="2067" y="2715"/>
                  </a:lnTo>
                  <a:lnTo>
                    <a:pt x="2065" y="2715"/>
                  </a:lnTo>
                  <a:lnTo>
                    <a:pt x="2064" y="2716"/>
                  </a:lnTo>
                  <a:lnTo>
                    <a:pt x="2062" y="2716"/>
                  </a:lnTo>
                  <a:lnTo>
                    <a:pt x="2061" y="2717"/>
                  </a:lnTo>
                  <a:lnTo>
                    <a:pt x="2058" y="2716"/>
                  </a:lnTo>
                  <a:lnTo>
                    <a:pt x="2057" y="2716"/>
                  </a:lnTo>
                  <a:lnTo>
                    <a:pt x="2057" y="2714"/>
                  </a:lnTo>
                  <a:lnTo>
                    <a:pt x="2056" y="2712"/>
                  </a:lnTo>
                  <a:lnTo>
                    <a:pt x="2055" y="2712"/>
                  </a:lnTo>
                  <a:lnTo>
                    <a:pt x="2055" y="2712"/>
                  </a:lnTo>
                  <a:lnTo>
                    <a:pt x="2055" y="2713"/>
                  </a:lnTo>
                  <a:lnTo>
                    <a:pt x="2055" y="2713"/>
                  </a:lnTo>
                  <a:lnTo>
                    <a:pt x="2055" y="2714"/>
                  </a:lnTo>
                  <a:lnTo>
                    <a:pt x="2054" y="2715"/>
                  </a:lnTo>
                  <a:lnTo>
                    <a:pt x="2055" y="2715"/>
                  </a:lnTo>
                  <a:lnTo>
                    <a:pt x="2055" y="2716"/>
                  </a:lnTo>
                  <a:lnTo>
                    <a:pt x="2055" y="2716"/>
                  </a:lnTo>
                  <a:lnTo>
                    <a:pt x="2055" y="2717"/>
                  </a:lnTo>
                  <a:lnTo>
                    <a:pt x="2044" y="2717"/>
                  </a:lnTo>
                  <a:lnTo>
                    <a:pt x="2035" y="2718"/>
                  </a:lnTo>
                  <a:lnTo>
                    <a:pt x="2023" y="2720"/>
                  </a:lnTo>
                  <a:lnTo>
                    <a:pt x="2012" y="2722"/>
                  </a:lnTo>
                  <a:lnTo>
                    <a:pt x="2000" y="2725"/>
                  </a:lnTo>
                  <a:lnTo>
                    <a:pt x="1989" y="2728"/>
                  </a:lnTo>
                  <a:lnTo>
                    <a:pt x="1978" y="2730"/>
                  </a:lnTo>
                  <a:lnTo>
                    <a:pt x="1966" y="2733"/>
                  </a:lnTo>
                  <a:lnTo>
                    <a:pt x="1955" y="2736"/>
                  </a:lnTo>
                  <a:lnTo>
                    <a:pt x="1945" y="2738"/>
                  </a:lnTo>
                  <a:lnTo>
                    <a:pt x="1943" y="2738"/>
                  </a:lnTo>
                  <a:lnTo>
                    <a:pt x="1942" y="2738"/>
                  </a:lnTo>
                  <a:lnTo>
                    <a:pt x="1941" y="2738"/>
                  </a:lnTo>
                  <a:lnTo>
                    <a:pt x="1941" y="2738"/>
                  </a:lnTo>
                  <a:lnTo>
                    <a:pt x="1940" y="2738"/>
                  </a:lnTo>
                  <a:lnTo>
                    <a:pt x="1940" y="2740"/>
                  </a:lnTo>
                  <a:lnTo>
                    <a:pt x="1939" y="2741"/>
                  </a:lnTo>
                  <a:lnTo>
                    <a:pt x="1939" y="2741"/>
                  </a:lnTo>
                  <a:lnTo>
                    <a:pt x="1938" y="2742"/>
                  </a:lnTo>
                  <a:lnTo>
                    <a:pt x="1937" y="2743"/>
                  </a:lnTo>
                  <a:lnTo>
                    <a:pt x="1933" y="2738"/>
                  </a:lnTo>
                  <a:lnTo>
                    <a:pt x="1928" y="2734"/>
                  </a:lnTo>
                  <a:lnTo>
                    <a:pt x="1923" y="2731"/>
                  </a:lnTo>
                  <a:lnTo>
                    <a:pt x="1918" y="2727"/>
                  </a:lnTo>
                  <a:lnTo>
                    <a:pt x="1912" y="2723"/>
                  </a:lnTo>
                  <a:lnTo>
                    <a:pt x="1908" y="2719"/>
                  </a:lnTo>
                  <a:lnTo>
                    <a:pt x="1904" y="2716"/>
                  </a:lnTo>
                  <a:lnTo>
                    <a:pt x="1900" y="2712"/>
                  </a:lnTo>
                  <a:lnTo>
                    <a:pt x="1897" y="2707"/>
                  </a:lnTo>
                  <a:lnTo>
                    <a:pt x="1896" y="2704"/>
                  </a:lnTo>
                  <a:lnTo>
                    <a:pt x="1898" y="2705"/>
                  </a:lnTo>
                  <a:lnTo>
                    <a:pt x="1901" y="2706"/>
                  </a:lnTo>
                  <a:lnTo>
                    <a:pt x="1904" y="2707"/>
                  </a:lnTo>
                  <a:lnTo>
                    <a:pt x="1906" y="2708"/>
                  </a:lnTo>
                  <a:lnTo>
                    <a:pt x="1907" y="2708"/>
                  </a:lnTo>
                  <a:lnTo>
                    <a:pt x="1909" y="2709"/>
                  </a:lnTo>
                  <a:lnTo>
                    <a:pt x="1910" y="2711"/>
                  </a:lnTo>
                  <a:lnTo>
                    <a:pt x="1912" y="2713"/>
                  </a:lnTo>
                  <a:lnTo>
                    <a:pt x="1913" y="2715"/>
                  </a:lnTo>
                  <a:lnTo>
                    <a:pt x="1914" y="2719"/>
                  </a:lnTo>
                  <a:lnTo>
                    <a:pt x="1918" y="2716"/>
                  </a:lnTo>
                  <a:lnTo>
                    <a:pt x="1921" y="2714"/>
                  </a:lnTo>
                  <a:lnTo>
                    <a:pt x="1925" y="2712"/>
                  </a:lnTo>
                  <a:lnTo>
                    <a:pt x="1928" y="2711"/>
                  </a:lnTo>
                  <a:lnTo>
                    <a:pt x="1933" y="2709"/>
                  </a:lnTo>
                  <a:lnTo>
                    <a:pt x="1937" y="2708"/>
                  </a:lnTo>
                  <a:lnTo>
                    <a:pt x="1941" y="2707"/>
                  </a:lnTo>
                  <a:lnTo>
                    <a:pt x="1946" y="2707"/>
                  </a:lnTo>
                  <a:lnTo>
                    <a:pt x="1951" y="2707"/>
                  </a:lnTo>
                  <a:lnTo>
                    <a:pt x="1955" y="2706"/>
                  </a:lnTo>
                  <a:lnTo>
                    <a:pt x="1954" y="2707"/>
                  </a:lnTo>
                  <a:lnTo>
                    <a:pt x="1952" y="2705"/>
                  </a:lnTo>
                  <a:lnTo>
                    <a:pt x="1953" y="2704"/>
                  </a:lnTo>
                  <a:lnTo>
                    <a:pt x="1954" y="2704"/>
                  </a:lnTo>
                  <a:lnTo>
                    <a:pt x="1954" y="2705"/>
                  </a:lnTo>
                  <a:lnTo>
                    <a:pt x="1955" y="2705"/>
                  </a:lnTo>
                  <a:lnTo>
                    <a:pt x="1955" y="2705"/>
                  </a:lnTo>
                  <a:lnTo>
                    <a:pt x="1956" y="2706"/>
                  </a:lnTo>
                  <a:lnTo>
                    <a:pt x="1956" y="2706"/>
                  </a:lnTo>
                  <a:lnTo>
                    <a:pt x="1957" y="2706"/>
                  </a:lnTo>
                  <a:lnTo>
                    <a:pt x="1957" y="2706"/>
                  </a:lnTo>
                  <a:lnTo>
                    <a:pt x="1958" y="2706"/>
                  </a:lnTo>
                  <a:lnTo>
                    <a:pt x="1960" y="2706"/>
                  </a:lnTo>
                  <a:lnTo>
                    <a:pt x="1961" y="2704"/>
                  </a:lnTo>
                  <a:lnTo>
                    <a:pt x="1960" y="2702"/>
                  </a:lnTo>
                  <a:lnTo>
                    <a:pt x="1960" y="2703"/>
                  </a:lnTo>
                  <a:lnTo>
                    <a:pt x="1961" y="2704"/>
                  </a:lnTo>
                  <a:lnTo>
                    <a:pt x="1961" y="2704"/>
                  </a:lnTo>
                  <a:lnTo>
                    <a:pt x="1962" y="2704"/>
                  </a:lnTo>
                  <a:lnTo>
                    <a:pt x="1963" y="2703"/>
                  </a:lnTo>
                  <a:lnTo>
                    <a:pt x="1963" y="2703"/>
                  </a:lnTo>
                  <a:lnTo>
                    <a:pt x="1964" y="2702"/>
                  </a:lnTo>
                  <a:lnTo>
                    <a:pt x="1965" y="2702"/>
                  </a:lnTo>
                  <a:lnTo>
                    <a:pt x="1965" y="2701"/>
                  </a:lnTo>
                  <a:lnTo>
                    <a:pt x="1966" y="2701"/>
                  </a:lnTo>
                  <a:lnTo>
                    <a:pt x="1961" y="2704"/>
                  </a:lnTo>
                  <a:lnTo>
                    <a:pt x="1962" y="2705"/>
                  </a:lnTo>
                  <a:lnTo>
                    <a:pt x="1964" y="2705"/>
                  </a:lnTo>
                  <a:lnTo>
                    <a:pt x="1965" y="2706"/>
                  </a:lnTo>
                  <a:lnTo>
                    <a:pt x="1967" y="2706"/>
                  </a:lnTo>
                  <a:lnTo>
                    <a:pt x="1969" y="2706"/>
                  </a:lnTo>
                  <a:lnTo>
                    <a:pt x="1970" y="2706"/>
                  </a:lnTo>
                  <a:lnTo>
                    <a:pt x="1972" y="2706"/>
                  </a:lnTo>
                  <a:lnTo>
                    <a:pt x="1975" y="2705"/>
                  </a:lnTo>
                  <a:lnTo>
                    <a:pt x="1976" y="2705"/>
                  </a:lnTo>
                  <a:lnTo>
                    <a:pt x="1977" y="2704"/>
                  </a:lnTo>
                  <a:lnTo>
                    <a:pt x="1969" y="2701"/>
                  </a:lnTo>
                  <a:lnTo>
                    <a:pt x="1975" y="2701"/>
                  </a:lnTo>
                  <a:lnTo>
                    <a:pt x="1975" y="2700"/>
                  </a:lnTo>
                  <a:lnTo>
                    <a:pt x="1975" y="2700"/>
                  </a:lnTo>
                  <a:lnTo>
                    <a:pt x="1975" y="2699"/>
                  </a:lnTo>
                  <a:lnTo>
                    <a:pt x="1975" y="2699"/>
                  </a:lnTo>
                  <a:lnTo>
                    <a:pt x="1976" y="2699"/>
                  </a:lnTo>
                  <a:lnTo>
                    <a:pt x="1976" y="2698"/>
                  </a:lnTo>
                  <a:lnTo>
                    <a:pt x="1976" y="2698"/>
                  </a:lnTo>
                  <a:lnTo>
                    <a:pt x="1977" y="2698"/>
                  </a:lnTo>
                  <a:lnTo>
                    <a:pt x="1977" y="2698"/>
                  </a:lnTo>
                  <a:lnTo>
                    <a:pt x="1977" y="2698"/>
                  </a:lnTo>
                  <a:lnTo>
                    <a:pt x="1979" y="2701"/>
                  </a:lnTo>
                  <a:lnTo>
                    <a:pt x="1980" y="2703"/>
                  </a:lnTo>
                  <a:lnTo>
                    <a:pt x="1982" y="2704"/>
                  </a:lnTo>
                  <a:lnTo>
                    <a:pt x="1984" y="2704"/>
                  </a:lnTo>
                  <a:lnTo>
                    <a:pt x="1986" y="2704"/>
                  </a:lnTo>
                  <a:lnTo>
                    <a:pt x="1989" y="2702"/>
                  </a:lnTo>
                  <a:lnTo>
                    <a:pt x="1992" y="2701"/>
                  </a:lnTo>
                  <a:lnTo>
                    <a:pt x="1994" y="2699"/>
                  </a:lnTo>
                  <a:lnTo>
                    <a:pt x="1996" y="2697"/>
                  </a:lnTo>
                  <a:lnTo>
                    <a:pt x="1998" y="2694"/>
                  </a:lnTo>
                  <a:lnTo>
                    <a:pt x="2003" y="2694"/>
                  </a:lnTo>
                  <a:lnTo>
                    <a:pt x="2000" y="2698"/>
                  </a:lnTo>
                  <a:lnTo>
                    <a:pt x="2000" y="2698"/>
                  </a:lnTo>
                  <a:lnTo>
                    <a:pt x="2001" y="2698"/>
                  </a:lnTo>
                  <a:lnTo>
                    <a:pt x="2001" y="2698"/>
                  </a:lnTo>
                  <a:lnTo>
                    <a:pt x="2001" y="2699"/>
                  </a:lnTo>
                  <a:lnTo>
                    <a:pt x="2001" y="2699"/>
                  </a:lnTo>
                  <a:lnTo>
                    <a:pt x="2003" y="2699"/>
                  </a:lnTo>
                  <a:lnTo>
                    <a:pt x="2003" y="2699"/>
                  </a:lnTo>
                  <a:lnTo>
                    <a:pt x="2004" y="2699"/>
                  </a:lnTo>
                  <a:lnTo>
                    <a:pt x="2004" y="2699"/>
                  </a:lnTo>
                  <a:lnTo>
                    <a:pt x="2005" y="2699"/>
                  </a:lnTo>
                  <a:lnTo>
                    <a:pt x="2005" y="2699"/>
                  </a:lnTo>
                  <a:lnTo>
                    <a:pt x="2006" y="2698"/>
                  </a:lnTo>
                  <a:lnTo>
                    <a:pt x="2006" y="2698"/>
                  </a:lnTo>
                  <a:lnTo>
                    <a:pt x="2006" y="2698"/>
                  </a:lnTo>
                  <a:lnTo>
                    <a:pt x="2006" y="2697"/>
                  </a:lnTo>
                  <a:lnTo>
                    <a:pt x="2006" y="2695"/>
                  </a:lnTo>
                  <a:lnTo>
                    <a:pt x="2006" y="2695"/>
                  </a:lnTo>
                  <a:lnTo>
                    <a:pt x="2006" y="2694"/>
                  </a:lnTo>
                  <a:lnTo>
                    <a:pt x="2006" y="2694"/>
                  </a:lnTo>
                  <a:lnTo>
                    <a:pt x="2006" y="2693"/>
                  </a:lnTo>
                  <a:lnTo>
                    <a:pt x="1998" y="2690"/>
                  </a:lnTo>
                  <a:lnTo>
                    <a:pt x="1999" y="2690"/>
                  </a:lnTo>
                  <a:lnTo>
                    <a:pt x="2000" y="2690"/>
                  </a:lnTo>
                  <a:lnTo>
                    <a:pt x="2003" y="2689"/>
                  </a:lnTo>
                  <a:lnTo>
                    <a:pt x="2004" y="2689"/>
                  </a:lnTo>
                  <a:lnTo>
                    <a:pt x="2006" y="2688"/>
                  </a:lnTo>
                  <a:lnTo>
                    <a:pt x="2008" y="2688"/>
                  </a:lnTo>
                  <a:lnTo>
                    <a:pt x="2010" y="2688"/>
                  </a:lnTo>
                  <a:lnTo>
                    <a:pt x="2012" y="2689"/>
                  </a:lnTo>
                  <a:lnTo>
                    <a:pt x="2013" y="2690"/>
                  </a:lnTo>
                  <a:lnTo>
                    <a:pt x="2013" y="2693"/>
                  </a:lnTo>
                  <a:lnTo>
                    <a:pt x="2013" y="2691"/>
                  </a:lnTo>
                  <a:lnTo>
                    <a:pt x="2014" y="2690"/>
                  </a:lnTo>
                  <a:lnTo>
                    <a:pt x="2015" y="2690"/>
                  </a:lnTo>
                  <a:lnTo>
                    <a:pt x="2017" y="2690"/>
                  </a:lnTo>
                  <a:lnTo>
                    <a:pt x="2018" y="2691"/>
                  </a:lnTo>
                  <a:lnTo>
                    <a:pt x="2019" y="2691"/>
                  </a:lnTo>
                  <a:lnTo>
                    <a:pt x="2021" y="2691"/>
                  </a:lnTo>
                  <a:lnTo>
                    <a:pt x="2022" y="2691"/>
                  </a:lnTo>
                  <a:lnTo>
                    <a:pt x="2023" y="2691"/>
                  </a:lnTo>
                  <a:lnTo>
                    <a:pt x="2024" y="2690"/>
                  </a:lnTo>
                  <a:lnTo>
                    <a:pt x="2022" y="2691"/>
                  </a:lnTo>
                  <a:lnTo>
                    <a:pt x="2021" y="2689"/>
                  </a:lnTo>
                  <a:lnTo>
                    <a:pt x="2022" y="2688"/>
                  </a:lnTo>
                  <a:lnTo>
                    <a:pt x="2027" y="2693"/>
                  </a:lnTo>
                  <a:lnTo>
                    <a:pt x="2033" y="2688"/>
                  </a:lnTo>
                  <a:lnTo>
                    <a:pt x="2034" y="2688"/>
                  </a:lnTo>
                  <a:lnTo>
                    <a:pt x="2034" y="2689"/>
                  </a:lnTo>
                  <a:lnTo>
                    <a:pt x="2034" y="2689"/>
                  </a:lnTo>
                  <a:lnTo>
                    <a:pt x="2034" y="2689"/>
                  </a:lnTo>
                  <a:lnTo>
                    <a:pt x="2035" y="2689"/>
                  </a:lnTo>
                  <a:lnTo>
                    <a:pt x="2035" y="2690"/>
                  </a:lnTo>
                  <a:lnTo>
                    <a:pt x="2036" y="2690"/>
                  </a:lnTo>
                  <a:lnTo>
                    <a:pt x="2036" y="2690"/>
                  </a:lnTo>
                  <a:lnTo>
                    <a:pt x="2036" y="2690"/>
                  </a:lnTo>
                  <a:lnTo>
                    <a:pt x="2037" y="2690"/>
                  </a:lnTo>
                  <a:lnTo>
                    <a:pt x="2037" y="2689"/>
                  </a:lnTo>
                  <a:lnTo>
                    <a:pt x="2038" y="2688"/>
                  </a:lnTo>
                  <a:lnTo>
                    <a:pt x="2040" y="2688"/>
                  </a:lnTo>
                  <a:lnTo>
                    <a:pt x="2041" y="2688"/>
                  </a:lnTo>
                  <a:lnTo>
                    <a:pt x="2043" y="2688"/>
                  </a:lnTo>
                  <a:lnTo>
                    <a:pt x="2046" y="2688"/>
                  </a:lnTo>
                  <a:lnTo>
                    <a:pt x="2048" y="2688"/>
                  </a:lnTo>
                  <a:lnTo>
                    <a:pt x="2050" y="2688"/>
                  </a:lnTo>
                  <a:lnTo>
                    <a:pt x="2051" y="2687"/>
                  </a:lnTo>
                  <a:lnTo>
                    <a:pt x="2052" y="2686"/>
                  </a:lnTo>
                  <a:lnTo>
                    <a:pt x="2052" y="2687"/>
                  </a:lnTo>
                  <a:lnTo>
                    <a:pt x="2050" y="2686"/>
                  </a:lnTo>
                  <a:lnTo>
                    <a:pt x="2051" y="2685"/>
                  </a:lnTo>
                  <a:lnTo>
                    <a:pt x="2052" y="2686"/>
                  </a:lnTo>
                  <a:lnTo>
                    <a:pt x="2053" y="2685"/>
                  </a:lnTo>
                  <a:lnTo>
                    <a:pt x="2054" y="2685"/>
                  </a:lnTo>
                  <a:lnTo>
                    <a:pt x="2055" y="2684"/>
                  </a:lnTo>
                  <a:lnTo>
                    <a:pt x="2056" y="2683"/>
                  </a:lnTo>
                  <a:lnTo>
                    <a:pt x="2057" y="2682"/>
                  </a:lnTo>
                  <a:lnTo>
                    <a:pt x="2058" y="2680"/>
                  </a:lnTo>
                  <a:lnTo>
                    <a:pt x="2058" y="2679"/>
                  </a:lnTo>
                  <a:lnTo>
                    <a:pt x="2058" y="2677"/>
                  </a:lnTo>
                  <a:lnTo>
                    <a:pt x="2057" y="2676"/>
                  </a:lnTo>
                  <a:lnTo>
                    <a:pt x="2056" y="2675"/>
                  </a:lnTo>
                  <a:lnTo>
                    <a:pt x="2055" y="2677"/>
                  </a:lnTo>
                  <a:lnTo>
                    <a:pt x="2052" y="2673"/>
                  </a:lnTo>
                  <a:lnTo>
                    <a:pt x="2052" y="2672"/>
                  </a:lnTo>
                  <a:lnTo>
                    <a:pt x="2055" y="2674"/>
                  </a:lnTo>
                  <a:lnTo>
                    <a:pt x="2054" y="2673"/>
                  </a:lnTo>
                  <a:lnTo>
                    <a:pt x="2053" y="2671"/>
                  </a:lnTo>
                  <a:lnTo>
                    <a:pt x="2053" y="2668"/>
                  </a:lnTo>
                  <a:lnTo>
                    <a:pt x="2053" y="2665"/>
                  </a:lnTo>
                  <a:lnTo>
                    <a:pt x="2053" y="2662"/>
                  </a:lnTo>
                  <a:lnTo>
                    <a:pt x="2053" y="2659"/>
                  </a:lnTo>
                  <a:lnTo>
                    <a:pt x="2053" y="2657"/>
                  </a:lnTo>
                  <a:lnTo>
                    <a:pt x="2052" y="2654"/>
                  </a:lnTo>
                  <a:lnTo>
                    <a:pt x="2052" y="2650"/>
                  </a:lnTo>
                  <a:lnTo>
                    <a:pt x="2051" y="2648"/>
                  </a:lnTo>
                  <a:lnTo>
                    <a:pt x="2049" y="2651"/>
                  </a:lnTo>
                  <a:lnTo>
                    <a:pt x="2047" y="2652"/>
                  </a:lnTo>
                  <a:lnTo>
                    <a:pt x="2044" y="2652"/>
                  </a:lnTo>
                  <a:lnTo>
                    <a:pt x="2041" y="2651"/>
                  </a:lnTo>
                  <a:lnTo>
                    <a:pt x="2038" y="2650"/>
                  </a:lnTo>
                  <a:lnTo>
                    <a:pt x="2036" y="2649"/>
                  </a:lnTo>
                  <a:lnTo>
                    <a:pt x="2034" y="2648"/>
                  </a:lnTo>
                  <a:lnTo>
                    <a:pt x="2031" y="2648"/>
                  </a:lnTo>
                  <a:lnTo>
                    <a:pt x="2029" y="2649"/>
                  </a:lnTo>
                  <a:lnTo>
                    <a:pt x="2027" y="2652"/>
                  </a:lnTo>
                  <a:lnTo>
                    <a:pt x="2027" y="2651"/>
                  </a:lnTo>
                  <a:lnTo>
                    <a:pt x="2026" y="2651"/>
                  </a:lnTo>
                  <a:lnTo>
                    <a:pt x="2025" y="2651"/>
                  </a:lnTo>
                  <a:lnTo>
                    <a:pt x="2024" y="2651"/>
                  </a:lnTo>
                  <a:lnTo>
                    <a:pt x="2023" y="2650"/>
                  </a:lnTo>
                  <a:lnTo>
                    <a:pt x="2023" y="2650"/>
                  </a:lnTo>
                  <a:lnTo>
                    <a:pt x="2022" y="2649"/>
                  </a:lnTo>
                  <a:lnTo>
                    <a:pt x="2021" y="2649"/>
                  </a:lnTo>
                  <a:lnTo>
                    <a:pt x="2021" y="2648"/>
                  </a:lnTo>
                  <a:lnTo>
                    <a:pt x="2020" y="2647"/>
                  </a:lnTo>
                  <a:lnTo>
                    <a:pt x="2020" y="2647"/>
                  </a:lnTo>
                  <a:lnTo>
                    <a:pt x="2019" y="2647"/>
                  </a:lnTo>
                  <a:lnTo>
                    <a:pt x="2019" y="2648"/>
                  </a:lnTo>
                  <a:lnTo>
                    <a:pt x="2019" y="2649"/>
                  </a:lnTo>
                  <a:lnTo>
                    <a:pt x="2019" y="2649"/>
                  </a:lnTo>
                  <a:lnTo>
                    <a:pt x="2019" y="2650"/>
                  </a:lnTo>
                  <a:lnTo>
                    <a:pt x="2019" y="2651"/>
                  </a:lnTo>
                  <a:lnTo>
                    <a:pt x="2019" y="2652"/>
                  </a:lnTo>
                  <a:lnTo>
                    <a:pt x="2019" y="2652"/>
                  </a:lnTo>
                  <a:lnTo>
                    <a:pt x="2019" y="2654"/>
                  </a:lnTo>
                  <a:lnTo>
                    <a:pt x="2018" y="2654"/>
                  </a:lnTo>
                  <a:lnTo>
                    <a:pt x="2017" y="2654"/>
                  </a:lnTo>
                  <a:lnTo>
                    <a:pt x="2015" y="2654"/>
                  </a:lnTo>
                  <a:lnTo>
                    <a:pt x="2015" y="2654"/>
                  </a:lnTo>
                  <a:lnTo>
                    <a:pt x="2014" y="2655"/>
                  </a:lnTo>
                  <a:lnTo>
                    <a:pt x="2013" y="2655"/>
                  </a:lnTo>
                  <a:lnTo>
                    <a:pt x="2013" y="2656"/>
                  </a:lnTo>
                  <a:lnTo>
                    <a:pt x="2012" y="2656"/>
                  </a:lnTo>
                  <a:lnTo>
                    <a:pt x="2012" y="2657"/>
                  </a:lnTo>
                  <a:lnTo>
                    <a:pt x="2011" y="2657"/>
                  </a:lnTo>
                  <a:lnTo>
                    <a:pt x="2011" y="2656"/>
                  </a:lnTo>
                  <a:lnTo>
                    <a:pt x="2009" y="2656"/>
                  </a:lnTo>
                  <a:lnTo>
                    <a:pt x="2007" y="2656"/>
                  </a:lnTo>
                  <a:lnTo>
                    <a:pt x="2006" y="2657"/>
                  </a:lnTo>
                  <a:lnTo>
                    <a:pt x="2004" y="2658"/>
                  </a:lnTo>
                  <a:lnTo>
                    <a:pt x="2001" y="2659"/>
                  </a:lnTo>
                  <a:lnTo>
                    <a:pt x="1999" y="2659"/>
                  </a:lnTo>
                  <a:lnTo>
                    <a:pt x="1997" y="2660"/>
                  </a:lnTo>
                  <a:lnTo>
                    <a:pt x="1995" y="2660"/>
                  </a:lnTo>
                  <a:lnTo>
                    <a:pt x="1994" y="2659"/>
                  </a:lnTo>
                  <a:lnTo>
                    <a:pt x="1992" y="2657"/>
                  </a:lnTo>
                  <a:lnTo>
                    <a:pt x="1990" y="2660"/>
                  </a:lnTo>
                  <a:lnTo>
                    <a:pt x="1986" y="2661"/>
                  </a:lnTo>
                  <a:lnTo>
                    <a:pt x="1982" y="2662"/>
                  </a:lnTo>
                  <a:lnTo>
                    <a:pt x="1978" y="2663"/>
                  </a:lnTo>
                  <a:lnTo>
                    <a:pt x="1974" y="2663"/>
                  </a:lnTo>
                  <a:lnTo>
                    <a:pt x="1969" y="2663"/>
                  </a:lnTo>
                  <a:lnTo>
                    <a:pt x="1965" y="2663"/>
                  </a:lnTo>
                  <a:lnTo>
                    <a:pt x="1961" y="2663"/>
                  </a:lnTo>
                  <a:lnTo>
                    <a:pt x="1957" y="2663"/>
                  </a:lnTo>
                  <a:lnTo>
                    <a:pt x="1955" y="2664"/>
                  </a:lnTo>
                  <a:lnTo>
                    <a:pt x="1921" y="2670"/>
                  </a:lnTo>
                  <a:lnTo>
                    <a:pt x="1915" y="2673"/>
                  </a:lnTo>
                  <a:lnTo>
                    <a:pt x="1910" y="2675"/>
                  </a:lnTo>
                  <a:lnTo>
                    <a:pt x="1905" y="2675"/>
                  </a:lnTo>
                  <a:lnTo>
                    <a:pt x="1898" y="2675"/>
                  </a:lnTo>
                  <a:lnTo>
                    <a:pt x="1893" y="2674"/>
                  </a:lnTo>
                  <a:lnTo>
                    <a:pt x="1888" y="2674"/>
                  </a:lnTo>
                  <a:lnTo>
                    <a:pt x="1882" y="2673"/>
                  </a:lnTo>
                  <a:lnTo>
                    <a:pt x="1877" y="2673"/>
                  </a:lnTo>
                  <a:lnTo>
                    <a:pt x="1871" y="2674"/>
                  </a:lnTo>
                  <a:lnTo>
                    <a:pt x="1865" y="2677"/>
                  </a:lnTo>
                  <a:lnTo>
                    <a:pt x="1864" y="2676"/>
                  </a:lnTo>
                  <a:lnTo>
                    <a:pt x="1862" y="2676"/>
                  </a:lnTo>
                  <a:lnTo>
                    <a:pt x="1860" y="2676"/>
                  </a:lnTo>
                  <a:lnTo>
                    <a:pt x="1856" y="2676"/>
                  </a:lnTo>
                  <a:lnTo>
                    <a:pt x="1853" y="2677"/>
                  </a:lnTo>
                  <a:lnTo>
                    <a:pt x="1850" y="2677"/>
                  </a:lnTo>
                  <a:lnTo>
                    <a:pt x="1847" y="2678"/>
                  </a:lnTo>
                  <a:lnTo>
                    <a:pt x="1843" y="2679"/>
                  </a:lnTo>
                  <a:lnTo>
                    <a:pt x="1839" y="2680"/>
                  </a:lnTo>
                  <a:lnTo>
                    <a:pt x="1836" y="2680"/>
                  </a:lnTo>
                  <a:lnTo>
                    <a:pt x="1832" y="2680"/>
                  </a:lnTo>
                  <a:lnTo>
                    <a:pt x="1827" y="2680"/>
                  </a:lnTo>
                  <a:lnTo>
                    <a:pt x="1824" y="2680"/>
                  </a:lnTo>
                  <a:lnTo>
                    <a:pt x="1820" y="2682"/>
                  </a:lnTo>
                  <a:lnTo>
                    <a:pt x="1817" y="2682"/>
                  </a:lnTo>
                  <a:lnTo>
                    <a:pt x="1813" y="2683"/>
                  </a:lnTo>
                  <a:lnTo>
                    <a:pt x="1810" y="2683"/>
                  </a:lnTo>
                  <a:lnTo>
                    <a:pt x="1806" y="2683"/>
                  </a:lnTo>
                  <a:lnTo>
                    <a:pt x="1803" y="2682"/>
                  </a:lnTo>
                  <a:lnTo>
                    <a:pt x="1798" y="2680"/>
                  </a:lnTo>
                  <a:lnTo>
                    <a:pt x="1798" y="2679"/>
                  </a:lnTo>
                  <a:lnTo>
                    <a:pt x="1796" y="2679"/>
                  </a:lnTo>
                  <a:lnTo>
                    <a:pt x="1793" y="2679"/>
                  </a:lnTo>
                  <a:lnTo>
                    <a:pt x="1790" y="2679"/>
                  </a:lnTo>
                  <a:lnTo>
                    <a:pt x="1786" y="2679"/>
                  </a:lnTo>
                  <a:lnTo>
                    <a:pt x="1783" y="2679"/>
                  </a:lnTo>
                  <a:lnTo>
                    <a:pt x="1780" y="2679"/>
                  </a:lnTo>
                  <a:lnTo>
                    <a:pt x="1777" y="2679"/>
                  </a:lnTo>
                  <a:lnTo>
                    <a:pt x="1775" y="2679"/>
                  </a:lnTo>
                  <a:lnTo>
                    <a:pt x="1771" y="2679"/>
                  </a:lnTo>
                  <a:lnTo>
                    <a:pt x="1769" y="2680"/>
                  </a:lnTo>
                  <a:lnTo>
                    <a:pt x="1766" y="2678"/>
                  </a:lnTo>
                  <a:lnTo>
                    <a:pt x="1762" y="2678"/>
                  </a:lnTo>
                  <a:lnTo>
                    <a:pt x="1757" y="2679"/>
                  </a:lnTo>
                  <a:lnTo>
                    <a:pt x="1753" y="2680"/>
                  </a:lnTo>
                  <a:lnTo>
                    <a:pt x="1750" y="2683"/>
                  </a:lnTo>
                  <a:lnTo>
                    <a:pt x="1747" y="2684"/>
                  </a:lnTo>
                  <a:lnTo>
                    <a:pt x="1742" y="2685"/>
                  </a:lnTo>
                  <a:lnTo>
                    <a:pt x="1740" y="2684"/>
                  </a:lnTo>
                  <a:lnTo>
                    <a:pt x="1737" y="2682"/>
                  </a:lnTo>
                  <a:lnTo>
                    <a:pt x="1735" y="2677"/>
                  </a:lnTo>
                  <a:lnTo>
                    <a:pt x="1735" y="2676"/>
                  </a:lnTo>
                  <a:lnTo>
                    <a:pt x="1735" y="2674"/>
                  </a:lnTo>
                  <a:lnTo>
                    <a:pt x="1734" y="2673"/>
                  </a:lnTo>
                  <a:lnTo>
                    <a:pt x="1734" y="2672"/>
                  </a:lnTo>
                  <a:lnTo>
                    <a:pt x="1733" y="2671"/>
                  </a:lnTo>
                  <a:lnTo>
                    <a:pt x="1732" y="2669"/>
                  </a:lnTo>
                  <a:lnTo>
                    <a:pt x="1731" y="2668"/>
                  </a:lnTo>
                  <a:lnTo>
                    <a:pt x="1729" y="2665"/>
                  </a:lnTo>
                  <a:lnTo>
                    <a:pt x="1728" y="2664"/>
                  </a:lnTo>
                  <a:lnTo>
                    <a:pt x="1727" y="2662"/>
                  </a:lnTo>
                  <a:lnTo>
                    <a:pt x="1732" y="2666"/>
                  </a:lnTo>
                  <a:lnTo>
                    <a:pt x="1735" y="2662"/>
                  </a:lnTo>
                  <a:lnTo>
                    <a:pt x="1734" y="2661"/>
                  </a:lnTo>
                  <a:lnTo>
                    <a:pt x="1739" y="2661"/>
                  </a:lnTo>
                  <a:lnTo>
                    <a:pt x="1739" y="2659"/>
                  </a:lnTo>
                  <a:lnTo>
                    <a:pt x="1739" y="2658"/>
                  </a:lnTo>
                  <a:lnTo>
                    <a:pt x="1739" y="2656"/>
                  </a:lnTo>
                  <a:lnTo>
                    <a:pt x="1739" y="2655"/>
                  </a:lnTo>
                  <a:lnTo>
                    <a:pt x="1739" y="2652"/>
                  </a:lnTo>
                  <a:lnTo>
                    <a:pt x="1739" y="2650"/>
                  </a:lnTo>
                  <a:lnTo>
                    <a:pt x="1739" y="2648"/>
                  </a:lnTo>
                  <a:lnTo>
                    <a:pt x="1739" y="2647"/>
                  </a:lnTo>
                  <a:lnTo>
                    <a:pt x="1740" y="2645"/>
                  </a:lnTo>
                  <a:lnTo>
                    <a:pt x="1740" y="2643"/>
                  </a:lnTo>
                  <a:lnTo>
                    <a:pt x="1749" y="2659"/>
                  </a:lnTo>
                  <a:lnTo>
                    <a:pt x="1754" y="2657"/>
                  </a:lnTo>
                  <a:lnTo>
                    <a:pt x="1759" y="2656"/>
                  </a:lnTo>
                  <a:lnTo>
                    <a:pt x="1762" y="2656"/>
                  </a:lnTo>
                  <a:lnTo>
                    <a:pt x="1766" y="2655"/>
                  </a:lnTo>
                  <a:lnTo>
                    <a:pt x="1769" y="2655"/>
                  </a:lnTo>
                  <a:lnTo>
                    <a:pt x="1774" y="2655"/>
                  </a:lnTo>
                  <a:lnTo>
                    <a:pt x="1777" y="2655"/>
                  </a:lnTo>
                  <a:lnTo>
                    <a:pt x="1780" y="2654"/>
                  </a:lnTo>
                  <a:lnTo>
                    <a:pt x="1784" y="2654"/>
                  </a:lnTo>
                  <a:lnTo>
                    <a:pt x="1788" y="2652"/>
                  </a:lnTo>
                  <a:lnTo>
                    <a:pt x="1785" y="2649"/>
                  </a:lnTo>
                  <a:lnTo>
                    <a:pt x="1790" y="2649"/>
                  </a:lnTo>
                  <a:lnTo>
                    <a:pt x="1794" y="2649"/>
                  </a:lnTo>
                  <a:lnTo>
                    <a:pt x="1797" y="2648"/>
                  </a:lnTo>
                  <a:lnTo>
                    <a:pt x="1799" y="2648"/>
                  </a:lnTo>
                  <a:lnTo>
                    <a:pt x="1803" y="2648"/>
                  </a:lnTo>
                  <a:lnTo>
                    <a:pt x="1805" y="2648"/>
                  </a:lnTo>
                  <a:lnTo>
                    <a:pt x="1808" y="2648"/>
                  </a:lnTo>
                  <a:lnTo>
                    <a:pt x="1811" y="2649"/>
                  </a:lnTo>
                  <a:lnTo>
                    <a:pt x="1814" y="2651"/>
                  </a:lnTo>
                  <a:lnTo>
                    <a:pt x="1818" y="2654"/>
                  </a:lnTo>
                  <a:lnTo>
                    <a:pt x="1818" y="2652"/>
                  </a:lnTo>
                  <a:lnTo>
                    <a:pt x="1819" y="2651"/>
                  </a:lnTo>
                  <a:lnTo>
                    <a:pt x="1820" y="2650"/>
                  </a:lnTo>
                  <a:lnTo>
                    <a:pt x="1821" y="2650"/>
                  </a:lnTo>
                  <a:lnTo>
                    <a:pt x="1822" y="2649"/>
                  </a:lnTo>
                  <a:lnTo>
                    <a:pt x="1824" y="2648"/>
                  </a:lnTo>
                  <a:lnTo>
                    <a:pt x="1826" y="2648"/>
                  </a:lnTo>
                  <a:lnTo>
                    <a:pt x="1828" y="2648"/>
                  </a:lnTo>
                  <a:lnTo>
                    <a:pt x="1831" y="2648"/>
                  </a:lnTo>
                  <a:lnTo>
                    <a:pt x="1833" y="2648"/>
                  </a:lnTo>
                  <a:lnTo>
                    <a:pt x="1833" y="2648"/>
                  </a:lnTo>
                  <a:lnTo>
                    <a:pt x="1832" y="2649"/>
                  </a:lnTo>
                  <a:lnTo>
                    <a:pt x="1832" y="2649"/>
                  </a:lnTo>
                  <a:lnTo>
                    <a:pt x="1832" y="2649"/>
                  </a:lnTo>
                  <a:lnTo>
                    <a:pt x="1831" y="2650"/>
                  </a:lnTo>
                  <a:lnTo>
                    <a:pt x="1831" y="2650"/>
                  </a:lnTo>
                  <a:lnTo>
                    <a:pt x="1831" y="2650"/>
                  </a:lnTo>
                  <a:lnTo>
                    <a:pt x="1831" y="2651"/>
                  </a:lnTo>
                  <a:lnTo>
                    <a:pt x="1831" y="2651"/>
                  </a:lnTo>
                  <a:lnTo>
                    <a:pt x="1831" y="2652"/>
                  </a:lnTo>
                  <a:lnTo>
                    <a:pt x="1832" y="2652"/>
                  </a:lnTo>
                  <a:lnTo>
                    <a:pt x="1832" y="2652"/>
                  </a:lnTo>
                  <a:lnTo>
                    <a:pt x="1833" y="2654"/>
                  </a:lnTo>
                  <a:lnTo>
                    <a:pt x="1833" y="2654"/>
                  </a:lnTo>
                  <a:lnTo>
                    <a:pt x="1833" y="2655"/>
                  </a:lnTo>
                  <a:lnTo>
                    <a:pt x="1834" y="2655"/>
                  </a:lnTo>
                  <a:lnTo>
                    <a:pt x="1834" y="2656"/>
                  </a:lnTo>
                  <a:lnTo>
                    <a:pt x="1835" y="2656"/>
                  </a:lnTo>
                  <a:lnTo>
                    <a:pt x="1835" y="2656"/>
                  </a:lnTo>
                  <a:lnTo>
                    <a:pt x="1836" y="2656"/>
                  </a:lnTo>
                  <a:lnTo>
                    <a:pt x="1838" y="2648"/>
                  </a:lnTo>
                  <a:lnTo>
                    <a:pt x="1839" y="2649"/>
                  </a:lnTo>
                  <a:lnTo>
                    <a:pt x="1840" y="2649"/>
                  </a:lnTo>
                  <a:lnTo>
                    <a:pt x="1840" y="2649"/>
                  </a:lnTo>
                  <a:lnTo>
                    <a:pt x="1841" y="2648"/>
                  </a:lnTo>
                  <a:lnTo>
                    <a:pt x="1841" y="2648"/>
                  </a:lnTo>
                  <a:lnTo>
                    <a:pt x="1841" y="2648"/>
                  </a:lnTo>
                  <a:lnTo>
                    <a:pt x="1841" y="2647"/>
                  </a:lnTo>
                  <a:lnTo>
                    <a:pt x="1841" y="2646"/>
                  </a:lnTo>
                  <a:lnTo>
                    <a:pt x="1841" y="2646"/>
                  </a:lnTo>
                  <a:lnTo>
                    <a:pt x="1841" y="2645"/>
                  </a:lnTo>
                  <a:lnTo>
                    <a:pt x="1841" y="2645"/>
                  </a:lnTo>
                  <a:lnTo>
                    <a:pt x="1851" y="2645"/>
                  </a:lnTo>
                  <a:lnTo>
                    <a:pt x="1849" y="2645"/>
                  </a:lnTo>
                  <a:lnTo>
                    <a:pt x="1848" y="2646"/>
                  </a:lnTo>
                  <a:lnTo>
                    <a:pt x="1848" y="2646"/>
                  </a:lnTo>
                  <a:lnTo>
                    <a:pt x="1847" y="2647"/>
                  </a:lnTo>
                  <a:lnTo>
                    <a:pt x="1848" y="2648"/>
                  </a:lnTo>
                  <a:lnTo>
                    <a:pt x="1848" y="2649"/>
                  </a:lnTo>
                  <a:lnTo>
                    <a:pt x="1848" y="2650"/>
                  </a:lnTo>
                  <a:lnTo>
                    <a:pt x="1848" y="2651"/>
                  </a:lnTo>
                  <a:lnTo>
                    <a:pt x="1848" y="2652"/>
                  </a:lnTo>
                  <a:lnTo>
                    <a:pt x="1847" y="2654"/>
                  </a:lnTo>
                  <a:lnTo>
                    <a:pt x="1848" y="2655"/>
                  </a:lnTo>
                  <a:lnTo>
                    <a:pt x="1849" y="2655"/>
                  </a:lnTo>
                  <a:lnTo>
                    <a:pt x="1850" y="2655"/>
                  </a:lnTo>
                  <a:lnTo>
                    <a:pt x="1850" y="2654"/>
                  </a:lnTo>
                  <a:lnTo>
                    <a:pt x="1850" y="2654"/>
                  </a:lnTo>
                  <a:lnTo>
                    <a:pt x="1851" y="2652"/>
                  </a:lnTo>
                  <a:lnTo>
                    <a:pt x="1851" y="2652"/>
                  </a:lnTo>
                  <a:lnTo>
                    <a:pt x="1851" y="2652"/>
                  </a:lnTo>
                  <a:lnTo>
                    <a:pt x="1852" y="2654"/>
                  </a:lnTo>
                  <a:lnTo>
                    <a:pt x="1852" y="2656"/>
                  </a:lnTo>
                  <a:lnTo>
                    <a:pt x="1851" y="2655"/>
                  </a:lnTo>
                  <a:lnTo>
                    <a:pt x="1853" y="2652"/>
                  </a:lnTo>
                  <a:lnTo>
                    <a:pt x="1854" y="2654"/>
                  </a:lnTo>
                  <a:lnTo>
                    <a:pt x="1852" y="2656"/>
                  </a:lnTo>
                  <a:lnTo>
                    <a:pt x="1853" y="2656"/>
                  </a:lnTo>
                  <a:lnTo>
                    <a:pt x="1853" y="2657"/>
                  </a:lnTo>
                  <a:lnTo>
                    <a:pt x="1853" y="2657"/>
                  </a:lnTo>
                  <a:lnTo>
                    <a:pt x="1853" y="2657"/>
                  </a:lnTo>
                  <a:lnTo>
                    <a:pt x="1854" y="2657"/>
                  </a:lnTo>
                  <a:lnTo>
                    <a:pt x="1854" y="2657"/>
                  </a:lnTo>
                  <a:lnTo>
                    <a:pt x="1855" y="2658"/>
                  </a:lnTo>
                  <a:lnTo>
                    <a:pt x="1855" y="2658"/>
                  </a:lnTo>
                  <a:lnTo>
                    <a:pt x="1855" y="2658"/>
                  </a:lnTo>
                  <a:lnTo>
                    <a:pt x="1856" y="2657"/>
                  </a:lnTo>
                  <a:lnTo>
                    <a:pt x="1857" y="2656"/>
                  </a:lnTo>
                  <a:lnTo>
                    <a:pt x="1857" y="2655"/>
                  </a:lnTo>
                  <a:lnTo>
                    <a:pt x="1857" y="2654"/>
                  </a:lnTo>
                  <a:lnTo>
                    <a:pt x="1857" y="2652"/>
                  </a:lnTo>
                  <a:lnTo>
                    <a:pt x="1857" y="2650"/>
                  </a:lnTo>
                  <a:lnTo>
                    <a:pt x="1856" y="2649"/>
                  </a:lnTo>
                  <a:lnTo>
                    <a:pt x="1856" y="2648"/>
                  </a:lnTo>
                  <a:lnTo>
                    <a:pt x="1855" y="2647"/>
                  </a:lnTo>
                  <a:lnTo>
                    <a:pt x="1854" y="2646"/>
                  </a:lnTo>
                  <a:lnTo>
                    <a:pt x="1854" y="2645"/>
                  </a:lnTo>
                  <a:lnTo>
                    <a:pt x="1854" y="2646"/>
                  </a:lnTo>
                  <a:lnTo>
                    <a:pt x="1854" y="2647"/>
                  </a:lnTo>
                  <a:lnTo>
                    <a:pt x="1855" y="2647"/>
                  </a:lnTo>
                  <a:lnTo>
                    <a:pt x="1856" y="2648"/>
                  </a:lnTo>
                  <a:lnTo>
                    <a:pt x="1856" y="2648"/>
                  </a:lnTo>
                  <a:lnTo>
                    <a:pt x="1857" y="2648"/>
                  </a:lnTo>
                  <a:lnTo>
                    <a:pt x="1858" y="2649"/>
                  </a:lnTo>
                  <a:lnTo>
                    <a:pt x="1860" y="2649"/>
                  </a:lnTo>
                  <a:lnTo>
                    <a:pt x="1861" y="2649"/>
                  </a:lnTo>
                  <a:lnTo>
                    <a:pt x="1862" y="2649"/>
                  </a:lnTo>
                  <a:lnTo>
                    <a:pt x="1860" y="2643"/>
                  </a:lnTo>
                  <a:lnTo>
                    <a:pt x="1862" y="2645"/>
                  </a:lnTo>
                  <a:lnTo>
                    <a:pt x="1863" y="2645"/>
                  </a:lnTo>
                  <a:lnTo>
                    <a:pt x="1864" y="2645"/>
                  </a:lnTo>
                  <a:lnTo>
                    <a:pt x="1865" y="2644"/>
                  </a:lnTo>
                  <a:lnTo>
                    <a:pt x="1866" y="2643"/>
                  </a:lnTo>
                  <a:lnTo>
                    <a:pt x="1867" y="2642"/>
                  </a:lnTo>
                  <a:lnTo>
                    <a:pt x="1868" y="2641"/>
                  </a:lnTo>
                  <a:lnTo>
                    <a:pt x="1869" y="2640"/>
                  </a:lnTo>
                  <a:lnTo>
                    <a:pt x="1870" y="2640"/>
                  </a:lnTo>
                  <a:lnTo>
                    <a:pt x="1871" y="2641"/>
                  </a:lnTo>
                  <a:lnTo>
                    <a:pt x="1870" y="2643"/>
                  </a:lnTo>
                  <a:lnTo>
                    <a:pt x="1875" y="2647"/>
                  </a:lnTo>
                  <a:lnTo>
                    <a:pt x="1875" y="2646"/>
                  </a:lnTo>
                  <a:lnTo>
                    <a:pt x="1875" y="2646"/>
                  </a:lnTo>
                  <a:lnTo>
                    <a:pt x="1876" y="2645"/>
                  </a:lnTo>
                  <a:lnTo>
                    <a:pt x="1876" y="2645"/>
                  </a:lnTo>
                  <a:lnTo>
                    <a:pt x="1877" y="2644"/>
                  </a:lnTo>
                  <a:lnTo>
                    <a:pt x="1877" y="2644"/>
                  </a:lnTo>
                  <a:lnTo>
                    <a:pt x="1878" y="2643"/>
                  </a:lnTo>
                  <a:lnTo>
                    <a:pt x="1878" y="2643"/>
                  </a:lnTo>
                  <a:lnTo>
                    <a:pt x="1878" y="2642"/>
                  </a:lnTo>
                  <a:lnTo>
                    <a:pt x="1878" y="2641"/>
                  </a:lnTo>
                  <a:lnTo>
                    <a:pt x="1876" y="2640"/>
                  </a:lnTo>
                  <a:lnTo>
                    <a:pt x="1878" y="2638"/>
                  </a:lnTo>
                  <a:lnTo>
                    <a:pt x="1879" y="2637"/>
                  </a:lnTo>
                  <a:lnTo>
                    <a:pt x="1880" y="2637"/>
                  </a:lnTo>
                  <a:lnTo>
                    <a:pt x="1881" y="2638"/>
                  </a:lnTo>
                  <a:lnTo>
                    <a:pt x="1882" y="2640"/>
                  </a:lnTo>
                  <a:lnTo>
                    <a:pt x="1882" y="2640"/>
                  </a:lnTo>
                  <a:lnTo>
                    <a:pt x="1883" y="2641"/>
                  </a:lnTo>
                  <a:lnTo>
                    <a:pt x="1884" y="2641"/>
                  </a:lnTo>
                  <a:lnTo>
                    <a:pt x="1885" y="2641"/>
                  </a:lnTo>
                  <a:lnTo>
                    <a:pt x="1886" y="2640"/>
                  </a:lnTo>
                  <a:lnTo>
                    <a:pt x="1884" y="2637"/>
                  </a:lnTo>
                  <a:lnTo>
                    <a:pt x="1886" y="2637"/>
                  </a:lnTo>
                  <a:lnTo>
                    <a:pt x="1889" y="2637"/>
                  </a:lnTo>
                  <a:lnTo>
                    <a:pt x="1891" y="2637"/>
                  </a:lnTo>
                  <a:lnTo>
                    <a:pt x="1893" y="2637"/>
                  </a:lnTo>
                  <a:lnTo>
                    <a:pt x="1895" y="2637"/>
                  </a:lnTo>
                  <a:lnTo>
                    <a:pt x="1897" y="2637"/>
                  </a:lnTo>
                  <a:lnTo>
                    <a:pt x="1898" y="2637"/>
                  </a:lnTo>
                  <a:lnTo>
                    <a:pt x="1899" y="2637"/>
                  </a:lnTo>
                  <a:lnTo>
                    <a:pt x="1900" y="2637"/>
                  </a:lnTo>
                  <a:lnTo>
                    <a:pt x="1901" y="2637"/>
                  </a:lnTo>
                  <a:lnTo>
                    <a:pt x="1901" y="2637"/>
                  </a:lnTo>
                  <a:lnTo>
                    <a:pt x="1903" y="2636"/>
                  </a:lnTo>
                  <a:lnTo>
                    <a:pt x="1903" y="2636"/>
                  </a:lnTo>
                  <a:lnTo>
                    <a:pt x="1903" y="2635"/>
                  </a:lnTo>
                  <a:lnTo>
                    <a:pt x="1903" y="2635"/>
                  </a:lnTo>
                  <a:lnTo>
                    <a:pt x="1903" y="2634"/>
                  </a:lnTo>
                  <a:lnTo>
                    <a:pt x="1903" y="2634"/>
                  </a:lnTo>
                  <a:lnTo>
                    <a:pt x="1903" y="2633"/>
                  </a:lnTo>
                  <a:lnTo>
                    <a:pt x="1903" y="2632"/>
                  </a:lnTo>
                  <a:lnTo>
                    <a:pt x="1903" y="2632"/>
                  </a:lnTo>
                  <a:lnTo>
                    <a:pt x="1907" y="2633"/>
                  </a:lnTo>
                  <a:lnTo>
                    <a:pt x="1910" y="2633"/>
                  </a:lnTo>
                  <a:lnTo>
                    <a:pt x="1912" y="2633"/>
                  </a:lnTo>
                  <a:lnTo>
                    <a:pt x="1913" y="2632"/>
                  </a:lnTo>
                  <a:lnTo>
                    <a:pt x="1915" y="2631"/>
                  </a:lnTo>
                  <a:lnTo>
                    <a:pt x="1918" y="2630"/>
                  </a:lnTo>
                  <a:lnTo>
                    <a:pt x="1920" y="2629"/>
                  </a:lnTo>
                  <a:lnTo>
                    <a:pt x="1922" y="2628"/>
                  </a:lnTo>
                  <a:lnTo>
                    <a:pt x="1925" y="2627"/>
                  </a:lnTo>
                  <a:lnTo>
                    <a:pt x="1929" y="2627"/>
                  </a:lnTo>
                  <a:lnTo>
                    <a:pt x="1939" y="2622"/>
                  </a:lnTo>
                  <a:lnTo>
                    <a:pt x="1937" y="2625"/>
                  </a:lnTo>
                  <a:lnTo>
                    <a:pt x="1941" y="2629"/>
                  </a:lnTo>
                  <a:lnTo>
                    <a:pt x="1948" y="2621"/>
                  </a:lnTo>
                  <a:lnTo>
                    <a:pt x="1948" y="2621"/>
                  </a:lnTo>
                  <a:lnTo>
                    <a:pt x="1948" y="2622"/>
                  </a:lnTo>
                  <a:lnTo>
                    <a:pt x="1948" y="2622"/>
                  </a:lnTo>
                  <a:lnTo>
                    <a:pt x="1948" y="2622"/>
                  </a:lnTo>
                  <a:lnTo>
                    <a:pt x="1948" y="2623"/>
                  </a:lnTo>
                  <a:lnTo>
                    <a:pt x="1949" y="2623"/>
                  </a:lnTo>
                  <a:lnTo>
                    <a:pt x="1949" y="2623"/>
                  </a:lnTo>
                  <a:lnTo>
                    <a:pt x="1949" y="2625"/>
                  </a:lnTo>
                  <a:lnTo>
                    <a:pt x="1950" y="2625"/>
                  </a:lnTo>
                  <a:lnTo>
                    <a:pt x="1950" y="2625"/>
                  </a:lnTo>
                  <a:lnTo>
                    <a:pt x="1951" y="2625"/>
                  </a:lnTo>
                  <a:lnTo>
                    <a:pt x="1951" y="2623"/>
                  </a:lnTo>
                  <a:lnTo>
                    <a:pt x="1952" y="2623"/>
                  </a:lnTo>
                  <a:lnTo>
                    <a:pt x="1952" y="2622"/>
                  </a:lnTo>
                  <a:lnTo>
                    <a:pt x="1952" y="2621"/>
                  </a:lnTo>
                  <a:lnTo>
                    <a:pt x="1952" y="2620"/>
                  </a:lnTo>
                  <a:lnTo>
                    <a:pt x="1952" y="2620"/>
                  </a:lnTo>
                  <a:lnTo>
                    <a:pt x="1952" y="2619"/>
                  </a:lnTo>
                  <a:lnTo>
                    <a:pt x="1952" y="2618"/>
                  </a:lnTo>
                  <a:lnTo>
                    <a:pt x="1952" y="2617"/>
                  </a:lnTo>
                  <a:lnTo>
                    <a:pt x="1953" y="2618"/>
                  </a:lnTo>
                  <a:lnTo>
                    <a:pt x="1955" y="2618"/>
                  </a:lnTo>
                  <a:lnTo>
                    <a:pt x="1957" y="2619"/>
                  </a:lnTo>
                  <a:lnTo>
                    <a:pt x="1958" y="2619"/>
                  </a:lnTo>
                  <a:lnTo>
                    <a:pt x="1961" y="2619"/>
                  </a:lnTo>
                  <a:lnTo>
                    <a:pt x="1962" y="2620"/>
                  </a:lnTo>
                  <a:lnTo>
                    <a:pt x="1964" y="2620"/>
                  </a:lnTo>
                  <a:lnTo>
                    <a:pt x="1966" y="2621"/>
                  </a:lnTo>
                  <a:lnTo>
                    <a:pt x="1968" y="2621"/>
                  </a:lnTo>
                  <a:lnTo>
                    <a:pt x="1969" y="2622"/>
                  </a:lnTo>
                  <a:lnTo>
                    <a:pt x="1970" y="2622"/>
                  </a:lnTo>
                  <a:lnTo>
                    <a:pt x="1971" y="2622"/>
                  </a:lnTo>
                  <a:lnTo>
                    <a:pt x="1971" y="2621"/>
                  </a:lnTo>
                  <a:lnTo>
                    <a:pt x="1971" y="2620"/>
                  </a:lnTo>
                  <a:lnTo>
                    <a:pt x="1971" y="2620"/>
                  </a:lnTo>
                  <a:lnTo>
                    <a:pt x="1971" y="2619"/>
                  </a:lnTo>
                  <a:lnTo>
                    <a:pt x="1971" y="2618"/>
                  </a:lnTo>
                  <a:lnTo>
                    <a:pt x="1971" y="2617"/>
                  </a:lnTo>
                  <a:lnTo>
                    <a:pt x="1971" y="2617"/>
                  </a:lnTo>
                  <a:lnTo>
                    <a:pt x="1971" y="2616"/>
                  </a:lnTo>
                  <a:lnTo>
                    <a:pt x="1974" y="2617"/>
                  </a:lnTo>
                  <a:lnTo>
                    <a:pt x="1975" y="2618"/>
                  </a:lnTo>
                  <a:lnTo>
                    <a:pt x="1977" y="2617"/>
                  </a:lnTo>
                  <a:lnTo>
                    <a:pt x="1978" y="2617"/>
                  </a:lnTo>
                  <a:lnTo>
                    <a:pt x="1979" y="2615"/>
                  </a:lnTo>
                  <a:lnTo>
                    <a:pt x="1980" y="2614"/>
                  </a:lnTo>
                  <a:lnTo>
                    <a:pt x="1981" y="2614"/>
                  </a:lnTo>
                  <a:lnTo>
                    <a:pt x="1982" y="2613"/>
                  </a:lnTo>
                  <a:lnTo>
                    <a:pt x="1982" y="2614"/>
                  </a:lnTo>
                  <a:lnTo>
                    <a:pt x="1982" y="2616"/>
                  </a:lnTo>
                  <a:lnTo>
                    <a:pt x="1984" y="2613"/>
                  </a:lnTo>
                  <a:lnTo>
                    <a:pt x="1985" y="2609"/>
                  </a:lnTo>
                  <a:lnTo>
                    <a:pt x="1988" y="2608"/>
                  </a:lnTo>
                  <a:lnTo>
                    <a:pt x="1990" y="2608"/>
                  </a:lnTo>
                  <a:lnTo>
                    <a:pt x="1993" y="2608"/>
                  </a:lnTo>
                  <a:lnTo>
                    <a:pt x="1996" y="2608"/>
                  </a:lnTo>
                  <a:lnTo>
                    <a:pt x="1998" y="2607"/>
                  </a:lnTo>
                  <a:lnTo>
                    <a:pt x="2001" y="2607"/>
                  </a:lnTo>
                  <a:lnTo>
                    <a:pt x="2004" y="2605"/>
                  </a:lnTo>
                  <a:lnTo>
                    <a:pt x="2006" y="2602"/>
                  </a:lnTo>
                  <a:lnTo>
                    <a:pt x="2007" y="2602"/>
                  </a:lnTo>
                  <a:lnTo>
                    <a:pt x="2007" y="2602"/>
                  </a:lnTo>
                  <a:lnTo>
                    <a:pt x="2008" y="2603"/>
                  </a:lnTo>
                  <a:lnTo>
                    <a:pt x="2008" y="2604"/>
                  </a:lnTo>
                  <a:lnTo>
                    <a:pt x="2008" y="2605"/>
                  </a:lnTo>
                  <a:lnTo>
                    <a:pt x="2008" y="2606"/>
                  </a:lnTo>
                  <a:lnTo>
                    <a:pt x="2008" y="2607"/>
                  </a:lnTo>
                  <a:lnTo>
                    <a:pt x="2009" y="2608"/>
                  </a:lnTo>
                  <a:lnTo>
                    <a:pt x="2010" y="2608"/>
                  </a:lnTo>
                  <a:lnTo>
                    <a:pt x="2011" y="2608"/>
                  </a:lnTo>
                  <a:lnTo>
                    <a:pt x="2011" y="2606"/>
                  </a:lnTo>
                  <a:lnTo>
                    <a:pt x="2012" y="2605"/>
                  </a:lnTo>
                  <a:lnTo>
                    <a:pt x="2013" y="2603"/>
                  </a:lnTo>
                  <a:lnTo>
                    <a:pt x="2014" y="2601"/>
                  </a:lnTo>
                  <a:lnTo>
                    <a:pt x="2017" y="2600"/>
                  </a:lnTo>
                  <a:lnTo>
                    <a:pt x="2019" y="2598"/>
                  </a:lnTo>
                  <a:lnTo>
                    <a:pt x="2022" y="2597"/>
                  </a:lnTo>
                  <a:lnTo>
                    <a:pt x="2024" y="2595"/>
                  </a:lnTo>
                  <a:lnTo>
                    <a:pt x="2027" y="2594"/>
                  </a:lnTo>
                  <a:lnTo>
                    <a:pt x="2029" y="2594"/>
                  </a:lnTo>
                  <a:lnTo>
                    <a:pt x="2029" y="2595"/>
                  </a:lnTo>
                  <a:lnTo>
                    <a:pt x="2037" y="2595"/>
                  </a:lnTo>
                  <a:lnTo>
                    <a:pt x="2037" y="2597"/>
                  </a:lnTo>
                  <a:lnTo>
                    <a:pt x="2037" y="2597"/>
                  </a:lnTo>
                  <a:lnTo>
                    <a:pt x="2037" y="2598"/>
                  </a:lnTo>
                  <a:lnTo>
                    <a:pt x="2037" y="2598"/>
                  </a:lnTo>
                  <a:lnTo>
                    <a:pt x="2037" y="2598"/>
                  </a:lnTo>
                  <a:lnTo>
                    <a:pt x="2037" y="2599"/>
                  </a:lnTo>
                  <a:lnTo>
                    <a:pt x="2037" y="2599"/>
                  </a:lnTo>
                  <a:lnTo>
                    <a:pt x="2038" y="2599"/>
                  </a:lnTo>
                  <a:lnTo>
                    <a:pt x="2038" y="2599"/>
                  </a:lnTo>
                  <a:lnTo>
                    <a:pt x="2038" y="2600"/>
                  </a:lnTo>
                  <a:lnTo>
                    <a:pt x="2042" y="2595"/>
                  </a:lnTo>
                  <a:lnTo>
                    <a:pt x="2040" y="2597"/>
                  </a:lnTo>
                  <a:lnTo>
                    <a:pt x="2039" y="2595"/>
                  </a:lnTo>
                  <a:lnTo>
                    <a:pt x="2040" y="2594"/>
                  </a:lnTo>
                  <a:lnTo>
                    <a:pt x="2041" y="2594"/>
                  </a:lnTo>
                  <a:lnTo>
                    <a:pt x="2041" y="2595"/>
                  </a:lnTo>
                  <a:lnTo>
                    <a:pt x="2042" y="2595"/>
                  </a:lnTo>
                  <a:lnTo>
                    <a:pt x="2042" y="2595"/>
                  </a:lnTo>
                  <a:lnTo>
                    <a:pt x="2043" y="2595"/>
                  </a:lnTo>
                  <a:lnTo>
                    <a:pt x="2044" y="2595"/>
                  </a:lnTo>
                  <a:lnTo>
                    <a:pt x="2044" y="2595"/>
                  </a:lnTo>
                  <a:lnTo>
                    <a:pt x="2046" y="2595"/>
                  </a:lnTo>
                  <a:lnTo>
                    <a:pt x="2047" y="2595"/>
                  </a:lnTo>
                  <a:lnTo>
                    <a:pt x="2048" y="2595"/>
                  </a:lnTo>
                  <a:lnTo>
                    <a:pt x="2050" y="2594"/>
                  </a:lnTo>
                  <a:lnTo>
                    <a:pt x="2048" y="2595"/>
                  </a:lnTo>
                  <a:lnTo>
                    <a:pt x="2044" y="2592"/>
                  </a:lnTo>
                  <a:lnTo>
                    <a:pt x="2046" y="2590"/>
                  </a:lnTo>
                  <a:lnTo>
                    <a:pt x="2051" y="2595"/>
                  </a:lnTo>
                  <a:lnTo>
                    <a:pt x="2052" y="2595"/>
                  </a:lnTo>
                  <a:lnTo>
                    <a:pt x="2052" y="2594"/>
                  </a:lnTo>
                  <a:lnTo>
                    <a:pt x="2053" y="2594"/>
                  </a:lnTo>
                  <a:lnTo>
                    <a:pt x="2053" y="2594"/>
                  </a:lnTo>
                  <a:lnTo>
                    <a:pt x="2054" y="2593"/>
                  </a:lnTo>
                  <a:lnTo>
                    <a:pt x="2054" y="2593"/>
                  </a:lnTo>
                  <a:lnTo>
                    <a:pt x="2054" y="2592"/>
                  </a:lnTo>
                  <a:lnTo>
                    <a:pt x="2055" y="2592"/>
                  </a:lnTo>
                  <a:lnTo>
                    <a:pt x="2055" y="2591"/>
                  </a:lnTo>
                  <a:lnTo>
                    <a:pt x="2055" y="2590"/>
                  </a:lnTo>
                  <a:lnTo>
                    <a:pt x="2052" y="2589"/>
                  </a:lnTo>
                  <a:lnTo>
                    <a:pt x="2057" y="2587"/>
                  </a:lnTo>
                  <a:lnTo>
                    <a:pt x="2062" y="2586"/>
                  </a:lnTo>
                  <a:lnTo>
                    <a:pt x="2065" y="2584"/>
                  </a:lnTo>
                  <a:lnTo>
                    <a:pt x="2069" y="2582"/>
                  </a:lnTo>
                  <a:lnTo>
                    <a:pt x="2074" y="2580"/>
                  </a:lnTo>
                  <a:lnTo>
                    <a:pt x="2077" y="2578"/>
                  </a:lnTo>
                  <a:lnTo>
                    <a:pt x="2081" y="2577"/>
                  </a:lnTo>
                  <a:lnTo>
                    <a:pt x="2084" y="2576"/>
                  </a:lnTo>
                  <a:lnTo>
                    <a:pt x="2089" y="2575"/>
                  </a:lnTo>
                  <a:lnTo>
                    <a:pt x="2093" y="2574"/>
                  </a:lnTo>
                  <a:lnTo>
                    <a:pt x="2096" y="2572"/>
                  </a:lnTo>
                  <a:lnTo>
                    <a:pt x="2100" y="2569"/>
                  </a:lnTo>
                  <a:lnTo>
                    <a:pt x="2106" y="2566"/>
                  </a:lnTo>
                  <a:lnTo>
                    <a:pt x="2111" y="2563"/>
                  </a:lnTo>
                  <a:lnTo>
                    <a:pt x="2118" y="2560"/>
                  </a:lnTo>
                  <a:lnTo>
                    <a:pt x="2123" y="2558"/>
                  </a:lnTo>
                  <a:lnTo>
                    <a:pt x="2128" y="2556"/>
                  </a:lnTo>
                  <a:lnTo>
                    <a:pt x="2134" y="2552"/>
                  </a:lnTo>
                  <a:lnTo>
                    <a:pt x="2138" y="2550"/>
                  </a:lnTo>
                  <a:lnTo>
                    <a:pt x="2141" y="2549"/>
                  </a:lnTo>
                  <a:lnTo>
                    <a:pt x="2142" y="2550"/>
                  </a:lnTo>
                  <a:lnTo>
                    <a:pt x="2149" y="2544"/>
                  </a:lnTo>
                  <a:lnTo>
                    <a:pt x="2155" y="2536"/>
                  </a:lnTo>
                  <a:lnTo>
                    <a:pt x="2161" y="2530"/>
                  </a:lnTo>
                  <a:lnTo>
                    <a:pt x="2166" y="2522"/>
                  </a:lnTo>
                  <a:lnTo>
                    <a:pt x="2170" y="2515"/>
                  </a:lnTo>
                  <a:lnTo>
                    <a:pt x="2173" y="2507"/>
                  </a:lnTo>
                  <a:lnTo>
                    <a:pt x="2177" y="2499"/>
                  </a:lnTo>
                  <a:lnTo>
                    <a:pt x="2178" y="2491"/>
                  </a:lnTo>
                  <a:lnTo>
                    <a:pt x="2179" y="2484"/>
                  </a:lnTo>
                  <a:lnTo>
                    <a:pt x="2178" y="2475"/>
                  </a:lnTo>
                  <a:lnTo>
                    <a:pt x="2177" y="2473"/>
                  </a:lnTo>
                  <a:lnTo>
                    <a:pt x="2177" y="2472"/>
                  </a:lnTo>
                  <a:lnTo>
                    <a:pt x="2176" y="2471"/>
                  </a:lnTo>
                  <a:lnTo>
                    <a:pt x="2175" y="2470"/>
                  </a:lnTo>
                  <a:lnTo>
                    <a:pt x="2172" y="2469"/>
                  </a:lnTo>
                  <a:lnTo>
                    <a:pt x="2171" y="2468"/>
                  </a:lnTo>
                  <a:lnTo>
                    <a:pt x="2169" y="2466"/>
                  </a:lnTo>
                  <a:lnTo>
                    <a:pt x="2167" y="2465"/>
                  </a:lnTo>
                  <a:lnTo>
                    <a:pt x="2165" y="2465"/>
                  </a:lnTo>
                  <a:lnTo>
                    <a:pt x="2163" y="2464"/>
                  </a:lnTo>
                  <a:lnTo>
                    <a:pt x="2163" y="2460"/>
                  </a:lnTo>
                  <a:lnTo>
                    <a:pt x="2164" y="2460"/>
                  </a:lnTo>
                  <a:lnTo>
                    <a:pt x="2164" y="2460"/>
                  </a:lnTo>
                  <a:lnTo>
                    <a:pt x="2165" y="2460"/>
                  </a:lnTo>
                  <a:lnTo>
                    <a:pt x="2165" y="2460"/>
                  </a:lnTo>
                  <a:lnTo>
                    <a:pt x="2165" y="2460"/>
                  </a:lnTo>
                  <a:lnTo>
                    <a:pt x="2165" y="2460"/>
                  </a:lnTo>
                  <a:lnTo>
                    <a:pt x="2166" y="2459"/>
                  </a:lnTo>
                  <a:lnTo>
                    <a:pt x="2166" y="2459"/>
                  </a:lnTo>
                  <a:lnTo>
                    <a:pt x="2166" y="2459"/>
                  </a:lnTo>
                  <a:lnTo>
                    <a:pt x="2167" y="2459"/>
                  </a:lnTo>
                  <a:lnTo>
                    <a:pt x="2162" y="2458"/>
                  </a:lnTo>
                  <a:lnTo>
                    <a:pt x="2157" y="2457"/>
                  </a:lnTo>
                  <a:lnTo>
                    <a:pt x="2153" y="2455"/>
                  </a:lnTo>
                  <a:lnTo>
                    <a:pt x="2150" y="2452"/>
                  </a:lnTo>
                  <a:lnTo>
                    <a:pt x="2147" y="2450"/>
                  </a:lnTo>
                  <a:lnTo>
                    <a:pt x="2143" y="2448"/>
                  </a:lnTo>
                  <a:lnTo>
                    <a:pt x="2139" y="2446"/>
                  </a:lnTo>
                  <a:lnTo>
                    <a:pt x="2136" y="2444"/>
                  </a:lnTo>
                  <a:lnTo>
                    <a:pt x="2133" y="2444"/>
                  </a:lnTo>
                  <a:lnTo>
                    <a:pt x="2128" y="2444"/>
                  </a:lnTo>
                  <a:lnTo>
                    <a:pt x="2115" y="2435"/>
                  </a:lnTo>
                  <a:lnTo>
                    <a:pt x="2113" y="2438"/>
                  </a:lnTo>
                  <a:lnTo>
                    <a:pt x="2110" y="2441"/>
                  </a:lnTo>
                  <a:lnTo>
                    <a:pt x="2106" y="2441"/>
                  </a:lnTo>
                  <a:lnTo>
                    <a:pt x="2100" y="2441"/>
                  </a:lnTo>
                  <a:lnTo>
                    <a:pt x="2096" y="2441"/>
                  </a:lnTo>
                  <a:lnTo>
                    <a:pt x="2091" y="2440"/>
                  </a:lnTo>
                  <a:lnTo>
                    <a:pt x="2086" y="2441"/>
                  </a:lnTo>
                  <a:lnTo>
                    <a:pt x="2083" y="2442"/>
                  </a:lnTo>
                  <a:lnTo>
                    <a:pt x="2081" y="2446"/>
                  </a:lnTo>
                  <a:lnTo>
                    <a:pt x="2080" y="2451"/>
                  </a:lnTo>
                  <a:lnTo>
                    <a:pt x="2079" y="2452"/>
                  </a:lnTo>
                  <a:lnTo>
                    <a:pt x="2078" y="2454"/>
                  </a:lnTo>
                  <a:lnTo>
                    <a:pt x="2078" y="2455"/>
                  </a:lnTo>
                  <a:lnTo>
                    <a:pt x="2078" y="2457"/>
                  </a:lnTo>
                  <a:lnTo>
                    <a:pt x="2078" y="2458"/>
                  </a:lnTo>
                  <a:lnTo>
                    <a:pt x="2078" y="2459"/>
                  </a:lnTo>
                  <a:lnTo>
                    <a:pt x="2078" y="2461"/>
                  </a:lnTo>
                  <a:lnTo>
                    <a:pt x="2077" y="2462"/>
                  </a:lnTo>
                  <a:lnTo>
                    <a:pt x="2076" y="2463"/>
                  </a:lnTo>
                  <a:lnTo>
                    <a:pt x="2075" y="2464"/>
                  </a:lnTo>
                  <a:lnTo>
                    <a:pt x="2074" y="2463"/>
                  </a:lnTo>
                  <a:lnTo>
                    <a:pt x="2074" y="2462"/>
                  </a:lnTo>
                  <a:lnTo>
                    <a:pt x="2075" y="2461"/>
                  </a:lnTo>
                  <a:lnTo>
                    <a:pt x="2075" y="2460"/>
                  </a:lnTo>
                  <a:lnTo>
                    <a:pt x="2076" y="2459"/>
                  </a:lnTo>
                  <a:lnTo>
                    <a:pt x="2076" y="2458"/>
                  </a:lnTo>
                  <a:lnTo>
                    <a:pt x="2077" y="2458"/>
                  </a:lnTo>
                  <a:lnTo>
                    <a:pt x="2076" y="2457"/>
                  </a:lnTo>
                  <a:lnTo>
                    <a:pt x="2076" y="2456"/>
                  </a:lnTo>
                  <a:lnTo>
                    <a:pt x="2075" y="2455"/>
                  </a:lnTo>
                  <a:lnTo>
                    <a:pt x="2075" y="2459"/>
                  </a:lnTo>
                  <a:lnTo>
                    <a:pt x="2074" y="2461"/>
                  </a:lnTo>
                  <a:lnTo>
                    <a:pt x="2071" y="2462"/>
                  </a:lnTo>
                  <a:lnTo>
                    <a:pt x="2069" y="2463"/>
                  </a:lnTo>
                  <a:lnTo>
                    <a:pt x="2067" y="2464"/>
                  </a:lnTo>
                  <a:lnTo>
                    <a:pt x="2065" y="2464"/>
                  </a:lnTo>
                  <a:lnTo>
                    <a:pt x="2062" y="2465"/>
                  </a:lnTo>
                  <a:lnTo>
                    <a:pt x="2060" y="2465"/>
                  </a:lnTo>
                  <a:lnTo>
                    <a:pt x="2056" y="2468"/>
                  </a:lnTo>
                  <a:lnTo>
                    <a:pt x="2055" y="2469"/>
                  </a:lnTo>
                  <a:lnTo>
                    <a:pt x="2055" y="2469"/>
                  </a:lnTo>
                  <a:lnTo>
                    <a:pt x="2055" y="2469"/>
                  </a:lnTo>
                  <a:lnTo>
                    <a:pt x="2055" y="2468"/>
                  </a:lnTo>
                  <a:lnTo>
                    <a:pt x="2054" y="2468"/>
                  </a:lnTo>
                  <a:lnTo>
                    <a:pt x="2054" y="2466"/>
                  </a:lnTo>
                  <a:lnTo>
                    <a:pt x="2054" y="2465"/>
                  </a:lnTo>
                  <a:lnTo>
                    <a:pt x="2054" y="2465"/>
                  </a:lnTo>
                  <a:lnTo>
                    <a:pt x="2054" y="2464"/>
                  </a:lnTo>
                  <a:lnTo>
                    <a:pt x="2053" y="2464"/>
                  </a:lnTo>
                  <a:lnTo>
                    <a:pt x="2052" y="2464"/>
                  </a:lnTo>
                  <a:lnTo>
                    <a:pt x="2052" y="2464"/>
                  </a:lnTo>
                  <a:lnTo>
                    <a:pt x="2052" y="2464"/>
                  </a:lnTo>
                  <a:lnTo>
                    <a:pt x="2051" y="2465"/>
                  </a:lnTo>
                  <a:lnTo>
                    <a:pt x="2051" y="2465"/>
                  </a:lnTo>
                  <a:lnTo>
                    <a:pt x="2051" y="2466"/>
                  </a:lnTo>
                  <a:lnTo>
                    <a:pt x="2051" y="2468"/>
                  </a:lnTo>
                  <a:lnTo>
                    <a:pt x="2051" y="2468"/>
                  </a:lnTo>
                  <a:lnTo>
                    <a:pt x="2051" y="2469"/>
                  </a:lnTo>
                  <a:lnTo>
                    <a:pt x="2051" y="2469"/>
                  </a:lnTo>
                  <a:lnTo>
                    <a:pt x="2051" y="2469"/>
                  </a:lnTo>
                  <a:lnTo>
                    <a:pt x="2035" y="2472"/>
                  </a:lnTo>
                  <a:lnTo>
                    <a:pt x="2038" y="2475"/>
                  </a:lnTo>
                  <a:lnTo>
                    <a:pt x="2040" y="2478"/>
                  </a:lnTo>
                  <a:lnTo>
                    <a:pt x="2040" y="2483"/>
                  </a:lnTo>
                  <a:lnTo>
                    <a:pt x="2040" y="2487"/>
                  </a:lnTo>
                  <a:lnTo>
                    <a:pt x="2039" y="2491"/>
                  </a:lnTo>
                  <a:lnTo>
                    <a:pt x="2038" y="2494"/>
                  </a:lnTo>
                  <a:lnTo>
                    <a:pt x="2038" y="2498"/>
                  </a:lnTo>
                  <a:lnTo>
                    <a:pt x="2038" y="2501"/>
                  </a:lnTo>
                  <a:lnTo>
                    <a:pt x="2040" y="2502"/>
                  </a:lnTo>
                  <a:lnTo>
                    <a:pt x="2043" y="2502"/>
                  </a:lnTo>
                  <a:lnTo>
                    <a:pt x="2040" y="2518"/>
                  </a:lnTo>
                  <a:lnTo>
                    <a:pt x="2038" y="2517"/>
                  </a:lnTo>
                  <a:lnTo>
                    <a:pt x="2037" y="2523"/>
                  </a:lnTo>
                  <a:lnTo>
                    <a:pt x="2032" y="2518"/>
                  </a:lnTo>
                  <a:lnTo>
                    <a:pt x="2029" y="2520"/>
                  </a:lnTo>
                  <a:lnTo>
                    <a:pt x="2028" y="2521"/>
                  </a:lnTo>
                  <a:lnTo>
                    <a:pt x="2029" y="2523"/>
                  </a:lnTo>
                  <a:lnTo>
                    <a:pt x="2029" y="2525"/>
                  </a:lnTo>
                  <a:lnTo>
                    <a:pt x="2031" y="2526"/>
                  </a:lnTo>
                  <a:lnTo>
                    <a:pt x="2032" y="2527"/>
                  </a:lnTo>
                  <a:lnTo>
                    <a:pt x="2033" y="2528"/>
                  </a:lnTo>
                  <a:lnTo>
                    <a:pt x="2033" y="2529"/>
                  </a:lnTo>
                  <a:lnTo>
                    <a:pt x="2031" y="2530"/>
                  </a:lnTo>
                  <a:lnTo>
                    <a:pt x="2027" y="2531"/>
                  </a:lnTo>
                  <a:lnTo>
                    <a:pt x="2014" y="2538"/>
                  </a:lnTo>
                  <a:lnTo>
                    <a:pt x="2015" y="2537"/>
                  </a:lnTo>
                  <a:lnTo>
                    <a:pt x="2015" y="2536"/>
                  </a:lnTo>
                  <a:lnTo>
                    <a:pt x="2014" y="2536"/>
                  </a:lnTo>
                  <a:lnTo>
                    <a:pt x="2014" y="2535"/>
                  </a:lnTo>
                  <a:lnTo>
                    <a:pt x="2014" y="2535"/>
                  </a:lnTo>
                  <a:lnTo>
                    <a:pt x="2013" y="2534"/>
                  </a:lnTo>
                  <a:lnTo>
                    <a:pt x="2013" y="2534"/>
                  </a:lnTo>
                  <a:lnTo>
                    <a:pt x="2012" y="2533"/>
                  </a:lnTo>
                  <a:lnTo>
                    <a:pt x="2011" y="2533"/>
                  </a:lnTo>
                  <a:lnTo>
                    <a:pt x="2011" y="2532"/>
                  </a:lnTo>
                  <a:lnTo>
                    <a:pt x="2012" y="2534"/>
                  </a:lnTo>
                  <a:lnTo>
                    <a:pt x="2012" y="2535"/>
                  </a:lnTo>
                  <a:lnTo>
                    <a:pt x="2011" y="2537"/>
                  </a:lnTo>
                  <a:lnTo>
                    <a:pt x="2010" y="2538"/>
                  </a:lnTo>
                  <a:lnTo>
                    <a:pt x="2009" y="2540"/>
                  </a:lnTo>
                  <a:lnTo>
                    <a:pt x="2008" y="2541"/>
                  </a:lnTo>
                  <a:lnTo>
                    <a:pt x="2007" y="2541"/>
                  </a:lnTo>
                  <a:lnTo>
                    <a:pt x="2006" y="2542"/>
                  </a:lnTo>
                  <a:lnTo>
                    <a:pt x="2006" y="2542"/>
                  </a:lnTo>
                  <a:lnTo>
                    <a:pt x="2006" y="2542"/>
                  </a:lnTo>
                  <a:lnTo>
                    <a:pt x="2006" y="2541"/>
                  </a:lnTo>
                  <a:lnTo>
                    <a:pt x="2007" y="2540"/>
                  </a:lnTo>
                  <a:lnTo>
                    <a:pt x="2007" y="2540"/>
                  </a:lnTo>
                  <a:lnTo>
                    <a:pt x="2007" y="2538"/>
                  </a:lnTo>
                  <a:lnTo>
                    <a:pt x="2007" y="2537"/>
                  </a:lnTo>
                  <a:lnTo>
                    <a:pt x="2007" y="2537"/>
                  </a:lnTo>
                  <a:lnTo>
                    <a:pt x="2007" y="2536"/>
                  </a:lnTo>
                  <a:lnTo>
                    <a:pt x="2007" y="2536"/>
                  </a:lnTo>
                  <a:lnTo>
                    <a:pt x="2006" y="2535"/>
                  </a:lnTo>
                  <a:lnTo>
                    <a:pt x="2006" y="2534"/>
                  </a:lnTo>
                  <a:lnTo>
                    <a:pt x="2005" y="2534"/>
                  </a:lnTo>
                  <a:lnTo>
                    <a:pt x="2005" y="2534"/>
                  </a:lnTo>
                  <a:lnTo>
                    <a:pt x="2004" y="2535"/>
                  </a:lnTo>
                  <a:lnTo>
                    <a:pt x="2004" y="2535"/>
                  </a:lnTo>
                  <a:lnTo>
                    <a:pt x="2003" y="2535"/>
                  </a:lnTo>
                  <a:lnTo>
                    <a:pt x="2003" y="2536"/>
                  </a:lnTo>
                  <a:lnTo>
                    <a:pt x="2001" y="2536"/>
                  </a:lnTo>
                  <a:lnTo>
                    <a:pt x="2001" y="2537"/>
                  </a:lnTo>
                  <a:lnTo>
                    <a:pt x="2001" y="2537"/>
                  </a:lnTo>
                  <a:lnTo>
                    <a:pt x="2000" y="2538"/>
                  </a:lnTo>
                  <a:lnTo>
                    <a:pt x="2001" y="2538"/>
                  </a:lnTo>
                  <a:lnTo>
                    <a:pt x="2001" y="2540"/>
                  </a:lnTo>
                  <a:lnTo>
                    <a:pt x="2003" y="2540"/>
                  </a:lnTo>
                  <a:lnTo>
                    <a:pt x="2003" y="2541"/>
                  </a:lnTo>
                  <a:lnTo>
                    <a:pt x="2003" y="2541"/>
                  </a:lnTo>
                  <a:lnTo>
                    <a:pt x="2003" y="2542"/>
                  </a:lnTo>
                  <a:lnTo>
                    <a:pt x="2003" y="2543"/>
                  </a:lnTo>
                  <a:lnTo>
                    <a:pt x="2001" y="2544"/>
                  </a:lnTo>
                  <a:lnTo>
                    <a:pt x="2001" y="2544"/>
                  </a:lnTo>
                  <a:lnTo>
                    <a:pt x="2003" y="2545"/>
                  </a:lnTo>
                  <a:lnTo>
                    <a:pt x="1998" y="2545"/>
                  </a:lnTo>
                  <a:lnTo>
                    <a:pt x="2000" y="2544"/>
                  </a:lnTo>
                  <a:lnTo>
                    <a:pt x="1999" y="2543"/>
                  </a:lnTo>
                  <a:lnTo>
                    <a:pt x="1999" y="2542"/>
                  </a:lnTo>
                  <a:lnTo>
                    <a:pt x="1998" y="2542"/>
                  </a:lnTo>
                  <a:lnTo>
                    <a:pt x="1997" y="2542"/>
                  </a:lnTo>
                  <a:lnTo>
                    <a:pt x="1996" y="2542"/>
                  </a:lnTo>
                  <a:lnTo>
                    <a:pt x="1995" y="2543"/>
                  </a:lnTo>
                  <a:lnTo>
                    <a:pt x="1994" y="2544"/>
                  </a:lnTo>
                  <a:lnTo>
                    <a:pt x="1993" y="2544"/>
                  </a:lnTo>
                  <a:lnTo>
                    <a:pt x="1993" y="2545"/>
                  </a:lnTo>
                  <a:lnTo>
                    <a:pt x="1992" y="2545"/>
                  </a:lnTo>
                  <a:lnTo>
                    <a:pt x="1992" y="2549"/>
                  </a:lnTo>
                  <a:lnTo>
                    <a:pt x="1984" y="2549"/>
                  </a:lnTo>
                  <a:lnTo>
                    <a:pt x="1984" y="2547"/>
                  </a:lnTo>
                  <a:lnTo>
                    <a:pt x="1985" y="2546"/>
                  </a:lnTo>
                  <a:lnTo>
                    <a:pt x="1986" y="2546"/>
                  </a:lnTo>
                  <a:lnTo>
                    <a:pt x="1988" y="2546"/>
                  </a:lnTo>
                  <a:lnTo>
                    <a:pt x="1989" y="2546"/>
                  </a:lnTo>
                  <a:lnTo>
                    <a:pt x="1990" y="2546"/>
                  </a:lnTo>
                  <a:lnTo>
                    <a:pt x="1991" y="2546"/>
                  </a:lnTo>
                  <a:lnTo>
                    <a:pt x="1992" y="2545"/>
                  </a:lnTo>
                  <a:lnTo>
                    <a:pt x="1992" y="2544"/>
                  </a:lnTo>
                  <a:lnTo>
                    <a:pt x="1992" y="2542"/>
                  </a:lnTo>
                  <a:lnTo>
                    <a:pt x="1990" y="2542"/>
                  </a:lnTo>
                  <a:lnTo>
                    <a:pt x="1988" y="2542"/>
                  </a:lnTo>
                  <a:lnTo>
                    <a:pt x="1984" y="2542"/>
                  </a:lnTo>
                  <a:lnTo>
                    <a:pt x="1982" y="2542"/>
                  </a:lnTo>
                  <a:lnTo>
                    <a:pt x="1980" y="2543"/>
                  </a:lnTo>
                  <a:lnTo>
                    <a:pt x="1978" y="2543"/>
                  </a:lnTo>
                  <a:lnTo>
                    <a:pt x="1977" y="2545"/>
                  </a:lnTo>
                  <a:lnTo>
                    <a:pt x="1976" y="2546"/>
                  </a:lnTo>
                  <a:lnTo>
                    <a:pt x="1975" y="2549"/>
                  </a:lnTo>
                  <a:lnTo>
                    <a:pt x="1975" y="2552"/>
                  </a:lnTo>
                  <a:lnTo>
                    <a:pt x="1977" y="2557"/>
                  </a:lnTo>
                  <a:lnTo>
                    <a:pt x="1977" y="2561"/>
                  </a:lnTo>
                  <a:lnTo>
                    <a:pt x="1978" y="2564"/>
                  </a:lnTo>
                  <a:lnTo>
                    <a:pt x="1979" y="2569"/>
                  </a:lnTo>
                  <a:lnTo>
                    <a:pt x="1979" y="2572"/>
                  </a:lnTo>
                  <a:lnTo>
                    <a:pt x="1979" y="2575"/>
                  </a:lnTo>
                  <a:lnTo>
                    <a:pt x="1979" y="2579"/>
                  </a:lnTo>
                  <a:lnTo>
                    <a:pt x="1979" y="2584"/>
                  </a:lnTo>
                  <a:lnTo>
                    <a:pt x="1978" y="2588"/>
                  </a:lnTo>
                  <a:lnTo>
                    <a:pt x="1977" y="2592"/>
                  </a:lnTo>
                  <a:lnTo>
                    <a:pt x="1975" y="2593"/>
                  </a:lnTo>
                  <a:lnTo>
                    <a:pt x="1972" y="2593"/>
                  </a:lnTo>
                  <a:lnTo>
                    <a:pt x="1970" y="2594"/>
                  </a:lnTo>
                  <a:lnTo>
                    <a:pt x="1968" y="2594"/>
                  </a:lnTo>
                  <a:lnTo>
                    <a:pt x="1966" y="2594"/>
                  </a:lnTo>
                  <a:lnTo>
                    <a:pt x="1965" y="2594"/>
                  </a:lnTo>
                  <a:lnTo>
                    <a:pt x="1963" y="2595"/>
                  </a:lnTo>
                  <a:lnTo>
                    <a:pt x="1962" y="2595"/>
                  </a:lnTo>
                  <a:lnTo>
                    <a:pt x="1961" y="2597"/>
                  </a:lnTo>
                  <a:lnTo>
                    <a:pt x="1960" y="2598"/>
                  </a:lnTo>
                  <a:lnTo>
                    <a:pt x="1960" y="2598"/>
                  </a:lnTo>
                  <a:lnTo>
                    <a:pt x="1960" y="2597"/>
                  </a:lnTo>
                  <a:lnTo>
                    <a:pt x="1958" y="2597"/>
                  </a:lnTo>
                  <a:lnTo>
                    <a:pt x="1958" y="2597"/>
                  </a:lnTo>
                  <a:lnTo>
                    <a:pt x="1958" y="2595"/>
                  </a:lnTo>
                  <a:lnTo>
                    <a:pt x="1958" y="2595"/>
                  </a:lnTo>
                  <a:lnTo>
                    <a:pt x="1957" y="2594"/>
                  </a:lnTo>
                  <a:lnTo>
                    <a:pt x="1957" y="2594"/>
                  </a:lnTo>
                  <a:lnTo>
                    <a:pt x="1957" y="2594"/>
                  </a:lnTo>
                  <a:lnTo>
                    <a:pt x="1957" y="2594"/>
                  </a:lnTo>
                  <a:lnTo>
                    <a:pt x="1956" y="2594"/>
                  </a:lnTo>
                  <a:lnTo>
                    <a:pt x="1956" y="2594"/>
                  </a:lnTo>
                  <a:lnTo>
                    <a:pt x="1955" y="2595"/>
                  </a:lnTo>
                  <a:lnTo>
                    <a:pt x="1955" y="2595"/>
                  </a:lnTo>
                  <a:lnTo>
                    <a:pt x="1955" y="2597"/>
                  </a:lnTo>
                  <a:lnTo>
                    <a:pt x="1955" y="2597"/>
                  </a:lnTo>
                  <a:lnTo>
                    <a:pt x="1955" y="2598"/>
                  </a:lnTo>
                  <a:lnTo>
                    <a:pt x="1955" y="2599"/>
                  </a:lnTo>
                  <a:lnTo>
                    <a:pt x="1955" y="2599"/>
                  </a:lnTo>
                  <a:lnTo>
                    <a:pt x="1955" y="2600"/>
                  </a:lnTo>
                  <a:lnTo>
                    <a:pt x="1951" y="2598"/>
                  </a:lnTo>
                  <a:lnTo>
                    <a:pt x="1947" y="2597"/>
                  </a:lnTo>
                  <a:lnTo>
                    <a:pt x="1943" y="2594"/>
                  </a:lnTo>
                  <a:lnTo>
                    <a:pt x="1940" y="2592"/>
                  </a:lnTo>
                  <a:lnTo>
                    <a:pt x="1937" y="2590"/>
                  </a:lnTo>
                  <a:lnTo>
                    <a:pt x="1934" y="2587"/>
                  </a:lnTo>
                  <a:lnTo>
                    <a:pt x="1931" y="2584"/>
                  </a:lnTo>
                  <a:lnTo>
                    <a:pt x="1927" y="2580"/>
                  </a:lnTo>
                  <a:lnTo>
                    <a:pt x="1924" y="2576"/>
                  </a:lnTo>
                  <a:lnTo>
                    <a:pt x="1921" y="2572"/>
                  </a:lnTo>
                  <a:lnTo>
                    <a:pt x="1883" y="2574"/>
                  </a:lnTo>
                  <a:lnTo>
                    <a:pt x="1883" y="2589"/>
                  </a:lnTo>
                  <a:lnTo>
                    <a:pt x="1880" y="2589"/>
                  </a:lnTo>
                  <a:lnTo>
                    <a:pt x="1877" y="2589"/>
                  </a:lnTo>
                  <a:lnTo>
                    <a:pt x="1874" y="2587"/>
                  </a:lnTo>
                  <a:lnTo>
                    <a:pt x="1870" y="2586"/>
                  </a:lnTo>
                  <a:lnTo>
                    <a:pt x="1867" y="2584"/>
                  </a:lnTo>
                  <a:lnTo>
                    <a:pt x="1865" y="2583"/>
                  </a:lnTo>
                  <a:lnTo>
                    <a:pt x="1863" y="2582"/>
                  </a:lnTo>
                  <a:lnTo>
                    <a:pt x="1861" y="2582"/>
                  </a:lnTo>
                  <a:lnTo>
                    <a:pt x="1860" y="2583"/>
                  </a:lnTo>
                  <a:lnTo>
                    <a:pt x="1857" y="2587"/>
                  </a:lnTo>
                  <a:lnTo>
                    <a:pt x="1858" y="2587"/>
                  </a:lnTo>
                  <a:lnTo>
                    <a:pt x="1858" y="2587"/>
                  </a:lnTo>
                  <a:lnTo>
                    <a:pt x="1858" y="2588"/>
                  </a:lnTo>
                  <a:lnTo>
                    <a:pt x="1860" y="2588"/>
                  </a:lnTo>
                  <a:lnTo>
                    <a:pt x="1860" y="2588"/>
                  </a:lnTo>
                  <a:lnTo>
                    <a:pt x="1860" y="2589"/>
                  </a:lnTo>
                  <a:lnTo>
                    <a:pt x="1861" y="2589"/>
                  </a:lnTo>
                  <a:lnTo>
                    <a:pt x="1861" y="2589"/>
                  </a:lnTo>
                  <a:lnTo>
                    <a:pt x="1861" y="2589"/>
                  </a:lnTo>
                  <a:lnTo>
                    <a:pt x="1862" y="2589"/>
                  </a:lnTo>
                  <a:lnTo>
                    <a:pt x="1862" y="2590"/>
                  </a:lnTo>
                  <a:lnTo>
                    <a:pt x="1862" y="2591"/>
                  </a:lnTo>
                  <a:lnTo>
                    <a:pt x="1862" y="2592"/>
                  </a:lnTo>
                  <a:lnTo>
                    <a:pt x="1862" y="2593"/>
                  </a:lnTo>
                  <a:lnTo>
                    <a:pt x="1861" y="2594"/>
                  </a:lnTo>
                  <a:lnTo>
                    <a:pt x="1860" y="2595"/>
                  </a:lnTo>
                  <a:lnTo>
                    <a:pt x="1860" y="2597"/>
                  </a:lnTo>
                  <a:lnTo>
                    <a:pt x="1858" y="2597"/>
                  </a:lnTo>
                  <a:lnTo>
                    <a:pt x="1857" y="2598"/>
                  </a:lnTo>
                  <a:lnTo>
                    <a:pt x="1856" y="2598"/>
                  </a:lnTo>
                  <a:lnTo>
                    <a:pt x="1854" y="2595"/>
                  </a:lnTo>
                  <a:lnTo>
                    <a:pt x="1852" y="2594"/>
                  </a:lnTo>
                  <a:lnTo>
                    <a:pt x="1849" y="2593"/>
                  </a:lnTo>
                  <a:lnTo>
                    <a:pt x="1847" y="2592"/>
                  </a:lnTo>
                  <a:lnTo>
                    <a:pt x="1843" y="2591"/>
                  </a:lnTo>
                  <a:lnTo>
                    <a:pt x="1840" y="2590"/>
                  </a:lnTo>
                  <a:lnTo>
                    <a:pt x="1838" y="2589"/>
                  </a:lnTo>
                  <a:lnTo>
                    <a:pt x="1835" y="2587"/>
                  </a:lnTo>
                  <a:lnTo>
                    <a:pt x="1833" y="2585"/>
                  </a:lnTo>
                  <a:lnTo>
                    <a:pt x="1831" y="2582"/>
                  </a:lnTo>
                  <a:lnTo>
                    <a:pt x="1831" y="2580"/>
                  </a:lnTo>
                  <a:lnTo>
                    <a:pt x="1831" y="2579"/>
                  </a:lnTo>
                  <a:lnTo>
                    <a:pt x="1832" y="2578"/>
                  </a:lnTo>
                  <a:lnTo>
                    <a:pt x="1832" y="2578"/>
                  </a:lnTo>
                  <a:lnTo>
                    <a:pt x="1832" y="2577"/>
                  </a:lnTo>
                  <a:lnTo>
                    <a:pt x="1833" y="2576"/>
                  </a:lnTo>
                  <a:lnTo>
                    <a:pt x="1833" y="2575"/>
                  </a:lnTo>
                  <a:lnTo>
                    <a:pt x="1833" y="2574"/>
                  </a:lnTo>
                  <a:lnTo>
                    <a:pt x="1833" y="2573"/>
                  </a:lnTo>
                  <a:lnTo>
                    <a:pt x="1833" y="2572"/>
                  </a:lnTo>
                  <a:lnTo>
                    <a:pt x="1829" y="2571"/>
                  </a:lnTo>
                  <a:lnTo>
                    <a:pt x="1826" y="2570"/>
                  </a:lnTo>
                  <a:lnTo>
                    <a:pt x="1823" y="2569"/>
                  </a:lnTo>
                  <a:lnTo>
                    <a:pt x="1820" y="2569"/>
                  </a:lnTo>
                  <a:lnTo>
                    <a:pt x="1815" y="2568"/>
                  </a:lnTo>
                  <a:lnTo>
                    <a:pt x="1812" y="2568"/>
                  </a:lnTo>
                  <a:lnTo>
                    <a:pt x="1808" y="2566"/>
                  </a:lnTo>
                  <a:lnTo>
                    <a:pt x="1804" y="2568"/>
                  </a:lnTo>
                  <a:lnTo>
                    <a:pt x="1800" y="2568"/>
                  </a:lnTo>
                  <a:lnTo>
                    <a:pt x="1796" y="2569"/>
                  </a:lnTo>
                  <a:lnTo>
                    <a:pt x="1798" y="2570"/>
                  </a:lnTo>
                  <a:lnTo>
                    <a:pt x="1800" y="2572"/>
                  </a:lnTo>
                  <a:lnTo>
                    <a:pt x="1802" y="2574"/>
                  </a:lnTo>
                  <a:lnTo>
                    <a:pt x="1804" y="2576"/>
                  </a:lnTo>
                  <a:lnTo>
                    <a:pt x="1806" y="2578"/>
                  </a:lnTo>
                  <a:lnTo>
                    <a:pt x="1807" y="2580"/>
                  </a:lnTo>
                  <a:lnTo>
                    <a:pt x="1808" y="2584"/>
                  </a:lnTo>
                  <a:lnTo>
                    <a:pt x="1808" y="2586"/>
                  </a:lnTo>
                  <a:lnTo>
                    <a:pt x="1808" y="2588"/>
                  </a:lnTo>
                  <a:lnTo>
                    <a:pt x="1807" y="2590"/>
                  </a:lnTo>
                  <a:lnTo>
                    <a:pt x="1809" y="2590"/>
                  </a:lnTo>
                  <a:lnTo>
                    <a:pt x="1809" y="2591"/>
                  </a:lnTo>
                  <a:lnTo>
                    <a:pt x="1809" y="2593"/>
                  </a:lnTo>
                  <a:lnTo>
                    <a:pt x="1808" y="2594"/>
                  </a:lnTo>
                  <a:lnTo>
                    <a:pt x="1808" y="2595"/>
                  </a:lnTo>
                  <a:lnTo>
                    <a:pt x="1807" y="2597"/>
                  </a:lnTo>
                  <a:lnTo>
                    <a:pt x="1806" y="2598"/>
                  </a:lnTo>
                  <a:lnTo>
                    <a:pt x="1805" y="2599"/>
                  </a:lnTo>
                  <a:lnTo>
                    <a:pt x="1803" y="2600"/>
                  </a:lnTo>
                  <a:lnTo>
                    <a:pt x="1802" y="2601"/>
                  </a:lnTo>
                  <a:lnTo>
                    <a:pt x="1799" y="2602"/>
                  </a:lnTo>
                  <a:lnTo>
                    <a:pt x="1799" y="2602"/>
                  </a:lnTo>
                  <a:lnTo>
                    <a:pt x="1798" y="2602"/>
                  </a:lnTo>
                  <a:lnTo>
                    <a:pt x="1797" y="2602"/>
                  </a:lnTo>
                  <a:lnTo>
                    <a:pt x="1796" y="2602"/>
                  </a:lnTo>
                  <a:lnTo>
                    <a:pt x="1795" y="2602"/>
                  </a:lnTo>
                  <a:lnTo>
                    <a:pt x="1794" y="2603"/>
                  </a:lnTo>
                  <a:lnTo>
                    <a:pt x="1793" y="2603"/>
                  </a:lnTo>
                  <a:lnTo>
                    <a:pt x="1793" y="2604"/>
                  </a:lnTo>
                  <a:lnTo>
                    <a:pt x="1793" y="2605"/>
                  </a:lnTo>
                  <a:lnTo>
                    <a:pt x="1793" y="2607"/>
                  </a:lnTo>
                  <a:lnTo>
                    <a:pt x="1792" y="2607"/>
                  </a:lnTo>
                  <a:lnTo>
                    <a:pt x="1792" y="2607"/>
                  </a:lnTo>
                  <a:lnTo>
                    <a:pt x="1791" y="2606"/>
                  </a:lnTo>
                  <a:lnTo>
                    <a:pt x="1790" y="2606"/>
                  </a:lnTo>
                  <a:lnTo>
                    <a:pt x="1790" y="2606"/>
                  </a:lnTo>
                  <a:lnTo>
                    <a:pt x="1790" y="2605"/>
                  </a:lnTo>
                  <a:lnTo>
                    <a:pt x="1789" y="2605"/>
                  </a:lnTo>
                  <a:lnTo>
                    <a:pt x="1789" y="2604"/>
                  </a:lnTo>
                  <a:lnTo>
                    <a:pt x="1788" y="2604"/>
                  </a:lnTo>
                  <a:lnTo>
                    <a:pt x="1788" y="2603"/>
                  </a:lnTo>
                  <a:lnTo>
                    <a:pt x="1784" y="2605"/>
                  </a:lnTo>
                  <a:lnTo>
                    <a:pt x="1782" y="2606"/>
                  </a:lnTo>
                  <a:lnTo>
                    <a:pt x="1779" y="2606"/>
                  </a:lnTo>
                  <a:lnTo>
                    <a:pt x="1776" y="2606"/>
                  </a:lnTo>
                  <a:lnTo>
                    <a:pt x="1772" y="2605"/>
                  </a:lnTo>
                  <a:lnTo>
                    <a:pt x="1769" y="2604"/>
                  </a:lnTo>
                  <a:lnTo>
                    <a:pt x="1765" y="2603"/>
                  </a:lnTo>
                  <a:lnTo>
                    <a:pt x="1762" y="2603"/>
                  </a:lnTo>
                  <a:lnTo>
                    <a:pt x="1759" y="2603"/>
                  </a:lnTo>
                  <a:lnTo>
                    <a:pt x="1754" y="2604"/>
                  </a:lnTo>
                  <a:lnTo>
                    <a:pt x="1752" y="2604"/>
                  </a:lnTo>
                  <a:lnTo>
                    <a:pt x="1750" y="2603"/>
                  </a:lnTo>
                  <a:lnTo>
                    <a:pt x="1748" y="2602"/>
                  </a:lnTo>
                  <a:lnTo>
                    <a:pt x="1746" y="2601"/>
                  </a:lnTo>
                  <a:lnTo>
                    <a:pt x="1743" y="2600"/>
                  </a:lnTo>
                  <a:lnTo>
                    <a:pt x="1741" y="2598"/>
                  </a:lnTo>
                  <a:lnTo>
                    <a:pt x="1739" y="2597"/>
                  </a:lnTo>
                  <a:lnTo>
                    <a:pt x="1738" y="2595"/>
                  </a:lnTo>
                  <a:lnTo>
                    <a:pt x="1736" y="2595"/>
                  </a:lnTo>
                  <a:lnTo>
                    <a:pt x="1735" y="2594"/>
                  </a:lnTo>
                  <a:lnTo>
                    <a:pt x="1733" y="2595"/>
                  </a:lnTo>
                  <a:lnTo>
                    <a:pt x="1731" y="2598"/>
                  </a:lnTo>
                  <a:lnTo>
                    <a:pt x="1728" y="2600"/>
                  </a:lnTo>
                  <a:lnTo>
                    <a:pt x="1727" y="2602"/>
                  </a:lnTo>
                  <a:lnTo>
                    <a:pt x="1726" y="2604"/>
                  </a:lnTo>
                  <a:lnTo>
                    <a:pt x="1725" y="2606"/>
                  </a:lnTo>
                  <a:lnTo>
                    <a:pt x="1724" y="2607"/>
                  </a:lnTo>
                  <a:lnTo>
                    <a:pt x="1723" y="2608"/>
                  </a:lnTo>
                  <a:lnTo>
                    <a:pt x="1722" y="2608"/>
                  </a:lnTo>
                  <a:lnTo>
                    <a:pt x="1721" y="2608"/>
                  </a:lnTo>
                  <a:lnTo>
                    <a:pt x="1718" y="2608"/>
                  </a:lnTo>
                  <a:lnTo>
                    <a:pt x="1714" y="2608"/>
                  </a:lnTo>
                  <a:lnTo>
                    <a:pt x="1711" y="2609"/>
                  </a:lnTo>
                  <a:lnTo>
                    <a:pt x="1708" y="2612"/>
                  </a:lnTo>
                  <a:lnTo>
                    <a:pt x="1704" y="2613"/>
                  </a:lnTo>
                  <a:lnTo>
                    <a:pt x="1700" y="2613"/>
                  </a:lnTo>
                  <a:lnTo>
                    <a:pt x="1697" y="2614"/>
                  </a:lnTo>
                  <a:lnTo>
                    <a:pt x="1694" y="2613"/>
                  </a:lnTo>
                  <a:lnTo>
                    <a:pt x="1691" y="2612"/>
                  </a:lnTo>
                  <a:lnTo>
                    <a:pt x="1689" y="2608"/>
                  </a:lnTo>
                  <a:lnTo>
                    <a:pt x="1685" y="2605"/>
                  </a:lnTo>
                  <a:lnTo>
                    <a:pt x="1683" y="2602"/>
                  </a:lnTo>
                  <a:lnTo>
                    <a:pt x="1680" y="2599"/>
                  </a:lnTo>
                  <a:lnTo>
                    <a:pt x="1678" y="2595"/>
                  </a:lnTo>
                  <a:lnTo>
                    <a:pt x="1677" y="2592"/>
                  </a:lnTo>
                  <a:lnTo>
                    <a:pt x="1676" y="2589"/>
                  </a:lnTo>
                  <a:lnTo>
                    <a:pt x="1676" y="2585"/>
                  </a:lnTo>
                  <a:lnTo>
                    <a:pt x="1676" y="2582"/>
                  </a:lnTo>
                  <a:lnTo>
                    <a:pt x="1677" y="2578"/>
                  </a:lnTo>
                  <a:lnTo>
                    <a:pt x="1679" y="2574"/>
                  </a:lnTo>
                  <a:lnTo>
                    <a:pt x="1679" y="2575"/>
                  </a:lnTo>
                  <a:lnTo>
                    <a:pt x="1679" y="2575"/>
                  </a:lnTo>
                  <a:lnTo>
                    <a:pt x="1679" y="2576"/>
                  </a:lnTo>
                  <a:lnTo>
                    <a:pt x="1679" y="2576"/>
                  </a:lnTo>
                  <a:lnTo>
                    <a:pt x="1679" y="2576"/>
                  </a:lnTo>
                  <a:lnTo>
                    <a:pt x="1680" y="2576"/>
                  </a:lnTo>
                  <a:lnTo>
                    <a:pt x="1680" y="2577"/>
                  </a:lnTo>
                  <a:lnTo>
                    <a:pt x="1680" y="2577"/>
                  </a:lnTo>
                  <a:lnTo>
                    <a:pt x="1680" y="2577"/>
                  </a:lnTo>
                  <a:lnTo>
                    <a:pt x="1681" y="2577"/>
                  </a:lnTo>
                  <a:lnTo>
                    <a:pt x="1681" y="2576"/>
                  </a:lnTo>
                  <a:lnTo>
                    <a:pt x="1681" y="2575"/>
                  </a:lnTo>
                  <a:lnTo>
                    <a:pt x="1682" y="2574"/>
                  </a:lnTo>
                  <a:lnTo>
                    <a:pt x="1683" y="2573"/>
                  </a:lnTo>
                  <a:lnTo>
                    <a:pt x="1684" y="2571"/>
                  </a:lnTo>
                  <a:lnTo>
                    <a:pt x="1684" y="2570"/>
                  </a:lnTo>
                  <a:lnTo>
                    <a:pt x="1684" y="2569"/>
                  </a:lnTo>
                  <a:lnTo>
                    <a:pt x="1684" y="2568"/>
                  </a:lnTo>
                  <a:lnTo>
                    <a:pt x="1683" y="2566"/>
                  </a:lnTo>
                  <a:lnTo>
                    <a:pt x="1681" y="2565"/>
                  </a:lnTo>
                  <a:lnTo>
                    <a:pt x="1591" y="2566"/>
                  </a:lnTo>
                  <a:lnTo>
                    <a:pt x="1585" y="2572"/>
                  </a:lnTo>
                  <a:lnTo>
                    <a:pt x="1608" y="2616"/>
                  </a:lnTo>
                  <a:lnTo>
                    <a:pt x="1608" y="2617"/>
                  </a:lnTo>
                  <a:lnTo>
                    <a:pt x="1608" y="2618"/>
                  </a:lnTo>
                  <a:lnTo>
                    <a:pt x="1608" y="2620"/>
                  </a:lnTo>
                  <a:lnTo>
                    <a:pt x="1608" y="2622"/>
                  </a:lnTo>
                  <a:lnTo>
                    <a:pt x="1608" y="2623"/>
                  </a:lnTo>
                  <a:lnTo>
                    <a:pt x="1608" y="2626"/>
                  </a:lnTo>
                  <a:lnTo>
                    <a:pt x="1609" y="2628"/>
                  </a:lnTo>
                  <a:lnTo>
                    <a:pt x="1610" y="2629"/>
                  </a:lnTo>
                  <a:lnTo>
                    <a:pt x="1611" y="2630"/>
                  </a:lnTo>
                  <a:lnTo>
                    <a:pt x="1612" y="2632"/>
                  </a:lnTo>
                  <a:lnTo>
                    <a:pt x="1611" y="2631"/>
                  </a:lnTo>
                  <a:lnTo>
                    <a:pt x="1613" y="2629"/>
                  </a:lnTo>
                  <a:lnTo>
                    <a:pt x="1613" y="2630"/>
                  </a:lnTo>
                  <a:lnTo>
                    <a:pt x="1612" y="2632"/>
                  </a:lnTo>
                  <a:lnTo>
                    <a:pt x="1612" y="2632"/>
                  </a:lnTo>
                  <a:lnTo>
                    <a:pt x="1613" y="2633"/>
                  </a:lnTo>
                  <a:lnTo>
                    <a:pt x="1613" y="2633"/>
                  </a:lnTo>
                  <a:lnTo>
                    <a:pt x="1613" y="2633"/>
                  </a:lnTo>
                  <a:lnTo>
                    <a:pt x="1614" y="2633"/>
                  </a:lnTo>
                  <a:lnTo>
                    <a:pt x="1614" y="2634"/>
                  </a:lnTo>
                  <a:lnTo>
                    <a:pt x="1616" y="2634"/>
                  </a:lnTo>
                  <a:lnTo>
                    <a:pt x="1617" y="2634"/>
                  </a:lnTo>
                  <a:lnTo>
                    <a:pt x="1617" y="2634"/>
                  </a:lnTo>
                  <a:lnTo>
                    <a:pt x="1618" y="2634"/>
                  </a:lnTo>
                  <a:lnTo>
                    <a:pt x="1617" y="2636"/>
                  </a:lnTo>
                  <a:lnTo>
                    <a:pt x="1617" y="2637"/>
                  </a:lnTo>
                  <a:lnTo>
                    <a:pt x="1617" y="2640"/>
                  </a:lnTo>
                  <a:lnTo>
                    <a:pt x="1618" y="2641"/>
                  </a:lnTo>
                  <a:lnTo>
                    <a:pt x="1618" y="2643"/>
                  </a:lnTo>
                  <a:lnTo>
                    <a:pt x="1619" y="2644"/>
                  </a:lnTo>
                  <a:lnTo>
                    <a:pt x="1620" y="2646"/>
                  </a:lnTo>
                  <a:lnTo>
                    <a:pt x="1620" y="2647"/>
                  </a:lnTo>
                  <a:lnTo>
                    <a:pt x="1621" y="2649"/>
                  </a:lnTo>
                  <a:lnTo>
                    <a:pt x="1621" y="2652"/>
                  </a:lnTo>
                  <a:lnTo>
                    <a:pt x="1618" y="2647"/>
                  </a:lnTo>
                  <a:lnTo>
                    <a:pt x="1618" y="2649"/>
                  </a:lnTo>
                  <a:lnTo>
                    <a:pt x="1618" y="2652"/>
                  </a:lnTo>
                  <a:lnTo>
                    <a:pt x="1617" y="2655"/>
                  </a:lnTo>
                  <a:lnTo>
                    <a:pt x="1614" y="2657"/>
                  </a:lnTo>
                  <a:lnTo>
                    <a:pt x="1613" y="2659"/>
                  </a:lnTo>
                  <a:lnTo>
                    <a:pt x="1611" y="2660"/>
                  </a:lnTo>
                  <a:lnTo>
                    <a:pt x="1608" y="2661"/>
                  </a:lnTo>
                  <a:lnTo>
                    <a:pt x="1606" y="2662"/>
                  </a:lnTo>
                  <a:lnTo>
                    <a:pt x="1604" y="2661"/>
                  </a:lnTo>
                  <a:lnTo>
                    <a:pt x="1600" y="2661"/>
                  </a:lnTo>
                  <a:lnTo>
                    <a:pt x="1600" y="2661"/>
                  </a:lnTo>
                  <a:lnTo>
                    <a:pt x="1599" y="2661"/>
                  </a:lnTo>
                  <a:lnTo>
                    <a:pt x="1599" y="2661"/>
                  </a:lnTo>
                  <a:lnTo>
                    <a:pt x="1598" y="2661"/>
                  </a:lnTo>
                  <a:lnTo>
                    <a:pt x="1598" y="2662"/>
                  </a:lnTo>
                  <a:lnTo>
                    <a:pt x="1598" y="2662"/>
                  </a:lnTo>
                  <a:lnTo>
                    <a:pt x="1597" y="2663"/>
                  </a:lnTo>
                  <a:lnTo>
                    <a:pt x="1597" y="2663"/>
                  </a:lnTo>
                  <a:lnTo>
                    <a:pt x="1596" y="2664"/>
                  </a:lnTo>
                  <a:lnTo>
                    <a:pt x="1596" y="2664"/>
                  </a:lnTo>
                  <a:lnTo>
                    <a:pt x="1598" y="2666"/>
                  </a:lnTo>
                  <a:lnTo>
                    <a:pt x="1585" y="2668"/>
                  </a:lnTo>
                  <a:lnTo>
                    <a:pt x="1585" y="2670"/>
                  </a:lnTo>
                  <a:lnTo>
                    <a:pt x="1563" y="2678"/>
                  </a:lnTo>
                  <a:lnTo>
                    <a:pt x="1540" y="2683"/>
                  </a:lnTo>
                  <a:lnTo>
                    <a:pt x="1517" y="2685"/>
                  </a:lnTo>
                  <a:lnTo>
                    <a:pt x="1492" y="2685"/>
                  </a:lnTo>
                  <a:lnTo>
                    <a:pt x="1467" y="2683"/>
                  </a:lnTo>
                  <a:lnTo>
                    <a:pt x="1442" y="2680"/>
                  </a:lnTo>
                  <a:lnTo>
                    <a:pt x="1418" y="2678"/>
                  </a:lnTo>
                  <a:lnTo>
                    <a:pt x="1393" y="2676"/>
                  </a:lnTo>
                  <a:lnTo>
                    <a:pt x="1369" y="2675"/>
                  </a:lnTo>
                  <a:lnTo>
                    <a:pt x="1345" y="2675"/>
                  </a:lnTo>
                  <a:lnTo>
                    <a:pt x="1342" y="2673"/>
                  </a:lnTo>
                  <a:lnTo>
                    <a:pt x="1340" y="2672"/>
                  </a:lnTo>
                  <a:lnTo>
                    <a:pt x="1338" y="2672"/>
                  </a:lnTo>
                  <a:lnTo>
                    <a:pt x="1335" y="2672"/>
                  </a:lnTo>
                  <a:lnTo>
                    <a:pt x="1332" y="2672"/>
                  </a:lnTo>
                  <a:lnTo>
                    <a:pt x="1328" y="2672"/>
                  </a:lnTo>
                  <a:lnTo>
                    <a:pt x="1326" y="2672"/>
                  </a:lnTo>
                  <a:lnTo>
                    <a:pt x="1323" y="2671"/>
                  </a:lnTo>
                  <a:lnTo>
                    <a:pt x="1321" y="2669"/>
                  </a:lnTo>
                  <a:lnTo>
                    <a:pt x="1320" y="2666"/>
                  </a:lnTo>
                  <a:lnTo>
                    <a:pt x="1319" y="2664"/>
                  </a:lnTo>
                  <a:lnTo>
                    <a:pt x="1318" y="2662"/>
                  </a:lnTo>
                  <a:lnTo>
                    <a:pt x="1318" y="2661"/>
                  </a:lnTo>
                  <a:lnTo>
                    <a:pt x="1317" y="2659"/>
                  </a:lnTo>
                  <a:lnTo>
                    <a:pt x="1317" y="2657"/>
                  </a:lnTo>
                  <a:lnTo>
                    <a:pt x="1317" y="2655"/>
                  </a:lnTo>
                  <a:lnTo>
                    <a:pt x="1317" y="2652"/>
                  </a:lnTo>
                  <a:lnTo>
                    <a:pt x="1316" y="2650"/>
                  </a:lnTo>
                  <a:lnTo>
                    <a:pt x="1316" y="2649"/>
                  </a:lnTo>
                  <a:lnTo>
                    <a:pt x="1316" y="2647"/>
                  </a:lnTo>
                  <a:lnTo>
                    <a:pt x="1312" y="2647"/>
                  </a:lnTo>
                  <a:lnTo>
                    <a:pt x="1313" y="2644"/>
                  </a:lnTo>
                  <a:lnTo>
                    <a:pt x="1314" y="2641"/>
                  </a:lnTo>
                  <a:lnTo>
                    <a:pt x="1314" y="2638"/>
                  </a:lnTo>
                  <a:lnTo>
                    <a:pt x="1314" y="2635"/>
                  </a:lnTo>
                  <a:lnTo>
                    <a:pt x="1313" y="2632"/>
                  </a:lnTo>
                  <a:lnTo>
                    <a:pt x="1312" y="2629"/>
                  </a:lnTo>
                  <a:lnTo>
                    <a:pt x="1312" y="2626"/>
                  </a:lnTo>
                  <a:lnTo>
                    <a:pt x="1311" y="2623"/>
                  </a:lnTo>
                  <a:lnTo>
                    <a:pt x="1310" y="2620"/>
                  </a:lnTo>
                  <a:lnTo>
                    <a:pt x="1310" y="2617"/>
                  </a:lnTo>
                  <a:lnTo>
                    <a:pt x="1309" y="2614"/>
                  </a:lnTo>
                  <a:lnTo>
                    <a:pt x="1307" y="2609"/>
                  </a:lnTo>
                  <a:lnTo>
                    <a:pt x="1306" y="2605"/>
                  </a:lnTo>
                  <a:lnTo>
                    <a:pt x="1304" y="2600"/>
                  </a:lnTo>
                  <a:lnTo>
                    <a:pt x="1303" y="2595"/>
                  </a:lnTo>
                  <a:lnTo>
                    <a:pt x="1302" y="2590"/>
                  </a:lnTo>
                  <a:lnTo>
                    <a:pt x="1302" y="2586"/>
                  </a:lnTo>
                  <a:lnTo>
                    <a:pt x="1301" y="2580"/>
                  </a:lnTo>
                  <a:lnTo>
                    <a:pt x="1301" y="2576"/>
                  </a:lnTo>
                  <a:lnTo>
                    <a:pt x="1302" y="2572"/>
                  </a:lnTo>
                  <a:lnTo>
                    <a:pt x="1299" y="2572"/>
                  </a:lnTo>
                  <a:lnTo>
                    <a:pt x="1298" y="2572"/>
                  </a:lnTo>
                  <a:lnTo>
                    <a:pt x="1296" y="2572"/>
                  </a:lnTo>
                  <a:lnTo>
                    <a:pt x="1294" y="2573"/>
                  </a:lnTo>
                  <a:lnTo>
                    <a:pt x="1292" y="2573"/>
                  </a:lnTo>
                  <a:lnTo>
                    <a:pt x="1290" y="2574"/>
                  </a:lnTo>
                  <a:lnTo>
                    <a:pt x="1289" y="2574"/>
                  </a:lnTo>
                  <a:lnTo>
                    <a:pt x="1287" y="2575"/>
                  </a:lnTo>
                  <a:lnTo>
                    <a:pt x="1285" y="2575"/>
                  </a:lnTo>
                  <a:lnTo>
                    <a:pt x="1284" y="2576"/>
                  </a:lnTo>
                  <a:lnTo>
                    <a:pt x="1284" y="2574"/>
                  </a:lnTo>
                  <a:lnTo>
                    <a:pt x="1283" y="2575"/>
                  </a:lnTo>
                  <a:lnTo>
                    <a:pt x="1281" y="2575"/>
                  </a:lnTo>
                  <a:lnTo>
                    <a:pt x="1279" y="2576"/>
                  </a:lnTo>
                  <a:lnTo>
                    <a:pt x="1277" y="2576"/>
                  </a:lnTo>
                  <a:lnTo>
                    <a:pt x="1275" y="2576"/>
                  </a:lnTo>
                  <a:lnTo>
                    <a:pt x="1273" y="2576"/>
                  </a:lnTo>
                  <a:lnTo>
                    <a:pt x="1270" y="2576"/>
                  </a:lnTo>
                  <a:lnTo>
                    <a:pt x="1268" y="2577"/>
                  </a:lnTo>
                  <a:lnTo>
                    <a:pt x="1266" y="2578"/>
                  </a:lnTo>
                  <a:lnTo>
                    <a:pt x="1264" y="2579"/>
                  </a:lnTo>
                  <a:lnTo>
                    <a:pt x="1258" y="2579"/>
                  </a:lnTo>
                  <a:lnTo>
                    <a:pt x="1252" y="2578"/>
                  </a:lnTo>
                  <a:lnTo>
                    <a:pt x="1246" y="2578"/>
                  </a:lnTo>
                  <a:lnTo>
                    <a:pt x="1240" y="2577"/>
                  </a:lnTo>
                  <a:lnTo>
                    <a:pt x="1234" y="2577"/>
                  </a:lnTo>
                  <a:lnTo>
                    <a:pt x="1228" y="2577"/>
                  </a:lnTo>
                  <a:lnTo>
                    <a:pt x="1222" y="2577"/>
                  </a:lnTo>
                  <a:lnTo>
                    <a:pt x="1217" y="2578"/>
                  </a:lnTo>
                  <a:lnTo>
                    <a:pt x="1212" y="2578"/>
                  </a:lnTo>
                  <a:lnTo>
                    <a:pt x="1207" y="2579"/>
                  </a:lnTo>
                  <a:lnTo>
                    <a:pt x="1202" y="2580"/>
                  </a:lnTo>
                  <a:lnTo>
                    <a:pt x="1195" y="2580"/>
                  </a:lnTo>
                  <a:lnTo>
                    <a:pt x="1190" y="2582"/>
                  </a:lnTo>
                  <a:lnTo>
                    <a:pt x="1183" y="2582"/>
                  </a:lnTo>
                  <a:lnTo>
                    <a:pt x="1178" y="2583"/>
                  </a:lnTo>
                  <a:lnTo>
                    <a:pt x="1173" y="2585"/>
                  </a:lnTo>
                  <a:lnTo>
                    <a:pt x="1167" y="2587"/>
                  </a:lnTo>
                  <a:lnTo>
                    <a:pt x="1162" y="2589"/>
                  </a:lnTo>
                  <a:lnTo>
                    <a:pt x="1156" y="2592"/>
                  </a:lnTo>
                  <a:lnTo>
                    <a:pt x="1152" y="2595"/>
                  </a:lnTo>
                  <a:lnTo>
                    <a:pt x="1152" y="2598"/>
                  </a:lnTo>
                  <a:lnTo>
                    <a:pt x="1152" y="2599"/>
                  </a:lnTo>
                  <a:lnTo>
                    <a:pt x="1151" y="2601"/>
                  </a:lnTo>
                  <a:lnTo>
                    <a:pt x="1151" y="2602"/>
                  </a:lnTo>
                  <a:lnTo>
                    <a:pt x="1151" y="2604"/>
                  </a:lnTo>
                  <a:lnTo>
                    <a:pt x="1151" y="2605"/>
                  </a:lnTo>
                  <a:lnTo>
                    <a:pt x="1150" y="2607"/>
                  </a:lnTo>
                  <a:lnTo>
                    <a:pt x="1149" y="2608"/>
                  </a:lnTo>
                  <a:lnTo>
                    <a:pt x="1148" y="2609"/>
                  </a:lnTo>
                  <a:lnTo>
                    <a:pt x="1147" y="2611"/>
                  </a:lnTo>
                  <a:lnTo>
                    <a:pt x="1145" y="2609"/>
                  </a:lnTo>
                  <a:lnTo>
                    <a:pt x="1144" y="2608"/>
                  </a:lnTo>
                  <a:lnTo>
                    <a:pt x="1141" y="2608"/>
                  </a:lnTo>
                  <a:lnTo>
                    <a:pt x="1139" y="2608"/>
                  </a:lnTo>
                  <a:lnTo>
                    <a:pt x="1138" y="2609"/>
                  </a:lnTo>
                  <a:lnTo>
                    <a:pt x="1136" y="2609"/>
                  </a:lnTo>
                  <a:lnTo>
                    <a:pt x="1133" y="2611"/>
                  </a:lnTo>
                  <a:lnTo>
                    <a:pt x="1131" y="2611"/>
                  </a:lnTo>
                  <a:lnTo>
                    <a:pt x="1129" y="2611"/>
                  </a:lnTo>
                  <a:lnTo>
                    <a:pt x="1126" y="2611"/>
                  </a:lnTo>
                  <a:lnTo>
                    <a:pt x="1119" y="2611"/>
                  </a:lnTo>
                  <a:lnTo>
                    <a:pt x="1112" y="2611"/>
                  </a:lnTo>
                  <a:lnTo>
                    <a:pt x="1106" y="2611"/>
                  </a:lnTo>
                  <a:lnTo>
                    <a:pt x="1101" y="2611"/>
                  </a:lnTo>
                  <a:lnTo>
                    <a:pt x="1095" y="2611"/>
                  </a:lnTo>
                  <a:lnTo>
                    <a:pt x="1090" y="2609"/>
                  </a:lnTo>
                  <a:lnTo>
                    <a:pt x="1084" y="2608"/>
                  </a:lnTo>
                  <a:lnTo>
                    <a:pt x="1079" y="2607"/>
                  </a:lnTo>
                  <a:lnTo>
                    <a:pt x="1073" y="2606"/>
                  </a:lnTo>
                  <a:lnTo>
                    <a:pt x="1067" y="2604"/>
                  </a:lnTo>
                  <a:lnTo>
                    <a:pt x="1066" y="2602"/>
                  </a:lnTo>
                  <a:lnTo>
                    <a:pt x="1065" y="2600"/>
                  </a:lnTo>
                  <a:lnTo>
                    <a:pt x="1065" y="2598"/>
                  </a:lnTo>
                  <a:lnTo>
                    <a:pt x="1064" y="2595"/>
                  </a:lnTo>
                  <a:lnTo>
                    <a:pt x="1064" y="2592"/>
                  </a:lnTo>
                  <a:lnTo>
                    <a:pt x="1063" y="2590"/>
                  </a:lnTo>
                  <a:lnTo>
                    <a:pt x="1063" y="2588"/>
                  </a:lnTo>
                  <a:lnTo>
                    <a:pt x="1063" y="2585"/>
                  </a:lnTo>
                  <a:lnTo>
                    <a:pt x="1063" y="2583"/>
                  </a:lnTo>
                  <a:lnTo>
                    <a:pt x="1063" y="2579"/>
                  </a:lnTo>
                  <a:lnTo>
                    <a:pt x="1064" y="2578"/>
                  </a:lnTo>
                  <a:lnTo>
                    <a:pt x="1065" y="2577"/>
                  </a:lnTo>
                  <a:lnTo>
                    <a:pt x="1066" y="2575"/>
                  </a:lnTo>
                  <a:lnTo>
                    <a:pt x="1067" y="2573"/>
                  </a:lnTo>
                  <a:lnTo>
                    <a:pt x="1068" y="2571"/>
                  </a:lnTo>
                  <a:lnTo>
                    <a:pt x="1068" y="2569"/>
                  </a:lnTo>
                  <a:lnTo>
                    <a:pt x="1068" y="2566"/>
                  </a:lnTo>
                  <a:lnTo>
                    <a:pt x="1069" y="2563"/>
                  </a:lnTo>
                  <a:lnTo>
                    <a:pt x="1069" y="2561"/>
                  </a:lnTo>
                  <a:lnTo>
                    <a:pt x="1070" y="2559"/>
                  </a:lnTo>
                  <a:lnTo>
                    <a:pt x="1073" y="2558"/>
                  </a:lnTo>
                  <a:lnTo>
                    <a:pt x="1074" y="2557"/>
                  </a:lnTo>
                  <a:lnTo>
                    <a:pt x="1075" y="2556"/>
                  </a:lnTo>
                  <a:lnTo>
                    <a:pt x="1076" y="2554"/>
                  </a:lnTo>
                  <a:lnTo>
                    <a:pt x="1077" y="2552"/>
                  </a:lnTo>
                  <a:lnTo>
                    <a:pt x="1078" y="2551"/>
                  </a:lnTo>
                  <a:lnTo>
                    <a:pt x="1078" y="2549"/>
                  </a:lnTo>
                  <a:lnTo>
                    <a:pt x="1079" y="2548"/>
                  </a:lnTo>
                  <a:lnTo>
                    <a:pt x="1079" y="2546"/>
                  </a:lnTo>
                  <a:lnTo>
                    <a:pt x="1079" y="2544"/>
                  </a:lnTo>
                  <a:lnTo>
                    <a:pt x="1081" y="2545"/>
                  </a:lnTo>
                  <a:lnTo>
                    <a:pt x="1082" y="2545"/>
                  </a:lnTo>
                  <a:lnTo>
                    <a:pt x="1083" y="2545"/>
                  </a:lnTo>
                  <a:lnTo>
                    <a:pt x="1084" y="2544"/>
                  </a:lnTo>
                  <a:lnTo>
                    <a:pt x="1086" y="2543"/>
                  </a:lnTo>
                  <a:lnTo>
                    <a:pt x="1087" y="2541"/>
                  </a:lnTo>
                  <a:lnTo>
                    <a:pt x="1088" y="2538"/>
                  </a:lnTo>
                  <a:lnTo>
                    <a:pt x="1089" y="2536"/>
                  </a:lnTo>
                  <a:lnTo>
                    <a:pt x="1089" y="2534"/>
                  </a:lnTo>
                  <a:lnTo>
                    <a:pt x="1090" y="2532"/>
                  </a:lnTo>
                  <a:lnTo>
                    <a:pt x="1092" y="2534"/>
                  </a:lnTo>
                  <a:lnTo>
                    <a:pt x="1093" y="2535"/>
                  </a:lnTo>
                  <a:lnTo>
                    <a:pt x="1095" y="2535"/>
                  </a:lnTo>
                  <a:lnTo>
                    <a:pt x="1096" y="2534"/>
                  </a:lnTo>
                  <a:lnTo>
                    <a:pt x="1097" y="2533"/>
                  </a:lnTo>
                  <a:lnTo>
                    <a:pt x="1098" y="2532"/>
                  </a:lnTo>
                  <a:lnTo>
                    <a:pt x="1101" y="2531"/>
                  </a:lnTo>
                  <a:lnTo>
                    <a:pt x="1103" y="2530"/>
                  </a:lnTo>
                  <a:lnTo>
                    <a:pt x="1104" y="2529"/>
                  </a:lnTo>
                  <a:lnTo>
                    <a:pt x="1107" y="2529"/>
                  </a:lnTo>
                  <a:lnTo>
                    <a:pt x="1106" y="2525"/>
                  </a:lnTo>
                  <a:lnTo>
                    <a:pt x="1105" y="2520"/>
                  </a:lnTo>
                  <a:lnTo>
                    <a:pt x="1105" y="2516"/>
                  </a:lnTo>
                  <a:lnTo>
                    <a:pt x="1105" y="2512"/>
                  </a:lnTo>
                  <a:lnTo>
                    <a:pt x="1105" y="2508"/>
                  </a:lnTo>
                  <a:lnTo>
                    <a:pt x="1106" y="2504"/>
                  </a:lnTo>
                  <a:lnTo>
                    <a:pt x="1107" y="2501"/>
                  </a:lnTo>
                  <a:lnTo>
                    <a:pt x="1108" y="2497"/>
                  </a:lnTo>
                  <a:lnTo>
                    <a:pt x="1110" y="2492"/>
                  </a:lnTo>
                  <a:lnTo>
                    <a:pt x="1112" y="2487"/>
                  </a:lnTo>
                  <a:lnTo>
                    <a:pt x="1116" y="2484"/>
                  </a:lnTo>
                  <a:lnTo>
                    <a:pt x="1118" y="2484"/>
                  </a:lnTo>
                  <a:lnTo>
                    <a:pt x="1121" y="2484"/>
                  </a:lnTo>
                  <a:lnTo>
                    <a:pt x="1124" y="2484"/>
                  </a:lnTo>
                  <a:lnTo>
                    <a:pt x="1127" y="2485"/>
                  </a:lnTo>
                  <a:lnTo>
                    <a:pt x="1131" y="2485"/>
                  </a:lnTo>
                  <a:lnTo>
                    <a:pt x="1135" y="2486"/>
                  </a:lnTo>
                  <a:lnTo>
                    <a:pt x="1138" y="2486"/>
                  </a:lnTo>
                  <a:lnTo>
                    <a:pt x="1142" y="2486"/>
                  </a:lnTo>
                  <a:lnTo>
                    <a:pt x="1146" y="2486"/>
                  </a:lnTo>
                  <a:lnTo>
                    <a:pt x="1150" y="2486"/>
                  </a:lnTo>
                  <a:lnTo>
                    <a:pt x="1150" y="2486"/>
                  </a:lnTo>
                  <a:lnTo>
                    <a:pt x="1150" y="2487"/>
                  </a:lnTo>
                  <a:lnTo>
                    <a:pt x="1150" y="2487"/>
                  </a:lnTo>
                  <a:lnTo>
                    <a:pt x="1150" y="2487"/>
                  </a:lnTo>
                  <a:lnTo>
                    <a:pt x="1150" y="2488"/>
                  </a:lnTo>
                  <a:lnTo>
                    <a:pt x="1151" y="2488"/>
                  </a:lnTo>
                  <a:lnTo>
                    <a:pt x="1151" y="2488"/>
                  </a:lnTo>
                  <a:lnTo>
                    <a:pt x="1151" y="2489"/>
                  </a:lnTo>
                  <a:lnTo>
                    <a:pt x="1151" y="2489"/>
                  </a:lnTo>
                  <a:lnTo>
                    <a:pt x="1152" y="2489"/>
                  </a:lnTo>
                  <a:lnTo>
                    <a:pt x="1152" y="2489"/>
                  </a:lnTo>
                  <a:lnTo>
                    <a:pt x="1153" y="2488"/>
                  </a:lnTo>
                  <a:lnTo>
                    <a:pt x="1153" y="2488"/>
                  </a:lnTo>
                  <a:lnTo>
                    <a:pt x="1153" y="2487"/>
                  </a:lnTo>
                  <a:lnTo>
                    <a:pt x="1153" y="2487"/>
                  </a:lnTo>
                  <a:lnTo>
                    <a:pt x="1153" y="2486"/>
                  </a:lnTo>
                  <a:lnTo>
                    <a:pt x="1153" y="2486"/>
                  </a:lnTo>
                  <a:lnTo>
                    <a:pt x="1153" y="2485"/>
                  </a:lnTo>
                  <a:lnTo>
                    <a:pt x="1153" y="2485"/>
                  </a:lnTo>
                  <a:lnTo>
                    <a:pt x="1153" y="2484"/>
                  </a:lnTo>
                  <a:lnTo>
                    <a:pt x="1154" y="2485"/>
                  </a:lnTo>
                  <a:lnTo>
                    <a:pt x="1154" y="2486"/>
                  </a:lnTo>
                  <a:lnTo>
                    <a:pt x="1155" y="2486"/>
                  </a:lnTo>
                  <a:lnTo>
                    <a:pt x="1156" y="2486"/>
                  </a:lnTo>
                  <a:lnTo>
                    <a:pt x="1158" y="2486"/>
                  </a:lnTo>
                  <a:lnTo>
                    <a:pt x="1159" y="2486"/>
                  </a:lnTo>
                  <a:lnTo>
                    <a:pt x="1160" y="2486"/>
                  </a:lnTo>
                  <a:lnTo>
                    <a:pt x="1161" y="2486"/>
                  </a:lnTo>
                  <a:lnTo>
                    <a:pt x="1162" y="2486"/>
                  </a:lnTo>
                  <a:lnTo>
                    <a:pt x="1162" y="2486"/>
                  </a:lnTo>
                  <a:lnTo>
                    <a:pt x="1163" y="2486"/>
                  </a:lnTo>
                  <a:lnTo>
                    <a:pt x="1163" y="2487"/>
                  </a:lnTo>
                  <a:lnTo>
                    <a:pt x="1163" y="2487"/>
                  </a:lnTo>
                  <a:lnTo>
                    <a:pt x="1162" y="2487"/>
                  </a:lnTo>
                  <a:lnTo>
                    <a:pt x="1162" y="2488"/>
                  </a:lnTo>
                  <a:lnTo>
                    <a:pt x="1162" y="2488"/>
                  </a:lnTo>
                  <a:lnTo>
                    <a:pt x="1162" y="2488"/>
                  </a:lnTo>
                  <a:lnTo>
                    <a:pt x="1161" y="2489"/>
                  </a:lnTo>
                  <a:lnTo>
                    <a:pt x="1161" y="2489"/>
                  </a:lnTo>
                  <a:lnTo>
                    <a:pt x="1161" y="2489"/>
                  </a:lnTo>
                  <a:lnTo>
                    <a:pt x="1161" y="2490"/>
                  </a:lnTo>
                  <a:lnTo>
                    <a:pt x="1162" y="2490"/>
                  </a:lnTo>
                  <a:lnTo>
                    <a:pt x="1162" y="2491"/>
                  </a:lnTo>
                  <a:lnTo>
                    <a:pt x="1162" y="2491"/>
                  </a:lnTo>
                  <a:lnTo>
                    <a:pt x="1163" y="2491"/>
                  </a:lnTo>
                  <a:lnTo>
                    <a:pt x="1163" y="2491"/>
                  </a:lnTo>
                  <a:lnTo>
                    <a:pt x="1164" y="2491"/>
                  </a:lnTo>
                  <a:lnTo>
                    <a:pt x="1165" y="2491"/>
                  </a:lnTo>
                  <a:lnTo>
                    <a:pt x="1165" y="2491"/>
                  </a:lnTo>
                  <a:lnTo>
                    <a:pt x="1166" y="2491"/>
                  </a:lnTo>
                  <a:lnTo>
                    <a:pt x="1167" y="2489"/>
                  </a:lnTo>
                  <a:lnTo>
                    <a:pt x="1169" y="2485"/>
                  </a:lnTo>
                  <a:lnTo>
                    <a:pt x="1172" y="2482"/>
                  </a:lnTo>
                  <a:lnTo>
                    <a:pt x="1173" y="2477"/>
                  </a:lnTo>
                  <a:lnTo>
                    <a:pt x="1175" y="2474"/>
                  </a:lnTo>
                  <a:lnTo>
                    <a:pt x="1178" y="2471"/>
                  </a:lnTo>
                  <a:lnTo>
                    <a:pt x="1180" y="2469"/>
                  </a:lnTo>
                  <a:lnTo>
                    <a:pt x="1183" y="2468"/>
                  </a:lnTo>
                  <a:lnTo>
                    <a:pt x="1188" y="2469"/>
                  </a:lnTo>
                  <a:lnTo>
                    <a:pt x="1192" y="2472"/>
                  </a:lnTo>
                  <a:lnTo>
                    <a:pt x="1198" y="2486"/>
                  </a:lnTo>
                  <a:lnTo>
                    <a:pt x="1204" y="2486"/>
                  </a:lnTo>
                  <a:lnTo>
                    <a:pt x="1204" y="2486"/>
                  </a:lnTo>
                  <a:lnTo>
                    <a:pt x="1204" y="2485"/>
                  </a:lnTo>
                  <a:close/>
                </a:path>
              </a:pathLst>
            </a:custGeom>
            <a:solidFill>
              <a:srgbClr val="000000"/>
            </a:solidFill>
            <a:ln w="9525">
              <a:noFill/>
              <a:round/>
              <a:headEnd/>
              <a:tailEnd/>
            </a:ln>
          </p:spPr>
          <p:txBody>
            <a:bodyPr/>
            <a:lstStyle/>
            <a:p>
              <a:endParaRPr lang="en-US"/>
            </a:p>
          </p:txBody>
        </p:sp>
        <p:sp>
          <p:nvSpPr>
            <p:cNvPr id="477191" name="Freeform 7"/>
            <p:cNvSpPr>
              <a:spLocks/>
            </p:cNvSpPr>
            <p:nvPr/>
          </p:nvSpPr>
          <p:spPr bwMode="auto">
            <a:xfrm>
              <a:off x="1174" y="3417"/>
              <a:ext cx="107" cy="39"/>
            </a:xfrm>
            <a:custGeom>
              <a:avLst/>
              <a:gdLst/>
              <a:ahLst/>
              <a:cxnLst>
                <a:cxn ang="0">
                  <a:pos x="22" y="12"/>
                </a:cxn>
                <a:cxn ang="0">
                  <a:pos x="20" y="7"/>
                </a:cxn>
                <a:cxn ang="0">
                  <a:pos x="17" y="4"/>
                </a:cxn>
                <a:cxn ang="0">
                  <a:pos x="14" y="1"/>
                </a:cxn>
                <a:cxn ang="0">
                  <a:pos x="9" y="0"/>
                </a:cxn>
                <a:cxn ang="0">
                  <a:pos x="3" y="3"/>
                </a:cxn>
                <a:cxn ang="0">
                  <a:pos x="0" y="11"/>
                </a:cxn>
                <a:cxn ang="0">
                  <a:pos x="1" y="19"/>
                </a:cxn>
                <a:cxn ang="0">
                  <a:pos x="5" y="27"/>
                </a:cxn>
                <a:cxn ang="0">
                  <a:pos x="9" y="34"/>
                </a:cxn>
                <a:cxn ang="0">
                  <a:pos x="14" y="38"/>
                </a:cxn>
                <a:cxn ang="0">
                  <a:pos x="20" y="36"/>
                </a:cxn>
                <a:cxn ang="0">
                  <a:pos x="25" y="35"/>
                </a:cxn>
                <a:cxn ang="0">
                  <a:pos x="31" y="34"/>
                </a:cxn>
                <a:cxn ang="0">
                  <a:pos x="36" y="32"/>
                </a:cxn>
                <a:cxn ang="0">
                  <a:pos x="37" y="32"/>
                </a:cxn>
                <a:cxn ang="0">
                  <a:pos x="46" y="32"/>
                </a:cxn>
                <a:cxn ang="0">
                  <a:pos x="54" y="31"/>
                </a:cxn>
                <a:cxn ang="0">
                  <a:pos x="63" y="30"/>
                </a:cxn>
                <a:cxn ang="0">
                  <a:pos x="73" y="30"/>
                </a:cxn>
                <a:cxn ang="0">
                  <a:pos x="84" y="31"/>
                </a:cxn>
                <a:cxn ang="0">
                  <a:pos x="82" y="29"/>
                </a:cxn>
                <a:cxn ang="0">
                  <a:pos x="86" y="31"/>
                </a:cxn>
                <a:cxn ang="0">
                  <a:pos x="89" y="31"/>
                </a:cxn>
                <a:cxn ang="0">
                  <a:pos x="91" y="32"/>
                </a:cxn>
                <a:cxn ang="0">
                  <a:pos x="94" y="33"/>
                </a:cxn>
                <a:cxn ang="0">
                  <a:pos x="97" y="34"/>
                </a:cxn>
                <a:cxn ang="0">
                  <a:pos x="99" y="33"/>
                </a:cxn>
                <a:cxn ang="0">
                  <a:pos x="99" y="32"/>
                </a:cxn>
                <a:cxn ang="0">
                  <a:pos x="99" y="31"/>
                </a:cxn>
                <a:cxn ang="0">
                  <a:pos x="99" y="30"/>
                </a:cxn>
                <a:cxn ang="0">
                  <a:pos x="99" y="30"/>
                </a:cxn>
                <a:cxn ang="0">
                  <a:pos x="99" y="30"/>
                </a:cxn>
                <a:cxn ang="0">
                  <a:pos x="99" y="31"/>
                </a:cxn>
                <a:cxn ang="0">
                  <a:pos x="100" y="31"/>
                </a:cxn>
                <a:cxn ang="0">
                  <a:pos x="100" y="32"/>
                </a:cxn>
                <a:cxn ang="0">
                  <a:pos x="103" y="32"/>
                </a:cxn>
                <a:cxn ang="0">
                  <a:pos x="106" y="29"/>
                </a:cxn>
                <a:cxn ang="0">
                  <a:pos x="107" y="25"/>
                </a:cxn>
                <a:cxn ang="0">
                  <a:pos x="105" y="19"/>
                </a:cxn>
                <a:cxn ang="0">
                  <a:pos x="103" y="15"/>
                </a:cxn>
                <a:cxn ang="0">
                  <a:pos x="101" y="12"/>
                </a:cxn>
                <a:cxn ang="0">
                  <a:pos x="96" y="11"/>
                </a:cxn>
                <a:cxn ang="0">
                  <a:pos x="93" y="11"/>
                </a:cxn>
                <a:cxn ang="0">
                  <a:pos x="89" y="11"/>
                </a:cxn>
                <a:cxn ang="0">
                  <a:pos x="85" y="11"/>
                </a:cxn>
                <a:cxn ang="0">
                  <a:pos x="84" y="9"/>
                </a:cxn>
                <a:cxn ang="0">
                  <a:pos x="76" y="10"/>
                </a:cxn>
                <a:cxn ang="0">
                  <a:pos x="65" y="10"/>
                </a:cxn>
                <a:cxn ang="0">
                  <a:pos x="54" y="11"/>
                </a:cxn>
                <a:cxn ang="0">
                  <a:pos x="43" y="11"/>
                </a:cxn>
                <a:cxn ang="0">
                  <a:pos x="32" y="11"/>
                </a:cxn>
                <a:cxn ang="0">
                  <a:pos x="24" y="13"/>
                </a:cxn>
                <a:cxn ang="0">
                  <a:pos x="24" y="12"/>
                </a:cxn>
              </a:cxnLst>
              <a:rect l="0" t="0" r="r" b="b"/>
              <a:pathLst>
                <a:path w="107" h="39">
                  <a:moveTo>
                    <a:pt x="24" y="12"/>
                  </a:moveTo>
                  <a:lnTo>
                    <a:pt x="22" y="12"/>
                  </a:lnTo>
                  <a:lnTo>
                    <a:pt x="21" y="10"/>
                  </a:lnTo>
                  <a:lnTo>
                    <a:pt x="20" y="7"/>
                  </a:lnTo>
                  <a:lnTo>
                    <a:pt x="18" y="6"/>
                  </a:lnTo>
                  <a:lnTo>
                    <a:pt x="17" y="4"/>
                  </a:lnTo>
                  <a:lnTo>
                    <a:pt x="15" y="3"/>
                  </a:lnTo>
                  <a:lnTo>
                    <a:pt x="14" y="1"/>
                  </a:lnTo>
                  <a:lnTo>
                    <a:pt x="11" y="0"/>
                  </a:lnTo>
                  <a:lnTo>
                    <a:pt x="9" y="0"/>
                  </a:lnTo>
                  <a:lnTo>
                    <a:pt x="6" y="0"/>
                  </a:lnTo>
                  <a:lnTo>
                    <a:pt x="3" y="3"/>
                  </a:lnTo>
                  <a:lnTo>
                    <a:pt x="0" y="7"/>
                  </a:lnTo>
                  <a:lnTo>
                    <a:pt x="0" y="11"/>
                  </a:lnTo>
                  <a:lnTo>
                    <a:pt x="0" y="15"/>
                  </a:lnTo>
                  <a:lnTo>
                    <a:pt x="1" y="19"/>
                  </a:lnTo>
                  <a:lnTo>
                    <a:pt x="3" y="22"/>
                  </a:lnTo>
                  <a:lnTo>
                    <a:pt x="5" y="27"/>
                  </a:lnTo>
                  <a:lnTo>
                    <a:pt x="7" y="30"/>
                  </a:lnTo>
                  <a:lnTo>
                    <a:pt x="9" y="34"/>
                  </a:lnTo>
                  <a:lnTo>
                    <a:pt x="10" y="39"/>
                  </a:lnTo>
                  <a:lnTo>
                    <a:pt x="14" y="38"/>
                  </a:lnTo>
                  <a:lnTo>
                    <a:pt x="17" y="36"/>
                  </a:lnTo>
                  <a:lnTo>
                    <a:pt x="20" y="36"/>
                  </a:lnTo>
                  <a:lnTo>
                    <a:pt x="23" y="35"/>
                  </a:lnTo>
                  <a:lnTo>
                    <a:pt x="25" y="35"/>
                  </a:lnTo>
                  <a:lnTo>
                    <a:pt x="29" y="34"/>
                  </a:lnTo>
                  <a:lnTo>
                    <a:pt x="31" y="34"/>
                  </a:lnTo>
                  <a:lnTo>
                    <a:pt x="33" y="33"/>
                  </a:lnTo>
                  <a:lnTo>
                    <a:pt x="36" y="32"/>
                  </a:lnTo>
                  <a:lnTo>
                    <a:pt x="38" y="31"/>
                  </a:lnTo>
                  <a:lnTo>
                    <a:pt x="37" y="32"/>
                  </a:lnTo>
                  <a:lnTo>
                    <a:pt x="42" y="32"/>
                  </a:lnTo>
                  <a:lnTo>
                    <a:pt x="46" y="32"/>
                  </a:lnTo>
                  <a:lnTo>
                    <a:pt x="50" y="32"/>
                  </a:lnTo>
                  <a:lnTo>
                    <a:pt x="54" y="31"/>
                  </a:lnTo>
                  <a:lnTo>
                    <a:pt x="59" y="31"/>
                  </a:lnTo>
                  <a:lnTo>
                    <a:pt x="63" y="30"/>
                  </a:lnTo>
                  <a:lnTo>
                    <a:pt x="68" y="30"/>
                  </a:lnTo>
                  <a:lnTo>
                    <a:pt x="73" y="30"/>
                  </a:lnTo>
                  <a:lnTo>
                    <a:pt x="78" y="30"/>
                  </a:lnTo>
                  <a:lnTo>
                    <a:pt x="84" y="31"/>
                  </a:lnTo>
                  <a:lnTo>
                    <a:pt x="81" y="27"/>
                  </a:lnTo>
                  <a:lnTo>
                    <a:pt x="82" y="29"/>
                  </a:lnTo>
                  <a:lnTo>
                    <a:pt x="85" y="30"/>
                  </a:lnTo>
                  <a:lnTo>
                    <a:pt x="86" y="31"/>
                  </a:lnTo>
                  <a:lnTo>
                    <a:pt x="87" y="31"/>
                  </a:lnTo>
                  <a:lnTo>
                    <a:pt x="89" y="31"/>
                  </a:lnTo>
                  <a:lnTo>
                    <a:pt x="90" y="31"/>
                  </a:lnTo>
                  <a:lnTo>
                    <a:pt x="91" y="32"/>
                  </a:lnTo>
                  <a:lnTo>
                    <a:pt x="92" y="32"/>
                  </a:lnTo>
                  <a:lnTo>
                    <a:pt x="94" y="33"/>
                  </a:lnTo>
                  <a:lnTo>
                    <a:pt x="96" y="34"/>
                  </a:lnTo>
                  <a:lnTo>
                    <a:pt x="97" y="34"/>
                  </a:lnTo>
                  <a:lnTo>
                    <a:pt x="97" y="33"/>
                  </a:lnTo>
                  <a:lnTo>
                    <a:pt x="99" y="33"/>
                  </a:lnTo>
                  <a:lnTo>
                    <a:pt x="99" y="32"/>
                  </a:lnTo>
                  <a:lnTo>
                    <a:pt x="99" y="32"/>
                  </a:lnTo>
                  <a:lnTo>
                    <a:pt x="99" y="31"/>
                  </a:lnTo>
                  <a:lnTo>
                    <a:pt x="99" y="31"/>
                  </a:lnTo>
                  <a:lnTo>
                    <a:pt x="99" y="30"/>
                  </a:lnTo>
                  <a:lnTo>
                    <a:pt x="99" y="30"/>
                  </a:lnTo>
                  <a:lnTo>
                    <a:pt x="99" y="29"/>
                  </a:lnTo>
                  <a:lnTo>
                    <a:pt x="99" y="30"/>
                  </a:lnTo>
                  <a:lnTo>
                    <a:pt x="99" y="30"/>
                  </a:lnTo>
                  <a:lnTo>
                    <a:pt x="99" y="30"/>
                  </a:lnTo>
                  <a:lnTo>
                    <a:pt x="99" y="31"/>
                  </a:lnTo>
                  <a:lnTo>
                    <a:pt x="99" y="31"/>
                  </a:lnTo>
                  <a:lnTo>
                    <a:pt x="100" y="31"/>
                  </a:lnTo>
                  <a:lnTo>
                    <a:pt x="100" y="31"/>
                  </a:lnTo>
                  <a:lnTo>
                    <a:pt x="100" y="32"/>
                  </a:lnTo>
                  <a:lnTo>
                    <a:pt x="100" y="32"/>
                  </a:lnTo>
                  <a:lnTo>
                    <a:pt x="101" y="32"/>
                  </a:lnTo>
                  <a:lnTo>
                    <a:pt x="103" y="32"/>
                  </a:lnTo>
                  <a:lnTo>
                    <a:pt x="105" y="30"/>
                  </a:lnTo>
                  <a:lnTo>
                    <a:pt x="106" y="29"/>
                  </a:lnTo>
                  <a:lnTo>
                    <a:pt x="107" y="27"/>
                  </a:lnTo>
                  <a:lnTo>
                    <a:pt x="107" y="25"/>
                  </a:lnTo>
                  <a:lnTo>
                    <a:pt x="106" y="21"/>
                  </a:lnTo>
                  <a:lnTo>
                    <a:pt x="105" y="19"/>
                  </a:lnTo>
                  <a:lnTo>
                    <a:pt x="104" y="17"/>
                  </a:lnTo>
                  <a:lnTo>
                    <a:pt x="103" y="15"/>
                  </a:lnTo>
                  <a:lnTo>
                    <a:pt x="102" y="13"/>
                  </a:lnTo>
                  <a:lnTo>
                    <a:pt x="101" y="12"/>
                  </a:lnTo>
                  <a:lnTo>
                    <a:pt x="99" y="12"/>
                  </a:lnTo>
                  <a:lnTo>
                    <a:pt x="96" y="11"/>
                  </a:lnTo>
                  <a:lnTo>
                    <a:pt x="94" y="11"/>
                  </a:lnTo>
                  <a:lnTo>
                    <a:pt x="93" y="11"/>
                  </a:lnTo>
                  <a:lnTo>
                    <a:pt x="91" y="11"/>
                  </a:lnTo>
                  <a:lnTo>
                    <a:pt x="89" y="11"/>
                  </a:lnTo>
                  <a:lnTo>
                    <a:pt x="87" y="11"/>
                  </a:lnTo>
                  <a:lnTo>
                    <a:pt x="85" y="11"/>
                  </a:lnTo>
                  <a:lnTo>
                    <a:pt x="82" y="11"/>
                  </a:lnTo>
                  <a:lnTo>
                    <a:pt x="84" y="9"/>
                  </a:lnTo>
                  <a:lnTo>
                    <a:pt x="80" y="9"/>
                  </a:lnTo>
                  <a:lnTo>
                    <a:pt x="76" y="10"/>
                  </a:lnTo>
                  <a:lnTo>
                    <a:pt x="71" y="10"/>
                  </a:lnTo>
                  <a:lnTo>
                    <a:pt x="65" y="10"/>
                  </a:lnTo>
                  <a:lnTo>
                    <a:pt x="60" y="11"/>
                  </a:lnTo>
                  <a:lnTo>
                    <a:pt x="54" y="11"/>
                  </a:lnTo>
                  <a:lnTo>
                    <a:pt x="48" y="11"/>
                  </a:lnTo>
                  <a:lnTo>
                    <a:pt x="43" y="11"/>
                  </a:lnTo>
                  <a:lnTo>
                    <a:pt x="37" y="12"/>
                  </a:lnTo>
                  <a:lnTo>
                    <a:pt x="32" y="11"/>
                  </a:lnTo>
                  <a:lnTo>
                    <a:pt x="30" y="13"/>
                  </a:lnTo>
                  <a:lnTo>
                    <a:pt x="24" y="13"/>
                  </a:lnTo>
                  <a:lnTo>
                    <a:pt x="24" y="13"/>
                  </a:lnTo>
                  <a:lnTo>
                    <a:pt x="24" y="12"/>
                  </a:lnTo>
                  <a:close/>
                </a:path>
              </a:pathLst>
            </a:custGeom>
            <a:solidFill>
              <a:srgbClr val="FFFFFF"/>
            </a:solidFill>
            <a:ln w="9525">
              <a:noFill/>
              <a:round/>
              <a:headEnd/>
              <a:tailEnd/>
            </a:ln>
          </p:spPr>
          <p:txBody>
            <a:bodyPr/>
            <a:lstStyle/>
            <a:p>
              <a:endParaRPr lang="en-US"/>
            </a:p>
          </p:txBody>
        </p:sp>
        <p:sp>
          <p:nvSpPr>
            <p:cNvPr id="477192" name="Freeform 8"/>
            <p:cNvSpPr>
              <a:spLocks/>
            </p:cNvSpPr>
            <p:nvPr/>
          </p:nvSpPr>
          <p:spPr bwMode="auto">
            <a:xfrm>
              <a:off x="1070" y="3428"/>
              <a:ext cx="226" cy="111"/>
            </a:xfrm>
            <a:custGeom>
              <a:avLst/>
              <a:gdLst/>
              <a:ahLst/>
              <a:cxnLst>
                <a:cxn ang="0">
                  <a:pos x="42" y="18"/>
                </a:cxn>
                <a:cxn ang="0">
                  <a:pos x="40" y="43"/>
                </a:cxn>
                <a:cxn ang="0">
                  <a:pos x="43" y="57"/>
                </a:cxn>
                <a:cxn ang="0">
                  <a:pos x="24" y="64"/>
                </a:cxn>
                <a:cxn ang="0">
                  <a:pos x="9" y="85"/>
                </a:cxn>
                <a:cxn ang="0">
                  <a:pos x="13" y="108"/>
                </a:cxn>
                <a:cxn ang="0">
                  <a:pos x="39" y="111"/>
                </a:cxn>
                <a:cxn ang="0">
                  <a:pos x="65" y="110"/>
                </a:cxn>
                <a:cxn ang="0">
                  <a:pos x="69" y="99"/>
                </a:cxn>
                <a:cxn ang="0">
                  <a:pos x="71" y="88"/>
                </a:cxn>
                <a:cxn ang="0">
                  <a:pos x="100" y="81"/>
                </a:cxn>
                <a:cxn ang="0">
                  <a:pos x="147" y="78"/>
                </a:cxn>
                <a:cxn ang="0">
                  <a:pos x="190" y="78"/>
                </a:cxn>
                <a:cxn ang="0">
                  <a:pos x="198" y="78"/>
                </a:cxn>
                <a:cxn ang="0">
                  <a:pos x="214" y="75"/>
                </a:cxn>
                <a:cxn ang="0">
                  <a:pos x="226" y="70"/>
                </a:cxn>
                <a:cxn ang="0">
                  <a:pos x="223" y="65"/>
                </a:cxn>
                <a:cxn ang="0">
                  <a:pos x="220" y="61"/>
                </a:cxn>
                <a:cxn ang="0">
                  <a:pos x="219" y="50"/>
                </a:cxn>
                <a:cxn ang="0">
                  <a:pos x="215" y="33"/>
                </a:cxn>
                <a:cxn ang="0">
                  <a:pos x="199" y="29"/>
                </a:cxn>
                <a:cxn ang="0">
                  <a:pos x="178" y="28"/>
                </a:cxn>
                <a:cxn ang="0">
                  <a:pos x="154" y="28"/>
                </a:cxn>
                <a:cxn ang="0">
                  <a:pos x="148" y="31"/>
                </a:cxn>
                <a:cxn ang="0">
                  <a:pos x="148" y="35"/>
                </a:cxn>
                <a:cxn ang="0">
                  <a:pos x="150" y="36"/>
                </a:cxn>
                <a:cxn ang="0">
                  <a:pos x="156" y="33"/>
                </a:cxn>
                <a:cxn ang="0">
                  <a:pos x="163" y="33"/>
                </a:cxn>
                <a:cxn ang="0">
                  <a:pos x="164" y="35"/>
                </a:cxn>
                <a:cxn ang="0">
                  <a:pos x="165" y="37"/>
                </a:cxn>
                <a:cxn ang="0">
                  <a:pos x="169" y="36"/>
                </a:cxn>
                <a:cxn ang="0">
                  <a:pos x="178" y="36"/>
                </a:cxn>
                <a:cxn ang="0">
                  <a:pos x="185" y="35"/>
                </a:cxn>
                <a:cxn ang="0">
                  <a:pos x="186" y="34"/>
                </a:cxn>
                <a:cxn ang="0">
                  <a:pos x="185" y="35"/>
                </a:cxn>
                <a:cxn ang="0">
                  <a:pos x="186" y="36"/>
                </a:cxn>
                <a:cxn ang="0">
                  <a:pos x="192" y="38"/>
                </a:cxn>
                <a:cxn ang="0">
                  <a:pos x="196" y="36"/>
                </a:cxn>
                <a:cxn ang="0">
                  <a:pos x="203" y="43"/>
                </a:cxn>
                <a:cxn ang="0">
                  <a:pos x="194" y="42"/>
                </a:cxn>
                <a:cxn ang="0">
                  <a:pos x="182" y="44"/>
                </a:cxn>
                <a:cxn ang="0">
                  <a:pos x="170" y="45"/>
                </a:cxn>
                <a:cxn ang="0">
                  <a:pos x="158" y="43"/>
                </a:cxn>
                <a:cxn ang="0">
                  <a:pos x="149" y="43"/>
                </a:cxn>
                <a:cxn ang="0">
                  <a:pos x="139" y="41"/>
                </a:cxn>
                <a:cxn ang="0">
                  <a:pos x="125" y="38"/>
                </a:cxn>
                <a:cxn ang="0">
                  <a:pos x="112" y="35"/>
                </a:cxn>
                <a:cxn ang="0">
                  <a:pos x="109" y="28"/>
                </a:cxn>
                <a:cxn ang="0">
                  <a:pos x="107" y="19"/>
                </a:cxn>
                <a:cxn ang="0">
                  <a:pos x="102" y="14"/>
                </a:cxn>
                <a:cxn ang="0">
                  <a:pos x="98" y="20"/>
                </a:cxn>
                <a:cxn ang="0">
                  <a:pos x="103" y="29"/>
                </a:cxn>
                <a:cxn ang="0">
                  <a:pos x="103" y="31"/>
                </a:cxn>
                <a:cxn ang="0">
                  <a:pos x="96" y="29"/>
                </a:cxn>
                <a:cxn ang="0">
                  <a:pos x="94" y="22"/>
                </a:cxn>
                <a:cxn ang="0">
                  <a:pos x="95" y="18"/>
                </a:cxn>
                <a:cxn ang="0">
                  <a:pos x="96" y="14"/>
                </a:cxn>
                <a:cxn ang="0">
                  <a:pos x="86" y="10"/>
                </a:cxn>
                <a:cxn ang="0">
                  <a:pos x="74" y="9"/>
                </a:cxn>
                <a:cxn ang="0">
                  <a:pos x="62" y="6"/>
                </a:cxn>
                <a:cxn ang="0">
                  <a:pos x="53" y="7"/>
                </a:cxn>
                <a:cxn ang="0">
                  <a:pos x="47" y="2"/>
                </a:cxn>
                <a:cxn ang="0">
                  <a:pos x="41" y="3"/>
                </a:cxn>
              </a:cxnLst>
              <a:rect l="0" t="0" r="r" b="b"/>
              <a:pathLst>
                <a:path w="226" h="111">
                  <a:moveTo>
                    <a:pt x="41" y="3"/>
                  </a:moveTo>
                  <a:lnTo>
                    <a:pt x="42" y="7"/>
                  </a:lnTo>
                  <a:lnTo>
                    <a:pt x="42" y="13"/>
                  </a:lnTo>
                  <a:lnTo>
                    <a:pt x="42" y="18"/>
                  </a:lnTo>
                  <a:lnTo>
                    <a:pt x="41" y="23"/>
                  </a:lnTo>
                  <a:lnTo>
                    <a:pt x="40" y="30"/>
                  </a:lnTo>
                  <a:lnTo>
                    <a:pt x="40" y="36"/>
                  </a:lnTo>
                  <a:lnTo>
                    <a:pt x="40" y="43"/>
                  </a:lnTo>
                  <a:lnTo>
                    <a:pt x="42" y="49"/>
                  </a:lnTo>
                  <a:lnTo>
                    <a:pt x="45" y="54"/>
                  </a:lnTo>
                  <a:lnTo>
                    <a:pt x="50" y="60"/>
                  </a:lnTo>
                  <a:lnTo>
                    <a:pt x="43" y="57"/>
                  </a:lnTo>
                  <a:lnTo>
                    <a:pt x="38" y="56"/>
                  </a:lnTo>
                  <a:lnTo>
                    <a:pt x="33" y="57"/>
                  </a:lnTo>
                  <a:lnTo>
                    <a:pt x="28" y="60"/>
                  </a:lnTo>
                  <a:lnTo>
                    <a:pt x="24" y="64"/>
                  </a:lnTo>
                  <a:lnTo>
                    <a:pt x="20" y="68"/>
                  </a:lnTo>
                  <a:lnTo>
                    <a:pt x="16" y="74"/>
                  </a:lnTo>
                  <a:lnTo>
                    <a:pt x="12" y="79"/>
                  </a:lnTo>
                  <a:lnTo>
                    <a:pt x="9" y="85"/>
                  </a:lnTo>
                  <a:lnTo>
                    <a:pt x="6" y="88"/>
                  </a:lnTo>
                  <a:lnTo>
                    <a:pt x="0" y="106"/>
                  </a:lnTo>
                  <a:lnTo>
                    <a:pt x="7" y="107"/>
                  </a:lnTo>
                  <a:lnTo>
                    <a:pt x="13" y="108"/>
                  </a:lnTo>
                  <a:lnTo>
                    <a:pt x="20" y="109"/>
                  </a:lnTo>
                  <a:lnTo>
                    <a:pt x="26" y="110"/>
                  </a:lnTo>
                  <a:lnTo>
                    <a:pt x="33" y="111"/>
                  </a:lnTo>
                  <a:lnTo>
                    <a:pt x="39" y="111"/>
                  </a:lnTo>
                  <a:lnTo>
                    <a:pt x="46" y="111"/>
                  </a:lnTo>
                  <a:lnTo>
                    <a:pt x="52" y="111"/>
                  </a:lnTo>
                  <a:lnTo>
                    <a:pt x="59" y="111"/>
                  </a:lnTo>
                  <a:lnTo>
                    <a:pt x="65" y="110"/>
                  </a:lnTo>
                  <a:lnTo>
                    <a:pt x="67" y="108"/>
                  </a:lnTo>
                  <a:lnTo>
                    <a:pt x="68" y="105"/>
                  </a:lnTo>
                  <a:lnTo>
                    <a:pt x="69" y="102"/>
                  </a:lnTo>
                  <a:lnTo>
                    <a:pt x="69" y="99"/>
                  </a:lnTo>
                  <a:lnTo>
                    <a:pt x="69" y="95"/>
                  </a:lnTo>
                  <a:lnTo>
                    <a:pt x="69" y="93"/>
                  </a:lnTo>
                  <a:lnTo>
                    <a:pt x="70" y="90"/>
                  </a:lnTo>
                  <a:lnTo>
                    <a:pt x="71" y="88"/>
                  </a:lnTo>
                  <a:lnTo>
                    <a:pt x="75" y="86"/>
                  </a:lnTo>
                  <a:lnTo>
                    <a:pt x="78" y="85"/>
                  </a:lnTo>
                  <a:lnTo>
                    <a:pt x="89" y="82"/>
                  </a:lnTo>
                  <a:lnTo>
                    <a:pt x="100" y="81"/>
                  </a:lnTo>
                  <a:lnTo>
                    <a:pt x="111" y="80"/>
                  </a:lnTo>
                  <a:lnTo>
                    <a:pt x="123" y="79"/>
                  </a:lnTo>
                  <a:lnTo>
                    <a:pt x="135" y="78"/>
                  </a:lnTo>
                  <a:lnTo>
                    <a:pt x="147" y="78"/>
                  </a:lnTo>
                  <a:lnTo>
                    <a:pt x="158" y="77"/>
                  </a:lnTo>
                  <a:lnTo>
                    <a:pt x="169" y="77"/>
                  </a:lnTo>
                  <a:lnTo>
                    <a:pt x="180" y="77"/>
                  </a:lnTo>
                  <a:lnTo>
                    <a:pt x="190" y="78"/>
                  </a:lnTo>
                  <a:lnTo>
                    <a:pt x="188" y="79"/>
                  </a:lnTo>
                  <a:lnTo>
                    <a:pt x="192" y="79"/>
                  </a:lnTo>
                  <a:lnTo>
                    <a:pt x="195" y="79"/>
                  </a:lnTo>
                  <a:lnTo>
                    <a:pt x="198" y="78"/>
                  </a:lnTo>
                  <a:lnTo>
                    <a:pt x="203" y="78"/>
                  </a:lnTo>
                  <a:lnTo>
                    <a:pt x="206" y="77"/>
                  </a:lnTo>
                  <a:lnTo>
                    <a:pt x="210" y="76"/>
                  </a:lnTo>
                  <a:lnTo>
                    <a:pt x="214" y="75"/>
                  </a:lnTo>
                  <a:lnTo>
                    <a:pt x="218" y="74"/>
                  </a:lnTo>
                  <a:lnTo>
                    <a:pt x="222" y="74"/>
                  </a:lnTo>
                  <a:lnTo>
                    <a:pt x="226" y="73"/>
                  </a:lnTo>
                  <a:lnTo>
                    <a:pt x="226" y="70"/>
                  </a:lnTo>
                  <a:lnTo>
                    <a:pt x="226" y="67"/>
                  </a:lnTo>
                  <a:lnTo>
                    <a:pt x="225" y="66"/>
                  </a:lnTo>
                  <a:lnTo>
                    <a:pt x="224" y="65"/>
                  </a:lnTo>
                  <a:lnTo>
                    <a:pt x="223" y="65"/>
                  </a:lnTo>
                  <a:lnTo>
                    <a:pt x="222" y="65"/>
                  </a:lnTo>
                  <a:lnTo>
                    <a:pt x="221" y="64"/>
                  </a:lnTo>
                  <a:lnTo>
                    <a:pt x="220" y="63"/>
                  </a:lnTo>
                  <a:lnTo>
                    <a:pt x="220" y="61"/>
                  </a:lnTo>
                  <a:lnTo>
                    <a:pt x="221" y="58"/>
                  </a:lnTo>
                  <a:lnTo>
                    <a:pt x="220" y="57"/>
                  </a:lnTo>
                  <a:lnTo>
                    <a:pt x="219" y="53"/>
                  </a:lnTo>
                  <a:lnTo>
                    <a:pt x="219" y="50"/>
                  </a:lnTo>
                  <a:lnTo>
                    <a:pt x="219" y="46"/>
                  </a:lnTo>
                  <a:lnTo>
                    <a:pt x="219" y="42"/>
                  </a:lnTo>
                  <a:lnTo>
                    <a:pt x="218" y="36"/>
                  </a:lnTo>
                  <a:lnTo>
                    <a:pt x="215" y="33"/>
                  </a:lnTo>
                  <a:lnTo>
                    <a:pt x="213" y="30"/>
                  </a:lnTo>
                  <a:lnTo>
                    <a:pt x="210" y="28"/>
                  </a:lnTo>
                  <a:lnTo>
                    <a:pt x="205" y="28"/>
                  </a:lnTo>
                  <a:lnTo>
                    <a:pt x="199" y="29"/>
                  </a:lnTo>
                  <a:lnTo>
                    <a:pt x="195" y="29"/>
                  </a:lnTo>
                  <a:lnTo>
                    <a:pt x="190" y="29"/>
                  </a:lnTo>
                  <a:lnTo>
                    <a:pt x="184" y="29"/>
                  </a:lnTo>
                  <a:lnTo>
                    <a:pt x="178" y="28"/>
                  </a:lnTo>
                  <a:lnTo>
                    <a:pt x="172" y="28"/>
                  </a:lnTo>
                  <a:lnTo>
                    <a:pt x="166" y="27"/>
                  </a:lnTo>
                  <a:lnTo>
                    <a:pt x="160" y="27"/>
                  </a:lnTo>
                  <a:lnTo>
                    <a:pt x="154" y="28"/>
                  </a:lnTo>
                  <a:lnTo>
                    <a:pt x="149" y="29"/>
                  </a:lnTo>
                  <a:lnTo>
                    <a:pt x="149" y="30"/>
                  </a:lnTo>
                  <a:lnTo>
                    <a:pt x="148" y="31"/>
                  </a:lnTo>
                  <a:lnTo>
                    <a:pt x="148" y="31"/>
                  </a:lnTo>
                  <a:lnTo>
                    <a:pt x="148" y="32"/>
                  </a:lnTo>
                  <a:lnTo>
                    <a:pt x="148" y="33"/>
                  </a:lnTo>
                  <a:lnTo>
                    <a:pt x="148" y="34"/>
                  </a:lnTo>
                  <a:lnTo>
                    <a:pt x="148" y="35"/>
                  </a:lnTo>
                  <a:lnTo>
                    <a:pt x="148" y="36"/>
                  </a:lnTo>
                  <a:lnTo>
                    <a:pt x="149" y="37"/>
                  </a:lnTo>
                  <a:lnTo>
                    <a:pt x="149" y="37"/>
                  </a:lnTo>
                  <a:lnTo>
                    <a:pt x="150" y="36"/>
                  </a:lnTo>
                  <a:lnTo>
                    <a:pt x="152" y="35"/>
                  </a:lnTo>
                  <a:lnTo>
                    <a:pt x="153" y="34"/>
                  </a:lnTo>
                  <a:lnTo>
                    <a:pt x="155" y="33"/>
                  </a:lnTo>
                  <a:lnTo>
                    <a:pt x="156" y="33"/>
                  </a:lnTo>
                  <a:lnTo>
                    <a:pt x="158" y="33"/>
                  </a:lnTo>
                  <a:lnTo>
                    <a:pt x="160" y="33"/>
                  </a:lnTo>
                  <a:lnTo>
                    <a:pt x="162" y="33"/>
                  </a:lnTo>
                  <a:lnTo>
                    <a:pt x="163" y="33"/>
                  </a:lnTo>
                  <a:lnTo>
                    <a:pt x="165" y="34"/>
                  </a:lnTo>
                  <a:lnTo>
                    <a:pt x="164" y="34"/>
                  </a:lnTo>
                  <a:lnTo>
                    <a:pt x="164" y="35"/>
                  </a:lnTo>
                  <a:lnTo>
                    <a:pt x="164" y="35"/>
                  </a:lnTo>
                  <a:lnTo>
                    <a:pt x="165" y="36"/>
                  </a:lnTo>
                  <a:lnTo>
                    <a:pt x="165" y="36"/>
                  </a:lnTo>
                  <a:lnTo>
                    <a:pt x="165" y="36"/>
                  </a:lnTo>
                  <a:lnTo>
                    <a:pt x="165" y="37"/>
                  </a:lnTo>
                  <a:lnTo>
                    <a:pt x="166" y="37"/>
                  </a:lnTo>
                  <a:lnTo>
                    <a:pt x="166" y="37"/>
                  </a:lnTo>
                  <a:lnTo>
                    <a:pt x="167" y="37"/>
                  </a:lnTo>
                  <a:lnTo>
                    <a:pt x="169" y="36"/>
                  </a:lnTo>
                  <a:lnTo>
                    <a:pt x="171" y="36"/>
                  </a:lnTo>
                  <a:lnTo>
                    <a:pt x="174" y="36"/>
                  </a:lnTo>
                  <a:lnTo>
                    <a:pt x="176" y="36"/>
                  </a:lnTo>
                  <a:lnTo>
                    <a:pt x="178" y="36"/>
                  </a:lnTo>
                  <a:lnTo>
                    <a:pt x="180" y="36"/>
                  </a:lnTo>
                  <a:lnTo>
                    <a:pt x="181" y="36"/>
                  </a:lnTo>
                  <a:lnTo>
                    <a:pt x="183" y="36"/>
                  </a:lnTo>
                  <a:lnTo>
                    <a:pt x="185" y="35"/>
                  </a:lnTo>
                  <a:lnTo>
                    <a:pt x="188" y="34"/>
                  </a:lnTo>
                  <a:lnTo>
                    <a:pt x="188" y="34"/>
                  </a:lnTo>
                  <a:lnTo>
                    <a:pt x="188" y="34"/>
                  </a:lnTo>
                  <a:lnTo>
                    <a:pt x="186" y="34"/>
                  </a:lnTo>
                  <a:lnTo>
                    <a:pt x="186" y="34"/>
                  </a:lnTo>
                  <a:lnTo>
                    <a:pt x="186" y="34"/>
                  </a:lnTo>
                  <a:lnTo>
                    <a:pt x="185" y="34"/>
                  </a:lnTo>
                  <a:lnTo>
                    <a:pt x="185" y="35"/>
                  </a:lnTo>
                  <a:lnTo>
                    <a:pt x="185" y="35"/>
                  </a:lnTo>
                  <a:lnTo>
                    <a:pt x="185" y="36"/>
                  </a:lnTo>
                  <a:lnTo>
                    <a:pt x="185" y="36"/>
                  </a:lnTo>
                  <a:lnTo>
                    <a:pt x="186" y="36"/>
                  </a:lnTo>
                  <a:lnTo>
                    <a:pt x="188" y="37"/>
                  </a:lnTo>
                  <a:lnTo>
                    <a:pt x="190" y="37"/>
                  </a:lnTo>
                  <a:lnTo>
                    <a:pt x="191" y="38"/>
                  </a:lnTo>
                  <a:lnTo>
                    <a:pt x="192" y="38"/>
                  </a:lnTo>
                  <a:lnTo>
                    <a:pt x="194" y="38"/>
                  </a:lnTo>
                  <a:lnTo>
                    <a:pt x="195" y="38"/>
                  </a:lnTo>
                  <a:lnTo>
                    <a:pt x="196" y="37"/>
                  </a:lnTo>
                  <a:lnTo>
                    <a:pt x="196" y="36"/>
                  </a:lnTo>
                  <a:lnTo>
                    <a:pt x="197" y="34"/>
                  </a:lnTo>
                  <a:lnTo>
                    <a:pt x="197" y="33"/>
                  </a:lnTo>
                  <a:lnTo>
                    <a:pt x="200" y="33"/>
                  </a:lnTo>
                  <a:lnTo>
                    <a:pt x="203" y="43"/>
                  </a:lnTo>
                  <a:lnTo>
                    <a:pt x="203" y="42"/>
                  </a:lnTo>
                  <a:lnTo>
                    <a:pt x="200" y="42"/>
                  </a:lnTo>
                  <a:lnTo>
                    <a:pt x="197" y="42"/>
                  </a:lnTo>
                  <a:lnTo>
                    <a:pt x="194" y="42"/>
                  </a:lnTo>
                  <a:lnTo>
                    <a:pt x="191" y="43"/>
                  </a:lnTo>
                  <a:lnTo>
                    <a:pt x="188" y="43"/>
                  </a:lnTo>
                  <a:lnTo>
                    <a:pt x="185" y="44"/>
                  </a:lnTo>
                  <a:lnTo>
                    <a:pt x="182" y="44"/>
                  </a:lnTo>
                  <a:lnTo>
                    <a:pt x="180" y="43"/>
                  </a:lnTo>
                  <a:lnTo>
                    <a:pt x="178" y="42"/>
                  </a:lnTo>
                  <a:lnTo>
                    <a:pt x="176" y="39"/>
                  </a:lnTo>
                  <a:lnTo>
                    <a:pt x="170" y="45"/>
                  </a:lnTo>
                  <a:lnTo>
                    <a:pt x="165" y="39"/>
                  </a:lnTo>
                  <a:lnTo>
                    <a:pt x="163" y="42"/>
                  </a:lnTo>
                  <a:lnTo>
                    <a:pt x="161" y="43"/>
                  </a:lnTo>
                  <a:lnTo>
                    <a:pt x="158" y="43"/>
                  </a:lnTo>
                  <a:lnTo>
                    <a:pt x="156" y="44"/>
                  </a:lnTo>
                  <a:lnTo>
                    <a:pt x="154" y="44"/>
                  </a:lnTo>
                  <a:lnTo>
                    <a:pt x="151" y="43"/>
                  </a:lnTo>
                  <a:lnTo>
                    <a:pt x="149" y="43"/>
                  </a:lnTo>
                  <a:lnTo>
                    <a:pt x="146" y="42"/>
                  </a:lnTo>
                  <a:lnTo>
                    <a:pt x="143" y="42"/>
                  </a:lnTo>
                  <a:lnTo>
                    <a:pt x="141" y="42"/>
                  </a:lnTo>
                  <a:lnTo>
                    <a:pt x="139" y="41"/>
                  </a:lnTo>
                  <a:lnTo>
                    <a:pt x="136" y="39"/>
                  </a:lnTo>
                  <a:lnTo>
                    <a:pt x="133" y="38"/>
                  </a:lnTo>
                  <a:lnTo>
                    <a:pt x="128" y="38"/>
                  </a:lnTo>
                  <a:lnTo>
                    <a:pt x="125" y="38"/>
                  </a:lnTo>
                  <a:lnTo>
                    <a:pt x="122" y="38"/>
                  </a:lnTo>
                  <a:lnTo>
                    <a:pt x="118" y="37"/>
                  </a:lnTo>
                  <a:lnTo>
                    <a:pt x="114" y="36"/>
                  </a:lnTo>
                  <a:lnTo>
                    <a:pt x="112" y="35"/>
                  </a:lnTo>
                  <a:lnTo>
                    <a:pt x="110" y="33"/>
                  </a:lnTo>
                  <a:lnTo>
                    <a:pt x="110" y="31"/>
                  </a:lnTo>
                  <a:lnTo>
                    <a:pt x="109" y="30"/>
                  </a:lnTo>
                  <a:lnTo>
                    <a:pt x="109" y="28"/>
                  </a:lnTo>
                  <a:lnTo>
                    <a:pt x="108" y="25"/>
                  </a:lnTo>
                  <a:lnTo>
                    <a:pt x="108" y="23"/>
                  </a:lnTo>
                  <a:lnTo>
                    <a:pt x="107" y="21"/>
                  </a:lnTo>
                  <a:lnTo>
                    <a:pt x="107" y="19"/>
                  </a:lnTo>
                  <a:lnTo>
                    <a:pt x="106" y="16"/>
                  </a:lnTo>
                  <a:lnTo>
                    <a:pt x="105" y="14"/>
                  </a:lnTo>
                  <a:lnTo>
                    <a:pt x="104" y="13"/>
                  </a:lnTo>
                  <a:lnTo>
                    <a:pt x="102" y="14"/>
                  </a:lnTo>
                  <a:lnTo>
                    <a:pt x="99" y="15"/>
                  </a:lnTo>
                  <a:lnTo>
                    <a:pt x="99" y="17"/>
                  </a:lnTo>
                  <a:lnTo>
                    <a:pt x="98" y="18"/>
                  </a:lnTo>
                  <a:lnTo>
                    <a:pt x="98" y="20"/>
                  </a:lnTo>
                  <a:lnTo>
                    <a:pt x="99" y="22"/>
                  </a:lnTo>
                  <a:lnTo>
                    <a:pt x="100" y="24"/>
                  </a:lnTo>
                  <a:lnTo>
                    <a:pt x="102" y="27"/>
                  </a:lnTo>
                  <a:lnTo>
                    <a:pt x="103" y="29"/>
                  </a:lnTo>
                  <a:lnTo>
                    <a:pt x="104" y="30"/>
                  </a:lnTo>
                  <a:lnTo>
                    <a:pt x="104" y="30"/>
                  </a:lnTo>
                  <a:lnTo>
                    <a:pt x="103" y="31"/>
                  </a:lnTo>
                  <a:lnTo>
                    <a:pt x="103" y="31"/>
                  </a:lnTo>
                  <a:lnTo>
                    <a:pt x="100" y="31"/>
                  </a:lnTo>
                  <a:lnTo>
                    <a:pt x="99" y="30"/>
                  </a:lnTo>
                  <a:lnTo>
                    <a:pt x="98" y="30"/>
                  </a:lnTo>
                  <a:lnTo>
                    <a:pt x="96" y="29"/>
                  </a:lnTo>
                  <a:lnTo>
                    <a:pt x="95" y="28"/>
                  </a:lnTo>
                  <a:lnTo>
                    <a:pt x="95" y="25"/>
                  </a:lnTo>
                  <a:lnTo>
                    <a:pt x="95" y="23"/>
                  </a:lnTo>
                  <a:lnTo>
                    <a:pt x="94" y="22"/>
                  </a:lnTo>
                  <a:lnTo>
                    <a:pt x="94" y="21"/>
                  </a:lnTo>
                  <a:lnTo>
                    <a:pt x="94" y="20"/>
                  </a:lnTo>
                  <a:lnTo>
                    <a:pt x="95" y="19"/>
                  </a:lnTo>
                  <a:lnTo>
                    <a:pt x="95" y="18"/>
                  </a:lnTo>
                  <a:lnTo>
                    <a:pt x="96" y="17"/>
                  </a:lnTo>
                  <a:lnTo>
                    <a:pt x="96" y="16"/>
                  </a:lnTo>
                  <a:lnTo>
                    <a:pt x="96" y="15"/>
                  </a:lnTo>
                  <a:lnTo>
                    <a:pt x="96" y="14"/>
                  </a:lnTo>
                  <a:lnTo>
                    <a:pt x="96" y="13"/>
                  </a:lnTo>
                  <a:lnTo>
                    <a:pt x="93" y="11"/>
                  </a:lnTo>
                  <a:lnTo>
                    <a:pt x="90" y="10"/>
                  </a:lnTo>
                  <a:lnTo>
                    <a:pt x="86" y="10"/>
                  </a:lnTo>
                  <a:lnTo>
                    <a:pt x="83" y="10"/>
                  </a:lnTo>
                  <a:lnTo>
                    <a:pt x="80" y="10"/>
                  </a:lnTo>
                  <a:lnTo>
                    <a:pt x="77" y="9"/>
                  </a:lnTo>
                  <a:lnTo>
                    <a:pt x="74" y="9"/>
                  </a:lnTo>
                  <a:lnTo>
                    <a:pt x="70" y="8"/>
                  </a:lnTo>
                  <a:lnTo>
                    <a:pt x="67" y="7"/>
                  </a:lnTo>
                  <a:lnTo>
                    <a:pt x="64" y="5"/>
                  </a:lnTo>
                  <a:lnTo>
                    <a:pt x="62" y="6"/>
                  </a:lnTo>
                  <a:lnTo>
                    <a:pt x="60" y="7"/>
                  </a:lnTo>
                  <a:lnTo>
                    <a:pt x="57" y="7"/>
                  </a:lnTo>
                  <a:lnTo>
                    <a:pt x="55" y="7"/>
                  </a:lnTo>
                  <a:lnTo>
                    <a:pt x="53" y="7"/>
                  </a:lnTo>
                  <a:lnTo>
                    <a:pt x="51" y="6"/>
                  </a:lnTo>
                  <a:lnTo>
                    <a:pt x="49" y="5"/>
                  </a:lnTo>
                  <a:lnTo>
                    <a:pt x="48" y="4"/>
                  </a:lnTo>
                  <a:lnTo>
                    <a:pt x="47" y="2"/>
                  </a:lnTo>
                  <a:lnTo>
                    <a:pt x="46" y="0"/>
                  </a:lnTo>
                  <a:lnTo>
                    <a:pt x="42" y="3"/>
                  </a:lnTo>
                  <a:lnTo>
                    <a:pt x="42" y="3"/>
                  </a:lnTo>
                  <a:lnTo>
                    <a:pt x="41" y="3"/>
                  </a:lnTo>
                  <a:close/>
                </a:path>
              </a:pathLst>
            </a:custGeom>
            <a:solidFill>
              <a:srgbClr val="99CCFF"/>
            </a:solidFill>
            <a:ln w="9525">
              <a:noFill/>
              <a:round/>
              <a:headEnd/>
              <a:tailEnd/>
            </a:ln>
          </p:spPr>
          <p:txBody>
            <a:bodyPr/>
            <a:lstStyle/>
            <a:p>
              <a:endParaRPr lang="en-US"/>
            </a:p>
          </p:txBody>
        </p:sp>
        <p:sp>
          <p:nvSpPr>
            <p:cNvPr id="477193" name="Freeform 9"/>
            <p:cNvSpPr>
              <a:spLocks/>
            </p:cNvSpPr>
            <p:nvPr/>
          </p:nvSpPr>
          <p:spPr bwMode="auto">
            <a:xfrm>
              <a:off x="827" y="2521"/>
              <a:ext cx="677" cy="856"/>
            </a:xfrm>
            <a:custGeom>
              <a:avLst/>
              <a:gdLst/>
              <a:ahLst/>
              <a:cxnLst>
                <a:cxn ang="0">
                  <a:pos x="18" y="849"/>
                </a:cxn>
                <a:cxn ang="0">
                  <a:pos x="45" y="844"/>
                </a:cxn>
                <a:cxn ang="0">
                  <a:pos x="86" y="789"/>
                </a:cxn>
                <a:cxn ang="0">
                  <a:pos x="99" y="758"/>
                </a:cxn>
                <a:cxn ang="0">
                  <a:pos x="88" y="852"/>
                </a:cxn>
                <a:cxn ang="0">
                  <a:pos x="108" y="849"/>
                </a:cxn>
                <a:cxn ang="0">
                  <a:pos x="114" y="836"/>
                </a:cxn>
                <a:cxn ang="0">
                  <a:pos x="120" y="821"/>
                </a:cxn>
                <a:cxn ang="0">
                  <a:pos x="136" y="794"/>
                </a:cxn>
                <a:cxn ang="0">
                  <a:pos x="138" y="757"/>
                </a:cxn>
                <a:cxn ang="0">
                  <a:pos x="121" y="856"/>
                </a:cxn>
                <a:cxn ang="0">
                  <a:pos x="212" y="844"/>
                </a:cxn>
                <a:cxn ang="0">
                  <a:pos x="423" y="777"/>
                </a:cxn>
                <a:cxn ang="0">
                  <a:pos x="439" y="767"/>
                </a:cxn>
                <a:cxn ang="0">
                  <a:pos x="442" y="766"/>
                </a:cxn>
                <a:cxn ang="0">
                  <a:pos x="451" y="753"/>
                </a:cxn>
                <a:cxn ang="0">
                  <a:pos x="493" y="728"/>
                </a:cxn>
                <a:cxn ang="0">
                  <a:pos x="511" y="710"/>
                </a:cxn>
                <a:cxn ang="0">
                  <a:pos x="538" y="677"/>
                </a:cxn>
                <a:cxn ang="0">
                  <a:pos x="560" y="655"/>
                </a:cxn>
                <a:cxn ang="0">
                  <a:pos x="587" y="624"/>
                </a:cxn>
                <a:cxn ang="0">
                  <a:pos x="597" y="611"/>
                </a:cxn>
                <a:cxn ang="0">
                  <a:pos x="611" y="587"/>
                </a:cxn>
                <a:cxn ang="0">
                  <a:pos x="646" y="518"/>
                </a:cxn>
                <a:cxn ang="0">
                  <a:pos x="653" y="500"/>
                </a:cxn>
                <a:cxn ang="0">
                  <a:pos x="670" y="452"/>
                </a:cxn>
                <a:cxn ang="0">
                  <a:pos x="675" y="354"/>
                </a:cxn>
                <a:cxn ang="0">
                  <a:pos x="675" y="338"/>
                </a:cxn>
                <a:cxn ang="0">
                  <a:pos x="648" y="211"/>
                </a:cxn>
                <a:cxn ang="0">
                  <a:pos x="612" y="98"/>
                </a:cxn>
                <a:cxn ang="0">
                  <a:pos x="563" y="8"/>
                </a:cxn>
                <a:cxn ang="0">
                  <a:pos x="556" y="17"/>
                </a:cxn>
                <a:cxn ang="0">
                  <a:pos x="534" y="46"/>
                </a:cxn>
                <a:cxn ang="0">
                  <a:pos x="484" y="101"/>
                </a:cxn>
                <a:cxn ang="0">
                  <a:pos x="479" y="116"/>
                </a:cxn>
                <a:cxn ang="0">
                  <a:pos x="460" y="134"/>
                </a:cxn>
                <a:cxn ang="0">
                  <a:pos x="449" y="146"/>
                </a:cxn>
                <a:cxn ang="0">
                  <a:pos x="437" y="169"/>
                </a:cxn>
                <a:cxn ang="0">
                  <a:pos x="318" y="311"/>
                </a:cxn>
                <a:cxn ang="0">
                  <a:pos x="300" y="334"/>
                </a:cxn>
                <a:cxn ang="0">
                  <a:pos x="265" y="386"/>
                </a:cxn>
                <a:cxn ang="0">
                  <a:pos x="278" y="478"/>
                </a:cxn>
                <a:cxn ang="0">
                  <a:pos x="243" y="517"/>
                </a:cxn>
                <a:cxn ang="0">
                  <a:pos x="252" y="551"/>
                </a:cxn>
                <a:cxn ang="0">
                  <a:pos x="252" y="564"/>
                </a:cxn>
                <a:cxn ang="0">
                  <a:pos x="247" y="570"/>
                </a:cxn>
                <a:cxn ang="0">
                  <a:pos x="228" y="572"/>
                </a:cxn>
                <a:cxn ang="0">
                  <a:pos x="214" y="574"/>
                </a:cxn>
                <a:cxn ang="0">
                  <a:pos x="188" y="566"/>
                </a:cxn>
                <a:cxn ang="0">
                  <a:pos x="160" y="559"/>
                </a:cxn>
                <a:cxn ang="0">
                  <a:pos x="177" y="593"/>
                </a:cxn>
                <a:cxn ang="0">
                  <a:pos x="177" y="606"/>
                </a:cxn>
                <a:cxn ang="0">
                  <a:pos x="171" y="607"/>
                </a:cxn>
                <a:cxn ang="0">
                  <a:pos x="165" y="608"/>
                </a:cxn>
                <a:cxn ang="0">
                  <a:pos x="172" y="612"/>
                </a:cxn>
                <a:cxn ang="0">
                  <a:pos x="163" y="623"/>
                </a:cxn>
                <a:cxn ang="0">
                  <a:pos x="150" y="625"/>
                </a:cxn>
                <a:cxn ang="0">
                  <a:pos x="125" y="616"/>
                </a:cxn>
                <a:cxn ang="0">
                  <a:pos x="98" y="622"/>
                </a:cxn>
                <a:cxn ang="0">
                  <a:pos x="85" y="648"/>
                </a:cxn>
                <a:cxn ang="0">
                  <a:pos x="17" y="693"/>
                </a:cxn>
                <a:cxn ang="0">
                  <a:pos x="30" y="767"/>
                </a:cxn>
                <a:cxn ang="0">
                  <a:pos x="9" y="843"/>
                </a:cxn>
              </a:cxnLst>
              <a:rect l="0" t="0" r="r" b="b"/>
              <a:pathLst>
                <a:path w="677" h="856">
                  <a:moveTo>
                    <a:pt x="18" y="854"/>
                  </a:moveTo>
                  <a:lnTo>
                    <a:pt x="18" y="853"/>
                  </a:lnTo>
                  <a:lnTo>
                    <a:pt x="18" y="852"/>
                  </a:lnTo>
                  <a:lnTo>
                    <a:pt x="18" y="851"/>
                  </a:lnTo>
                  <a:lnTo>
                    <a:pt x="18" y="850"/>
                  </a:lnTo>
                  <a:lnTo>
                    <a:pt x="18" y="849"/>
                  </a:lnTo>
                  <a:lnTo>
                    <a:pt x="18" y="848"/>
                  </a:lnTo>
                  <a:lnTo>
                    <a:pt x="18" y="846"/>
                  </a:lnTo>
                  <a:lnTo>
                    <a:pt x="18" y="845"/>
                  </a:lnTo>
                  <a:lnTo>
                    <a:pt x="19" y="844"/>
                  </a:lnTo>
                  <a:lnTo>
                    <a:pt x="19" y="844"/>
                  </a:lnTo>
                  <a:lnTo>
                    <a:pt x="19" y="844"/>
                  </a:lnTo>
                  <a:lnTo>
                    <a:pt x="18" y="844"/>
                  </a:lnTo>
                  <a:lnTo>
                    <a:pt x="18" y="845"/>
                  </a:lnTo>
                  <a:lnTo>
                    <a:pt x="18" y="846"/>
                  </a:lnTo>
                  <a:lnTo>
                    <a:pt x="18" y="846"/>
                  </a:lnTo>
                  <a:lnTo>
                    <a:pt x="18" y="848"/>
                  </a:lnTo>
                  <a:lnTo>
                    <a:pt x="18" y="849"/>
                  </a:lnTo>
                  <a:lnTo>
                    <a:pt x="18" y="850"/>
                  </a:lnTo>
                  <a:lnTo>
                    <a:pt x="18" y="850"/>
                  </a:lnTo>
                  <a:lnTo>
                    <a:pt x="18" y="851"/>
                  </a:lnTo>
                  <a:lnTo>
                    <a:pt x="22" y="854"/>
                  </a:lnTo>
                  <a:lnTo>
                    <a:pt x="22" y="852"/>
                  </a:lnTo>
                  <a:lnTo>
                    <a:pt x="23" y="850"/>
                  </a:lnTo>
                  <a:lnTo>
                    <a:pt x="24" y="848"/>
                  </a:lnTo>
                  <a:lnTo>
                    <a:pt x="25" y="845"/>
                  </a:lnTo>
                  <a:lnTo>
                    <a:pt x="27" y="844"/>
                  </a:lnTo>
                  <a:lnTo>
                    <a:pt x="28" y="842"/>
                  </a:lnTo>
                  <a:lnTo>
                    <a:pt x="31" y="842"/>
                  </a:lnTo>
                  <a:lnTo>
                    <a:pt x="32" y="842"/>
                  </a:lnTo>
                  <a:lnTo>
                    <a:pt x="34" y="842"/>
                  </a:lnTo>
                  <a:lnTo>
                    <a:pt x="36" y="844"/>
                  </a:lnTo>
                  <a:lnTo>
                    <a:pt x="38" y="843"/>
                  </a:lnTo>
                  <a:lnTo>
                    <a:pt x="40" y="843"/>
                  </a:lnTo>
                  <a:lnTo>
                    <a:pt x="42" y="843"/>
                  </a:lnTo>
                  <a:lnTo>
                    <a:pt x="45" y="844"/>
                  </a:lnTo>
                  <a:lnTo>
                    <a:pt x="46" y="845"/>
                  </a:lnTo>
                  <a:lnTo>
                    <a:pt x="48" y="848"/>
                  </a:lnTo>
                  <a:lnTo>
                    <a:pt x="49" y="850"/>
                  </a:lnTo>
                  <a:lnTo>
                    <a:pt x="49" y="852"/>
                  </a:lnTo>
                  <a:lnTo>
                    <a:pt x="49" y="854"/>
                  </a:lnTo>
                  <a:lnTo>
                    <a:pt x="49" y="856"/>
                  </a:lnTo>
                  <a:lnTo>
                    <a:pt x="52" y="856"/>
                  </a:lnTo>
                  <a:lnTo>
                    <a:pt x="52" y="846"/>
                  </a:lnTo>
                  <a:lnTo>
                    <a:pt x="60" y="850"/>
                  </a:lnTo>
                  <a:lnTo>
                    <a:pt x="57" y="851"/>
                  </a:lnTo>
                  <a:lnTo>
                    <a:pt x="68" y="851"/>
                  </a:lnTo>
                  <a:lnTo>
                    <a:pt x="70" y="842"/>
                  </a:lnTo>
                  <a:lnTo>
                    <a:pt x="74" y="834"/>
                  </a:lnTo>
                  <a:lnTo>
                    <a:pt x="77" y="825"/>
                  </a:lnTo>
                  <a:lnTo>
                    <a:pt x="79" y="816"/>
                  </a:lnTo>
                  <a:lnTo>
                    <a:pt x="82" y="807"/>
                  </a:lnTo>
                  <a:lnTo>
                    <a:pt x="84" y="798"/>
                  </a:lnTo>
                  <a:lnTo>
                    <a:pt x="86" y="789"/>
                  </a:lnTo>
                  <a:lnTo>
                    <a:pt x="89" y="781"/>
                  </a:lnTo>
                  <a:lnTo>
                    <a:pt x="90" y="772"/>
                  </a:lnTo>
                  <a:lnTo>
                    <a:pt x="90" y="764"/>
                  </a:lnTo>
                  <a:lnTo>
                    <a:pt x="86" y="768"/>
                  </a:lnTo>
                  <a:lnTo>
                    <a:pt x="86" y="765"/>
                  </a:lnTo>
                  <a:lnTo>
                    <a:pt x="88" y="763"/>
                  </a:lnTo>
                  <a:lnTo>
                    <a:pt x="90" y="759"/>
                  </a:lnTo>
                  <a:lnTo>
                    <a:pt x="91" y="757"/>
                  </a:lnTo>
                  <a:lnTo>
                    <a:pt x="92" y="754"/>
                  </a:lnTo>
                  <a:lnTo>
                    <a:pt x="93" y="751"/>
                  </a:lnTo>
                  <a:lnTo>
                    <a:pt x="94" y="749"/>
                  </a:lnTo>
                  <a:lnTo>
                    <a:pt x="94" y="745"/>
                  </a:lnTo>
                  <a:lnTo>
                    <a:pt x="94" y="742"/>
                  </a:lnTo>
                  <a:lnTo>
                    <a:pt x="94" y="739"/>
                  </a:lnTo>
                  <a:lnTo>
                    <a:pt x="96" y="742"/>
                  </a:lnTo>
                  <a:lnTo>
                    <a:pt x="97" y="746"/>
                  </a:lnTo>
                  <a:lnTo>
                    <a:pt x="99" y="752"/>
                  </a:lnTo>
                  <a:lnTo>
                    <a:pt x="99" y="758"/>
                  </a:lnTo>
                  <a:lnTo>
                    <a:pt x="99" y="765"/>
                  </a:lnTo>
                  <a:lnTo>
                    <a:pt x="99" y="771"/>
                  </a:lnTo>
                  <a:lnTo>
                    <a:pt x="98" y="778"/>
                  </a:lnTo>
                  <a:lnTo>
                    <a:pt x="97" y="784"/>
                  </a:lnTo>
                  <a:lnTo>
                    <a:pt x="96" y="789"/>
                  </a:lnTo>
                  <a:lnTo>
                    <a:pt x="95" y="795"/>
                  </a:lnTo>
                  <a:lnTo>
                    <a:pt x="95" y="802"/>
                  </a:lnTo>
                  <a:lnTo>
                    <a:pt x="94" y="809"/>
                  </a:lnTo>
                  <a:lnTo>
                    <a:pt x="92" y="815"/>
                  </a:lnTo>
                  <a:lnTo>
                    <a:pt x="90" y="822"/>
                  </a:lnTo>
                  <a:lnTo>
                    <a:pt x="88" y="827"/>
                  </a:lnTo>
                  <a:lnTo>
                    <a:pt x="85" y="834"/>
                  </a:lnTo>
                  <a:lnTo>
                    <a:pt x="83" y="839"/>
                  </a:lnTo>
                  <a:lnTo>
                    <a:pt x="82" y="844"/>
                  </a:lnTo>
                  <a:lnTo>
                    <a:pt x="83" y="851"/>
                  </a:lnTo>
                  <a:lnTo>
                    <a:pt x="84" y="856"/>
                  </a:lnTo>
                  <a:lnTo>
                    <a:pt x="86" y="851"/>
                  </a:lnTo>
                  <a:lnTo>
                    <a:pt x="88" y="852"/>
                  </a:lnTo>
                  <a:lnTo>
                    <a:pt x="89" y="852"/>
                  </a:lnTo>
                  <a:lnTo>
                    <a:pt x="91" y="853"/>
                  </a:lnTo>
                  <a:lnTo>
                    <a:pt x="93" y="853"/>
                  </a:lnTo>
                  <a:lnTo>
                    <a:pt x="95" y="854"/>
                  </a:lnTo>
                  <a:lnTo>
                    <a:pt x="97" y="854"/>
                  </a:lnTo>
                  <a:lnTo>
                    <a:pt x="99" y="854"/>
                  </a:lnTo>
                  <a:lnTo>
                    <a:pt x="102" y="854"/>
                  </a:lnTo>
                  <a:lnTo>
                    <a:pt x="103" y="854"/>
                  </a:lnTo>
                  <a:lnTo>
                    <a:pt x="105" y="853"/>
                  </a:lnTo>
                  <a:lnTo>
                    <a:pt x="104" y="853"/>
                  </a:lnTo>
                  <a:lnTo>
                    <a:pt x="105" y="853"/>
                  </a:lnTo>
                  <a:lnTo>
                    <a:pt x="105" y="852"/>
                  </a:lnTo>
                  <a:lnTo>
                    <a:pt x="106" y="852"/>
                  </a:lnTo>
                  <a:lnTo>
                    <a:pt x="107" y="852"/>
                  </a:lnTo>
                  <a:lnTo>
                    <a:pt x="107" y="851"/>
                  </a:lnTo>
                  <a:lnTo>
                    <a:pt x="108" y="851"/>
                  </a:lnTo>
                  <a:lnTo>
                    <a:pt x="108" y="850"/>
                  </a:lnTo>
                  <a:lnTo>
                    <a:pt x="108" y="849"/>
                  </a:lnTo>
                  <a:lnTo>
                    <a:pt x="108" y="846"/>
                  </a:lnTo>
                  <a:lnTo>
                    <a:pt x="106" y="845"/>
                  </a:lnTo>
                  <a:lnTo>
                    <a:pt x="107" y="845"/>
                  </a:lnTo>
                  <a:lnTo>
                    <a:pt x="108" y="845"/>
                  </a:lnTo>
                  <a:lnTo>
                    <a:pt x="109" y="845"/>
                  </a:lnTo>
                  <a:lnTo>
                    <a:pt x="110" y="845"/>
                  </a:lnTo>
                  <a:lnTo>
                    <a:pt x="111" y="845"/>
                  </a:lnTo>
                  <a:lnTo>
                    <a:pt x="112" y="845"/>
                  </a:lnTo>
                  <a:lnTo>
                    <a:pt x="112" y="845"/>
                  </a:lnTo>
                  <a:lnTo>
                    <a:pt x="113" y="845"/>
                  </a:lnTo>
                  <a:lnTo>
                    <a:pt x="114" y="844"/>
                  </a:lnTo>
                  <a:lnTo>
                    <a:pt x="114" y="844"/>
                  </a:lnTo>
                  <a:lnTo>
                    <a:pt x="113" y="842"/>
                  </a:lnTo>
                  <a:lnTo>
                    <a:pt x="114" y="842"/>
                  </a:lnTo>
                  <a:lnTo>
                    <a:pt x="113" y="842"/>
                  </a:lnTo>
                  <a:lnTo>
                    <a:pt x="113" y="835"/>
                  </a:lnTo>
                  <a:lnTo>
                    <a:pt x="114" y="835"/>
                  </a:lnTo>
                  <a:lnTo>
                    <a:pt x="114" y="836"/>
                  </a:lnTo>
                  <a:lnTo>
                    <a:pt x="114" y="836"/>
                  </a:lnTo>
                  <a:lnTo>
                    <a:pt x="114" y="837"/>
                  </a:lnTo>
                  <a:lnTo>
                    <a:pt x="114" y="837"/>
                  </a:lnTo>
                  <a:lnTo>
                    <a:pt x="116" y="838"/>
                  </a:lnTo>
                  <a:lnTo>
                    <a:pt x="116" y="838"/>
                  </a:lnTo>
                  <a:lnTo>
                    <a:pt x="116" y="839"/>
                  </a:lnTo>
                  <a:lnTo>
                    <a:pt x="116" y="839"/>
                  </a:lnTo>
                  <a:lnTo>
                    <a:pt x="117" y="840"/>
                  </a:lnTo>
                  <a:lnTo>
                    <a:pt x="117" y="840"/>
                  </a:lnTo>
                  <a:lnTo>
                    <a:pt x="119" y="838"/>
                  </a:lnTo>
                  <a:lnTo>
                    <a:pt x="119" y="836"/>
                  </a:lnTo>
                  <a:lnTo>
                    <a:pt x="119" y="834"/>
                  </a:lnTo>
                  <a:lnTo>
                    <a:pt x="119" y="831"/>
                  </a:lnTo>
                  <a:lnTo>
                    <a:pt x="119" y="829"/>
                  </a:lnTo>
                  <a:lnTo>
                    <a:pt x="119" y="827"/>
                  </a:lnTo>
                  <a:lnTo>
                    <a:pt x="119" y="825"/>
                  </a:lnTo>
                  <a:lnTo>
                    <a:pt x="119" y="823"/>
                  </a:lnTo>
                  <a:lnTo>
                    <a:pt x="120" y="821"/>
                  </a:lnTo>
                  <a:lnTo>
                    <a:pt x="122" y="818"/>
                  </a:lnTo>
                  <a:lnTo>
                    <a:pt x="127" y="814"/>
                  </a:lnTo>
                  <a:lnTo>
                    <a:pt x="128" y="812"/>
                  </a:lnTo>
                  <a:lnTo>
                    <a:pt x="128" y="810"/>
                  </a:lnTo>
                  <a:lnTo>
                    <a:pt x="129" y="808"/>
                  </a:lnTo>
                  <a:lnTo>
                    <a:pt x="129" y="806"/>
                  </a:lnTo>
                  <a:lnTo>
                    <a:pt x="131" y="803"/>
                  </a:lnTo>
                  <a:lnTo>
                    <a:pt x="131" y="802"/>
                  </a:lnTo>
                  <a:lnTo>
                    <a:pt x="132" y="800"/>
                  </a:lnTo>
                  <a:lnTo>
                    <a:pt x="132" y="798"/>
                  </a:lnTo>
                  <a:lnTo>
                    <a:pt x="133" y="797"/>
                  </a:lnTo>
                  <a:lnTo>
                    <a:pt x="133" y="795"/>
                  </a:lnTo>
                  <a:lnTo>
                    <a:pt x="133" y="795"/>
                  </a:lnTo>
                  <a:lnTo>
                    <a:pt x="134" y="795"/>
                  </a:lnTo>
                  <a:lnTo>
                    <a:pt x="134" y="795"/>
                  </a:lnTo>
                  <a:lnTo>
                    <a:pt x="135" y="794"/>
                  </a:lnTo>
                  <a:lnTo>
                    <a:pt x="136" y="794"/>
                  </a:lnTo>
                  <a:lnTo>
                    <a:pt x="136" y="794"/>
                  </a:lnTo>
                  <a:lnTo>
                    <a:pt x="137" y="793"/>
                  </a:lnTo>
                  <a:lnTo>
                    <a:pt x="137" y="792"/>
                  </a:lnTo>
                  <a:lnTo>
                    <a:pt x="137" y="791"/>
                  </a:lnTo>
                  <a:lnTo>
                    <a:pt x="137" y="789"/>
                  </a:lnTo>
                  <a:lnTo>
                    <a:pt x="137" y="787"/>
                  </a:lnTo>
                  <a:lnTo>
                    <a:pt x="137" y="785"/>
                  </a:lnTo>
                  <a:lnTo>
                    <a:pt x="137" y="782"/>
                  </a:lnTo>
                  <a:lnTo>
                    <a:pt x="137" y="779"/>
                  </a:lnTo>
                  <a:lnTo>
                    <a:pt x="137" y="774"/>
                  </a:lnTo>
                  <a:lnTo>
                    <a:pt x="137" y="771"/>
                  </a:lnTo>
                  <a:lnTo>
                    <a:pt x="137" y="767"/>
                  </a:lnTo>
                  <a:lnTo>
                    <a:pt x="136" y="763"/>
                  </a:lnTo>
                  <a:lnTo>
                    <a:pt x="135" y="759"/>
                  </a:lnTo>
                  <a:lnTo>
                    <a:pt x="133" y="756"/>
                  </a:lnTo>
                  <a:lnTo>
                    <a:pt x="134" y="757"/>
                  </a:lnTo>
                  <a:lnTo>
                    <a:pt x="135" y="757"/>
                  </a:lnTo>
                  <a:lnTo>
                    <a:pt x="137" y="757"/>
                  </a:lnTo>
                  <a:lnTo>
                    <a:pt x="138" y="757"/>
                  </a:lnTo>
                  <a:lnTo>
                    <a:pt x="140" y="758"/>
                  </a:lnTo>
                  <a:lnTo>
                    <a:pt x="141" y="758"/>
                  </a:lnTo>
                  <a:lnTo>
                    <a:pt x="143" y="759"/>
                  </a:lnTo>
                  <a:lnTo>
                    <a:pt x="145" y="760"/>
                  </a:lnTo>
                  <a:lnTo>
                    <a:pt x="147" y="763"/>
                  </a:lnTo>
                  <a:lnTo>
                    <a:pt x="148" y="764"/>
                  </a:lnTo>
                  <a:lnTo>
                    <a:pt x="149" y="774"/>
                  </a:lnTo>
                  <a:lnTo>
                    <a:pt x="148" y="785"/>
                  </a:lnTo>
                  <a:lnTo>
                    <a:pt x="147" y="795"/>
                  </a:lnTo>
                  <a:lnTo>
                    <a:pt x="145" y="804"/>
                  </a:lnTo>
                  <a:lnTo>
                    <a:pt x="141" y="814"/>
                  </a:lnTo>
                  <a:lnTo>
                    <a:pt x="138" y="823"/>
                  </a:lnTo>
                  <a:lnTo>
                    <a:pt x="134" y="831"/>
                  </a:lnTo>
                  <a:lnTo>
                    <a:pt x="128" y="840"/>
                  </a:lnTo>
                  <a:lnTo>
                    <a:pt x="124" y="848"/>
                  </a:lnTo>
                  <a:lnTo>
                    <a:pt x="119" y="854"/>
                  </a:lnTo>
                  <a:lnTo>
                    <a:pt x="120" y="856"/>
                  </a:lnTo>
                  <a:lnTo>
                    <a:pt x="121" y="856"/>
                  </a:lnTo>
                  <a:lnTo>
                    <a:pt x="122" y="856"/>
                  </a:lnTo>
                  <a:lnTo>
                    <a:pt x="123" y="855"/>
                  </a:lnTo>
                  <a:lnTo>
                    <a:pt x="124" y="854"/>
                  </a:lnTo>
                  <a:lnTo>
                    <a:pt x="126" y="853"/>
                  </a:lnTo>
                  <a:lnTo>
                    <a:pt x="127" y="853"/>
                  </a:lnTo>
                  <a:lnTo>
                    <a:pt x="128" y="852"/>
                  </a:lnTo>
                  <a:lnTo>
                    <a:pt x="129" y="852"/>
                  </a:lnTo>
                  <a:lnTo>
                    <a:pt x="132" y="853"/>
                  </a:lnTo>
                  <a:lnTo>
                    <a:pt x="199" y="851"/>
                  </a:lnTo>
                  <a:lnTo>
                    <a:pt x="200" y="849"/>
                  </a:lnTo>
                  <a:lnTo>
                    <a:pt x="202" y="846"/>
                  </a:lnTo>
                  <a:lnTo>
                    <a:pt x="203" y="846"/>
                  </a:lnTo>
                  <a:lnTo>
                    <a:pt x="204" y="845"/>
                  </a:lnTo>
                  <a:lnTo>
                    <a:pt x="206" y="845"/>
                  </a:lnTo>
                  <a:lnTo>
                    <a:pt x="208" y="845"/>
                  </a:lnTo>
                  <a:lnTo>
                    <a:pt x="209" y="845"/>
                  </a:lnTo>
                  <a:lnTo>
                    <a:pt x="211" y="845"/>
                  </a:lnTo>
                  <a:lnTo>
                    <a:pt x="212" y="844"/>
                  </a:lnTo>
                  <a:lnTo>
                    <a:pt x="214" y="844"/>
                  </a:lnTo>
                  <a:lnTo>
                    <a:pt x="235" y="842"/>
                  </a:lnTo>
                  <a:lnTo>
                    <a:pt x="256" y="839"/>
                  </a:lnTo>
                  <a:lnTo>
                    <a:pt x="277" y="835"/>
                  </a:lnTo>
                  <a:lnTo>
                    <a:pt x="297" y="829"/>
                  </a:lnTo>
                  <a:lnTo>
                    <a:pt x="317" y="823"/>
                  </a:lnTo>
                  <a:lnTo>
                    <a:pt x="336" y="816"/>
                  </a:lnTo>
                  <a:lnTo>
                    <a:pt x="354" y="809"/>
                  </a:lnTo>
                  <a:lnTo>
                    <a:pt x="372" y="799"/>
                  </a:lnTo>
                  <a:lnTo>
                    <a:pt x="390" y="789"/>
                  </a:lnTo>
                  <a:lnTo>
                    <a:pt x="406" y="779"/>
                  </a:lnTo>
                  <a:lnTo>
                    <a:pt x="406" y="781"/>
                  </a:lnTo>
                  <a:lnTo>
                    <a:pt x="409" y="779"/>
                  </a:lnTo>
                  <a:lnTo>
                    <a:pt x="411" y="778"/>
                  </a:lnTo>
                  <a:lnTo>
                    <a:pt x="414" y="777"/>
                  </a:lnTo>
                  <a:lnTo>
                    <a:pt x="418" y="777"/>
                  </a:lnTo>
                  <a:lnTo>
                    <a:pt x="420" y="778"/>
                  </a:lnTo>
                  <a:lnTo>
                    <a:pt x="423" y="777"/>
                  </a:lnTo>
                  <a:lnTo>
                    <a:pt x="424" y="777"/>
                  </a:lnTo>
                  <a:lnTo>
                    <a:pt x="426" y="774"/>
                  </a:lnTo>
                  <a:lnTo>
                    <a:pt x="426" y="772"/>
                  </a:lnTo>
                  <a:lnTo>
                    <a:pt x="425" y="768"/>
                  </a:lnTo>
                  <a:lnTo>
                    <a:pt x="437" y="768"/>
                  </a:lnTo>
                  <a:lnTo>
                    <a:pt x="437" y="767"/>
                  </a:lnTo>
                  <a:lnTo>
                    <a:pt x="437" y="767"/>
                  </a:lnTo>
                  <a:lnTo>
                    <a:pt x="437" y="766"/>
                  </a:lnTo>
                  <a:lnTo>
                    <a:pt x="437" y="766"/>
                  </a:lnTo>
                  <a:lnTo>
                    <a:pt x="437" y="765"/>
                  </a:lnTo>
                  <a:lnTo>
                    <a:pt x="436" y="764"/>
                  </a:lnTo>
                  <a:lnTo>
                    <a:pt x="436" y="764"/>
                  </a:lnTo>
                  <a:lnTo>
                    <a:pt x="436" y="764"/>
                  </a:lnTo>
                  <a:lnTo>
                    <a:pt x="435" y="763"/>
                  </a:lnTo>
                  <a:lnTo>
                    <a:pt x="435" y="763"/>
                  </a:lnTo>
                  <a:lnTo>
                    <a:pt x="438" y="768"/>
                  </a:lnTo>
                  <a:lnTo>
                    <a:pt x="439" y="768"/>
                  </a:lnTo>
                  <a:lnTo>
                    <a:pt x="439" y="767"/>
                  </a:lnTo>
                  <a:lnTo>
                    <a:pt x="440" y="767"/>
                  </a:lnTo>
                  <a:lnTo>
                    <a:pt x="440" y="766"/>
                  </a:lnTo>
                  <a:lnTo>
                    <a:pt x="440" y="765"/>
                  </a:lnTo>
                  <a:lnTo>
                    <a:pt x="440" y="765"/>
                  </a:lnTo>
                  <a:lnTo>
                    <a:pt x="440" y="764"/>
                  </a:lnTo>
                  <a:lnTo>
                    <a:pt x="440" y="764"/>
                  </a:lnTo>
                  <a:lnTo>
                    <a:pt x="440" y="763"/>
                  </a:lnTo>
                  <a:lnTo>
                    <a:pt x="440" y="763"/>
                  </a:lnTo>
                  <a:lnTo>
                    <a:pt x="440" y="763"/>
                  </a:lnTo>
                  <a:lnTo>
                    <a:pt x="440" y="764"/>
                  </a:lnTo>
                  <a:lnTo>
                    <a:pt x="440" y="764"/>
                  </a:lnTo>
                  <a:lnTo>
                    <a:pt x="440" y="764"/>
                  </a:lnTo>
                  <a:lnTo>
                    <a:pt x="440" y="765"/>
                  </a:lnTo>
                  <a:lnTo>
                    <a:pt x="441" y="765"/>
                  </a:lnTo>
                  <a:lnTo>
                    <a:pt x="441" y="765"/>
                  </a:lnTo>
                  <a:lnTo>
                    <a:pt x="441" y="765"/>
                  </a:lnTo>
                  <a:lnTo>
                    <a:pt x="442" y="766"/>
                  </a:lnTo>
                  <a:lnTo>
                    <a:pt x="442" y="766"/>
                  </a:lnTo>
                  <a:lnTo>
                    <a:pt x="442" y="765"/>
                  </a:lnTo>
                  <a:lnTo>
                    <a:pt x="443" y="765"/>
                  </a:lnTo>
                  <a:lnTo>
                    <a:pt x="443" y="764"/>
                  </a:lnTo>
                  <a:lnTo>
                    <a:pt x="444" y="764"/>
                  </a:lnTo>
                  <a:lnTo>
                    <a:pt x="444" y="763"/>
                  </a:lnTo>
                  <a:lnTo>
                    <a:pt x="446" y="763"/>
                  </a:lnTo>
                  <a:lnTo>
                    <a:pt x="446" y="761"/>
                  </a:lnTo>
                  <a:lnTo>
                    <a:pt x="446" y="760"/>
                  </a:lnTo>
                  <a:lnTo>
                    <a:pt x="446" y="759"/>
                  </a:lnTo>
                  <a:lnTo>
                    <a:pt x="446" y="759"/>
                  </a:lnTo>
                  <a:lnTo>
                    <a:pt x="444" y="759"/>
                  </a:lnTo>
                  <a:lnTo>
                    <a:pt x="443" y="758"/>
                  </a:lnTo>
                  <a:lnTo>
                    <a:pt x="443" y="756"/>
                  </a:lnTo>
                  <a:lnTo>
                    <a:pt x="446" y="759"/>
                  </a:lnTo>
                  <a:lnTo>
                    <a:pt x="449" y="752"/>
                  </a:lnTo>
                  <a:lnTo>
                    <a:pt x="450" y="752"/>
                  </a:lnTo>
                  <a:lnTo>
                    <a:pt x="450" y="753"/>
                  </a:lnTo>
                  <a:lnTo>
                    <a:pt x="451" y="753"/>
                  </a:lnTo>
                  <a:lnTo>
                    <a:pt x="451" y="753"/>
                  </a:lnTo>
                  <a:lnTo>
                    <a:pt x="452" y="753"/>
                  </a:lnTo>
                  <a:lnTo>
                    <a:pt x="452" y="754"/>
                  </a:lnTo>
                  <a:lnTo>
                    <a:pt x="453" y="754"/>
                  </a:lnTo>
                  <a:lnTo>
                    <a:pt x="453" y="754"/>
                  </a:lnTo>
                  <a:lnTo>
                    <a:pt x="454" y="754"/>
                  </a:lnTo>
                  <a:lnTo>
                    <a:pt x="455" y="754"/>
                  </a:lnTo>
                  <a:lnTo>
                    <a:pt x="456" y="750"/>
                  </a:lnTo>
                  <a:lnTo>
                    <a:pt x="458" y="746"/>
                  </a:lnTo>
                  <a:lnTo>
                    <a:pt x="463" y="743"/>
                  </a:lnTo>
                  <a:lnTo>
                    <a:pt x="466" y="741"/>
                  </a:lnTo>
                  <a:lnTo>
                    <a:pt x="470" y="738"/>
                  </a:lnTo>
                  <a:lnTo>
                    <a:pt x="475" y="736"/>
                  </a:lnTo>
                  <a:lnTo>
                    <a:pt x="479" y="732"/>
                  </a:lnTo>
                  <a:lnTo>
                    <a:pt x="482" y="729"/>
                  </a:lnTo>
                  <a:lnTo>
                    <a:pt x="484" y="726"/>
                  </a:lnTo>
                  <a:lnTo>
                    <a:pt x="485" y="723"/>
                  </a:lnTo>
                  <a:lnTo>
                    <a:pt x="493" y="728"/>
                  </a:lnTo>
                  <a:lnTo>
                    <a:pt x="493" y="726"/>
                  </a:lnTo>
                  <a:lnTo>
                    <a:pt x="493" y="724"/>
                  </a:lnTo>
                  <a:lnTo>
                    <a:pt x="494" y="722"/>
                  </a:lnTo>
                  <a:lnTo>
                    <a:pt x="496" y="720"/>
                  </a:lnTo>
                  <a:lnTo>
                    <a:pt x="497" y="717"/>
                  </a:lnTo>
                  <a:lnTo>
                    <a:pt x="499" y="715"/>
                  </a:lnTo>
                  <a:lnTo>
                    <a:pt x="501" y="714"/>
                  </a:lnTo>
                  <a:lnTo>
                    <a:pt x="504" y="712"/>
                  </a:lnTo>
                  <a:lnTo>
                    <a:pt x="506" y="710"/>
                  </a:lnTo>
                  <a:lnTo>
                    <a:pt x="507" y="709"/>
                  </a:lnTo>
                  <a:lnTo>
                    <a:pt x="507" y="708"/>
                  </a:lnTo>
                  <a:lnTo>
                    <a:pt x="507" y="707"/>
                  </a:lnTo>
                  <a:lnTo>
                    <a:pt x="508" y="707"/>
                  </a:lnTo>
                  <a:lnTo>
                    <a:pt x="508" y="708"/>
                  </a:lnTo>
                  <a:lnTo>
                    <a:pt x="509" y="709"/>
                  </a:lnTo>
                  <a:lnTo>
                    <a:pt x="510" y="709"/>
                  </a:lnTo>
                  <a:lnTo>
                    <a:pt x="510" y="710"/>
                  </a:lnTo>
                  <a:lnTo>
                    <a:pt x="511" y="710"/>
                  </a:lnTo>
                  <a:lnTo>
                    <a:pt x="511" y="710"/>
                  </a:lnTo>
                  <a:lnTo>
                    <a:pt x="512" y="709"/>
                  </a:lnTo>
                  <a:lnTo>
                    <a:pt x="512" y="702"/>
                  </a:lnTo>
                  <a:lnTo>
                    <a:pt x="515" y="703"/>
                  </a:lnTo>
                  <a:lnTo>
                    <a:pt x="519" y="703"/>
                  </a:lnTo>
                  <a:lnTo>
                    <a:pt x="521" y="702"/>
                  </a:lnTo>
                  <a:lnTo>
                    <a:pt x="522" y="700"/>
                  </a:lnTo>
                  <a:lnTo>
                    <a:pt x="523" y="698"/>
                  </a:lnTo>
                  <a:lnTo>
                    <a:pt x="523" y="696"/>
                  </a:lnTo>
                  <a:lnTo>
                    <a:pt x="524" y="695"/>
                  </a:lnTo>
                  <a:lnTo>
                    <a:pt x="525" y="693"/>
                  </a:lnTo>
                  <a:lnTo>
                    <a:pt x="527" y="692"/>
                  </a:lnTo>
                  <a:lnTo>
                    <a:pt x="531" y="692"/>
                  </a:lnTo>
                  <a:lnTo>
                    <a:pt x="531" y="688"/>
                  </a:lnTo>
                  <a:lnTo>
                    <a:pt x="532" y="685"/>
                  </a:lnTo>
                  <a:lnTo>
                    <a:pt x="534" y="682"/>
                  </a:lnTo>
                  <a:lnTo>
                    <a:pt x="536" y="679"/>
                  </a:lnTo>
                  <a:lnTo>
                    <a:pt x="538" y="677"/>
                  </a:lnTo>
                  <a:lnTo>
                    <a:pt x="541" y="673"/>
                  </a:lnTo>
                  <a:lnTo>
                    <a:pt x="544" y="671"/>
                  </a:lnTo>
                  <a:lnTo>
                    <a:pt x="547" y="669"/>
                  </a:lnTo>
                  <a:lnTo>
                    <a:pt x="550" y="666"/>
                  </a:lnTo>
                  <a:lnTo>
                    <a:pt x="552" y="664"/>
                  </a:lnTo>
                  <a:lnTo>
                    <a:pt x="554" y="665"/>
                  </a:lnTo>
                  <a:lnTo>
                    <a:pt x="554" y="665"/>
                  </a:lnTo>
                  <a:lnTo>
                    <a:pt x="555" y="664"/>
                  </a:lnTo>
                  <a:lnTo>
                    <a:pt x="555" y="664"/>
                  </a:lnTo>
                  <a:lnTo>
                    <a:pt x="556" y="663"/>
                  </a:lnTo>
                  <a:lnTo>
                    <a:pt x="556" y="663"/>
                  </a:lnTo>
                  <a:lnTo>
                    <a:pt x="556" y="661"/>
                  </a:lnTo>
                  <a:lnTo>
                    <a:pt x="557" y="661"/>
                  </a:lnTo>
                  <a:lnTo>
                    <a:pt x="557" y="660"/>
                  </a:lnTo>
                  <a:lnTo>
                    <a:pt x="557" y="660"/>
                  </a:lnTo>
                  <a:lnTo>
                    <a:pt x="557" y="659"/>
                  </a:lnTo>
                  <a:lnTo>
                    <a:pt x="556" y="657"/>
                  </a:lnTo>
                  <a:lnTo>
                    <a:pt x="560" y="655"/>
                  </a:lnTo>
                  <a:lnTo>
                    <a:pt x="563" y="653"/>
                  </a:lnTo>
                  <a:lnTo>
                    <a:pt x="566" y="651"/>
                  </a:lnTo>
                  <a:lnTo>
                    <a:pt x="568" y="648"/>
                  </a:lnTo>
                  <a:lnTo>
                    <a:pt x="570" y="645"/>
                  </a:lnTo>
                  <a:lnTo>
                    <a:pt x="572" y="643"/>
                  </a:lnTo>
                  <a:lnTo>
                    <a:pt x="575" y="640"/>
                  </a:lnTo>
                  <a:lnTo>
                    <a:pt x="577" y="637"/>
                  </a:lnTo>
                  <a:lnTo>
                    <a:pt x="580" y="634"/>
                  </a:lnTo>
                  <a:lnTo>
                    <a:pt x="583" y="630"/>
                  </a:lnTo>
                  <a:lnTo>
                    <a:pt x="582" y="629"/>
                  </a:lnTo>
                  <a:lnTo>
                    <a:pt x="582" y="627"/>
                  </a:lnTo>
                  <a:lnTo>
                    <a:pt x="583" y="627"/>
                  </a:lnTo>
                  <a:lnTo>
                    <a:pt x="583" y="626"/>
                  </a:lnTo>
                  <a:lnTo>
                    <a:pt x="584" y="625"/>
                  </a:lnTo>
                  <a:lnTo>
                    <a:pt x="584" y="625"/>
                  </a:lnTo>
                  <a:lnTo>
                    <a:pt x="585" y="625"/>
                  </a:lnTo>
                  <a:lnTo>
                    <a:pt x="586" y="624"/>
                  </a:lnTo>
                  <a:lnTo>
                    <a:pt x="587" y="624"/>
                  </a:lnTo>
                  <a:lnTo>
                    <a:pt x="589" y="624"/>
                  </a:lnTo>
                  <a:lnTo>
                    <a:pt x="591" y="621"/>
                  </a:lnTo>
                  <a:lnTo>
                    <a:pt x="589" y="620"/>
                  </a:lnTo>
                  <a:lnTo>
                    <a:pt x="590" y="620"/>
                  </a:lnTo>
                  <a:lnTo>
                    <a:pt x="591" y="620"/>
                  </a:lnTo>
                  <a:lnTo>
                    <a:pt x="592" y="620"/>
                  </a:lnTo>
                  <a:lnTo>
                    <a:pt x="594" y="620"/>
                  </a:lnTo>
                  <a:lnTo>
                    <a:pt x="595" y="620"/>
                  </a:lnTo>
                  <a:lnTo>
                    <a:pt x="596" y="620"/>
                  </a:lnTo>
                  <a:lnTo>
                    <a:pt x="597" y="620"/>
                  </a:lnTo>
                  <a:lnTo>
                    <a:pt x="598" y="618"/>
                  </a:lnTo>
                  <a:lnTo>
                    <a:pt x="599" y="616"/>
                  </a:lnTo>
                  <a:lnTo>
                    <a:pt x="599" y="614"/>
                  </a:lnTo>
                  <a:lnTo>
                    <a:pt x="592" y="612"/>
                  </a:lnTo>
                  <a:lnTo>
                    <a:pt x="594" y="612"/>
                  </a:lnTo>
                  <a:lnTo>
                    <a:pt x="595" y="612"/>
                  </a:lnTo>
                  <a:lnTo>
                    <a:pt x="596" y="612"/>
                  </a:lnTo>
                  <a:lnTo>
                    <a:pt x="597" y="611"/>
                  </a:lnTo>
                  <a:lnTo>
                    <a:pt x="598" y="610"/>
                  </a:lnTo>
                  <a:lnTo>
                    <a:pt x="598" y="609"/>
                  </a:lnTo>
                  <a:lnTo>
                    <a:pt x="599" y="608"/>
                  </a:lnTo>
                  <a:lnTo>
                    <a:pt x="600" y="608"/>
                  </a:lnTo>
                  <a:lnTo>
                    <a:pt x="601" y="607"/>
                  </a:lnTo>
                  <a:lnTo>
                    <a:pt x="603" y="606"/>
                  </a:lnTo>
                  <a:lnTo>
                    <a:pt x="601" y="603"/>
                  </a:lnTo>
                  <a:lnTo>
                    <a:pt x="603" y="602"/>
                  </a:lnTo>
                  <a:lnTo>
                    <a:pt x="604" y="602"/>
                  </a:lnTo>
                  <a:lnTo>
                    <a:pt x="606" y="601"/>
                  </a:lnTo>
                  <a:lnTo>
                    <a:pt x="606" y="599"/>
                  </a:lnTo>
                  <a:lnTo>
                    <a:pt x="607" y="597"/>
                  </a:lnTo>
                  <a:lnTo>
                    <a:pt x="608" y="595"/>
                  </a:lnTo>
                  <a:lnTo>
                    <a:pt x="609" y="593"/>
                  </a:lnTo>
                  <a:lnTo>
                    <a:pt x="609" y="591"/>
                  </a:lnTo>
                  <a:lnTo>
                    <a:pt x="609" y="587"/>
                  </a:lnTo>
                  <a:lnTo>
                    <a:pt x="610" y="585"/>
                  </a:lnTo>
                  <a:lnTo>
                    <a:pt x="611" y="587"/>
                  </a:lnTo>
                  <a:lnTo>
                    <a:pt x="612" y="583"/>
                  </a:lnTo>
                  <a:lnTo>
                    <a:pt x="614" y="579"/>
                  </a:lnTo>
                  <a:lnTo>
                    <a:pt x="618" y="577"/>
                  </a:lnTo>
                  <a:lnTo>
                    <a:pt x="620" y="574"/>
                  </a:lnTo>
                  <a:lnTo>
                    <a:pt x="623" y="572"/>
                  </a:lnTo>
                  <a:lnTo>
                    <a:pt x="626" y="570"/>
                  </a:lnTo>
                  <a:lnTo>
                    <a:pt x="628" y="568"/>
                  </a:lnTo>
                  <a:lnTo>
                    <a:pt x="629" y="565"/>
                  </a:lnTo>
                  <a:lnTo>
                    <a:pt x="629" y="560"/>
                  </a:lnTo>
                  <a:lnTo>
                    <a:pt x="628" y="555"/>
                  </a:lnTo>
                  <a:lnTo>
                    <a:pt x="632" y="551"/>
                  </a:lnTo>
                  <a:lnTo>
                    <a:pt x="635" y="546"/>
                  </a:lnTo>
                  <a:lnTo>
                    <a:pt x="637" y="542"/>
                  </a:lnTo>
                  <a:lnTo>
                    <a:pt x="639" y="538"/>
                  </a:lnTo>
                  <a:lnTo>
                    <a:pt x="640" y="534"/>
                  </a:lnTo>
                  <a:lnTo>
                    <a:pt x="642" y="528"/>
                  </a:lnTo>
                  <a:lnTo>
                    <a:pt x="643" y="524"/>
                  </a:lnTo>
                  <a:lnTo>
                    <a:pt x="646" y="518"/>
                  </a:lnTo>
                  <a:lnTo>
                    <a:pt x="649" y="514"/>
                  </a:lnTo>
                  <a:lnTo>
                    <a:pt x="651" y="510"/>
                  </a:lnTo>
                  <a:lnTo>
                    <a:pt x="651" y="509"/>
                  </a:lnTo>
                  <a:lnTo>
                    <a:pt x="650" y="509"/>
                  </a:lnTo>
                  <a:lnTo>
                    <a:pt x="650" y="508"/>
                  </a:lnTo>
                  <a:lnTo>
                    <a:pt x="649" y="508"/>
                  </a:lnTo>
                  <a:lnTo>
                    <a:pt x="649" y="508"/>
                  </a:lnTo>
                  <a:lnTo>
                    <a:pt x="649" y="507"/>
                  </a:lnTo>
                  <a:lnTo>
                    <a:pt x="649" y="507"/>
                  </a:lnTo>
                  <a:lnTo>
                    <a:pt x="649" y="506"/>
                  </a:lnTo>
                  <a:lnTo>
                    <a:pt x="650" y="504"/>
                  </a:lnTo>
                  <a:lnTo>
                    <a:pt x="650" y="503"/>
                  </a:lnTo>
                  <a:lnTo>
                    <a:pt x="651" y="506"/>
                  </a:lnTo>
                  <a:lnTo>
                    <a:pt x="652" y="504"/>
                  </a:lnTo>
                  <a:lnTo>
                    <a:pt x="653" y="503"/>
                  </a:lnTo>
                  <a:lnTo>
                    <a:pt x="653" y="502"/>
                  </a:lnTo>
                  <a:lnTo>
                    <a:pt x="653" y="501"/>
                  </a:lnTo>
                  <a:lnTo>
                    <a:pt x="653" y="500"/>
                  </a:lnTo>
                  <a:lnTo>
                    <a:pt x="653" y="499"/>
                  </a:lnTo>
                  <a:lnTo>
                    <a:pt x="653" y="497"/>
                  </a:lnTo>
                  <a:lnTo>
                    <a:pt x="653" y="496"/>
                  </a:lnTo>
                  <a:lnTo>
                    <a:pt x="653" y="495"/>
                  </a:lnTo>
                  <a:lnTo>
                    <a:pt x="654" y="493"/>
                  </a:lnTo>
                  <a:lnTo>
                    <a:pt x="655" y="495"/>
                  </a:lnTo>
                  <a:lnTo>
                    <a:pt x="656" y="491"/>
                  </a:lnTo>
                  <a:lnTo>
                    <a:pt x="657" y="487"/>
                  </a:lnTo>
                  <a:lnTo>
                    <a:pt x="658" y="483"/>
                  </a:lnTo>
                  <a:lnTo>
                    <a:pt x="660" y="480"/>
                  </a:lnTo>
                  <a:lnTo>
                    <a:pt x="661" y="475"/>
                  </a:lnTo>
                  <a:lnTo>
                    <a:pt x="662" y="471"/>
                  </a:lnTo>
                  <a:lnTo>
                    <a:pt x="663" y="468"/>
                  </a:lnTo>
                  <a:lnTo>
                    <a:pt x="665" y="464"/>
                  </a:lnTo>
                  <a:lnTo>
                    <a:pt x="667" y="460"/>
                  </a:lnTo>
                  <a:lnTo>
                    <a:pt x="669" y="457"/>
                  </a:lnTo>
                  <a:lnTo>
                    <a:pt x="670" y="454"/>
                  </a:lnTo>
                  <a:lnTo>
                    <a:pt x="670" y="452"/>
                  </a:lnTo>
                  <a:lnTo>
                    <a:pt x="670" y="450"/>
                  </a:lnTo>
                  <a:lnTo>
                    <a:pt x="669" y="449"/>
                  </a:lnTo>
                  <a:lnTo>
                    <a:pt x="669" y="446"/>
                  </a:lnTo>
                  <a:lnTo>
                    <a:pt x="668" y="445"/>
                  </a:lnTo>
                  <a:lnTo>
                    <a:pt x="668" y="443"/>
                  </a:lnTo>
                  <a:lnTo>
                    <a:pt x="668" y="441"/>
                  </a:lnTo>
                  <a:lnTo>
                    <a:pt x="668" y="438"/>
                  </a:lnTo>
                  <a:lnTo>
                    <a:pt x="669" y="436"/>
                  </a:lnTo>
                  <a:lnTo>
                    <a:pt x="671" y="438"/>
                  </a:lnTo>
                  <a:lnTo>
                    <a:pt x="675" y="434"/>
                  </a:lnTo>
                  <a:lnTo>
                    <a:pt x="669" y="428"/>
                  </a:lnTo>
                  <a:lnTo>
                    <a:pt x="671" y="428"/>
                  </a:lnTo>
                  <a:lnTo>
                    <a:pt x="673" y="353"/>
                  </a:lnTo>
                  <a:lnTo>
                    <a:pt x="673" y="353"/>
                  </a:lnTo>
                  <a:lnTo>
                    <a:pt x="673" y="353"/>
                  </a:lnTo>
                  <a:lnTo>
                    <a:pt x="673" y="353"/>
                  </a:lnTo>
                  <a:lnTo>
                    <a:pt x="675" y="354"/>
                  </a:lnTo>
                  <a:lnTo>
                    <a:pt x="675" y="354"/>
                  </a:lnTo>
                  <a:lnTo>
                    <a:pt x="676" y="354"/>
                  </a:lnTo>
                  <a:lnTo>
                    <a:pt x="676" y="354"/>
                  </a:lnTo>
                  <a:lnTo>
                    <a:pt x="676" y="354"/>
                  </a:lnTo>
                  <a:lnTo>
                    <a:pt x="677" y="354"/>
                  </a:lnTo>
                  <a:lnTo>
                    <a:pt x="677" y="354"/>
                  </a:lnTo>
                  <a:lnTo>
                    <a:pt x="677" y="353"/>
                  </a:lnTo>
                  <a:lnTo>
                    <a:pt x="677" y="352"/>
                  </a:lnTo>
                  <a:lnTo>
                    <a:pt x="677" y="351"/>
                  </a:lnTo>
                  <a:lnTo>
                    <a:pt x="677" y="350"/>
                  </a:lnTo>
                  <a:lnTo>
                    <a:pt x="677" y="348"/>
                  </a:lnTo>
                  <a:lnTo>
                    <a:pt x="676" y="346"/>
                  </a:lnTo>
                  <a:lnTo>
                    <a:pt x="676" y="345"/>
                  </a:lnTo>
                  <a:lnTo>
                    <a:pt x="675" y="344"/>
                  </a:lnTo>
                  <a:lnTo>
                    <a:pt x="673" y="344"/>
                  </a:lnTo>
                  <a:lnTo>
                    <a:pt x="673" y="345"/>
                  </a:lnTo>
                  <a:lnTo>
                    <a:pt x="675" y="343"/>
                  </a:lnTo>
                  <a:lnTo>
                    <a:pt x="675" y="341"/>
                  </a:lnTo>
                  <a:lnTo>
                    <a:pt x="675" y="338"/>
                  </a:lnTo>
                  <a:lnTo>
                    <a:pt x="673" y="335"/>
                  </a:lnTo>
                  <a:lnTo>
                    <a:pt x="672" y="331"/>
                  </a:lnTo>
                  <a:lnTo>
                    <a:pt x="671" y="327"/>
                  </a:lnTo>
                  <a:lnTo>
                    <a:pt x="671" y="323"/>
                  </a:lnTo>
                  <a:lnTo>
                    <a:pt x="671" y="320"/>
                  </a:lnTo>
                  <a:lnTo>
                    <a:pt x="671" y="316"/>
                  </a:lnTo>
                  <a:lnTo>
                    <a:pt x="671" y="312"/>
                  </a:lnTo>
                  <a:lnTo>
                    <a:pt x="667" y="304"/>
                  </a:lnTo>
                  <a:lnTo>
                    <a:pt x="663" y="296"/>
                  </a:lnTo>
                  <a:lnTo>
                    <a:pt x="662" y="287"/>
                  </a:lnTo>
                  <a:lnTo>
                    <a:pt x="661" y="278"/>
                  </a:lnTo>
                  <a:lnTo>
                    <a:pt x="660" y="268"/>
                  </a:lnTo>
                  <a:lnTo>
                    <a:pt x="660" y="258"/>
                  </a:lnTo>
                  <a:lnTo>
                    <a:pt x="658" y="249"/>
                  </a:lnTo>
                  <a:lnTo>
                    <a:pt x="656" y="239"/>
                  </a:lnTo>
                  <a:lnTo>
                    <a:pt x="654" y="230"/>
                  </a:lnTo>
                  <a:lnTo>
                    <a:pt x="650" y="222"/>
                  </a:lnTo>
                  <a:lnTo>
                    <a:pt x="648" y="211"/>
                  </a:lnTo>
                  <a:lnTo>
                    <a:pt x="644" y="199"/>
                  </a:lnTo>
                  <a:lnTo>
                    <a:pt x="642" y="187"/>
                  </a:lnTo>
                  <a:lnTo>
                    <a:pt x="639" y="175"/>
                  </a:lnTo>
                  <a:lnTo>
                    <a:pt x="635" y="164"/>
                  </a:lnTo>
                  <a:lnTo>
                    <a:pt x="632" y="153"/>
                  </a:lnTo>
                  <a:lnTo>
                    <a:pt x="627" y="141"/>
                  </a:lnTo>
                  <a:lnTo>
                    <a:pt x="623" y="130"/>
                  </a:lnTo>
                  <a:lnTo>
                    <a:pt x="620" y="121"/>
                  </a:lnTo>
                  <a:lnTo>
                    <a:pt x="615" y="110"/>
                  </a:lnTo>
                  <a:lnTo>
                    <a:pt x="617" y="109"/>
                  </a:lnTo>
                  <a:lnTo>
                    <a:pt x="618" y="107"/>
                  </a:lnTo>
                  <a:lnTo>
                    <a:pt x="618" y="106"/>
                  </a:lnTo>
                  <a:lnTo>
                    <a:pt x="617" y="104"/>
                  </a:lnTo>
                  <a:lnTo>
                    <a:pt x="617" y="103"/>
                  </a:lnTo>
                  <a:lnTo>
                    <a:pt x="615" y="102"/>
                  </a:lnTo>
                  <a:lnTo>
                    <a:pt x="614" y="100"/>
                  </a:lnTo>
                  <a:lnTo>
                    <a:pt x="613" y="99"/>
                  </a:lnTo>
                  <a:lnTo>
                    <a:pt x="612" y="98"/>
                  </a:lnTo>
                  <a:lnTo>
                    <a:pt x="611" y="97"/>
                  </a:lnTo>
                  <a:lnTo>
                    <a:pt x="608" y="87"/>
                  </a:lnTo>
                  <a:lnTo>
                    <a:pt x="604" y="78"/>
                  </a:lnTo>
                  <a:lnTo>
                    <a:pt x="600" y="68"/>
                  </a:lnTo>
                  <a:lnTo>
                    <a:pt x="597" y="58"/>
                  </a:lnTo>
                  <a:lnTo>
                    <a:pt x="594" y="49"/>
                  </a:lnTo>
                  <a:lnTo>
                    <a:pt x="591" y="39"/>
                  </a:lnTo>
                  <a:lnTo>
                    <a:pt x="587" y="29"/>
                  </a:lnTo>
                  <a:lnTo>
                    <a:pt x="583" y="20"/>
                  </a:lnTo>
                  <a:lnTo>
                    <a:pt x="580" y="10"/>
                  </a:lnTo>
                  <a:lnTo>
                    <a:pt x="576" y="0"/>
                  </a:lnTo>
                  <a:lnTo>
                    <a:pt x="565" y="3"/>
                  </a:lnTo>
                  <a:lnTo>
                    <a:pt x="566" y="6"/>
                  </a:lnTo>
                  <a:lnTo>
                    <a:pt x="563" y="9"/>
                  </a:lnTo>
                  <a:lnTo>
                    <a:pt x="563" y="9"/>
                  </a:lnTo>
                  <a:lnTo>
                    <a:pt x="563" y="9"/>
                  </a:lnTo>
                  <a:lnTo>
                    <a:pt x="563" y="8"/>
                  </a:lnTo>
                  <a:lnTo>
                    <a:pt x="563" y="8"/>
                  </a:lnTo>
                  <a:lnTo>
                    <a:pt x="563" y="7"/>
                  </a:lnTo>
                  <a:lnTo>
                    <a:pt x="562" y="7"/>
                  </a:lnTo>
                  <a:lnTo>
                    <a:pt x="562" y="7"/>
                  </a:lnTo>
                  <a:lnTo>
                    <a:pt x="562" y="6"/>
                  </a:lnTo>
                  <a:lnTo>
                    <a:pt x="562" y="6"/>
                  </a:lnTo>
                  <a:lnTo>
                    <a:pt x="561" y="6"/>
                  </a:lnTo>
                  <a:lnTo>
                    <a:pt x="561" y="7"/>
                  </a:lnTo>
                  <a:lnTo>
                    <a:pt x="560" y="8"/>
                  </a:lnTo>
                  <a:lnTo>
                    <a:pt x="560" y="9"/>
                  </a:lnTo>
                  <a:lnTo>
                    <a:pt x="560" y="10"/>
                  </a:lnTo>
                  <a:lnTo>
                    <a:pt x="560" y="12"/>
                  </a:lnTo>
                  <a:lnTo>
                    <a:pt x="561" y="13"/>
                  </a:lnTo>
                  <a:lnTo>
                    <a:pt x="561" y="14"/>
                  </a:lnTo>
                  <a:lnTo>
                    <a:pt x="561" y="14"/>
                  </a:lnTo>
                  <a:lnTo>
                    <a:pt x="561" y="15"/>
                  </a:lnTo>
                  <a:lnTo>
                    <a:pt x="561" y="14"/>
                  </a:lnTo>
                  <a:lnTo>
                    <a:pt x="558" y="16"/>
                  </a:lnTo>
                  <a:lnTo>
                    <a:pt x="556" y="17"/>
                  </a:lnTo>
                  <a:lnTo>
                    <a:pt x="554" y="20"/>
                  </a:lnTo>
                  <a:lnTo>
                    <a:pt x="552" y="22"/>
                  </a:lnTo>
                  <a:lnTo>
                    <a:pt x="550" y="24"/>
                  </a:lnTo>
                  <a:lnTo>
                    <a:pt x="548" y="26"/>
                  </a:lnTo>
                  <a:lnTo>
                    <a:pt x="546" y="28"/>
                  </a:lnTo>
                  <a:lnTo>
                    <a:pt x="544" y="30"/>
                  </a:lnTo>
                  <a:lnTo>
                    <a:pt x="542" y="34"/>
                  </a:lnTo>
                  <a:lnTo>
                    <a:pt x="541" y="37"/>
                  </a:lnTo>
                  <a:lnTo>
                    <a:pt x="539" y="34"/>
                  </a:lnTo>
                  <a:lnTo>
                    <a:pt x="538" y="35"/>
                  </a:lnTo>
                  <a:lnTo>
                    <a:pt x="537" y="36"/>
                  </a:lnTo>
                  <a:lnTo>
                    <a:pt x="536" y="37"/>
                  </a:lnTo>
                  <a:lnTo>
                    <a:pt x="535" y="39"/>
                  </a:lnTo>
                  <a:lnTo>
                    <a:pt x="535" y="40"/>
                  </a:lnTo>
                  <a:lnTo>
                    <a:pt x="535" y="42"/>
                  </a:lnTo>
                  <a:lnTo>
                    <a:pt x="535" y="43"/>
                  </a:lnTo>
                  <a:lnTo>
                    <a:pt x="535" y="44"/>
                  </a:lnTo>
                  <a:lnTo>
                    <a:pt x="534" y="46"/>
                  </a:lnTo>
                  <a:lnTo>
                    <a:pt x="534" y="46"/>
                  </a:lnTo>
                  <a:lnTo>
                    <a:pt x="512" y="69"/>
                  </a:lnTo>
                  <a:lnTo>
                    <a:pt x="514" y="70"/>
                  </a:lnTo>
                  <a:lnTo>
                    <a:pt x="494" y="91"/>
                  </a:lnTo>
                  <a:lnTo>
                    <a:pt x="496" y="97"/>
                  </a:lnTo>
                  <a:lnTo>
                    <a:pt x="495" y="98"/>
                  </a:lnTo>
                  <a:lnTo>
                    <a:pt x="494" y="99"/>
                  </a:lnTo>
                  <a:lnTo>
                    <a:pt x="493" y="99"/>
                  </a:lnTo>
                  <a:lnTo>
                    <a:pt x="493" y="98"/>
                  </a:lnTo>
                  <a:lnTo>
                    <a:pt x="492" y="98"/>
                  </a:lnTo>
                  <a:lnTo>
                    <a:pt x="491" y="97"/>
                  </a:lnTo>
                  <a:lnTo>
                    <a:pt x="490" y="96"/>
                  </a:lnTo>
                  <a:lnTo>
                    <a:pt x="489" y="96"/>
                  </a:lnTo>
                  <a:lnTo>
                    <a:pt x="489" y="96"/>
                  </a:lnTo>
                  <a:lnTo>
                    <a:pt x="487" y="97"/>
                  </a:lnTo>
                  <a:lnTo>
                    <a:pt x="489" y="104"/>
                  </a:lnTo>
                  <a:lnTo>
                    <a:pt x="485" y="101"/>
                  </a:lnTo>
                  <a:lnTo>
                    <a:pt x="484" y="101"/>
                  </a:lnTo>
                  <a:lnTo>
                    <a:pt x="484" y="102"/>
                  </a:lnTo>
                  <a:lnTo>
                    <a:pt x="484" y="102"/>
                  </a:lnTo>
                  <a:lnTo>
                    <a:pt x="483" y="103"/>
                  </a:lnTo>
                  <a:lnTo>
                    <a:pt x="483" y="103"/>
                  </a:lnTo>
                  <a:lnTo>
                    <a:pt x="482" y="104"/>
                  </a:lnTo>
                  <a:lnTo>
                    <a:pt x="482" y="104"/>
                  </a:lnTo>
                  <a:lnTo>
                    <a:pt x="482" y="106"/>
                  </a:lnTo>
                  <a:lnTo>
                    <a:pt x="482" y="106"/>
                  </a:lnTo>
                  <a:lnTo>
                    <a:pt x="482" y="107"/>
                  </a:lnTo>
                  <a:lnTo>
                    <a:pt x="483" y="107"/>
                  </a:lnTo>
                  <a:lnTo>
                    <a:pt x="484" y="108"/>
                  </a:lnTo>
                  <a:lnTo>
                    <a:pt x="484" y="109"/>
                  </a:lnTo>
                  <a:lnTo>
                    <a:pt x="484" y="110"/>
                  </a:lnTo>
                  <a:lnTo>
                    <a:pt x="483" y="111"/>
                  </a:lnTo>
                  <a:lnTo>
                    <a:pt x="482" y="113"/>
                  </a:lnTo>
                  <a:lnTo>
                    <a:pt x="481" y="114"/>
                  </a:lnTo>
                  <a:lnTo>
                    <a:pt x="480" y="115"/>
                  </a:lnTo>
                  <a:lnTo>
                    <a:pt x="479" y="116"/>
                  </a:lnTo>
                  <a:lnTo>
                    <a:pt x="478" y="117"/>
                  </a:lnTo>
                  <a:lnTo>
                    <a:pt x="476" y="117"/>
                  </a:lnTo>
                  <a:lnTo>
                    <a:pt x="474" y="118"/>
                  </a:lnTo>
                  <a:lnTo>
                    <a:pt x="471" y="121"/>
                  </a:lnTo>
                  <a:lnTo>
                    <a:pt x="470" y="122"/>
                  </a:lnTo>
                  <a:lnTo>
                    <a:pt x="469" y="124"/>
                  </a:lnTo>
                  <a:lnTo>
                    <a:pt x="468" y="126"/>
                  </a:lnTo>
                  <a:lnTo>
                    <a:pt x="467" y="128"/>
                  </a:lnTo>
                  <a:lnTo>
                    <a:pt x="466" y="130"/>
                  </a:lnTo>
                  <a:lnTo>
                    <a:pt x="464" y="131"/>
                  </a:lnTo>
                  <a:lnTo>
                    <a:pt x="462" y="131"/>
                  </a:lnTo>
                  <a:lnTo>
                    <a:pt x="464" y="134"/>
                  </a:lnTo>
                  <a:lnTo>
                    <a:pt x="463" y="134"/>
                  </a:lnTo>
                  <a:lnTo>
                    <a:pt x="463" y="134"/>
                  </a:lnTo>
                  <a:lnTo>
                    <a:pt x="462" y="134"/>
                  </a:lnTo>
                  <a:lnTo>
                    <a:pt x="462" y="134"/>
                  </a:lnTo>
                  <a:lnTo>
                    <a:pt x="461" y="134"/>
                  </a:lnTo>
                  <a:lnTo>
                    <a:pt x="460" y="134"/>
                  </a:lnTo>
                  <a:lnTo>
                    <a:pt x="460" y="134"/>
                  </a:lnTo>
                  <a:lnTo>
                    <a:pt x="458" y="132"/>
                  </a:lnTo>
                  <a:lnTo>
                    <a:pt x="458" y="132"/>
                  </a:lnTo>
                  <a:lnTo>
                    <a:pt x="457" y="131"/>
                  </a:lnTo>
                  <a:lnTo>
                    <a:pt x="457" y="132"/>
                  </a:lnTo>
                  <a:lnTo>
                    <a:pt x="456" y="134"/>
                  </a:lnTo>
                  <a:lnTo>
                    <a:pt x="456" y="135"/>
                  </a:lnTo>
                  <a:lnTo>
                    <a:pt x="456" y="136"/>
                  </a:lnTo>
                  <a:lnTo>
                    <a:pt x="456" y="137"/>
                  </a:lnTo>
                  <a:lnTo>
                    <a:pt x="456" y="138"/>
                  </a:lnTo>
                  <a:lnTo>
                    <a:pt x="456" y="139"/>
                  </a:lnTo>
                  <a:lnTo>
                    <a:pt x="456" y="140"/>
                  </a:lnTo>
                  <a:lnTo>
                    <a:pt x="456" y="141"/>
                  </a:lnTo>
                  <a:lnTo>
                    <a:pt x="456" y="142"/>
                  </a:lnTo>
                  <a:lnTo>
                    <a:pt x="453" y="142"/>
                  </a:lnTo>
                  <a:lnTo>
                    <a:pt x="451" y="142"/>
                  </a:lnTo>
                  <a:lnTo>
                    <a:pt x="450" y="144"/>
                  </a:lnTo>
                  <a:lnTo>
                    <a:pt x="449" y="146"/>
                  </a:lnTo>
                  <a:lnTo>
                    <a:pt x="449" y="149"/>
                  </a:lnTo>
                  <a:lnTo>
                    <a:pt x="448" y="152"/>
                  </a:lnTo>
                  <a:lnTo>
                    <a:pt x="448" y="154"/>
                  </a:lnTo>
                  <a:lnTo>
                    <a:pt x="446" y="155"/>
                  </a:lnTo>
                  <a:lnTo>
                    <a:pt x="443" y="156"/>
                  </a:lnTo>
                  <a:lnTo>
                    <a:pt x="440" y="155"/>
                  </a:lnTo>
                  <a:lnTo>
                    <a:pt x="440" y="157"/>
                  </a:lnTo>
                  <a:lnTo>
                    <a:pt x="440" y="158"/>
                  </a:lnTo>
                  <a:lnTo>
                    <a:pt x="440" y="160"/>
                  </a:lnTo>
                  <a:lnTo>
                    <a:pt x="440" y="161"/>
                  </a:lnTo>
                  <a:lnTo>
                    <a:pt x="440" y="164"/>
                  </a:lnTo>
                  <a:lnTo>
                    <a:pt x="440" y="165"/>
                  </a:lnTo>
                  <a:lnTo>
                    <a:pt x="440" y="167"/>
                  </a:lnTo>
                  <a:lnTo>
                    <a:pt x="439" y="168"/>
                  </a:lnTo>
                  <a:lnTo>
                    <a:pt x="438" y="169"/>
                  </a:lnTo>
                  <a:lnTo>
                    <a:pt x="437" y="169"/>
                  </a:lnTo>
                  <a:lnTo>
                    <a:pt x="437" y="169"/>
                  </a:lnTo>
                  <a:lnTo>
                    <a:pt x="437" y="169"/>
                  </a:lnTo>
                  <a:lnTo>
                    <a:pt x="437" y="168"/>
                  </a:lnTo>
                  <a:lnTo>
                    <a:pt x="436" y="168"/>
                  </a:lnTo>
                  <a:lnTo>
                    <a:pt x="436" y="168"/>
                  </a:lnTo>
                  <a:lnTo>
                    <a:pt x="436" y="168"/>
                  </a:lnTo>
                  <a:lnTo>
                    <a:pt x="436" y="167"/>
                  </a:lnTo>
                  <a:lnTo>
                    <a:pt x="435" y="167"/>
                  </a:lnTo>
                  <a:lnTo>
                    <a:pt x="435" y="167"/>
                  </a:lnTo>
                  <a:lnTo>
                    <a:pt x="435" y="167"/>
                  </a:lnTo>
                  <a:lnTo>
                    <a:pt x="424" y="182"/>
                  </a:lnTo>
                  <a:lnTo>
                    <a:pt x="412" y="197"/>
                  </a:lnTo>
                  <a:lnTo>
                    <a:pt x="400" y="213"/>
                  </a:lnTo>
                  <a:lnTo>
                    <a:pt x="388" y="228"/>
                  </a:lnTo>
                  <a:lnTo>
                    <a:pt x="375" y="242"/>
                  </a:lnTo>
                  <a:lnTo>
                    <a:pt x="363" y="257"/>
                  </a:lnTo>
                  <a:lnTo>
                    <a:pt x="351" y="271"/>
                  </a:lnTo>
                  <a:lnTo>
                    <a:pt x="339" y="285"/>
                  </a:lnTo>
                  <a:lnTo>
                    <a:pt x="327" y="298"/>
                  </a:lnTo>
                  <a:lnTo>
                    <a:pt x="318" y="311"/>
                  </a:lnTo>
                  <a:lnTo>
                    <a:pt x="321" y="312"/>
                  </a:lnTo>
                  <a:lnTo>
                    <a:pt x="320" y="313"/>
                  </a:lnTo>
                  <a:lnTo>
                    <a:pt x="319" y="314"/>
                  </a:lnTo>
                  <a:lnTo>
                    <a:pt x="318" y="315"/>
                  </a:lnTo>
                  <a:lnTo>
                    <a:pt x="317" y="316"/>
                  </a:lnTo>
                  <a:lnTo>
                    <a:pt x="315" y="316"/>
                  </a:lnTo>
                  <a:lnTo>
                    <a:pt x="314" y="317"/>
                  </a:lnTo>
                  <a:lnTo>
                    <a:pt x="313" y="318"/>
                  </a:lnTo>
                  <a:lnTo>
                    <a:pt x="313" y="320"/>
                  </a:lnTo>
                  <a:lnTo>
                    <a:pt x="313" y="322"/>
                  </a:lnTo>
                  <a:lnTo>
                    <a:pt x="313" y="323"/>
                  </a:lnTo>
                  <a:lnTo>
                    <a:pt x="312" y="325"/>
                  </a:lnTo>
                  <a:lnTo>
                    <a:pt x="310" y="326"/>
                  </a:lnTo>
                  <a:lnTo>
                    <a:pt x="308" y="327"/>
                  </a:lnTo>
                  <a:lnTo>
                    <a:pt x="307" y="329"/>
                  </a:lnTo>
                  <a:lnTo>
                    <a:pt x="305" y="330"/>
                  </a:lnTo>
                  <a:lnTo>
                    <a:pt x="303" y="332"/>
                  </a:lnTo>
                  <a:lnTo>
                    <a:pt x="300" y="334"/>
                  </a:lnTo>
                  <a:lnTo>
                    <a:pt x="298" y="336"/>
                  </a:lnTo>
                  <a:lnTo>
                    <a:pt x="297" y="338"/>
                  </a:lnTo>
                  <a:lnTo>
                    <a:pt x="295" y="341"/>
                  </a:lnTo>
                  <a:lnTo>
                    <a:pt x="289" y="356"/>
                  </a:lnTo>
                  <a:lnTo>
                    <a:pt x="286" y="354"/>
                  </a:lnTo>
                  <a:lnTo>
                    <a:pt x="285" y="355"/>
                  </a:lnTo>
                  <a:lnTo>
                    <a:pt x="284" y="356"/>
                  </a:lnTo>
                  <a:lnTo>
                    <a:pt x="283" y="357"/>
                  </a:lnTo>
                  <a:lnTo>
                    <a:pt x="283" y="358"/>
                  </a:lnTo>
                  <a:lnTo>
                    <a:pt x="282" y="359"/>
                  </a:lnTo>
                  <a:lnTo>
                    <a:pt x="282" y="361"/>
                  </a:lnTo>
                  <a:lnTo>
                    <a:pt x="282" y="363"/>
                  </a:lnTo>
                  <a:lnTo>
                    <a:pt x="282" y="364"/>
                  </a:lnTo>
                  <a:lnTo>
                    <a:pt x="282" y="366"/>
                  </a:lnTo>
                  <a:lnTo>
                    <a:pt x="281" y="367"/>
                  </a:lnTo>
                  <a:lnTo>
                    <a:pt x="280" y="365"/>
                  </a:lnTo>
                  <a:lnTo>
                    <a:pt x="263" y="385"/>
                  </a:lnTo>
                  <a:lnTo>
                    <a:pt x="265" y="386"/>
                  </a:lnTo>
                  <a:lnTo>
                    <a:pt x="262" y="392"/>
                  </a:lnTo>
                  <a:lnTo>
                    <a:pt x="259" y="397"/>
                  </a:lnTo>
                  <a:lnTo>
                    <a:pt x="254" y="401"/>
                  </a:lnTo>
                  <a:lnTo>
                    <a:pt x="250" y="406"/>
                  </a:lnTo>
                  <a:lnTo>
                    <a:pt x="246" y="409"/>
                  </a:lnTo>
                  <a:lnTo>
                    <a:pt x="241" y="413"/>
                  </a:lnTo>
                  <a:lnTo>
                    <a:pt x="239" y="417"/>
                  </a:lnTo>
                  <a:lnTo>
                    <a:pt x="237" y="422"/>
                  </a:lnTo>
                  <a:lnTo>
                    <a:pt x="238" y="427"/>
                  </a:lnTo>
                  <a:lnTo>
                    <a:pt x="240" y="434"/>
                  </a:lnTo>
                  <a:lnTo>
                    <a:pt x="243" y="438"/>
                  </a:lnTo>
                  <a:lnTo>
                    <a:pt x="248" y="443"/>
                  </a:lnTo>
                  <a:lnTo>
                    <a:pt x="253" y="450"/>
                  </a:lnTo>
                  <a:lnTo>
                    <a:pt x="257" y="455"/>
                  </a:lnTo>
                  <a:lnTo>
                    <a:pt x="263" y="461"/>
                  </a:lnTo>
                  <a:lnTo>
                    <a:pt x="267" y="467"/>
                  </a:lnTo>
                  <a:lnTo>
                    <a:pt x="272" y="473"/>
                  </a:lnTo>
                  <a:lnTo>
                    <a:pt x="278" y="478"/>
                  </a:lnTo>
                  <a:lnTo>
                    <a:pt x="284" y="482"/>
                  </a:lnTo>
                  <a:lnTo>
                    <a:pt x="290" y="485"/>
                  </a:lnTo>
                  <a:lnTo>
                    <a:pt x="289" y="491"/>
                  </a:lnTo>
                  <a:lnTo>
                    <a:pt x="286" y="495"/>
                  </a:lnTo>
                  <a:lnTo>
                    <a:pt x="283" y="499"/>
                  </a:lnTo>
                  <a:lnTo>
                    <a:pt x="280" y="503"/>
                  </a:lnTo>
                  <a:lnTo>
                    <a:pt x="276" y="507"/>
                  </a:lnTo>
                  <a:lnTo>
                    <a:pt x="271" y="511"/>
                  </a:lnTo>
                  <a:lnTo>
                    <a:pt x="267" y="513"/>
                  </a:lnTo>
                  <a:lnTo>
                    <a:pt x="263" y="516"/>
                  </a:lnTo>
                  <a:lnTo>
                    <a:pt x="257" y="518"/>
                  </a:lnTo>
                  <a:lnTo>
                    <a:pt x="252" y="521"/>
                  </a:lnTo>
                  <a:lnTo>
                    <a:pt x="251" y="521"/>
                  </a:lnTo>
                  <a:lnTo>
                    <a:pt x="250" y="521"/>
                  </a:lnTo>
                  <a:lnTo>
                    <a:pt x="248" y="520"/>
                  </a:lnTo>
                  <a:lnTo>
                    <a:pt x="247" y="518"/>
                  </a:lnTo>
                  <a:lnTo>
                    <a:pt x="245" y="517"/>
                  </a:lnTo>
                  <a:lnTo>
                    <a:pt x="243" y="517"/>
                  </a:lnTo>
                  <a:lnTo>
                    <a:pt x="241" y="516"/>
                  </a:lnTo>
                  <a:lnTo>
                    <a:pt x="240" y="517"/>
                  </a:lnTo>
                  <a:lnTo>
                    <a:pt x="239" y="518"/>
                  </a:lnTo>
                  <a:lnTo>
                    <a:pt x="238" y="521"/>
                  </a:lnTo>
                  <a:lnTo>
                    <a:pt x="239" y="522"/>
                  </a:lnTo>
                  <a:lnTo>
                    <a:pt x="240" y="524"/>
                  </a:lnTo>
                  <a:lnTo>
                    <a:pt x="241" y="527"/>
                  </a:lnTo>
                  <a:lnTo>
                    <a:pt x="242" y="529"/>
                  </a:lnTo>
                  <a:lnTo>
                    <a:pt x="242" y="532"/>
                  </a:lnTo>
                  <a:lnTo>
                    <a:pt x="243" y="535"/>
                  </a:lnTo>
                  <a:lnTo>
                    <a:pt x="245" y="537"/>
                  </a:lnTo>
                  <a:lnTo>
                    <a:pt x="247" y="539"/>
                  </a:lnTo>
                  <a:lnTo>
                    <a:pt x="248" y="540"/>
                  </a:lnTo>
                  <a:lnTo>
                    <a:pt x="250" y="540"/>
                  </a:lnTo>
                  <a:lnTo>
                    <a:pt x="249" y="542"/>
                  </a:lnTo>
                  <a:lnTo>
                    <a:pt x="254" y="548"/>
                  </a:lnTo>
                  <a:lnTo>
                    <a:pt x="253" y="549"/>
                  </a:lnTo>
                  <a:lnTo>
                    <a:pt x="252" y="551"/>
                  </a:lnTo>
                  <a:lnTo>
                    <a:pt x="252" y="553"/>
                  </a:lnTo>
                  <a:lnTo>
                    <a:pt x="252" y="554"/>
                  </a:lnTo>
                  <a:lnTo>
                    <a:pt x="253" y="556"/>
                  </a:lnTo>
                  <a:lnTo>
                    <a:pt x="253" y="558"/>
                  </a:lnTo>
                  <a:lnTo>
                    <a:pt x="253" y="560"/>
                  </a:lnTo>
                  <a:lnTo>
                    <a:pt x="253" y="563"/>
                  </a:lnTo>
                  <a:lnTo>
                    <a:pt x="252" y="565"/>
                  </a:lnTo>
                  <a:lnTo>
                    <a:pt x="250" y="567"/>
                  </a:lnTo>
                  <a:lnTo>
                    <a:pt x="251" y="567"/>
                  </a:lnTo>
                  <a:lnTo>
                    <a:pt x="251" y="567"/>
                  </a:lnTo>
                  <a:lnTo>
                    <a:pt x="252" y="566"/>
                  </a:lnTo>
                  <a:lnTo>
                    <a:pt x="252" y="566"/>
                  </a:lnTo>
                  <a:lnTo>
                    <a:pt x="252" y="566"/>
                  </a:lnTo>
                  <a:lnTo>
                    <a:pt x="252" y="566"/>
                  </a:lnTo>
                  <a:lnTo>
                    <a:pt x="253" y="565"/>
                  </a:lnTo>
                  <a:lnTo>
                    <a:pt x="253" y="565"/>
                  </a:lnTo>
                  <a:lnTo>
                    <a:pt x="253" y="565"/>
                  </a:lnTo>
                  <a:lnTo>
                    <a:pt x="252" y="564"/>
                  </a:lnTo>
                  <a:lnTo>
                    <a:pt x="252" y="564"/>
                  </a:lnTo>
                  <a:lnTo>
                    <a:pt x="252" y="563"/>
                  </a:lnTo>
                  <a:lnTo>
                    <a:pt x="251" y="563"/>
                  </a:lnTo>
                  <a:lnTo>
                    <a:pt x="251" y="563"/>
                  </a:lnTo>
                  <a:lnTo>
                    <a:pt x="251" y="561"/>
                  </a:lnTo>
                  <a:lnTo>
                    <a:pt x="250" y="561"/>
                  </a:lnTo>
                  <a:lnTo>
                    <a:pt x="250" y="561"/>
                  </a:lnTo>
                  <a:lnTo>
                    <a:pt x="250" y="561"/>
                  </a:lnTo>
                  <a:lnTo>
                    <a:pt x="249" y="561"/>
                  </a:lnTo>
                  <a:lnTo>
                    <a:pt x="249" y="561"/>
                  </a:lnTo>
                  <a:lnTo>
                    <a:pt x="248" y="563"/>
                  </a:lnTo>
                  <a:lnTo>
                    <a:pt x="248" y="564"/>
                  </a:lnTo>
                  <a:lnTo>
                    <a:pt x="247" y="565"/>
                  </a:lnTo>
                  <a:lnTo>
                    <a:pt x="247" y="566"/>
                  </a:lnTo>
                  <a:lnTo>
                    <a:pt x="247" y="567"/>
                  </a:lnTo>
                  <a:lnTo>
                    <a:pt x="247" y="568"/>
                  </a:lnTo>
                  <a:lnTo>
                    <a:pt x="247" y="569"/>
                  </a:lnTo>
                  <a:lnTo>
                    <a:pt x="247" y="570"/>
                  </a:lnTo>
                  <a:lnTo>
                    <a:pt x="247" y="572"/>
                  </a:lnTo>
                  <a:lnTo>
                    <a:pt x="248" y="573"/>
                  </a:lnTo>
                  <a:lnTo>
                    <a:pt x="247" y="572"/>
                  </a:lnTo>
                  <a:lnTo>
                    <a:pt x="246" y="571"/>
                  </a:lnTo>
                  <a:lnTo>
                    <a:pt x="245" y="571"/>
                  </a:lnTo>
                  <a:lnTo>
                    <a:pt x="243" y="571"/>
                  </a:lnTo>
                  <a:lnTo>
                    <a:pt x="242" y="571"/>
                  </a:lnTo>
                  <a:lnTo>
                    <a:pt x="240" y="571"/>
                  </a:lnTo>
                  <a:lnTo>
                    <a:pt x="240" y="570"/>
                  </a:lnTo>
                  <a:lnTo>
                    <a:pt x="239" y="570"/>
                  </a:lnTo>
                  <a:lnTo>
                    <a:pt x="238" y="569"/>
                  </a:lnTo>
                  <a:lnTo>
                    <a:pt x="238" y="567"/>
                  </a:lnTo>
                  <a:lnTo>
                    <a:pt x="229" y="574"/>
                  </a:lnTo>
                  <a:lnTo>
                    <a:pt x="229" y="574"/>
                  </a:lnTo>
                  <a:lnTo>
                    <a:pt x="229" y="573"/>
                  </a:lnTo>
                  <a:lnTo>
                    <a:pt x="228" y="573"/>
                  </a:lnTo>
                  <a:lnTo>
                    <a:pt x="228" y="573"/>
                  </a:lnTo>
                  <a:lnTo>
                    <a:pt x="228" y="572"/>
                  </a:lnTo>
                  <a:lnTo>
                    <a:pt x="228" y="572"/>
                  </a:lnTo>
                  <a:lnTo>
                    <a:pt x="227" y="572"/>
                  </a:lnTo>
                  <a:lnTo>
                    <a:pt x="227" y="571"/>
                  </a:lnTo>
                  <a:lnTo>
                    <a:pt x="227" y="571"/>
                  </a:lnTo>
                  <a:lnTo>
                    <a:pt x="227" y="571"/>
                  </a:lnTo>
                  <a:lnTo>
                    <a:pt x="225" y="571"/>
                  </a:lnTo>
                  <a:lnTo>
                    <a:pt x="225" y="571"/>
                  </a:lnTo>
                  <a:lnTo>
                    <a:pt x="224" y="572"/>
                  </a:lnTo>
                  <a:lnTo>
                    <a:pt x="223" y="573"/>
                  </a:lnTo>
                  <a:lnTo>
                    <a:pt x="222" y="573"/>
                  </a:lnTo>
                  <a:lnTo>
                    <a:pt x="222" y="573"/>
                  </a:lnTo>
                  <a:lnTo>
                    <a:pt x="221" y="573"/>
                  </a:lnTo>
                  <a:lnTo>
                    <a:pt x="220" y="573"/>
                  </a:lnTo>
                  <a:lnTo>
                    <a:pt x="219" y="572"/>
                  </a:lnTo>
                  <a:lnTo>
                    <a:pt x="218" y="571"/>
                  </a:lnTo>
                  <a:lnTo>
                    <a:pt x="217" y="572"/>
                  </a:lnTo>
                  <a:lnTo>
                    <a:pt x="215" y="573"/>
                  </a:lnTo>
                  <a:lnTo>
                    <a:pt x="214" y="574"/>
                  </a:lnTo>
                  <a:lnTo>
                    <a:pt x="213" y="574"/>
                  </a:lnTo>
                  <a:lnTo>
                    <a:pt x="212" y="574"/>
                  </a:lnTo>
                  <a:lnTo>
                    <a:pt x="210" y="574"/>
                  </a:lnTo>
                  <a:lnTo>
                    <a:pt x="209" y="573"/>
                  </a:lnTo>
                  <a:lnTo>
                    <a:pt x="207" y="573"/>
                  </a:lnTo>
                  <a:lnTo>
                    <a:pt x="206" y="573"/>
                  </a:lnTo>
                  <a:lnTo>
                    <a:pt x="204" y="574"/>
                  </a:lnTo>
                  <a:lnTo>
                    <a:pt x="203" y="573"/>
                  </a:lnTo>
                  <a:lnTo>
                    <a:pt x="202" y="573"/>
                  </a:lnTo>
                  <a:lnTo>
                    <a:pt x="200" y="572"/>
                  </a:lnTo>
                  <a:lnTo>
                    <a:pt x="199" y="571"/>
                  </a:lnTo>
                  <a:lnTo>
                    <a:pt x="198" y="571"/>
                  </a:lnTo>
                  <a:lnTo>
                    <a:pt x="196" y="570"/>
                  </a:lnTo>
                  <a:lnTo>
                    <a:pt x="195" y="569"/>
                  </a:lnTo>
                  <a:lnTo>
                    <a:pt x="193" y="568"/>
                  </a:lnTo>
                  <a:lnTo>
                    <a:pt x="192" y="567"/>
                  </a:lnTo>
                  <a:lnTo>
                    <a:pt x="191" y="566"/>
                  </a:lnTo>
                  <a:lnTo>
                    <a:pt x="188" y="566"/>
                  </a:lnTo>
                  <a:lnTo>
                    <a:pt x="184" y="566"/>
                  </a:lnTo>
                  <a:lnTo>
                    <a:pt x="181" y="565"/>
                  </a:lnTo>
                  <a:lnTo>
                    <a:pt x="178" y="563"/>
                  </a:lnTo>
                  <a:lnTo>
                    <a:pt x="174" y="560"/>
                  </a:lnTo>
                  <a:lnTo>
                    <a:pt x="170" y="558"/>
                  </a:lnTo>
                  <a:lnTo>
                    <a:pt x="167" y="556"/>
                  </a:lnTo>
                  <a:lnTo>
                    <a:pt x="164" y="553"/>
                  </a:lnTo>
                  <a:lnTo>
                    <a:pt x="161" y="550"/>
                  </a:lnTo>
                  <a:lnTo>
                    <a:pt x="159" y="548"/>
                  </a:lnTo>
                  <a:lnTo>
                    <a:pt x="156" y="549"/>
                  </a:lnTo>
                  <a:lnTo>
                    <a:pt x="155" y="550"/>
                  </a:lnTo>
                  <a:lnTo>
                    <a:pt x="155" y="551"/>
                  </a:lnTo>
                  <a:lnTo>
                    <a:pt x="155" y="553"/>
                  </a:lnTo>
                  <a:lnTo>
                    <a:pt x="156" y="554"/>
                  </a:lnTo>
                  <a:lnTo>
                    <a:pt x="157" y="555"/>
                  </a:lnTo>
                  <a:lnTo>
                    <a:pt x="159" y="556"/>
                  </a:lnTo>
                  <a:lnTo>
                    <a:pt x="159" y="558"/>
                  </a:lnTo>
                  <a:lnTo>
                    <a:pt x="160" y="559"/>
                  </a:lnTo>
                  <a:lnTo>
                    <a:pt x="159" y="560"/>
                  </a:lnTo>
                  <a:lnTo>
                    <a:pt x="161" y="560"/>
                  </a:lnTo>
                  <a:lnTo>
                    <a:pt x="162" y="561"/>
                  </a:lnTo>
                  <a:lnTo>
                    <a:pt x="163" y="563"/>
                  </a:lnTo>
                  <a:lnTo>
                    <a:pt x="165" y="565"/>
                  </a:lnTo>
                  <a:lnTo>
                    <a:pt x="166" y="567"/>
                  </a:lnTo>
                  <a:lnTo>
                    <a:pt x="167" y="568"/>
                  </a:lnTo>
                  <a:lnTo>
                    <a:pt x="167" y="570"/>
                  </a:lnTo>
                  <a:lnTo>
                    <a:pt x="168" y="573"/>
                  </a:lnTo>
                  <a:lnTo>
                    <a:pt x="168" y="575"/>
                  </a:lnTo>
                  <a:lnTo>
                    <a:pt x="169" y="579"/>
                  </a:lnTo>
                  <a:lnTo>
                    <a:pt x="171" y="580"/>
                  </a:lnTo>
                  <a:lnTo>
                    <a:pt x="174" y="581"/>
                  </a:lnTo>
                  <a:lnTo>
                    <a:pt x="175" y="583"/>
                  </a:lnTo>
                  <a:lnTo>
                    <a:pt x="175" y="585"/>
                  </a:lnTo>
                  <a:lnTo>
                    <a:pt x="176" y="587"/>
                  </a:lnTo>
                  <a:lnTo>
                    <a:pt x="176" y="589"/>
                  </a:lnTo>
                  <a:lnTo>
                    <a:pt x="177" y="593"/>
                  </a:lnTo>
                  <a:lnTo>
                    <a:pt x="177" y="595"/>
                  </a:lnTo>
                  <a:lnTo>
                    <a:pt x="177" y="598"/>
                  </a:lnTo>
                  <a:lnTo>
                    <a:pt x="178" y="600"/>
                  </a:lnTo>
                  <a:lnTo>
                    <a:pt x="177" y="609"/>
                  </a:lnTo>
                  <a:lnTo>
                    <a:pt x="177" y="609"/>
                  </a:lnTo>
                  <a:lnTo>
                    <a:pt x="177" y="608"/>
                  </a:lnTo>
                  <a:lnTo>
                    <a:pt x="177" y="608"/>
                  </a:lnTo>
                  <a:lnTo>
                    <a:pt x="177" y="607"/>
                  </a:lnTo>
                  <a:lnTo>
                    <a:pt x="177" y="607"/>
                  </a:lnTo>
                  <a:lnTo>
                    <a:pt x="176" y="607"/>
                  </a:lnTo>
                  <a:lnTo>
                    <a:pt x="176" y="606"/>
                  </a:lnTo>
                  <a:lnTo>
                    <a:pt x="176" y="606"/>
                  </a:lnTo>
                  <a:lnTo>
                    <a:pt x="176" y="606"/>
                  </a:lnTo>
                  <a:lnTo>
                    <a:pt x="175" y="606"/>
                  </a:lnTo>
                  <a:lnTo>
                    <a:pt x="177" y="607"/>
                  </a:lnTo>
                  <a:lnTo>
                    <a:pt x="177" y="607"/>
                  </a:lnTo>
                  <a:lnTo>
                    <a:pt x="177" y="607"/>
                  </a:lnTo>
                  <a:lnTo>
                    <a:pt x="177" y="606"/>
                  </a:lnTo>
                  <a:lnTo>
                    <a:pt x="178" y="606"/>
                  </a:lnTo>
                  <a:lnTo>
                    <a:pt x="178" y="606"/>
                  </a:lnTo>
                  <a:lnTo>
                    <a:pt x="178" y="606"/>
                  </a:lnTo>
                  <a:lnTo>
                    <a:pt x="178" y="604"/>
                  </a:lnTo>
                  <a:lnTo>
                    <a:pt x="178" y="604"/>
                  </a:lnTo>
                  <a:lnTo>
                    <a:pt x="178" y="603"/>
                  </a:lnTo>
                  <a:lnTo>
                    <a:pt x="178" y="603"/>
                  </a:lnTo>
                  <a:lnTo>
                    <a:pt x="175" y="600"/>
                  </a:lnTo>
                  <a:lnTo>
                    <a:pt x="175" y="600"/>
                  </a:lnTo>
                  <a:lnTo>
                    <a:pt x="174" y="601"/>
                  </a:lnTo>
                  <a:lnTo>
                    <a:pt x="172" y="601"/>
                  </a:lnTo>
                  <a:lnTo>
                    <a:pt x="172" y="602"/>
                  </a:lnTo>
                  <a:lnTo>
                    <a:pt x="171" y="602"/>
                  </a:lnTo>
                  <a:lnTo>
                    <a:pt x="171" y="603"/>
                  </a:lnTo>
                  <a:lnTo>
                    <a:pt x="171" y="604"/>
                  </a:lnTo>
                  <a:lnTo>
                    <a:pt x="170" y="606"/>
                  </a:lnTo>
                  <a:lnTo>
                    <a:pt x="171" y="606"/>
                  </a:lnTo>
                  <a:lnTo>
                    <a:pt x="171" y="607"/>
                  </a:lnTo>
                  <a:lnTo>
                    <a:pt x="172" y="608"/>
                  </a:lnTo>
                  <a:lnTo>
                    <a:pt x="172" y="609"/>
                  </a:lnTo>
                  <a:lnTo>
                    <a:pt x="172" y="609"/>
                  </a:lnTo>
                  <a:lnTo>
                    <a:pt x="172" y="609"/>
                  </a:lnTo>
                  <a:lnTo>
                    <a:pt x="172" y="609"/>
                  </a:lnTo>
                  <a:lnTo>
                    <a:pt x="171" y="608"/>
                  </a:lnTo>
                  <a:lnTo>
                    <a:pt x="170" y="607"/>
                  </a:lnTo>
                  <a:lnTo>
                    <a:pt x="170" y="607"/>
                  </a:lnTo>
                  <a:lnTo>
                    <a:pt x="169" y="606"/>
                  </a:lnTo>
                  <a:lnTo>
                    <a:pt x="169" y="606"/>
                  </a:lnTo>
                  <a:lnTo>
                    <a:pt x="168" y="606"/>
                  </a:lnTo>
                  <a:lnTo>
                    <a:pt x="168" y="606"/>
                  </a:lnTo>
                  <a:lnTo>
                    <a:pt x="167" y="606"/>
                  </a:lnTo>
                  <a:lnTo>
                    <a:pt x="167" y="606"/>
                  </a:lnTo>
                  <a:lnTo>
                    <a:pt x="166" y="607"/>
                  </a:lnTo>
                  <a:lnTo>
                    <a:pt x="166" y="607"/>
                  </a:lnTo>
                  <a:lnTo>
                    <a:pt x="165" y="608"/>
                  </a:lnTo>
                  <a:lnTo>
                    <a:pt x="165" y="608"/>
                  </a:lnTo>
                  <a:lnTo>
                    <a:pt x="164" y="609"/>
                  </a:lnTo>
                  <a:lnTo>
                    <a:pt x="164" y="609"/>
                  </a:lnTo>
                  <a:lnTo>
                    <a:pt x="164" y="610"/>
                  </a:lnTo>
                  <a:lnTo>
                    <a:pt x="164" y="610"/>
                  </a:lnTo>
                  <a:lnTo>
                    <a:pt x="164" y="611"/>
                  </a:lnTo>
                  <a:lnTo>
                    <a:pt x="164" y="611"/>
                  </a:lnTo>
                  <a:lnTo>
                    <a:pt x="164" y="612"/>
                  </a:lnTo>
                  <a:lnTo>
                    <a:pt x="164" y="612"/>
                  </a:lnTo>
                  <a:lnTo>
                    <a:pt x="165" y="613"/>
                  </a:lnTo>
                  <a:lnTo>
                    <a:pt x="165" y="613"/>
                  </a:lnTo>
                  <a:lnTo>
                    <a:pt x="165" y="614"/>
                  </a:lnTo>
                  <a:lnTo>
                    <a:pt x="166" y="614"/>
                  </a:lnTo>
                  <a:lnTo>
                    <a:pt x="165" y="613"/>
                  </a:lnTo>
                  <a:lnTo>
                    <a:pt x="166" y="611"/>
                  </a:lnTo>
                  <a:lnTo>
                    <a:pt x="167" y="612"/>
                  </a:lnTo>
                  <a:lnTo>
                    <a:pt x="166" y="614"/>
                  </a:lnTo>
                  <a:lnTo>
                    <a:pt x="169" y="618"/>
                  </a:lnTo>
                  <a:lnTo>
                    <a:pt x="172" y="612"/>
                  </a:lnTo>
                  <a:lnTo>
                    <a:pt x="172" y="613"/>
                  </a:lnTo>
                  <a:lnTo>
                    <a:pt x="172" y="613"/>
                  </a:lnTo>
                  <a:lnTo>
                    <a:pt x="172" y="614"/>
                  </a:lnTo>
                  <a:lnTo>
                    <a:pt x="172" y="615"/>
                  </a:lnTo>
                  <a:lnTo>
                    <a:pt x="172" y="615"/>
                  </a:lnTo>
                  <a:lnTo>
                    <a:pt x="174" y="616"/>
                  </a:lnTo>
                  <a:lnTo>
                    <a:pt x="174" y="616"/>
                  </a:lnTo>
                  <a:lnTo>
                    <a:pt x="174" y="617"/>
                  </a:lnTo>
                  <a:lnTo>
                    <a:pt x="175" y="617"/>
                  </a:lnTo>
                  <a:lnTo>
                    <a:pt x="175" y="618"/>
                  </a:lnTo>
                  <a:lnTo>
                    <a:pt x="178" y="614"/>
                  </a:lnTo>
                  <a:lnTo>
                    <a:pt x="175" y="621"/>
                  </a:lnTo>
                  <a:lnTo>
                    <a:pt x="171" y="618"/>
                  </a:lnTo>
                  <a:lnTo>
                    <a:pt x="167" y="625"/>
                  </a:lnTo>
                  <a:lnTo>
                    <a:pt x="166" y="625"/>
                  </a:lnTo>
                  <a:lnTo>
                    <a:pt x="165" y="624"/>
                  </a:lnTo>
                  <a:lnTo>
                    <a:pt x="164" y="623"/>
                  </a:lnTo>
                  <a:lnTo>
                    <a:pt x="163" y="623"/>
                  </a:lnTo>
                  <a:lnTo>
                    <a:pt x="162" y="622"/>
                  </a:lnTo>
                  <a:lnTo>
                    <a:pt x="161" y="622"/>
                  </a:lnTo>
                  <a:lnTo>
                    <a:pt x="160" y="622"/>
                  </a:lnTo>
                  <a:lnTo>
                    <a:pt x="159" y="622"/>
                  </a:lnTo>
                  <a:lnTo>
                    <a:pt x="157" y="622"/>
                  </a:lnTo>
                  <a:lnTo>
                    <a:pt x="157" y="624"/>
                  </a:lnTo>
                  <a:lnTo>
                    <a:pt x="156" y="624"/>
                  </a:lnTo>
                  <a:lnTo>
                    <a:pt x="155" y="624"/>
                  </a:lnTo>
                  <a:lnTo>
                    <a:pt x="155" y="625"/>
                  </a:lnTo>
                  <a:lnTo>
                    <a:pt x="155" y="625"/>
                  </a:lnTo>
                  <a:lnTo>
                    <a:pt x="155" y="625"/>
                  </a:lnTo>
                  <a:lnTo>
                    <a:pt x="155" y="626"/>
                  </a:lnTo>
                  <a:lnTo>
                    <a:pt x="154" y="627"/>
                  </a:lnTo>
                  <a:lnTo>
                    <a:pt x="154" y="627"/>
                  </a:lnTo>
                  <a:lnTo>
                    <a:pt x="154" y="628"/>
                  </a:lnTo>
                  <a:lnTo>
                    <a:pt x="154" y="628"/>
                  </a:lnTo>
                  <a:lnTo>
                    <a:pt x="152" y="626"/>
                  </a:lnTo>
                  <a:lnTo>
                    <a:pt x="150" y="625"/>
                  </a:lnTo>
                  <a:lnTo>
                    <a:pt x="149" y="625"/>
                  </a:lnTo>
                  <a:lnTo>
                    <a:pt x="148" y="626"/>
                  </a:lnTo>
                  <a:lnTo>
                    <a:pt x="146" y="626"/>
                  </a:lnTo>
                  <a:lnTo>
                    <a:pt x="145" y="627"/>
                  </a:lnTo>
                  <a:lnTo>
                    <a:pt x="143" y="627"/>
                  </a:lnTo>
                  <a:lnTo>
                    <a:pt x="142" y="627"/>
                  </a:lnTo>
                  <a:lnTo>
                    <a:pt x="140" y="627"/>
                  </a:lnTo>
                  <a:lnTo>
                    <a:pt x="139" y="625"/>
                  </a:lnTo>
                  <a:lnTo>
                    <a:pt x="126" y="625"/>
                  </a:lnTo>
                  <a:lnTo>
                    <a:pt x="126" y="624"/>
                  </a:lnTo>
                  <a:lnTo>
                    <a:pt x="126" y="623"/>
                  </a:lnTo>
                  <a:lnTo>
                    <a:pt x="126" y="622"/>
                  </a:lnTo>
                  <a:lnTo>
                    <a:pt x="126" y="621"/>
                  </a:lnTo>
                  <a:lnTo>
                    <a:pt x="126" y="620"/>
                  </a:lnTo>
                  <a:lnTo>
                    <a:pt x="126" y="620"/>
                  </a:lnTo>
                  <a:lnTo>
                    <a:pt x="126" y="618"/>
                  </a:lnTo>
                  <a:lnTo>
                    <a:pt x="125" y="617"/>
                  </a:lnTo>
                  <a:lnTo>
                    <a:pt x="125" y="616"/>
                  </a:lnTo>
                  <a:lnTo>
                    <a:pt x="124" y="616"/>
                  </a:lnTo>
                  <a:lnTo>
                    <a:pt x="119" y="620"/>
                  </a:lnTo>
                  <a:lnTo>
                    <a:pt x="118" y="616"/>
                  </a:lnTo>
                  <a:lnTo>
                    <a:pt x="116" y="613"/>
                  </a:lnTo>
                  <a:lnTo>
                    <a:pt x="113" y="611"/>
                  </a:lnTo>
                  <a:lnTo>
                    <a:pt x="110" y="610"/>
                  </a:lnTo>
                  <a:lnTo>
                    <a:pt x="108" y="608"/>
                  </a:lnTo>
                  <a:lnTo>
                    <a:pt x="105" y="607"/>
                  </a:lnTo>
                  <a:lnTo>
                    <a:pt x="102" y="604"/>
                  </a:lnTo>
                  <a:lnTo>
                    <a:pt x="98" y="602"/>
                  </a:lnTo>
                  <a:lnTo>
                    <a:pt x="96" y="600"/>
                  </a:lnTo>
                  <a:lnTo>
                    <a:pt x="94" y="598"/>
                  </a:lnTo>
                  <a:lnTo>
                    <a:pt x="94" y="601"/>
                  </a:lnTo>
                  <a:lnTo>
                    <a:pt x="95" y="606"/>
                  </a:lnTo>
                  <a:lnTo>
                    <a:pt x="95" y="610"/>
                  </a:lnTo>
                  <a:lnTo>
                    <a:pt x="96" y="614"/>
                  </a:lnTo>
                  <a:lnTo>
                    <a:pt x="97" y="617"/>
                  </a:lnTo>
                  <a:lnTo>
                    <a:pt x="98" y="622"/>
                  </a:lnTo>
                  <a:lnTo>
                    <a:pt x="99" y="626"/>
                  </a:lnTo>
                  <a:lnTo>
                    <a:pt x="100" y="629"/>
                  </a:lnTo>
                  <a:lnTo>
                    <a:pt x="102" y="632"/>
                  </a:lnTo>
                  <a:lnTo>
                    <a:pt x="103" y="636"/>
                  </a:lnTo>
                  <a:lnTo>
                    <a:pt x="102" y="636"/>
                  </a:lnTo>
                  <a:lnTo>
                    <a:pt x="100" y="636"/>
                  </a:lnTo>
                  <a:lnTo>
                    <a:pt x="100" y="636"/>
                  </a:lnTo>
                  <a:lnTo>
                    <a:pt x="99" y="636"/>
                  </a:lnTo>
                  <a:lnTo>
                    <a:pt x="98" y="637"/>
                  </a:lnTo>
                  <a:lnTo>
                    <a:pt x="98" y="637"/>
                  </a:lnTo>
                  <a:lnTo>
                    <a:pt x="97" y="637"/>
                  </a:lnTo>
                  <a:lnTo>
                    <a:pt x="97" y="638"/>
                  </a:lnTo>
                  <a:lnTo>
                    <a:pt x="97" y="638"/>
                  </a:lnTo>
                  <a:lnTo>
                    <a:pt x="97" y="639"/>
                  </a:lnTo>
                  <a:lnTo>
                    <a:pt x="97" y="646"/>
                  </a:lnTo>
                  <a:lnTo>
                    <a:pt x="93" y="646"/>
                  </a:lnTo>
                  <a:lnTo>
                    <a:pt x="89" y="648"/>
                  </a:lnTo>
                  <a:lnTo>
                    <a:pt x="85" y="648"/>
                  </a:lnTo>
                  <a:lnTo>
                    <a:pt x="82" y="649"/>
                  </a:lnTo>
                  <a:lnTo>
                    <a:pt x="78" y="649"/>
                  </a:lnTo>
                  <a:lnTo>
                    <a:pt x="75" y="649"/>
                  </a:lnTo>
                  <a:lnTo>
                    <a:pt x="71" y="649"/>
                  </a:lnTo>
                  <a:lnTo>
                    <a:pt x="68" y="646"/>
                  </a:lnTo>
                  <a:lnTo>
                    <a:pt x="65" y="644"/>
                  </a:lnTo>
                  <a:lnTo>
                    <a:pt x="61" y="641"/>
                  </a:lnTo>
                  <a:lnTo>
                    <a:pt x="57" y="646"/>
                  </a:lnTo>
                  <a:lnTo>
                    <a:pt x="53" y="651"/>
                  </a:lnTo>
                  <a:lnTo>
                    <a:pt x="50" y="656"/>
                  </a:lnTo>
                  <a:lnTo>
                    <a:pt x="46" y="660"/>
                  </a:lnTo>
                  <a:lnTo>
                    <a:pt x="40" y="666"/>
                  </a:lnTo>
                  <a:lnTo>
                    <a:pt x="36" y="670"/>
                  </a:lnTo>
                  <a:lnTo>
                    <a:pt x="31" y="674"/>
                  </a:lnTo>
                  <a:lnTo>
                    <a:pt x="26" y="680"/>
                  </a:lnTo>
                  <a:lnTo>
                    <a:pt x="22" y="684"/>
                  </a:lnTo>
                  <a:lnTo>
                    <a:pt x="18" y="688"/>
                  </a:lnTo>
                  <a:lnTo>
                    <a:pt x="17" y="693"/>
                  </a:lnTo>
                  <a:lnTo>
                    <a:pt x="14" y="696"/>
                  </a:lnTo>
                  <a:lnTo>
                    <a:pt x="11" y="699"/>
                  </a:lnTo>
                  <a:lnTo>
                    <a:pt x="8" y="702"/>
                  </a:lnTo>
                  <a:lnTo>
                    <a:pt x="6" y="706"/>
                  </a:lnTo>
                  <a:lnTo>
                    <a:pt x="3" y="709"/>
                  </a:lnTo>
                  <a:lnTo>
                    <a:pt x="0" y="712"/>
                  </a:lnTo>
                  <a:lnTo>
                    <a:pt x="0" y="716"/>
                  </a:lnTo>
                  <a:lnTo>
                    <a:pt x="0" y="720"/>
                  </a:lnTo>
                  <a:lnTo>
                    <a:pt x="4" y="724"/>
                  </a:lnTo>
                  <a:lnTo>
                    <a:pt x="7" y="723"/>
                  </a:lnTo>
                  <a:lnTo>
                    <a:pt x="11" y="727"/>
                  </a:lnTo>
                  <a:lnTo>
                    <a:pt x="14" y="732"/>
                  </a:lnTo>
                  <a:lnTo>
                    <a:pt x="19" y="737"/>
                  </a:lnTo>
                  <a:lnTo>
                    <a:pt x="22" y="742"/>
                  </a:lnTo>
                  <a:lnTo>
                    <a:pt x="25" y="748"/>
                  </a:lnTo>
                  <a:lnTo>
                    <a:pt x="27" y="754"/>
                  </a:lnTo>
                  <a:lnTo>
                    <a:pt x="28" y="760"/>
                  </a:lnTo>
                  <a:lnTo>
                    <a:pt x="30" y="767"/>
                  </a:lnTo>
                  <a:lnTo>
                    <a:pt x="30" y="774"/>
                  </a:lnTo>
                  <a:lnTo>
                    <a:pt x="28" y="782"/>
                  </a:lnTo>
                  <a:lnTo>
                    <a:pt x="26" y="787"/>
                  </a:lnTo>
                  <a:lnTo>
                    <a:pt x="25" y="793"/>
                  </a:lnTo>
                  <a:lnTo>
                    <a:pt x="23" y="797"/>
                  </a:lnTo>
                  <a:lnTo>
                    <a:pt x="21" y="802"/>
                  </a:lnTo>
                  <a:lnTo>
                    <a:pt x="19" y="808"/>
                  </a:lnTo>
                  <a:lnTo>
                    <a:pt x="17" y="812"/>
                  </a:lnTo>
                  <a:lnTo>
                    <a:pt x="14" y="816"/>
                  </a:lnTo>
                  <a:lnTo>
                    <a:pt x="12" y="822"/>
                  </a:lnTo>
                  <a:lnTo>
                    <a:pt x="9" y="826"/>
                  </a:lnTo>
                  <a:lnTo>
                    <a:pt x="7" y="831"/>
                  </a:lnTo>
                  <a:lnTo>
                    <a:pt x="10" y="835"/>
                  </a:lnTo>
                  <a:lnTo>
                    <a:pt x="9" y="835"/>
                  </a:lnTo>
                  <a:lnTo>
                    <a:pt x="9" y="837"/>
                  </a:lnTo>
                  <a:lnTo>
                    <a:pt x="8" y="839"/>
                  </a:lnTo>
                  <a:lnTo>
                    <a:pt x="9" y="841"/>
                  </a:lnTo>
                  <a:lnTo>
                    <a:pt x="9" y="843"/>
                  </a:lnTo>
                  <a:lnTo>
                    <a:pt x="9" y="845"/>
                  </a:lnTo>
                  <a:lnTo>
                    <a:pt x="9" y="848"/>
                  </a:lnTo>
                  <a:lnTo>
                    <a:pt x="10" y="850"/>
                  </a:lnTo>
                  <a:lnTo>
                    <a:pt x="10" y="852"/>
                  </a:lnTo>
                  <a:lnTo>
                    <a:pt x="10" y="854"/>
                  </a:lnTo>
                  <a:lnTo>
                    <a:pt x="11" y="856"/>
                  </a:lnTo>
                  <a:lnTo>
                    <a:pt x="18" y="854"/>
                  </a:lnTo>
                  <a:lnTo>
                    <a:pt x="18" y="854"/>
                  </a:lnTo>
                  <a:close/>
                </a:path>
              </a:pathLst>
            </a:custGeom>
            <a:solidFill>
              <a:srgbClr val="00CC99"/>
            </a:solidFill>
            <a:ln w="9525">
              <a:noFill/>
              <a:round/>
              <a:headEnd/>
              <a:tailEnd/>
            </a:ln>
          </p:spPr>
          <p:txBody>
            <a:bodyPr/>
            <a:lstStyle/>
            <a:p>
              <a:endParaRPr lang="en-US"/>
            </a:p>
          </p:txBody>
        </p:sp>
        <p:sp>
          <p:nvSpPr>
            <p:cNvPr id="477194" name="Freeform 10"/>
            <p:cNvSpPr>
              <a:spLocks/>
            </p:cNvSpPr>
            <p:nvPr/>
          </p:nvSpPr>
          <p:spPr bwMode="auto">
            <a:xfrm>
              <a:off x="21" y="960"/>
              <a:ext cx="2243" cy="2584"/>
            </a:xfrm>
            <a:custGeom>
              <a:avLst/>
              <a:gdLst/>
              <a:ahLst/>
              <a:cxnLst>
                <a:cxn ang="0">
                  <a:pos x="2206" y="269"/>
                </a:cxn>
                <a:cxn ang="0">
                  <a:pos x="1987" y="150"/>
                </a:cxn>
                <a:cxn ang="0">
                  <a:pos x="1718" y="371"/>
                </a:cxn>
                <a:cxn ang="0">
                  <a:pos x="1577" y="550"/>
                </a:cxn>
                <a:cxn ang="0">
                  <a:pos x="1503" y="687"/>
                </a:cxn>
                <a:cxn ang="0">
                  <a:pos x="1410" y="901"/>
                </a:cxn>
                <a:cxn ang="0">
                  <a:pos x="1349" y="1114"/>
                </a:cxn>
                <a:cxn ang="0">
                  <a:pos x="1327" y="1220"/>
                </a:cxn>
                <a:cxn ang="0">
                  <a:pos x="1277" y="1570"/>
                </a:cxn>
                <a:cxn ang="0">
                  <a:pos x="952" y="1954"/>
                </a:cxn>
                <a:cxn ang="0">
                  <a:pos x="888" y="1814"/>
                </a:cxn>
                <a:cxn ang="0">
                  <a:pos x="960" y="1644"/>
                </a:cxn>
                <a:cxn ang="0">
                  <a:pos x="914" y="1711"/>
                </a:cxn>
                <a:cxn ang="0">
                  <a:pos x="867" y="1793"/>
                </a:cxn>
                <a:cxn ang="0">
                  <a:pos x="897" y="1942"/>
                </a:cxn>
                <a:cxn ang="0">
                  <a:pos x="987" y="2021"/>
                </a:cxn>
                <a:cxn ang="0">
                  <a:pos x="962" y="2165"/>
                </a:cxn>
                <a:cxn ang="0">
                  <a:pos x="892" y="2175"/>
                </a:cxn>
                <a:cxn ang="0">
                  <a:pos x="827" y="2134"/>
                </a:cxn>
                <a:cxn ang="0">
                  <a:pos x="777" y="2040"/>
                </a:cxn>
                <a:cxn ang="0">
                  <a:pos x="686" y="1852"/>
                </a:cxn>
                <a:cxn ang="0">
                  <a:pos x="811" y="1484"/>
                </a:cxn>
                <a:cxn ang="0">
                  <a:pos x="738" y="1582"/>
                </a:cxn>
                <a:cxn ang="0">
                  <a:pos x="712" y="1634"/>
                </a:cxn>
                <a:cxn ang="0">
                  <a:pos x="674" y="1715"/>
                </a:cxn>
                <a:cxn ang="0">
                  <a:pos x="668" y="1748"/>
                </a:cxn>
                <a:cxn ang="0">
                  <a:pos x="679" y="1881"/>
                </a:cxn>
                <a:cxn ang="0">
                  <a:pos x="719" y="1978"/>
                </a:cxn>
                <a:cxn ang="0">
                  <a:pos x="744" y="2014"/>
                </a:cxn>
                <a:cxn ang="0">
                  <a:pos x="783" y="2187"/>
                </a:cxn>
                <a:cxn ang="0">
                  <a:pos x="602" y="2262"/>
                </a:cxn>
                <a:cxn ang="0">
                  <a:pos x="564" y="2230"/>
                </a:cxn>
                <a:cxn ang="0">
                  <a:pos x="456" y="2031"/>
                </a:cxn>
                <a:cxn ang="0">
                  <a:pos x="441" y="1935"/>
                </a:cxn>
                <a:cxn ang="0">
                  <a:pos x="443" y="1805"/>
                </a:cxn>
                <a:cxn ang="0">
                  <a:pos x="422" y="1903"/>
                </a:cxn>
                <a:cxn ang="0">
                  <a:pos x="422" y="1950"/>
                </a:cxn>
                <a:cxn ang="0">
                  <a:pos x="439" y="1999"/>
                </a:cxn>
                <a:cxn ang="0">
                  <a:pos x="452" y="2061"/>
                </a:cxn>
                <a:cxn ang="0">
                  <a:pos x="467" y="2104"/>
                </a:cxn>
                <a:cxn ang="0">
                  <a:pos x="490" y="2153"/>
                </a:cxn>
                <a:cxn ang="0">
                  <a:pos x="522" y="2202"/>
                </a:cxn>
                <a:cxn ang="0">
                  <a:pos x="540" y="2298"/>
                </a:cxn>
                <a:cxn ang="0">
                  <a:pos x="529" y="2231"/>
                </a:cxn>
                <a:cxn ang="0">
                  <a:pos x="497" y="2385"/>
                </a:cxn>
                <a:cxn ang="0">
                  <a:pos x="245" y="2578"/>
                </a:cxn>
                <a:cxn ang="0">
                  <a:pos x="102" y="2518"/>
                </a:cxn>
                <a:cxn ang="0">
                  <a:pos x="390" y="2448"/>
                </a:cxn>
                <a:cxn ang="0">
                  <a:pos x="361" y="2118"/>
                </a:cxn>
                <a:cxn ang="0">
                  <a:pos x="438" y="1767"/>
                </a:cxn>
                <a:cxn ang="0">
                  <a:pos x="453" y="1732"/>
                </a:cxn>
                <a:cxn ang="0">
                  <a:pos x="460" y="1665"/>
                </a:cxn>
                <a:cxn ang="0">
                  <a:pos x="468" y="1621"/>
                </a:cxn>
                <a:cxn ang="0">
                  <a:pos x="541" y="1429"/>
                </a:cxn>
                <a:cxn ang="0">
                  <a:pos x="818" y="1018"/>
                </a:cxn>
                <a:cxn ang="0">
                  <a:pos x="883" y="1005"/>
                </a:cxn>
                <a:cxn ang="0">
                  <a:pos x="960" y="930"/>
                </a:cxn>
                <a:cxn ang="0">
                  <a:pos x="1053" y="1178"/>
                </a:cxn>
                <a:cxn ang="0">
                  <a:pos x="1105" y="1146"/>
                </a:cxn>
                <a:cxn ang="0">
                  <a:pos x="1176" y="988"/>
                </a:cxn>
                <a:cxn ang="0">
                  <a:pos x="1266" y="792"/>
                </a:cxn>
                <a:cxn ang="0">
                  <a:pos x="1514" y="353"/>
                </a:cxn>
                <a:cxn ang="0">
                  <a:pos x="1943" y="47"/>
                </a:cxn>
              </a:cxnLst>
              <a:rect l="0" t="0" r="r" b="b"/>
              <a:pathLst>
                <a:path w="2243" h="2584">
                  <a:moveTo>
                    <a:pt x="2121" y="0"/>
                  </a:moveTo>
                  <a:lnTo>
                    <a:pt x="2122" y="1"/>
                  </a:lnTo>
                  <a:lnTo>
                    <a:pt x="2122" y="2"/>
                  </a:lnTo>
                  <a:lnTo>
                    <a:pt x="2122" y="2"/>
                  </a:lnTo>
                  <a:lnTo>
                    <a:pt x="2121" y="2"/>
                  </a:lnTo>
                  <a:lnTo>
                    <a:pt x="2120" y="2"/>
                  </a:lnTo>
                  <a:lnTo>
                    <a:pt x="2119" y="1"/>
                  </a:lnTo>
                  <a:lnTo>
                    <a:pt x="2119" y="2"/>
                  </a:lnTo>
                  <a:lnTo>
                    <a:pt x="2118" y="2"/>
                  </a:lnTo>
                  <a:lnTo>
                    <a:pt x="2118" y="3"/>
                  </a:lnTo>
                  <a:lnTo>
                    <a:pt x="2119" y="5"/>
                  </a:lnTo>
                  <a:lnTo>
                    <a:pt x="2121" y="6"/>
                  </a:lnTo>
                  <a:lnTo>
                    <a:pt x="2123" y="7"/>
                  </a:lnTo>
                  <a:lnTo>
                    <a:pt x="2127" y="7"/>
                  </a:lnTo>
                  <a:lnTo>
                    <a:pt x="2130" y="7"/>
                  </a:lnTo>
                  <a:lnTo>
                    <a:pt x="2134" y="7"/>
                  </a:lnTo>
                  <a:lnTo>
                    <a:pt x="2137" y="7"/>
                  </a:lnTo>
                  <a:lnTo>
                    <a:pt x="2141" y="7"/>
                  </a:lnTo>
                  <a:lnTo>
                    <a:pt x="2144" y="7"/>
                  </a:lnTo>
                  <a:lnTo>
                    <a:pt x="2147" y="8"/>
                  </a:lnTo>
                  <a:lnTo>
                    <a:pt x="2149" y="10"/>
                  </a:lnTo>
                  <a:lnTo>
                    <a:pt x="2154" y="8"/>
                  </a:lnTo>
                  <a:lnTo>
                    <a:pt x="2160" y="7"/>
                  </a:lnTo>
                  <a:lnTo>
                    <a:pt x="2165" y="7"/>
                  </a:lnTo>
                  <a:lnTo>
                    <a:pt x="2172" y="7"/>
                  </a:lnTo>
                  <a:lnTo>
                    <a:pt x="2179" y="8"/>
                  </a:lnTo>
                  <a:lnTo>
                    <a:pt x="2186" y="8"/>
                  </a:lnTo>
                  <a:lnTo>
                    <a:pt x="2193" y="10"/>
                  </a:lnTo>
                  <a:lnTo>
                    <a:pt x="2200" y="11"/>
                  </a:lnTo>
                  <a:lnTo>
                    <a:pt x="2206" y="11"/>
                  </a:lnTo>
                  <a:lnTo>
                    <a:pt x="2212" y="12"/>
                  </a:lnTo>
                  <a:lnTo>
                    <a:pt x="2214" y="13"/>
                  </a:lnTo>
                  <a:lnTo>
                    <a:pt x="2216" y="14"/>
                  </a:lnTo>
                  <a:lnTo>
                    <a:pt x="2218" y="16"/>
                  </a:lnTo>
                  <a:lnTo>
                    <a:pt x="2220" y="17"/>
                  </a:lnTo>
                  <a:lnTo>
                    <a:pt x="2222" y="18"/>
                  </a:lnTo>
                  <a:lnTo>
                    <a:pt x="2225" y="19"/>
                  </a:lnTo>
                  <a:lnTo>
                    <a:pt x="2226" y="21"/>
                  </a:lnTo>
                  <a:lnTo>
                    <a:pt x="2228" y="22"/>
                  </a:lnTo>
                  <a:lnTo>
                    <a:pt x="2229" y="25"/>
                  </a:lnTo>
                  <a:lnTo>
                    <a:pt x="2230" y="27"/>
                  </a:lnTo>
                  <a:lnTo>
                    <a:pt x="2230" y="30"/>
                  </a:lnTo>
                  <a:lnTo>
                    <a:pt x="2230" y="32"/>
                  </a:lnTo>
                  <a:lnTo>
                    <a:pt x="2230" y="35"/>
                  </a:lnTo>
                  <a:lnTo>
                    <a:pt x="2232" y="39"/>
                  </a:lnTo>
                  <a:lnTo>
                    <a:pt x="2233" y="42"/>
                  </a:lnTo>
                  <a:lnTo>
                    <a:pt x="2235" y="45"/>
                  </a:lnTo>
                  <a:lnTo>
                    <a:pt x="2236" y="48"/>
                  </a:lnTo>
                  <a:lnTo>
                    <a:pt x="2239" y="53"/>
                  </a:lnTo>
                  <a:lnTo>
                    <a:pt x="2240" y="56"/>
                  </a:lnTo>
                  <a:lnTo>
                    <a:pt x="2240" y="59"/>
                  </a:lnTo>
                  <a:lnTo>
                    <a:pt x="2242" y="65"/>
                  </a:lnTo>
                  <a:lnTo>
                    <a:pt x="2243" y="72"/>
                  </a:lnTo>
                  <a:lnTo>
                    <a:pt x="2243" y="79"/>
                  </a:lnTo>
                  <a:lnTo>
                    <a:pt x="2243" y="86"/>
                  </a:lnTo>
                  <a:lnTo>
                    <a:pt x="2243" y="93"/>
                  </a:lnTo>
                  <a:lnTo>
                    <a:pt x="2242" y="102"/>
                  </a:lnTo>
                  <a:lnTo>
                    <a:pt x="2241" y="110"/>
                  </a:lnTo>
                  <a:lnTo>
                    <a:pt x="2240" y="118"/>
                  </a:lnTo>
                  <a:lnTo>
                    <a:pt x="2239" y="126"/>
                  </a:lnTo>
                  <a:lnTo>
                    <a:pt x="2237" y="134"/>
                  </a:lnTo>
                  <a:lnTo>
                    <a:pt x="2240" y="132"/>
                  </a:lnTo>
                  <a:lnTo>
                    <a:pt x="2242" y="136"/>
                  </a:lnTo>
                  <a:lnTo>
                    <a:pt x="2242" y="137"/>
                  </a:lnTo>
                  <a:lnTo>
                    <a:pt x="2240" y="135"/>
                  </a:lnTo>
                  <a:lnTo>
                    <a:pt x="2235" y="148"/>
                  </a:lnTo>
                  <a:lnTo>
                    <a:pt x="2232" y="160"/>
                  </a:lnTo>
                  <a:lnTo>
                    <a:pt x="2230" y="172"/>
                  </a:lnTo>
                  <a:lnTo>
                    <a:pt x="2227" y="184"/>
                  </a:lnTo>
                  <a:lnTo>
                    <a:pt x="2225" y="194"/>
                  </a:lnTo>
                  <a:lnTo>
                    <a:pt x="2222" y="205"/>
                  </a:lnTo>
                  <a:lnTo>
                    <a:pt x="2220" y="216"/>
                  </a:lnTo>
                  <a:lnTo>
                    <a:pt x="2218" y="227"/>
                  </a:lnTo>
                  <a:lnTo>
                    <a:pt x="2216" y="238"/>
                  </a:lnTo>
                  <a:lnTo>
                    <a:pt x="2212" y="249"/>
                  </a:lnTo>
                  <a:lnTo>
                    <a:pt x="2209" y="259"/>
                  </a:lnTo>
                  <a:lnTo>
                    <a:pt x="2206" y="269"/>
                  </a:lnTo>
                  <a:lnTo>
                    <a:pt x="2204" y="278"/>
                  </a:lnTo>
                  <a:lnTo>
                    <a:pt x="2202" y="288"/>
                  </a:lnTo>
                  <a:lnTo>
                    <a:pt x="2199" y="297"/>
                  </a:lnTo>
                  <a:lnTo>
                    <a:pt x="2197" y="305"/>
                  </a:lnTo>
                  <a:lnTo>
                    <a:pt x="2192" y="314"/>
                  </a:lnTo>
                  <a:lnTo>
                    <a:pt x="2188" y="322"/>
                  </a:lnTo>
                  <a:lnTo>
                    <a:pt x="2183" y="331"/>
                  </a:lnTo>
                  <a:lnTo>
                    <a:pt x="2176" y="340"/>
                  </a:lnTo>
                  <a:lnTo>
                    <a:pt x="2172" y="340"/>
                  </a:lnTo>
                  <a:lnTo>
                    <a:pt x="2168" y="342"/>
                  </a:lnTo>
                  <a:lnTo>
                    <a:pt x="2162" y="343"/>
                  </a:lnTo>
                  <a:lnTo>
                    <a:pt x="2158" y="345"/>
                  </a:lnTo>
                  <a:lnTo>
                    <a:pt x="2152" y="347"/>
                  </a:lnTo>
                  <a:lnTo>
                    <a:pt x="2147" y="349"/>
                  </a:lnTo>
                  <a:lnTo>
                    <a:pt x="2142" y="350"/>
                  </a:lnTo>
                  <a:lnTo>
                    <a:pt x="2137" y="351"/>
                  </a:lnTo>
                  <a:lnTo>
                    <a:pt x="2132" y="350"/>
                  </a:lnTo>
                  <a:lnTo>
                    <a:pt x="2128" y="348"/>
                  </a:lnTo>
                  <a:lnTo>
                    <a:pt x="2128" y="347"/>
                  </a:lnTo>
                  <a:lnTo>
                    <a:pt x="2112" y="339"/>
                  </a:lnTo>
                  <a:lnTo>
                    <a:pt x="2097" y="328"/>
                  </a:lnTo>
                  <a:lnTo>
                    <a:pt x="2083" y="316"/>
                  </a:lnTo>
                  <a:lnTo>
                    <a:pt x="2070" y="303"/>
                  </a:lnTo>
                  <a:lnTo>
                    <a:pt x="2058" y="289"/>
                  </a:lnTo>
                  <a:lnTo>
                    <a:pt x="2048" y="275"/>
                  </a:lnTo>
                  <a:lnTo>
                    <a:pt x="2039" y="259"/>
                  </a:lnTo>
                  <a:lnTo>
                    <a:pt x="2031" y="243"/>
                  </a:lnTo>
                  <a:lnTo>
                    <a:pt x="2025" y="227"/>
                  </a:lnTo>
                  <a:lnTo>
                    <a:pt x="2019" y="210"/>
                  </a:lnTo>
                  <a:lnTo>
                    <a:pt x="2018" y="199"/>
                  </a:lnTo>
                  <a:lnTo>
                    <a:pt x="2018" y="187"/>
                  </a:lnTo>
                  <a:lnTo>
                    <a:pt x="2019" y="176"/>
                  </a:lnTo>
                  <a:lnTo>
                    <a:pt x="2020" y="165"/>
                  </a:lnTo>
                  <a:lnTo>
                    <a:pt x="2021" y="154"/>
                  </a:lnTo>
                  <a:lnTo>
                    <a:pt x="2023" y="143"/>
                  </a:lnTo>
                  <a:lnTo>
                    <a:pt x="2026" y="132"/>
                  </a:lnTo>
                  <a:lnTo>
                    <a:pt x="2028" y="122"/>
                  </a:lnTo>
                  <a:lnTo>
                    <a:pt x="2030" y="112"/>
                  </a:lnTo>
                  <a:lnTo>
                    <a:pt x="2031" y="102"/>
                  </a:lnTo>
                  <a:lnTo>
                    <a:pt x="2022" y="96"/>
                  </a:lnTo>
                  <a:lnTo>
                    <a:pt x="2020" y="98"/>
                  </a:lnTo>
                  <a:lnTo>
                    <a:pt x="2018" y="101"/>
                  </a:lnTo>
                  <a:lnTo>
                    <a:pt x="2016" y="104"/>
                  </a:lnTo>
                  <a:lnTo>
                    <a:pt x="2014" y="107"/>
                  </a:lnTo>
                  <a:lnTo>
                    <a:pt x="2013" y="111"/>
                  </a:lnTo>
                  <a:lnTo>
                    <a:pt x="2012" y="113"/>
                  </a:lnTo>
                  <a:lnTo>
                    <a:pt x="2011" y="116"/>
                  </a:lnTo>
                  <a:lnTo>
                    <a:pt x="2011" y="118"/>
                  </a:lnTo>
                  <a:lnTo>
                    <a:pt x="2011" y="121"/>
                  </a:lnTo>
                  <a:lnTo>
                    <a:pt x="2012" y="122"/>
                  </a:lnTo>
                  <a:lnTo>
                    <a:pt x="2012" y="122"/>
                  </a:lnTo>
                  <a:lnTo>
                    <a:pt x="2012" y="121"/>
                  </a:lnTo>
                  <a:lnTo>
                    <a:pt x="2012" y="121"/>
                  </a:lnTo>
                  <a:lnTo>
                    <a:pt x="2012" y="120"/>
                  </a:lnTo>
                  <a:lnTo>
                    <a:pt x="2012" y="120"/>
                  </a:lnTo>
                  <a:lnTo>
                    <a:pt x="2012" y="119"/>
                  </a:lnTo>
                  <a:lnTo>
                    <a:pt x="2012" y="119"/>
                  </a:lnTo>
                  <a:lnTo>
                    <a:pt x="2012" y="118"/>
                  </a:lnTo>
                  <a:lnTo>
                    <a:pt x="2011" y="118"/>
                  </a:lnTo>
                  <a:lnTo>
                    <a:pt x="2011" y="117"/>
                  </a:lnTo>
                  <a:lnTo>
                    <a:pt x="2010" y="124"/>
                  </a:lnTo>
                  <a:lnTo>
                    <a:pt x="2008" y="129"/>
                  </a:lnTo>
                  <a:lnTo>
                    <a:pt x="2007" y="135"/>
                  </a:lnTo>
                  <a:lnTo>
                    <a:pt x="2006" y="141"/>
                  </a:lnTo>
                  <a:lnTo>
                    <a:pt x="2005" y="147"/>
                  </a:lnTo>
                  <a:lnTo>
                    <a:pt x="2004" y="153"/>
                  </a:lnTo>
                  <a:lnTo>
                    <a:pt x="2004" y="158"/>
                  </a:lnTo>
                  <a:lnTo>
                    <a:pt x="2003" y="164"/>
                  </a:lnTo>
                  <a:lnTo>
                    <a:pt x="2003" y="170"/>
                  </a:lnTo>
                  <a:lnTo>
                    <a:pt x="2003" y="175"/>
                  </a:lnTo>
                  <a:lnTo>
                    <a:pt x="2000" y="173"/>
                  </a:lnTo>
                  <a:lnTo>
                    <a:pt x="1997" y="170"/>
                  </a:lnTo>
                  <a:lnTo>
                    <a:pt x="1994" y="165"/>
                  </a:lnTo>
                  <a:lnTo>
                    <a:pt x="1992" y="162"/>
                  </a:lnTo>
                  <a:lnTo>
                    <a:pt x="1991" y="158"/>
                  </a:lnTo>
                  <a:lnTo>
                    <a:pt x="1989" y="154"/>
                  </a:lnTo>
                  <a:lnTo>
                    <a:pt x="1987" y="150"/>
                  </a:lnTo>
                  <a:lnTo>
                    <a:pt x="1985" y="147"/>
                  </a:lnTo>
                  <a:lnTo>
                    <a:pt x="1983" y="145"/>
                  </a:lnTo>
                  <a:lnTo>
                    <a:pt x="1979" y="143"/>
                  </a:lnTo>
                  <a:lnTo>
                    <a:pt x="1978" y="144"/>
                  </a:lnTo>
                  <a:lnTo>
                    <a:pt x="1977" y="144"/>
                  </a:lnTo>
                  <a:lnTo>
                    <a:pt x="1977" y="145"/>
                  </a:lnTo>
                  <a:lnTo>
                    <a:pt x="1976" y="146"/>
                  </a:lnTo>
                  <a:lnTo>
                    <a:pt x="1976" y="148"/>
                  </a:lnTo>
                  <a:lnTo>
                    <a:pt x="1976" y="149"/>
                  </a:lnTo>
                  <a:lnTo>
                    <a:pt x="1976" y="150"/>
                  </a:lnTo>
                  <a:lnTo>
                    <a:pt x="1976" y="153"/>
                  </a:lnTo>
                  <a:lnTo>
                    <a:pt x="1976" y="154"/>
                  </a:lnTo>
                  <a:lnTo>
                    <a:pt x="1976" y="156"/>
                  </a:lnTo>
                  <a:lnTo>
                    <a:pt x="1977" y="158"/>
                  </a:lnTo>
                  <a:lnTo>
                    <a:pt x="1978" y="160"/>
                  </a:lnTo>
                  <a:lnTo>
                    <a:pt x="1980" y="163"/>
                  </a:lnTo>
                  <a:lnTo>
                    <a:pt x="1983" y="167"/>
                  </a:lnTo>
                  <a:lnTo>
                    <a:pt x="1986" y="170"/>
                  </a:lnTo>
                  <a:lnTo>
                    <a:pt x="1988" y="174"/>
                  </a:lnTo>
                  <a:lnTo>
                    <a:pt x="1991" y="178"/>
                  </a:lnTo>
                  <a:lnTo>
                    <a:pt x="1993" y="182"/>
                  </a:lnTo>
                  <a:lnTo>
                    <a:pt x="1996" y="186"/>
                  </a:lnTo>
                  <a:lnTo>
                    <a:pt x="1998" y="190"/>
                  </a:lnTo>
                  <a:lnTo>
                    <a:pt x="1996" y="190"/>
                  </a:lnTo>
                  <a:lnTo>
                    <a:pt x="1973" y="193"/>
                  </a:lnTo>
                  <a:lnTo>
                    <a:pt x="1950" y="201"/>
                  </a:lnTo>
                  <a:lnTo>
                    <a:pt x="1930" y="210"/>
                  </a:lnTo>
                  <a:lnTo>
                    <a:pt x="1910" y="221"/>
                  </a:lnTo>
                  <a:lnTo>
                    <a:pt x="1890" y="233"/>
                  </a:lnTo>
                  <a:lnTo>
                    <a:pt x="1871" y="246"/>
                  </a:lnTo>
                  <a:lnTo>
                    <a:pt x="1851" y="260"/>
                  </a:lnTo>
                  <a:lnTo>
                    <a:pt x="1832" y="274"/>
                  </a:lnTo>
                  <a:lnTo>
                    <a:pt x="1813" y="288"/>
                  </a:lnTo>
                  <a:lnTo>
                    <a:pt x="1793" y="300"/>
                  </a:lnTo>
                  <a:lnTo>
                    <a:pt x="1787" y="306"/>
                  </a:lnTo>
                  <a:lnTo>
                    <a:pt x="1782" y="312"/>
                  </a:lnTo>
                  <a:lnTo>
                    <a:pt x="1775" y="318"/>
                  </a:lnTo>
                  <a:lnTo>
                    <a:pt x="1770" y="325"/>
                  </a:lnTo>
                  <a:lnTo>
                    <a:pt x="1763" y="330"/>
                  </a:lnTo>
                  <a:lnTo>
                    <a:pt x="1758" y="335"/>
                  </a:lnTo>
                  <a:lnTo>
                    <a:pt x="1753" y="341"/>
                  </a:lnTo>
                  <a:lnTo>
                    <a:pt x="1747" y="346"/>
                  </a:lnTo>
                  <a:lnTo>
                    <a:pt x="1741" y="351"/>
                  </a:lnTo>
                  <a:lnTo>
                    <a:pt x="1735" y="356"/>
                  </a:lnTo>
                  <a:lnTo>
                    <a:pt x="1735" y="356"/>
                  </a:lnTo>
                  <a:lnTo>
                    <a:pt x="1735" y="356"/>
                  </a:lnTo>
                  <a:lnTo>
                    <a:pt x="1734" y="356"/>
                  </a:lnTo>
                  <a:lnTo>
                    <a:pt x="1734" y="356"/>
                  </a:lnTo>
                  <a:lnTo>
                    <a:pt x="1733" y="356"/>
                  </a:lnTo>
                  <a:lnTo>
                    <a:pt x="1733" y="356"/>
                  </a:lnTo>
                  <a:lnTo>
                    <a:pt x="1733" y="356"/>
                  </a:lnTo>
                  <a:lnTo>
                    <a:pt x="1732" y="355"/>
                  </a:lnTo>
                  <a:lnTo>
                    <a:pt x="1732" y="355"/>
                  </a:lnTo>
                  <a:lnTo>
                    <a:pt x="1732" y="355"/>
                  </a:lnTo>
                  <a:lnTo>
                    <a:pt x="1731" y="355"/>
                  </a:lnTo>
                  <a:lnTo>
                    <a:pt x="1731" y="355"/>
                  </a:lnTo>
                  <a:lnTo>
                    <a:pt x="1731" y="356"/>
                  </a:lnTo>
                  <a:lnTo>
                    <a:pt x="1730" y="356"/>
                  </a:lnTo>
                  <a:lnTo>
                    <a:pt x="1730" y="357"/>
                  </a:lnTo>
                  <a:lnTo>
                    <a:pt x="1730" y="357"/>
                  </a:lnTo>
                  <a:lnTo>
                    <a:pt x="1730" y="358"/>
                  </a:lnTo>
                  <a:lnTo>
                    <a:pt x="1730" y="359"/>
                  </a:lnTo>
                  <a:lnTo>
                    <a:pt x="1730" y="359"/>
                  </a:lnTo>
                  <a:lnTo>
                    <a:pt x="1730" y="360"/>
                  </a:lnTo>
                  <a:lnTo>
                    <a:pt x="1728" y="359"/>
                  </a:lnTo>
                  <a:lnTo>
                    <a:pt x="1727" y="359"/>
                  </a:lnTo>
                  <a:lnTo>
                    <a:pt x="1726" y="360"/>
                  </a:lnTo>
                  <a:lnTo>
                    <a:pt x="1726" y="361"/>
                  </a:lnTo>
                  <a:lnTo>
                    <a:pt x="1725" y="363"/>
                  </a:lnTo>
                  <a:lnTo>
                    <a:pt x="1725" y="365"/>
                  </a:lnTo>
                  <a:lnTo>
                    <a:pt x="1724" y="367"/>
                  </a:lnTo>
                  <a:lnTo>
                    <a:pt x="1722" y="368"/>
                  </a:lnTo>
                  <a:lnTo>
                    <a:pt x="1720" y="368"/>
                  </a:lnTo>
                  <a:lnTo>
                    <a:pt x="1718" y="367"/>
                  </a:lnTo>
                  <a:lnTo>
                    <a:pt x="1719" y="367"/>
                  </a:lnTo>
                  <a:lnTo>
                    <a:pt x="1719" y="371"/>
                  </a:lnTo>
                  <a:lnTo>
                    <a:pt x="1718" y="371"/>
                  </a:lnTo>
                  <a:lnTo>
                    <a:pt x="1718" y="370"/>
                  </a:lnTo>
                  <a:lnTo>
                    <a:pt x="1718" y="370"/>
                  </a:lnTo>
                  <a:lnTo>
                    <a:pt x="1718" y="369"/>
                  </a:lnTo>
                  <a:lnTo>
                    <a:pt x="1718" y="369"/>
                  </a:lnTo>
                  <a:lnTo>
                    <a:pt x="1717" y="369"/>
                  </a:lnTo>
                  <a:lnTo>
                    <a:pt x="1717" y="368"/>
                  </a:lnTo>
                  <a:lnTo>
                    <a:pt x="1717" y="368"/>
                  </a:lnTo>
                  <a:lnTo>
                    <a:pt x="1716" y="368"/>
                  </a:lnTo>
                  <a:lnTo>
                    <a:pt x="1716" y="367"/>
                  </a:lnTo>
                  <a:lnTo>
                    <a:pt x="1715" y="367"/>
                  </a:lnTo>
                  <a:lnTo>
                    <a:pt x="1713" y="370"/>
                  </a:lnTo>
                  <a:lnTo>
                    <a:pt x="1712" y="372"/>
                  </a:lnTo>
                  <a:lnTo>
                    <a:pt x="1710" y="374"/>
                  </a:lnTo>
                  <a:lnTo>
                    <a:pt x="1707" y="377"/>
                  </a:lnTo>
                  <a:lnTo>
                    <a:pt x="1706" y="379"/>
                  </a:lnTo>
                  <a:lnTo>
                    <a:pt x="1705" y="382"/>
                  </a:lnTo>
                  <a:lnTo>
                    <a:pt x="1704" y="384"/>
                  </a:lnTo>
                  <a:lnTo>
                    <a:pt x="1704" y="387"/>
                  </a:lnTo>
                  <a:lnTo>
                    <a:pt x="1703" y="389"/>
                  </a:lnTo>
                  <a:lnTo>
                    <a:pt x="1703" y="392"/>
                  </a:lnTo>
                  <a:lnTo>
                    <a:pt x="1690" y="393"/>
                  </a:lnTo>
                  <a:lnTo>
                    <a:pt x="1691" y="396"/>
                  </a:lnTo>
                  <a:lnTo>
                    <a:pt x="1691" y="398"/>
                  </a:lnTo>
                  <a:lnTo>
                    <a:pt x="1691" y="400"/>
                  </a:lnTo>
                  <a:lnTo>
                    <a:pt x="1691" y="401"/>
                  </a:lnTo>
                  <a:lnTo>
                    <a:pt x="1691" y="403"/>
                  </a:lnTo>
                  <a:lnTo>
                    <a:pt x="1690" y="404"/>
                  </a:lnTo>
                  <a:lnTo>
                    <a:pt x="1690" y="405"/>
                  </a:lnTo>
                  <a:lnTo>
                    <a:pt x="1689" y="407"/>
                  </a:lnTo>
                  <a:lnTo>
                    <a:pt x="1687" y="408"/>
                  </a:lnTo>
                  <a:lnTo>
                    <a:pt x="1685" y="411"/>
                  </a:lnTo>
                  <a:lnTo>
                    <a:pt x="1685" y="410"/>
                  </a:lnTo>
                  <a:lnTo>
                    <a:pt x="1685" y="410"/>
                  </a:lnTo>
                  <a:lnTo>
                    <a:pt x="1685" y="410"/>
                  </a:lnTo>
                  <a:lnTo>
                    <a:pt x="1685" y="408"/>
                  </a:lnTo>
                  <a:lnTo>
                    <a:pt x="1685" y="408"/>
                  </a:lnTo>
                  <a:lnTo>
                    <a:pt x="1684" y="408"/>
                  </a:lnTo>
                  <a:lnTo>
                    <a:pt x="1684" y="407"/>
                  </a:lnTo>
                  <a:lnTo>
                    <a:pt x="1684" y="407"/>
                  </a:lnTo>
                  <a:lnTo>
                    <a:pt x="1684" y="407"/>
                  </a:lnTo>
                  <a:lnTo>
                    <a:pt x="1683" y="406"/>
                  </a:lnTo>
                  <a:lnTo>
                    <a:pt x="1682" y="411"/>
                  </a:lnTo>
                  <a:lnTo>
                    <a:pt x="1679" y="414"/>
                  </a:lnTo>
                  <a:lnTo>
                    <a:pt x="1677" y="416"/>
                  </a:lnTo>
                  <a:lnTo>
                    <a:pt x="1675" y="418"/>
                  </a:lnTo>
                  <a:lnTo>
                    <a:pt x="1672" y="419"/>
                  </a:lnTo>
                  <a:lnTo>
                    <a:pt x="1670" y="420"/>
                  </a:lnTo>
                  <a:lnTo>
                    <a:pt x="1668" y="422"/>
                  </a:lnTo>
                  <a:lnTo>
                    <a:pt x="1665" y="425"/>
                  </a:lnTo>
                  <a:lnTo>
                    <a:pt x="1664" y="428"/>
                  </a:lnTo>
                  <a:lnTo>
                    <a:pt x="1665" y="432"/>
                  </a:lnTo>
                  <a:lnTo>
                    <a:pt x="1649" y="450"/>
                  </a:lnTo>
                  <a:lnTo>
                    <a:pt x="1649" y="451"/>
                  </a:lnTo>
                  <a:lnTo>
                    <a:pt x="1649" y="451"/>
                  </a:lnTo>
                  <a:lnTo>
                    <a:pt x="1649" y="451"/>
                  </a:lnTo>
                  <a:lnTo>
                    <a:pt x="1649" y="451"/>
                  </a:lnTo>
                  <a:lnTo>
                    <a:pt x="1649" y="450"/>
                  </a:lnTo>
                  <a:lnTo>
                    <a:pt x="1648" y="450"/>
                  </a:lnTo>
                  <a:lnTo>
                    <a:pt x="1648" y="449"/>
                  </a:lnTo>
                  <a:lnTo>
                    <a:pt x="1648" y="448"/>
                  </a:lnTo>
                  <a:lnTo>
                    <a:pt x="1647" y="448"/>
                  </a:lnTo>
                  <a:lnTo>
                    <a:pt x="1647" y="448"/>
                  </a:lnTo>
                  <a:lnTo>
                    <a:pt x="1642" y="455"/>
                  </a:lnTo>
                  <a:lnTo>
                    <a:pt x="1636" y="462"/>
                  </a:lnTo>
                  <a:lnTo>
                    <a:pt x="1631" y="469"/>
                  </a:lnTo>
                  <a:lnTo>
                    <a:pt x="1626" y="476"/>
                  </a:lnTo>
                  <a:lnTo>
                    <a:pt x="1620" y="485"/>
                  </a:lnTo>
                  <a:lnTo>
                    <a:pt x="1615" y="492"/>
                  </a:lnTo>
                  <a:lnTo>
                    <a:pt x="1610" y="500"/>
                  </a:lnTo>
                  <a:lnTo>
                    <a:pt x="1603" y="506"/>
                  </a:lnTo>
                  <a:lnTo>
                    <a:pt x="1598" y="514"/>
                  </a:lnTo>
                  <a:lnTo>
                    <a:pt x="1592" y="520"/>
                  </a:lnTo>
                  <a:lnTo>
                    <a:pt x="1590" y="526"/>
                  </a:lnTo>
                  <a:lnTo>
                    <a:pt x="1587" y="531"/>
                  </a:lnTo>
                  <a:lnTo>
                    <a:pt x="1584" y="538"/>
                  </a:lnTo>
                  <a:lnTo>
                    <a:pt x="1581" y="544"/>
                  </a:lnTo>
                  <a:lnTo>
                    <a:pt x="1577" y="550"/>
                  </a:lnTo>
                  <a:lnTo>
                    <a:pt x="1573" y="557"/>
                  </a:lnTo>
                  <a:lnTo>
                    <a:pt x="1569" y="563"/>
                  </a:lnTo>
                  <a:lnTo>
                    <a:pt x="1564" y="570"/>
                  </a:lnTo>
                  <a:lnTo>
                    <a:pt x="1559" y="575"/>
                  </a:lnTo>
                  <a:lnTo>
                    <a:pt x="1553" y="581"/>
                  </a:lnTo>
                  <a:lnTo>
                    <a:pt x="1555" y="587"/>
                  </a:lnTo>
                  <a:lnTo>
                    <a:pt x="1553" y="586"/>
                  </a:lnTo>
                  <a:lnTo>
                    <a:pt x="1552" y="588"/>
                  </a:lnTo>
                  <a:lnTo>
                    <a:pt x="1550" y="590"/>
                  </a:lnTo>
                  <a:lnTo>
                    <a:pt x="1549" y="593"/>
                  </a:lnTo>
                  <a:lnTo>
                    <a:pt x="1548" y="596"/>
                  </a:lnTo>
                  <a:lnTo>
                    <a:pt x="1547" y="599"/>
                  </a:lnTo>
                  <a:lnTo>
                    <a:pt x="1547" y="602"/>
                  </a:lnTo>
                  <a:lnTo>
                    <a:pt x="1545" y="604"/>
                  </a:lnTo>
                  <a:lnTo>
                    <a:pt x="1544" y="606"/>
                  </a:lnTo>
                  <a:lnTo>
                    <a:pt x="1542" y="608"/>
                  </a:lnTo>
                  <a:lnTo>
                    <a:pt x="1539" y="611"/>
                  </a:lnTo>
                  <a:lnTo>
                    <a:pt x="1539" y="612"/>
                  </a:lnTo>
                  <a:lnTo>
                    <a:pt x="1539" y="613"/>
                  </a:lnTo>
                  <a:lnTo>
                    <a:pt x="1539" y="613"/>
                  </a:lnTo>
                  <a:lnTo>
                    <a:pt x="1539" y="612"/>
                  </a:lnTo>
                  <a:lnTo>
                    <a:pt x="1539" y="612"/>
                  </a:lnTo>
                  <a:lnTo>
                    <a:pt x="1539" y="611"/>
                  </a:lnTo>
                  <a:lnTo>
                    <a:pt x="1539" y="611"/>
                  </a:lnTo>
                  <a:lnTo>
                    <a:pt x="1539" y="610"/>
                  </a:lnTo>
                  <a:lnTo>
                    <a:pt x="1538" y="610"/>
                  </a:lnTo>
                  <a:lnTo>
                    <a:pt x="1538" y="608"/>
                  </a:lnTo>
                  <a:lnTo>
                    <a:pt x="1536" y="610"/>
                  </a:lnTo>
                  <a:lnTo>
                    <a:pt x="1536" y="610"/>
                  </a:lnTo>
                  <a:lnTo>
                    <a:pt x="1535" y="611"/>
                  </a:lnTo>
                  <a:lnTo>
                    <a:pt x="1535" y="611"/>
                  </a:lnTo>
                  <a:lnTo>
                    <a:pt x="1534" y="612"/>
                  </a:lnTo>
                  <a:lnTo>
                    <a:pt x="1534" y="612"/>
                  </a:lnTo>
                  <a:lnTo>
                    <a:pt x="1533" y="613"/>
                  </a:lnTo>
                  <a:lnTo>
                    <a:pt x="1533" y="613"/>
                  </a:lnTo>
                  <a:lnTo>
                    <a:pt x="1533" y="614"/>
                  </a:lnTo>
                  <a:lnTo>
                    <a:pt x="1533" y="614"/>
                  </a:lnTo>
                  <a:lnTo>
                    <a:pt x="1532" y="615"/>
                  </a:lnTo>
                  <a:lnTo>
                    <a:pt x="1532" y="616"/>
                  </a:lnTo>
                  <a:lnTo>
                    <a:pt x="1532" y="617"/>
                  </a:lnTo>
                  <a:lnTo>
                    <a:pt x="1531" y="617"/>
                  </a:lnTo>
                  <a:lnTo>
                    <a:pt x="1531" y="618"/>
                  </a:lnTo>
                  <a:lnTo>
                    <a:pt x="1531" y="619"/>
                  </a:lnTo>
                  <a:lnTo>
                    <a:pt x="1531" y="620"/>
                  </a:lnTo>
                  <a:lnTo>
                    <a:pt x="1532" y="621"/>
                  </a:lnTo>
                  <a:lnTo>
                    <a:pt x="1532" y="622"/>
                  </a:lnTo>
                  <a:lnTo>
                    <a:pt x="1532" y="624"/>
                  </a:lnTo>
                  <a:lnTo>
                    <a:pt x="1530" y="621"/>
                  </a:lnTo>
                  <a:lnTo>
                    <a:pt x="1529" y="622"/>
                  </a:lnTo>
                  <a:lnTo>
                    <a:pt x="1529" y="625"/>
                  </a:lnTo>
                  <a:lnTo>
                    <a:pt x="1529" y="626"/>
                  </a:lnTo>
                  <a:lnTo>
                    <a:pt x="1529" y="628"/>
                  </a:lnTo>
                  <a:lnTo>
                    <a:pt x="1529" y="629"/>
                  </a:lnTo>
                  <a:lnTo>
                    <a:pt x="1528" y="630"/>
                  </a:lnTo>
                  <a:lnTo>
                    <a:pt x="1527" y="632"/>
                  </a:lnTo>
                  <a:lnTo>
                    <a:pt x="1526" y="633"/>
                  </a:lnTo>
                  <a:lnTo>
                    <a:pt x="1525" y="634"/>
                  </a:lnTo>
                  <a:lnTo>
                    <a:pt x="1522" y="634"/>
                  </a:lnTo>
                  <a:lnTo>
                    <a:pt x="1519" y="639"/>
                  </a:lnTo>
                  <a:lnTo>
                    <a:pt x="1517" y="643"/>
                  </a:lnTo>
                  <a:lnTo>
                    <a:pt x="1516" y="647"/>
                  </a:lnTo>
                  <a:lnTo>
                    <a:pt x="1515" y="651"/>
                  </a:lnTo>
                  <a:lnTo>
                    <a:pt x="1515" y="656"/>
                  </a:lnTo>
                  <a:lnTo>
                    <a:pt x="1514" y="660"/>
                  </a:lnTo>
                  <a:lnTo>
                    <a:pt x="1513" y="664"/>
                  </a:lnTo>
                  <a:lnTo>
                    <a:pt x="1512" y="669"/>
                  </a:lnTo>
                  <a:lnTo>
                    <a:pt x="1510" y="673"/>
                  </a:lnTo>
                  <a:lnTo>
                    <a:pt x="1506" y="677"/>
                  </a:lnTo>
                  <a:lnTo>
                    <a:pt x="1502" y="676"/>
                  </a:lnTo>
                  <a:lnTo>
                    <a:pt x="1500" y="677"/>
                  </a:lnTo>
                  <a:lnTo>
                    <a:pt x="1499" y="679"/>
                  </a:lnTo>
                  <a:lnTo>
                    <a:pt x="1499" y="681"/>
                  </a:lnTo>
                  <a:lnTo>
                    <a:pt x="1500" y="682"/>
                  </a:lnTo>
                  <a:lnTo>
                    <a:pt x="1501" y="683"/>
                  </a:lnTo>
                  <a:lnTo>
                    <a:pt x="1502" y="684"/>
                  </a:lnTo>
                  <a:lnTo>
                    <a:pt x="1503" y="685"/>
                  </a:lnTo>
                  <a:lnTo>
                    <a:pt x="1503" y="687"/>
                  </a:lnTo>
                  <a:lnTo>
                    <a:pt x="1503" y="688"/>
                  </a:lnTo>
                  <a:lnTo>
                    <a:pt x="1501" y="690"/>
                  </a:lnTo>
                  <a:lnTo>
                    <a:pt x="1499" y="693"/>
                  </a:lnTo>
                  <a:lnTo>
                    <a:pt x="1497" y="697"/>
                  </a:lnTo>
                  <a:lnTo>
                    <a:pt x="1495" y="700"/>
                  </a:lnTo>
                  <a:lnTo>
                    <a:pt x="1493" y="702"/>
                  </a:lnTo>
                  <a:lnTo>
                    <a:pt x="1492" y="704"/>
                  </a:lnTo>
                  <a:lnTo>
                    <a:pt x="1491" y="707"/>
                  </a:lnTo>
                  <a:lnTo>
                    <a:pt x="1490" y="710"/>
                  </a:lnTo>
                  <a:lnTo>
                    <a:pt x="1489" y="713"/>
                  </a:lnTo>
                  <a:lnTo>
                    <a:pt x="1488" y="717"/>
                  </a:lnTo>
                  <a:lnTo>
                    <a:pt x="1488" y="721"/>
                  </a:lnTo>
                  <a:lnTo>
                    <a:pt x="1483" y="716"/>
                  </a:lnTo>
                  <a:lnTo>
                    <a:pt x="1482" y="717"/>
                  </a:lnTo>
                  <a:lnTo>
                    <a:pt x="1481" y="717"/>
                  </a:lnTo>
                  <a:lnTo>
                    <a:pt x="1481" y="718"/>
                  </a:lnTo>
                  <a:lnTo>
                    <a:pt x="1479" y="719"/>
                  </a:lnTo>
                  <a:lnTo>
                    <a:pt x="1479" y="720"/>
                  </a:lnTo>
                  <a:lnTo>
                    <a:pt x="1479" y="721"/>
                  </a:lnTo>
                  <a:lnTo>
                    <a:pt x="1479" y="722"/>
                  </a:lnTo>
                  <a:lnTo>
                    <a:pt x="1479" y="724"/>
                  </a:lnTo>
                  <a:lnTo>
                    <a:pt x="1481" y="724"/>
                  </a:lnTo>
                  <a:lnTo>
                    <a:pt x="1481" y="725"/>
                  </a:lnTo>
                  <a:lnTo>
                    <a:pt x="1475" y="727"/>
                  </a:lnTo>
                  <a:lnTo>
                    <a:pt x="1476" y="729"/>
                  </a:lnTo>
                  <a:lnTo>
                    <a:pt x="1476" y="731"/>
                  </a:lnTo>
                  <a:lnTo>
                    <a:pt x="1477" y="733"/>
                  </a:lnTo>
                  <a:lnTo>
                    <a:pt x="1477" y="736"/>
                  </a:lnTo>
                  <a:lnTo>
                    <a:pt x="1477" y="739"/>
                  </a:lnTo>
                  <a:lnTo>
                    <a:pt x="1477" y="742"/>
                  </a:lnTo>
                  <a:lnTo>
                    <a:pt x="1476" y="744"/>
                  </a:lnTo>
                  <a:lnTo>
                    <a:pt x="1475" y="746"/>
                  </a:lnTo>
                  <a:lnTo>
                    <a:pt x="1474" y="748"/>
                  </a:lnTo>
                  <a:lnTo>
                    <a:pt x="1472" y="749"/>
                  </a:lnTo>
                  <a:lnTo>
                    <a:pt x="1472" y="749"/>
                  </a:lnTo>
                  <a:lnTo>
                    <a:pt x="1472" y="749"/>
                  </a:lnTo>
                  <a:lnTo>
                    <a:pt x="1472" y="748"/>
                  </a:lnTo>
                  <a:lnTo>
                    <a:pt x="1472" y="748"/>
                  </a:lnTo>
                  <a:lnTo>
                    <a:pt x="1472" y="748"/>
                  </a:lnTo>
                  <a:lnTo>
                    <a:pt x="1471" y="747"/>
                  </a:lnTo>
                  <a:lnTo>
                    <a:pt x="1471" y="747"/>
                  </a:lnTo>
                  <a:lnTo>
                    <a:pt x="1471" y="747"/>
                  </a:lnTo>
                  <a:lnTo>
                    <a:pt x="1471" y="746"/>
                  </a:lnTo>
                  <a:lnTo>
                    <a:pt x="1470" y="746"/>
                  </a:lnTo>
                  <a:lnTo>
                    <a:pt x="1468" y="750"/>
                  </a:lnTo>
                  <a:lnTo>
                    <a:pt x="1466" y="755"/>
                  </a:lnTo>
                  <a:lnTo>
                    <a:pt x="1463" y="759"/>
                  </a:lnTo>
                  <a:lnTo>
                    <a:pt x="1461" y="764"/>
                  </a:lnTo>
                  <a:lnTo>
                    <a:pt x="1459" y="770"/>
                  </a:lnTo>
                  <a:lnTo>
                    <a:pt x="1457" y="775"/>
                  </a:lnTo>
                  <a:lnTo>
                    <a:pt x="1456" y="781"/>
                  </a:lnTo>
                  <a:lnTo>
                    <a:pt x="1453" y="785"/>
                  </a:lnTo>
                  <a:lnTo>
                    <a:pt x="1450" y="790"/>
                  </a:lnTo>
                  <a:lnTo>
                    <a:pt x="1447" y="795"/>
                  </a:lnTo>
                  <a:lnTo>
                    <a:pt x="1444" y="803"/>
                  </a:lnTo>
                  <a:lnTo>
                    <a:pt x="1441" y="812"/>
                  </a:lnTo>
                  <a:lnTo>
                    <a:pt x="1438" y="820"/>
                  </a:lnTo>
                  <a:lnTo>
                    <a:pt x="1433" y="828"/>
                  </a:lnTo>
                  <a:lnTo>
                    <a:pt x="1429" y="835"/>
                  </a:lnTo>
                  <a:lnTo>
                    <a:pt x="1425" y="843"/>
                  </a:lnTo>
                  <a:lnTo>
                    <a:pt x="1420" y="851"/>
                  </a:lnTo>
                  <a:lnTo>
                    <a:pt x="1418" y="860"/>
                  </a:lnTo>
                  <a:lnTo>
                    <a:pt x="1416" y="869"/>
                  </a:lnTo>
                  <a:lnTo>
                    <a:pt x="1416" y="878"/>
                  </a:lnTo>
                  <a:lnTo>
                    <a:pt x="1414" y="879"/>
                  </a:lnTo>
                  <a:lnTo>
                    <a:pt x="1413" y="882"/>
                  </a:lnTo>
                  <a:lnTo>
                    <a:pt x="1413" y="884"/>
                  </a:lnTo>
                  <a:lnTo>
                    <a:pt x="1412" y="886"/>
                  </a:lnTo>
                  <a:lnTo>
                    <a:pt x="1412" y="888"/>
                  </a:lnTo>
                  <a:lnTo>
                    <a:pt x="1412" y="891"/>
                  </a:lnTo>
                  <a:lnTo>
                    <a:pt x="1413" y="893"/>
                  </a:lnTo>
                  <a:lnTo>
                    <a:pt x="1413" y="896"/>
                  </a:lnTo>
                  <a:lnTo>
                    <a:pt x="1414" y="897"/>
                  </a:lnTo>
                  <a:lnTo>
                    <a:pt x="1414" y="898"/>
                  </a:lnTo>
                  <a:lnTo>
                    <a:pt x="1412" y="899"/>
                  </a:lnTo>
                  <a:lnTo>
                    <a:pt x="1410" y="900"/>
                  </a:lnTo>
                  <a:lnTo>
                    <a:pt x="1410" y="901"/>
                  </a:lnTo>
                  <a:lnTo>
                    <a:pt x="1410" y="903"/>
                  </a:lnTo>
                  <a:lnTo>
                    <a:pt x="1410" y="904"/>
                  </a:lnTo>
                  <a:lnTo>
                    <a:pt x="1411" y="906"/>
                  </a:lnTo>
                  <a:lnTo>
                    <a:pt x="1411" y="907"/>
                  </a:lnTo>
                  <a:lnTo>
                    <a:pt x="1411" y="910"/>
                  </a:lnTo>
                  <a:lnTo>
                    <a:pt x="1410" y="911"/>
                  </a:lnTo>
                  <a:lnTo>
                    <a:pt x="1407" y="913"/>
                  </a:lnTo>
                  <a:lnTo>
                    <a:pt x="1407" y="916"/>
                  </a:lnTo>
                  <a:lnTo>
                    <a:pt x="1407" y="919"/>
                  </a:lnTo>
                  <a:lnTo>
                    <a:pt x="1406" y="922"/>
                  </a:lnTo>
                  <a:lnTo>
                    <a:pt x="1405" y="926"/>
                  </a:lnTo>
                  <a:lnTo>
                    <a:pt x="1404" y="929"/>
                  </a:lnTo>
                  <a:lnTo>
                    <a:pt x="1402" y="932"/>
                  </a:lnTo>
                  <a:lnTo>
                    <a:pt x="1401" y="934"/>
                  </a:lnTo>
                  <a:lnTo>
                    <a:pt x="1400" y="938"/>
                  </a:lnTo>
                  <a:lnTo>
                    <a:pt x="1399" y="941"/>
                  </a:lnTo>
                  <a:lnTo>
                    <a:pt x="1399" y="945"/>
                  </a:lnTo>
                  <a:lnTo>
                    <a:pt x="1400" y="945"/>
                  </a:lnTo>
                  <a:lnTo>
                    <a:pt x="1400" y="946"/>
                  </a:lnTo>
                  <a:lnTo>
                    <a:pt x="1400" y="945"/>
                  </a:lnTo>
                  <a:lnTo>
                    <a:pt x="1400" y="945"/>
                  </a:lnTo>
                  <a:lnTo>
                    <a:pt x="1399" y="944"/>
                  </a:lnTo>
                  <a:lnTo>
                    <a:pt x="1399" y="943"/>
                  </a:lnTo>
                  <a:lnTo>
                    <a:pt x="1399" y="942"/>
                  </a:lnTo>
                  <a:lnTo>
                    <a:pt x="1398" y="942"/>
                  </a:lnTo>
                  <a:lnTo>
                    <a:pt x="1398" y="942"/>
                  </a:lnTo>
                  <a:lnTo>
                    <a:pt x="1397" y="942"/>
                  </a:lnTo>
                  <a:lnTo>
                    <a:pt x="1397" y="956"/>
                  </a:lnTo>
                  <a:lnTo>
                    <a:pt x="1392" y="956"/>
                  </a:lnTo>
                  <a:lnTo>
                    <a:pt x="1393" y="962"/>
                  </a:lnTo>
                  <a:lnTo>
                    <a:pt x="1392" y="969"/>
                  </a:lnTo>
                  <a:lnTo>
                    <a:pt x="1390" y="976"/>
                  </a:lnTo>
                  <a:lnTo>
                    <a:pt x="1388" y="983"/>
                  </a:lnTo>
                  <a:lnTo>
                    <a:pt x="1385" y="989"/>
                  </a:lnTo>
                  <a:lnTo>
                    <a:pt x="1382" y="997"/>
                  </a:lnTo>
                  <a:lnTo>
                    <a:pt x="1380" y="1003"/>
                  </a:lnTo>
                  <a:lnTo>
                    <a:pt x="1377" y="1011"/>
                  </a:lnTo>
                  <a:lnTo>
                    <a:pt x="1376" y="1017"/>
                  </a:lnTo>
                  <a:lnTo>
                    <a:pt x="1376" y="1025"/>
                  </a:lnTo>
                  <a:lnTo>
                    <a:pt x="1371" y="1026"/>
                  </a:lnTo>
                  <a:lnTo>
                    <a:pt x="1372" y="1028"/>
                  </a:lnTo>
                  <a:lnTo>
                    <a:pt x="1373" y="1030"/>
                  </a:lnTo>
                  <a:lnTo>
                    <a:pt x="1372" y="1032"/>
                  </a:lnTo>
                  <a:lnTo>
                    <a:pt x="1371" y="1034"/>
                  </a:lnTo>
                  <a:lnTo>
                    <a:pt x="1370" y="1036"/>
                  </a:lnTo>
                  <a:lnTo>
                    <a:pt x="1368" y="1039"/>
                  </a:lnTo>
                  <a:lnTo>
                    <a:pt x="1368" y="1041"/>
                  </a:lnTo>
                  <a:lnTo>
                    <a:pt x="1368" y="1043"/>
                  </a:lnTo>
                  <a:lnTo>
                    <a:pt x="1369" y="1045"/>
                  </a:lnTo>
                  <a:lnTo>
                    <a:pt x="1371" y="1048"/>
                  </a:lnTo>
                  <a:lnTo>
                    <a:pt x="1371" y="1049"/>
                  </a:lnTo>
                  <a:lnTo>
                    <a:pt x="1370" y="1050"/>
                  </a:lnTo>
                  <a:lnTo>
                    <a:pt x="1369" y="1051"/>
                  </a:lnTo>
                  <a:lnTo>
                    <a:pt x="1368" y="1051"/>
                  </a:lnTo>
                  <a:lnTo>
                    <a:pt x="1367" y="1053"/>
                  </a:lnTo>
                  <a:lnTo>
                    <a:pt x="1366" y="1054"/>
                  </a:lnTo>
                  <a:lnTo>
                    <a:pt x="1366" y="1055"/>
                  </a:lnTo>
                  <a:lnTo>
                    <a:pt x="1366" y="1056"/>
                  </a:lnTo>
                  <a:lnTo>
                    <a:pt x="1366" y="1058"/>
                  </a:lnTo>
                  <a:lnTo>
                    <a:pt x="1367" y="1059"/>
                  </a:lnTo>
                  <a:lnTo>
                    <a:pt x="1364" y="1063"/>
                  </a:lnTo>
                  <a:lnTo>
                    <a:pt x="1362" y="1069"/>
                  </a:lnTo>
                  <a:lnTo>
                    <a:pt x="1361" y="1074"/>
                  </a:lnTo>
                  <a:lnTo>
                    <a:pt x="1360" y="1079"/>
                  </a:lnTo>
                  <a:lnTo>
                    <a:pt x="1360" y="1085"/>
                  </a:lnTo>
                  <a:lnTo>
                    <a:pt x="1359" y="1090"/>
                  </a:lnTo>
                  <a:lnTo>
                    <a:pt x="1357" y="1095"/>
                  </a:lnTo>
                  <a:lnTo>
                    <a:pt x="1356" y="1100"/>
                  </a:lnTo>
                  <a:lnTo>
                    <a:pt x="1353" y="1104"/>
                  </a:lnTo>
                  <a:lnTo>
                    <a:pt x="1349" y="1107"/>
                  </a:lnTo>
                  <a:lnTo>
                    <a:pt x="1350" y="1107"/>
                  </a:lnTo>
                  <a:lnTo>
                    <a:pt x="1352" y="1108"/>
                  </a:lnTo>
                  <a:lnTo>
                    <a:pt x="1353" y="1110"/>
                  </a:lnTo>
                  <a:lnTo>
                    <a:pt x="1353" y="1111"/>
                  </a:lnTo>
                  <a:lnTo>
                    <a:pt x="1352" y="1112"/>
                  </a:lnTo>
                  <a:lnTo>
                    <a:pt x="1350" y="1113"/>
                  </a:lnTo>
                  <a:lnTo>
                    <a:pt x="1349" y="1114"/>
                  </a:lnTo>
                  <a:lnTo>
                    <a:pt x="1349" y="1116"/>
                  </a:lnTo>
                  <a:lnTo>
                    <a:pt x="1348" y="1117"/>
                  </a:lnTo>
                  <a:lnTo>
                    <a:pt x="1349" y="1118"/>
                  </a:lnTo>
                  <a:lnTo>
                    <a:pt x="1348" y="1121"/>
                  </a:lnTo>
                  <a:lnTo>
                    <a:pt x="1349" y="1125"/>
                  </a:lnTo>
                  <a:lnTo>
                    <a:pt x="1349" y="1128"/>
                  </a:lnTo>
                  <a:lnTo>
                    <a:pt x="1349" y="1130"/>
                  </a:lnTo>
                  <a:lnTo>
                    <a:pt x="1349" y="1133"/>
                  </a:lnTo>
                  <a:lnTo>
                    <a:pt x="1349" y="1136"/>
                  </a:lnTo>
                  <a:lnTo>
                    <a:pt x="1349" y="1140"/>
                  </a:lnTo>
                  <a:lnTo>
                    <a:pt x="1349" y="1142"/>
                  </a:lnTo>
                  <a:lnTo>
                    <a:pt x="1348" y="1144"/>
                  </a:lnTo>
                  <a:lnTo>
                    <a:pt x="1347" y="1146"/>
                  </a:lnTo>
                  <a:lnTo>
                    <a:pt x="1345" y="1146"/>
                  </a:lnTo>
                  <a:lnTo>
                    <a:pt x="1345" y="1153"/>
                  </a:lnTo>
                  <a:lnTo>
                    <a:pt x="1343" y="1151"/>
                  </a:lnTo>
                  <a:lnTo>
                    <a:pt x="1342" y="1150"/>
                  </a:lnTo>
                  <a:lnTo>
                    <a:pt x="1341" y="1151"/>
                  </a:lnTo>
                  <a:lnTo>
                    <a:pt x="1341" y="1151"/>
                  </a:lnTo>
                  <a:lnTo>
                    <a:pt x="1341" y="1153"/>
                  </a:lnTo>
                  <a:lnTo>
                    <a:pt x="1342" y="1155"/>
                  </a:lnTo>
                  <a:lnTo>
                    <a:pt x="1342" y="1156"/>
                  </a:lnTo>
                  <a:lnTo>
                    <a:pt x="1342" y="1158"/>
                  </a:lnTo>
                  <a:lnTo>
                    <a:pt x="1341" y="1159"/>
                  </a:lnTo>
                  <a:lnTo>
                    <a:pt x="1340" y="1160"/>
                  </a:lnTo>
                  <a:lnTo>
                    <a:pt x="1342" y="1161"/>
                  </a:lnTo>
                  <a:lnTo>
                    <a:pt x="1343" y="1162"/>
                  </a:lnTo>
                  <a:lnTo>
                    <a:pt x="1343" y="1163"/>
                  </a:lnTo>
                  <a:lnTo>
                    <a:pt x="1343" y="1164"/>
                  </a:lnTo>
                  <a:lnTo>
                    <a:pt x="1343" y="1165"/>
                  </a:lnTo>
                  <a:lnTo>
                    <a:pt x="1342" y="1167"/>
                  </a:lnTo>
                  <a:lnTo>
                    <a:pt x="1342" y="1168"/>
                  </a:lnTo>
                  <a:lnTo>
                    <a:pt x="1341" y="1169"/>
                  </a:lnTo>
                  <a:lnTo>
                    <a:pt x="1342" y="1170"/>
                  </a:lnTo>
                  <a:lnTo>
                    <a:pt x="1342" y="1171"/>
                  </a:lnTo>
                  <a:lnTo>
                    <a:pt x="1337" y="1174"/>
                  </a:lnTo>
                  <a:lnTo>
                    <a:pt x="1340" y="1178"/>
                  </a:lnTo>
                  <a:lnTo>
                    <a:pt x="1340" y="1179"/>
                  </a:lnTo>
                  <a:lnTo>
                    <a:pt x="1339" y="1181"/>
                  </a:lnTo>
                  <a:lnTo>
                    <a:pt x="1339" y="1183"/>
                  </a:lnTo>
                  <a:lnTo>
                    <a:pt x="1338" y="1185"/>
                  </a:lnTo>
                  <a:lnTo>
                    <a:pt x="1338" y="1188"/>
                  </a:lnTo>
                  <a:lnTo>
                    <a:pt x="1338" y="1190"/>
                  </a:lnTo>
                  <a:lnTo>
                    <a:pt x="1337" y="1193"/>
                  </a:lnTo>
                  <a:lnTo>
                    <a:pt x="1335" y="1196"/>
                  </a:lnTo>
                  <a:lnTo>
                    <a:pt x="1334" y="1198"/>
                  </a:lnTo>
                  <a:lnTo>
                    <a:pt x="1333" y="1200"/>
                  </a:lnTo>
                  <a:lnTo>
                    <a:pt x="1334" y="1201"/>
                  </a:lnTo>
                  <a:lnTo>
                    <a:pt x="1334" y="1203"/>
                  </a:lnTo>
                  <a:lnTo>
                    <a:pt x="1334" y="1204"/>
                  </a:lnTo>
                  <a:lnTo>
                    <a:pt x="1334" y="1206"/>
                  </a:lnTo>
                  <a:lnTo>
                    <a:pt x="1334" y="1208"/>
                  </a:lnTo>
                  <a:lnTo>
                    <a:pt x="1334" y="1211"/>
                  </a:lnTo>
                  <a:lnTo>
                    <a:pt x="1334" y="1212"/>
                  </a:lnTo>
                  <a:lnTo>
                    <a:pt x="1334" y="1214"/>
                  </a:lnTo>
                  <a:lnTo>
                    <a:pt x="1334" y="1216"/>
                  </a:lnTo>
                  <a:lnTo>
                    <a:pt x="1334" y="1218"/>
                  </a:lnTo>
                  <a:lnTo>
                    <a:pt x="1331" y="1218"/>
                  </a:lnTo>
                  <a:lnTo>
                    <a:pt x="1331" y="1217"/>
                  </a:lnTo>
                  <a:lnTo>
                    <a:pt x="1331" y="1217"/>
                  </a:lnTo>
                  <a:lnTo>
                    <a:pt x="1331" y="1217"/>
                  </a:lnTo>
                  <a:lnTo>
                    <a:pt x="1331" y="1216"/>
                  </a:lnTo>
                  <a:lnTo>
                    <a:pt x="1331" y="1216"/>
                  </a:lnTo>
                  <a:lnTo>
                    <a:pt x="1330" y="1215"/>
                  </a:lnTo>
                  <a:lnTo>
                    <a:pt x="1330" y="1215"/>
                  </a:lnTo>
                  <a:lnTo>
                    <a:pt x="1330" y="1215"/>
                  </a:lnTo>
                  <a:lnTo>
                    <a:pt x="1330" y="1214"/>
                  </a:lnTo>
                  <a:lnTo>
                    <a:pt x="1329" y="1214"/>
                  </a:lnTo>
                  <a:lnTo>
                    <a:pt x="1329" y="1215"/>
                  </a:lnTo>
                  <a:lnTo>
                    <a:pt x="1328" y="1215"/>
                  </a:lnTo>
                  <a:lnTo>
                    <a:pt x="1328" y="1216"/>
                  </a:lnTo>
                  <a:lnTo>
                    <a:pt x="1327" y="1217"/>
                  </a:lnTo>
                  <a:lnTo>
                    <a:pt x="1327" y="1217"/>
                  </a:lnTo>
                  <a:lnTo>
                    <a:pt x="1327" y="1218"/>
                  </a:lnTo>
                  <a:lnTo>
                    <a:pt x="1327" y="1219"/>
                  </a:lnTo>
                  <a:lnTo>
                    <a:pt x="1327" y="1220"/>
                  </a:lnTo>
                  <a:lnTo>
                    <a:pt x="1327" y="1220"/>
                  </a:lnTo>
                  <a:lnTo>
                    <a:pt x="1327" y="1221"/>
                  </a:lnTo>
                  <a:lnTo>
                    <a:pt x="1329" y="1224"/>
                  </a:lnTo>
                  <a:lnTo>
                    <a:pt x="1331" y="1221"/>
                  </a:lnTo>
                  <a:lnTo>
                    <a:pt x="1330" y="1225"/>
                  </a:lnTo>
                  <a:lnTo>
                    <a:pt x="1330" y="1227"/>
                  </a:lnTo>
                  <a:lnTo>
                    <a:pt x="1331" y="1230"/>
                  </a:lnTo>
                  <a:lnTo>
                    <a:pt x="1331" y="1232"/>
                  </a:lnTo>
                  <a:lnTo>
                    <a:pt x="1332" y="1235"/>
                  </a:lnTo>
                  <a:lnTo>
                    <a:pt x="1332" y="1238"/>
                  </a:lnTo>
                  <a:lnTo>
                    <a:pt x="1332" y="1241"/>
                  </a:lnTo>
                  <a:lnTo>
                    <a:pt x="1331" y="1244"/>
                  </a:lnTo>
                  <a:lnTo>
                    <a:pt x="1329" y="1246"/>
                  </a:lnTo>
                  <a:lnTo>
                    <a:pt x="1326" y="1248"/>
                  </a:lnTo>
                  <a:lnTo>
                    <a:pt x="1331" y="1251"/>
                  </a:lnTo>
                  <a:lnTo>
                    <a:pt x="1324" y="1259"/>
                  </a:lnTo>
                  <a:lnTo>
                    <a:pt x="1329" y="1261"/>
                  </a:lnTo>
                  <a:lnTo>
                    <a:pt x="1326" y="1261"/>
                  </a:lnTo>
                  <a:lnTo>
                    <a:pt x="1326" y="1265"/>
                  </a:lnTo>
                  <a:lnTo>
                    <a:pt x="1325" y="1270"/>
                  </a:lnTo>
                  <a:lnTo>
                    <a:pt x="1325" y="1274"/>
                  </a:lnTo>
                  <a:lnTo>
                    <a:pt x="1323" y="1278"/>
                  </a:lnTo>
                  <a:lnTo>
                    <a:pt x="1321" y="1284"/>
                  </a:lnTo>
                  <a:lnTo>
                    <a:pt x="1319" y="1288"/>
                  </a:lnTo>
                  <a:lnTo>
                    <a:pt x="1318" y="1293"/>
                  </a:lnTo>
                  <a:lnTo>
                    <a:pt x="1317" y="1298"/>
                  </a:lnTo>
                  <a:lnTo>
                    <a:pt x="1316" y="1303"/>
                  </a:lnTo>
                  <a:lnTo>
                    <a:pt x="1315" y="1308"/>
                  </a:lnTo>
                  <a:lnTo>
                    <a:pt x="1315" y="1320"/>
                  </a:lnTo>
                  <a:lnTo>
                    <a:pt x="1315" y="1333"/>
                  </a:lnTo>
                  <a:lnTo>
                    <a:pt x="1315" y="1346"/>
                  </a:lnTo>
                  <a:lnTo>
                    <a:pt x="1315" y="1359"/>
                  </a:lnTo>
                  <a:lnTo>
                    <a:pt x="1315" y="1372"/>
                  </a:lnTo>
                  <a:lnTo>
                    <a:pt x="1316" y="1385"/>
                  </a:lnTo>
                  <a:lnTo>
                    <a:pt x="1317" y="1397"/>
                  </a:lnTo>
                  <a:lnTo>
                    <a:pt x="1320" y="1408"/>
                  </a:lnTo>
                  <a:lnTo>
                    <a:pt x="1325" y="1419"/>
                  </a:lnTo>
                  <a:lnTo>
                    <a:pt x="1331" y="1429"/>
                  </a:lnTo>
                  <a:lnTo>
                    <a:pt x="1331" y="1431"/>
                  </a:lnTo>
                  <a:lnTo>
                    <a:pt x="1331" y="1433"/>
                  </a:lnTo>
                  <a:lnTo>
                    <a:pt x="1331" y="1435"/>
                  </a:lnTo>
                  <a:lnTo>
                    <a:pt x="1331" y="1436"/>
                  </a:lnTo>
                  <a:lnTo>
                    <a:pt x="1332" y="1439"/>
                  </a:lnTo>
                  <a:lnTo>
                    <a:pt x="1333" y="1440"/>
                  </a:lnTo>
                  <a:lnTo>
                    <a:pt x="1334" y="1442"/>
                  </a:lnTo>
                  <a:lnTo>
                    <a:pt x="1335" y="1443"/>
                  </a:lnTo>
                  <a:lnTo>
                    <a:pt x="1337" y="1444"/>
                  </a:lnTo>
                  <a:lnTo>
                    <a:pt x="1339" y="1445"/>
                  </a:lnTo>
                  <a:lnTo>
                    <a:pt x="1334" y="1442"/>
                  </a:lnTo>
                  <a:lnTo>
                    <a:pt x="1334" y="1443"/>
                  </a:lnTo>
                  <a:lnTo>
                    <a:pt x="1334" y="1445"/>
                  </a:lnTo>
                  <a:lnTo>
                    <a:pt x="1334" y="1447"/>
                  </a:lnTo>
                  <a:lnTo>
                    <a:pt x="1335" y="1448"/>
                  </a:lnTo>
                  <a:lnTo>
                    <a:pt x="1335" y="1450"/>
                  </a:lnTo>
                  <a:lnTo>
                    <a:pt x="1335" y="1453"/>
                  </a:lnTo>
                  <a:lnTo>
                    <a:pt x="1337" y="1455"/>
                  </a:lnTo>
                  <a:lnTo>
                    <a:pt x="1338" y="1457"/>
                  </a:lnTo>
                  <a:lnTo>
                    <a:pt x="1339" y="1458"/>
                  </a:lnTo>
                  <a:lnTo>
                    <a:pt x="1340" y="1459"/>
                  </a:lnTo>
                  <a:lnTo>
                    <a:pt x="1340" y="1459"/>
                  </a:lnTo>
                  <a:lnTo>
                    <a:pt x="1341" y="1459"/>
                  </a:lnTo>
                  <a:lnTo>
                    <a:pt x="1341" y="1459"/>
                  </a:lnTo>
                  <a:lnTo>
                    <a:pt x="1341" y="1459"/>
                  </a:lnTo>
                  <a:lnTo>
                    <a:pt x="1342" y="1458"/>
                  </a:lnTo>
                  <a:lnTo>
                    <a:pt x="1342" y="1458"/>
                  </a:lnTo>
                  <a:lnTo>
                    <a:pt x="1342" y="1458"/>
                  </a:lnTo>
                  <a:lnTo>
                    <a:pt x="1342" y="1457"/>
                  </a:lnTo>
                  <a:lnTo>
                    <a:pt x="1342" y="1457"/>
                  </a:lnTo>
                  <a:lnTo>
                    <a:pt x="1342" y="1457"/>
                  </a:lnTo>
                  <a:lnTo>
                    <a:pt x="1357" y="1474"/>
                  </a:lnTo>
                  <a:lnTo>
                    <a:pt x="1346" y="1486"/>
                  </a:lnTo>
                  <a:lnTo>
                    <a:pt x="1335" y="1498"/>
                  </a:lnTo>
                  <a:lnTo>
                    <a:pt x="1326" y="1510"/>
                  </a:lnTo>
                  <a:lnTo>
                    <a:pt x="1315" y="1522"/>
                  </a:lnTo>
                  <a:lnTo>
                    <a:pt x="1305" y="1534"/>
                  </a:lnTo>
                  <a:lnTo>
                    <a:pt x="1296" y="1546"/>
                  </a:lnTo>
                  <a:lnTo>
                    <a:pt x="1287" y="1558"/>
                  </a:lnTo>
                  <a:lnTo>
                    <a:pt x="1277" y="1570"/>
                  </a:lnTo>
                  <a:lnTo>
                    <a:pt x="1269" y="1582"/>
                  </a:lnTo>
                  <a:lnTo>
                    <a:pt x="1261" y="1592"/>
                  </a:lnTo>
                  <a:lnTo>
                    <a:pt x="1259" y="1595"/>
                  </a:lnTo>
                  <a:lnTo>
                    <a:pt x="1257" y="1597"/>
                  </a:lnTo>
                  <a:lnTo>
                    <a:pt x="1255" y="1600"/>
                  </a:lnTo>
                  <a:lnTo>
                    <a:pt x="1253" y="1602"/>
                  </a:lnTo>
                  <a:lnTo>
                    <a:pt x="1249" y="1605"/>
                  </a:lnTo>
                  <a:lnTo>
                    <a:pt x="1246" y="1607"/>
                  </a:lnTo>
                  <a:lnTo>
                    <a:pt x="1244" y="1611"/>
                  </a:lnTo>
                  <a:lnTo>
                    <a:pt x="1241" y="1613"/>
                  </a:lnTo>
                  <a:lnTo>
                    <a:pt x="1239" y="1616"/>
                  </a:lnTo>
                  <a:lnTo>
                    <a:pt x="1237" y="1619"/>
                  </a:lnTo>
                  <a:lnTo>
                    <a:pt x="1214" y="1649"/>
                  </a:lnTo>
                  <a:lnTo>
                    <a:pt x="1190" y="1679"/>
                  </a:lnTo>
                  <a:lnTo>
                    <a:pt x="1166" y="1710"/>
                  </a:lnTo>
                  <a:lnTo>
                    <a:pt x="1141" y="1739"/>
                  </a:lnTo>
                  <a:lnTo>
                    <a:pt x="1117" y="1769"/>
                  </a:lnTo>
                  <a:lnTo>
                    <a:pt x="1092" y="1798"/>
                  </a:lnTo>
                  <a:lnTo>
                    <a:pt x="1069" y="1827"/>
                  </a:lnTo>
                  <a:lnTo>
                    <a:pt x="1045" y="1856"/>
                  </a:lnTo>
                  <a:lnTo>
                    <a:pt x="1023" y="1883"/>
                  </a:lnTo>
                  <a:lnTo>
                    <a:pt x="1001" y="1910"/>
                  </a:lnTo>
                  <a:lnTo>
                    <a:pt x="1001" y="1915"/>
                  </a:lnTo>
                  <a:lnTo>
                    <a:pt x="999" y="1914"/>
                  </a:lnTo>
                  <a:lnTo>
                    <a:pt x="998" y="1914"/>
                  </a:lnTo>
                  <a:lnTo>
                    <a:pt x="996" y="1915"/>
                  </a:lnTo>
                  <a:lnTo>
                    <a:pt x="995" y="1917"/>
                  </a:lnTo>
                  <a:lnTo>
                    <a:pt x="992" y="1918"/>
                  </a:lnTo>
                  <a:lnTo>
                    <a:pt x="991" y="1921"/>
                  </a:lnTo>
                  <a:lnTo>
                    <a:pt x="989" y="1924"/>
                  </a:lnTo>
                  <a:lnTo>
                    <a:pt x="988" y="1926"/>
                  </a:lnTo>
                  <a:lnTo>
                    <a:pt x="987" y="1929"/>
                  </a:lnTo>
                  <a:lnTo>
                    <a:pt x="986" y="1931"/>
                  </a:lnTo>
                  <a:lnTo>
                    <a:pt x="984" y="1931"/>
                  </a:lnTo>
                  <a:lnTo>
                    <a:pt x="985" y="1934"/>
                  </a:lnTo>
                  <a:lnTo>
                    <a:pt x="984" y="1936"/>
                  </a:lnTo>
                  <a:lnTo>
                    <a:pt x="983" y="1938"/>
                  </a:lnTo>
                  <a:lnTo>
                    <a:pt x="982" y="1940"/>
                  </a:lnTo>
                  <a:lnTo>
                    <a:pt x="980" y="1941"/>
                  </a:lnTo>
                  <a:lnTo>
                    <a:pt x="976" y="1942"/>
                  </a:lnTo>
                  <a:lnTo>
                    <a:pt x="974" y="1943"/>
                  </a:lnTo>
                  <a:lnTo>
                    <a:pt x="971" y="1945"/>
                  </a:lnTo>
                  <a:lnTo>
                    <a:pt x="969" y="1947"/>
                  </a:lnTo>
                  <a:lnTo>
                    <a:pt x="966" y="1949"/>
                  </a:lnTo>
                  <a:lnTo>
                    <a:pt x="965" y="1949"/>
                  </a:lnTo>
                  <a:lnTo>
                    <a:pt x="965" y="1949"/>
                  </a:lnTo>
                  <a:lnTo>
                    <a:pt x="963" y="1949"/>
                  </a:lnTo>
                  <a:lnTo>
                    <a:pt x="962" y="1949"/>
                  </a:lnTo>
                  <a:lnTo>
                    <a:pt x="961" y="1949"/>
                  </a:lnTo>
                  <a:lnTo>
                    <a:pt x="960" y="1949"/>
                  </a:lnTo>
                  <a:lnTo>
                    <a:pt x="959" y="1949"/>
                  </a:lnTo>
                  <a:lnTo>
                    <a:pt x="958" y="1949"/>
                  </a:lnTo>
                  <a:lnTo>
                    <a:pt x="958" y="1950"/>
                  </a:lnTo>
                  <a:lnTo>
                    <a:pt x="957" y="1952"/>
                  </a:lnTo>
                  <a:lnTo>
                    <a:pt x="957" y="1953"/>
                  </a:lnTo>
                  <a:lnTo>
                    <a:pt x="957" y="1954"/>
                  </a:lnTo>
                  <a:lnTo>
                    <a:pt x="957" y="1955"/>
                  </a:lnTo>
                  <a:lnTo>
                    <a:pt x="957" y="1955"/>
                  </a:lnTo>
                  <a:lnTo>
                    <a:pt x="957" y="1954"/>
                  </a:lnTo>
                  <a:lnTo>
                    <a:pt x="957" y="1953"/>
                  </a:lnTo>
                  <a:lnTo>
                    <a:pt x="957" y="1952"/>
                  </a:lnTo>
                  <a:lnTo>
                    <a:pt x="957" y="1950"/>
                  </a:lnTo>
                  <a:lnTo>
                    <a:pt x="956" y="1950"/>
                  </a:lnTo>
                  <a:lnTo>
                    <a:pt x="956" y="1949"/>
                  </a:lnTo>
                  <a:lnTo>
                    <a:pt x="955" y="1950"/>
                  </a:lnTo>
                  <a:lnTo>
                    <a:pt x="954" y="1950"/>
                  </a:lnTo>
                  <a:lnTo>
                    <a:pt x="954" y="1952"/>
                  </a:lnTo>
                  <a:lnTo>
                    <a:pt x="954" y="1953"/>
                  </a:lnTo>
                  <a:lnTo>
                    <a:pt x="954" y="1954"/>
                  </a:lnTo>
                  <a:lnTo>
                    <a:pt x="954" y="1955"/>
                  </a:lnTo>
                  <a:lnTo>
                    <a:pt x="954" y="1956"/>
                  </a:lnTo>
                  <a:lnTo>
                    <a:pt x="954" y="1957"/>
                  </a:lnTo>
                  <a:lnTo>
                    <a:pt x="954" y="1958"/>
                  </a:lnTo>
                  <a:lnTo>
                    <a:pt x="954" y="1959"/>
                  </a:lnTo>
                  <a:lnTo>
                    <a:pt x="954" y="1957"/>
                  </a:lnTo>
                  <a:lnTo>
                    <a:pt x="953" y="1955"/>
                  </a:lnTo>
                  <a:lnTo>
                    <a:pt x="952" y="1954"/>
                  </a:lnTo>
                  <a:lnTo>
                    <a:pt x="948" y="1953"/>
                  </a:lnTo>
                  <a:lnTo>
                    <a:pt x="946" y="1953"/>
                  </a:lnTo>
                  <a:lnTo>
                    <a:pt x="943" y="1953"/>
                  </a:lnTo>
                  <a:lnTo>
                    <a:pt x="939" y="1952"/>
                  </a:lnTo>
                  <a:lnTo>
                    <a:pt x="935" y="1952"/>
                  </a:lnTo>
                  <a:lnTo>
                    <a:pt x="932" y="1952"/>
                  </a:lnTo>
                  <a:lnTo>
                    <a:pt x="930" y="1952"/>
                  </a:lnTo>
                  <a:lnTo>
                    <a:pt x="930" y="1952"/>
                  </a:lnTo>
                  <a:lnTo>
                    <a:pt x="930" y="1952"/>
                  </a:lnTo>
                  <a:lnTo>
                    <a:pt x="930" y="1952"/>
                  </a:lnTo>
                  <a:lnTo>
                    <a:pt x="929" y="1952"/>
                  </a:lnTo>
                  <a:lnTo>
                    <a:pt x="928" y="1950"/>
                  </a:lnTo>
                  <a:lnTo>
                    <a:pt x="928" y="1949"/>
                  </a:lnTo>
                  <a:lnTo>
                    <a:pt x="927" y="1949"/>
                  </a:lnTo>
                  <a:lnTo>
                    <a:pt x="926" y="1948"/>
                  </a:lnTo>
                  <a:lnTo>
                    <a:pt x="924" y="1947"/>
                  </a:lnTo>
                  <a:lnTo>
                    <a:pt x="923" y="1947"/>
                  </a:lnTo>
                  <a:lnTo>
                    <a:pt x="924" y="1932"/>
                  </a:lnTo>
                  <a:lnTo>
                    <a:pt x="922" y="1918"/>
                  </a:lnTo>
                  <a:lnTo>
                    <a:pt x="917" y="1905"/>
                  </a:lnTo>
                  <a:lnTo>
                    <a:pt x="912" y="1892"/>
                  </a:lnTo>
                  <a:lnTo>
                    <a:pt x="905" y="1879"/>
                  </a:lnTo>
                  <a:lnTo>
                    <a:pt x="899" y="1867"/>
                  </a:lnTo>
                  <a:lnTo>
                    <a:pt x="892" y="1854"/>
                  </a:lnTo>
                  <a:lnTo>
                    <a:pt x="886" y="1841"/>
                  </a:lnTo>
                  <a:lnTo>
                    <a:pt x="881" y="1829"/>
                  </a:lnTo>
                  <a:lnTo>
                    <a:pt x="875" y="1816"/>
                  </a:lnTo>
                  <a:lnTo>
                    <a:pt x="873" y="1819"/>
                  </a:lnTo>
                  <a:lnTo>
                    <a:pt x="873" y="1818"/>
                  </a:lnTo>
                  <a:lnTo>
                    <a:pt x="873" y="1817"/>
                  </a:lnTo>
                  <a:lnTo>
                    <a:pt x="872" y="1817"/>
                  </a:lnTo>
                  <a:lnTo>
                    <a:pt x="872" y="1816"/>
                  </a:lnTo>
                  <a:lnTo>
                    <a:pt x="872" y="1815"/>
                  </a:lnTo>
                  <a:lnTo>
                    <a:pt x="871" y="1815"/>
                  </a:lnTo>
                  <a:lnTo>
                    <a:pt x="871" y="1814"/>
                  </a:lnTo>
                  <a:lnTo>
                    <a:pt x="870" y="1813"/>
                  </a:lnTo>
                  <a:lnTo>
                    <a:pt x="869" y="1813"/>
                  </a:lnTo>
                  <a:lnTo>
                    <a:pt x="869" y="1812"/>
                  </a:lnTo>
                  <a:lnTo>
                    <a:pt x="870" y="1814"/>
                  </a:lnTo>
                  <a:lnTo>
                    <a:pt x="871" y="1815"/>
                  </a:lnTo>
                  <a:lnTo>
                    <a:pt x="872" y="1815"/>
                  </a:lnTo>
                  <a:lnTo>
                    <a:pt x="873" y="1816"/>
                  </a:lnTo>
                  <a:lnTo>
                    <a:pt x="874" y="1815"/>
                  </a:lnTo>
                  <a:lnTo>
                    <a:pt x="876" y="1815"/>
                  </a:lnTo>
                  <a:lnTo>
                    <a:pt x="877" y="1815"/>
                  </a:lnTo>
                  <a:lnTo>
                    <a:pt x="879" y="1814"/>
                  </a:lnTo>
                  <a:lnTo>
                    <a:pt x="881" y="1814"/>
                  </a:lnTo>
                  <a:lnTo>
                    <a:pt x="882" y="1814"/>
                  </a:lnTo>
                  <a:lnTo>
                    <a:pt x="882" y="1815"/>
                  </a:lnTo>
                  <a:lnTo>
                    <a:pt x="882" y="1815"/>
                  </a:lnTo>
                  <a:lnTo>
                    <a:pt x="882" y="1815"/>
                  </a:lnTo>
                  <a:lnTo>
                    <a:pt x="882" y="1816"/>
                  </a:lnTo>
                  <a:lnTo>
                    <a:pt x="882" y="1816"/>
                  </a:lnTo>
                  <a:lnTo>
                    <a:pt x="882" y="1816"/>
                  </a:lnTo>
                  <a:lnTo>
                    <a:pt x="883" y="1817"/>
                  </a:lnTo>
                  <a:lnTo>
                    <a:pt x="883" y="1817"/>
                  </a:lnTo>
                  <a:lnTo>
                    <a:pt x="883" y="1817"/>
                  </a:lnTo>
                  <a:lnTo>
                    <a:pt x="883" y="1818"/>
                  </a:lnTo>
                  <a:lnTo>
                    <a:pt x="884" y="1817"/>
                  </a:lnTo>
                  <a:lnTo>
                    <a:pt x="884" y="1817"/>
                  </a:lnTo>
                  <a:lnTo>
                    <a:pt x="885" y="1816"/>
                  </a:lnTo>
                  <a:lnTo>
                    <a:pt x="885" y="1816"/>
                  </a:lnTo>
                  <a:lnTo>
                    <a:pt x="885" y="1815"/>
                  </a:lnTo>
                  <a:lnTo>
                    <a:pt x="885" y="1815"/>
                  </a:lnTo>
                  <a:lnTo>
                    <a:pt x="885" y="1814"/>
                  </a:lnTo>
                  <a:lnTo>
                    <a:pt x="885" y="1813"/>
                  </a:lnTo>
                  <a:lnTo>
                    <a:pt x="885" y="1813"/>
                  </a:lnTo>
                  <a:lnTo>
                    <a:pt x="885" y="1812"/>
                  </a:lnTo>
                  <a:lnTo>
                    <a:pt x="885" y="1812"/>
                  </a:lnTo>
                  <a:lnTo>
                    <a:pt x="886" y="1812"/>
                  </a:lnTo>
                  <a:lnTo>
                    <a:pt x="886" y="1812"/>
                  </a:lnTo>
                  <a:lnTo>
                    <a:pt x="887" y="1813"/>
                  </a:lnTo>
                  <a:lnTo>
                    <a:pt x="887" y="1813"/>
                  </a:lnTo>
                  <a:lnTo>
                    <a:pt x="887" y="1813"/>
                  </a:lnTo>
                  <a:lnTo>
                    <a:pt x="888" y="1813"/>
                  </a:lnTo>
                  <a:lnTo>
                    <a:pt x="888" y="1814"/>
                  </a:lnTo>
                  <a:lnTo>
                    <a:pt x="888" y="1814"/>
                  </a:lnTo>
                  <a:lnTo>
                    <a:pt x="888" y="1814"/>
                  </a:lnTo>
                  <a:lnTo>
                    <a:pt x="895" y="1804"/>
                  </a:lnTo>
                  <a:lnTo>
                    <a:pt x="900" y="1793"/>
                  </a:lnTo>
                  <a:lnTo>
                    <a:pt x="906" y="1783"/>
                  </a:lnTo>
                  <a:lnTo>
                    <a:pt x="913" y="1773"/>
                  </a:lnTo>
                  <a:lnTo>
                    <a:pt x="918" y="1762"/>
                  </a:lnTo>
                  <a:lnTo>
                    <a:pt x="925" y="1752"/>
                  </a:lnTo>
                  <a:lnTo>
                    <a:pt x="929" y="1741"/>
                  </a:lnTo>
                  <a:lnTo>
                    <a:pt x="933" y="1730"/>
                  </a:lnTo>
                  <a:lnTo>
                    <a:pt x="937" y="1718"/>
                  </a:lnTo>
                  <a:lnTo>
                    <a:pt x="939" y="1707"/>
                  </a:lnTo>
                  <a:lnTo>
                    <a:pt x="941" y="1707"/>
                  </a:lnTo>
                  <a:lnTo>
                    <a:pt x="942" y="1707"/>
                  </a:lnTo>
                  <a:lnTo>
                    <a:pt x="943" y="1706"/>
                  </a:lnTo>
                  <a:lnTo>
                    <a:pt x="944" y="1705"/>
                  </a:lnTo>
                  <a:lnTo>
                    <a:pt x="945" y="1704"/>
                  </a:lnTo>
                  <a:lnTo>
                    <a:pt x="945" y="1703"/>
                  </a:lnTo>
                  <a:lnTo>
                    <a:pt x="946" y="1702"/>
                  </a:lnTo>
                  <a:lnTo>
                    <a:pt x="946" y="1702"/>
                  </a:lnTo>
                  <a:lnTo>
                    <a:pt x="947" y="1703"/>
                  </a:lnTo>
                  <a:lnTo>
                    <a:pt x="948" y="1705"/>
                  </a:lnTo>
                  <a:lnTo>
                    <a:pt x="948" y="1702"/>
                  </a:lnTo>
                  <a:lnTo>
                    <a:pt x="951" y="1699"/>
                  </a:lnTo>
                  <a:lnTo>
                    <a:pt x="953" y="1696"/>
                  </a:lnTo>
                  <a:lnTo>
                    <a:pt x="956" y="1692"/>
                  </a:lnTo>
                  <a:lnTo>
                    <a:pt x="958" y="1690"/>
                  </a:lnTo>
                  <a:lnTo>
                    <a:pt x="961" y="1687"/>
                  </a:lnTo>
                  <a:lnTo>
                    <a:pt x="963" y="1684"/>
                  </a:lnTo>
                  <a:lnTo>
                    <a:pt x="966" y="1681"/>
                  </a:lnTo>
                  <a:lnTo>
                    <a:pt x="967" y="1676"/>
                  </a:lnTo>
                  <a:lnTo>
                    <a:pt x="966" y="1671"/>
                  </a:lnTo>
                  <a:lnTo>
                    <a:pt x="968" y="1669"/>
                  </a:lnTo>
                  <a:lnTo>
                    <a:pt x="970" y="1665"/>
                  </a:lnTo>
                  <a:lnTo>
                    <a:pt x="971" y="1663"/>
                  </a:lnTo>
                  <a:lnTo>
                    <a:pt x="973" y="1660"/>
                  </a:lnTo>
                  <a:lnTo>
                    <a:pt x="974" y="1657"/>
                  </a:lnTo>
                  <a:lnTo>
                    <a:pt x="975" y="1655"/>
                  </a:lnTo>
                  <a:lnTo>
                    <a:pt x="976" y="1652"/>
                  </a:lnTo>
                  <a:lnTo>
                    <a:pt x="977" y="1648"/>
                  </a:lnTo>
                  <a:lnTo>
                    <a:pt x="977" y="1645"/>
                  </a:lnTo>
                  <a:lnTo>
                    <a:pt x="977" y="1643"/>
                  </a:lnTo>
                  <a:lnTo>
                    <a:pt x="980" y="1636"/>
                  </a:lnTo>
                  <a:lnTo>
                    <a:pt x="981" y="1630"/>
                  </a:lnTo>
                  <a:lnTo>
                    <a:pt x="982" y="1624"/>
                  </a:lnTo>
                  <a:lnTo>
                    <a:pt x="982" y="1617"/>
                  </a:lnTo>
                  <a:lnTo>
                    <a:pt x="983" y="1610"/>
                  </a:lnTo>
                  <a:lnTo>
                    <a:pt x="983" y="1603"/>
                  </a:lnTo>
                  <a:lnTo>
                    <a:pt x="983" y="1597"/>
                  </a:lnTo>
                  <a:lnTo>
                    <a:pt x="983" y="1589"/>
                  </a:lnTo>
                  <a:lnTo>
                    <a:pt x="983" y="1583"/>
                  </a:lnTo>
                  <a:lnTo>
                    <a:pt x="983" y="1577"/>
                  </a:lnTo>
                  <a:lnTo>
                    <a:pt x="982" y="1576"/>
                  </a:lnTo>
                  <a:lnTo>
                    <a:pt x="982" y="1576"/>
                  </a:lnTo>
                  <a:lnTo>
                    <a:pt x="981" y="1575"/>
                  </a:lnTo>
                  <a:lnTo>
                    <a:pt x="980" y="1575"/>
                  </a:lnTo>
                  <a:lnTo>
                    <a:pt x="980" y="1574"/>
                  </a:lnTo>
                  <a:lnTo>
                    <a:pt x="978" y="1574"/>
                  </a:lnTo>
                  <a:lnTo>
                    <a:pt x="977" y="1574"/>
                  </a:lnTo>
                  <a:lnTo>
                    <a:pt x="977" y="1573"/>
                  </a:lnTo>
                  <a:lnTo>
                    <a:pt x="976" y="1574"/>
                  </a:lnTo>
                  <a:lnTo>
                    <a:pt x="975" y="1574"/>
                  </a:lnTo>
                  <a:lnTo>
                    <a:pt x="975" y="1583"/>
                  </a:lnTo>
                  <a:lnTo>
                    <a:pt x="970" y="1583"/>
                  </a:lnTo>
                  <a:lnTo>
                    <a:pt x="970" y="1588"/>
                  </a:lnTo>
                  <a:lnTo>
                    <a:pt x="970" y="1593"/>
                  </a:lnTo>
                  <a:lnTo>
                    <a:pt x="969" y="1599"/>
                  </a:lnTo>
                  <a:lnTo>
                    <a:pt x="968" y="1603"/>
                  </a:lnTo>
                  <a:lnTo>
                    <a:pt x="968" y="1607"/>
                  </a:lnTo>
                  <a:lnTo>
                    <a:pt x="967" y="1612"/>
                  </a:lnTo>
                  <a:lnTo>
                    <a:pt x="966" y="1617"/>
                  </a:lnTo>
                  <a:lnTo>
                    <a:pt x="966" y="1621"/>
                  </a:lnTo>
                  <a:lnTo>
                    <a:pt x="966" y="1628"/>
                  </a:lnTo>
                  <a:lnTo>
                    <a:pt x="966" y="1633"/>
                  </a:lnTo>
                  <a:lnTo>
                    <a:pt x="963" y="1635"/>
                  </a:lnTo>
                  <a:lnTo>
                    <a:pt x="962" y="1638"/>
                  </a:lnTo>
                  <a:lnTo>
                    <a:pt x="961" y="1641"/>
                  </a:lnTo>
                  <a:lnTo>
                    <a:pt x="960" y="1644"/>
                  </a:lnTo>
                  <a:lnTo>
                    <a:pt x="959" y="1647"/>
                  </a:lnTo>
                  <a:lnTo>
                    <a:pt x="959" y="1650"/>
                  </a:lnTo>
                  <a:lnTo>
                    <a:pt x="959" y="1654"/>
                  </a:lnTo>
                  <a:lnTo>
                    <a:pt x="959" y="1657"/>
                  </a:lnTo>
                  <a:lnTo>
                    <a:pt x="959" y="1659"/>
                  </a:lnTo>
                  <a:lnTo>
                    <a:pt x="959" y="1662"/>
                  </a:lnTo>
                  <a:lnTo>
                    <a:pt x="959" y="1662"/>
                  </a:lnTo>
                  <a:lnTo>
                    <a:pt x="960" y="1662"/>
                  </a:lnTo>
                  <a:lnTo>
                    <a:pt x="960" y="1662"/>
                  </a:lnTo>
                  <a:lnTo>
                    <a:pt x="960" y="1662"/>
                  </a:lnTo>
                  <a:lnTo>
                    <a:pt x="961" y="1662"/>
                  </a:lnTo>
                  <a:lnTo>
                    <a:pt x="961" y="1661"/>
                  </a:lnTo>
                  <a:lnTo>
                    <a:pt x="961" y="1661"/>
                  </a:lnTo>
                  <a:lnTo>
                    <a:pt x="962" y="1661"/>
                  </a:lnTo>
                  <a:lnTo>
                    <a:pt x="962" y="1661"/>
                  </a:lnTo>
                  <a:lnTo>
                    <a:pt x="963" y="1660"/>
                  </a:lnTo>
                  <a:lnTo>
                    <a:pt x="960" y="1662"/>
                  </a:lnTo>
                  <a:lnTo>
                    <a:pt x="958" y="1664"/>
                  </a:lnTo>
                  <a:lnTo>
                    <a:pt x="957" y="1667"/>
                  </a:lnTo>
                  <a:lnTo>
                    <a:pt x="955" y="1669"/>
                  </a:lnTo>
                  <a:lnTo>
                    <a:pt x="954" y="1670"/>
                  </a:lnTo>
                  <a:lnTo>
                    <a:pt x="953" y="1672"/>
                  </a:lnTo>
                  <a:lnTo>
                    <a:pt x="952" y="1674"/>
                  </a:lnTo>
                  <a:lnTo>
                    <a:pt x="951" y="1675"/>
                  </a:lnTo>
                  <a:lnTo>
                    <a:pt x="951" y="1677"/>
                  </a:lnTo>
                  <a:lnTo>
                    <a:pt x="951" y="1681"/>
                  </a:lnTo>
                  <a:lnTo>
                    <a:pt x="949" y="1676"/>
                  </a:lnTo>
                  <a:lnTo>
                    <a:pt x="951" y="1673"/>
                  </a:lnTo>
                  <a:lnTo>
                    <a:pt x="952" y="1670"/>
                  </a:lnTo>
                  <a:lnTo>
                    <a:pt x="953" y="1665"/>
                  </a:lnTo>
                  <a:lnTo>
                    <a:pt x="955" y="1662"/>
                  </a:lnTo>
                  <a:lnTo>
                    <a:pt x="956" y="1658"/>
                  </a:lnTo>
                  <a:lnTo>
                    <a:pt x="957" y="1655"/>
                  </a:lnTo>
                  <a:lnTo>
                    <a:pt x="958" y="1652"/>
                  </a:lnTo>
                  <a:lnTo>
                    <a:pt x="958" y="1649"/>
                  </a:lnTo>
                  <a:lnTo>
                    <a:pt x="957" y="1646"/>
                  </a:lnTo>
                  <a:lnTo>
                    <a:pt x="956" y="1640"/>
                  </a:lnTo>
                  <a:lnTo>
                    <a:pt x="956" y="1634"/>
                  </a:lnTo>
                  <a:lnTo>
                    <a:pt x="957" y="1628"/>
                  </a:lnTo>
                  <a:lnTo>
                    <a:pt x="957" y="1622"/>
                  </a:lnTo>
                  <a:lnTo>
                    <a:pt x="958" y="1616"/>
                  </a:lnTo>
                  <a:lnTo>
                    <a:pt x="957" y="1611"/>
                  </a:lnTo>
                  <a:lnTo>
                    <a:pt x="956" y="1606"/>
                  </a:lnTo>
                  <a:lnTo>
                    <a:pt x="954" y="1601"/>
                  </a:lnTo>
                  <a:lnTo>
                    <a:pt x="948" y="1597"/>
                  </a:lnTo>
                  <a:lnTo>
                    <a:pt x="943" y="1593"/>
                  </a:lnTo>
                  <a:lnTo>
                    <a:pt x="942" y="1600"/>
                  </a:lnTo>
                  <a:lnTo>
                    <a:pt x="941" y="1605"/>
                  </a:lnTo>
                  <a:lnTo>
                    <a:pt x="942" y="1611"/>
                  </a:lnTo>
                  <a:lnTo>
                    <a:pt x="943" y="1616"/>
                  </a:lnTo>
                  <a:lnTo>
                    <a:pt x="943" y="1620"/>
                  </a:lnTo>
                  <a:lnTo>
                    <a:pt x="944" y="1626"/>
                  </a:lnTo>
                  <a:lnTo>
                    <a:pt x="944" y="1630"/>
                  </a:lnTo>
                  <a:lnTo>
                    <a:pt x="943" y="1635"/>
                  </a:lnTo>
                  <a:lnTo>
                    <a:pt x="941" y="1642"/>
                  </a:lnTo>
                  <a:lnTo>
                    <a:pt x="938" y="1647"/>
                  </a:lnTo>
                  <a:lnTo>
                    <a:pt x="941" y="1655"/>
                  </a:lnTo>
                  <a:lnTo>
                    <a:pt x="937" y="1655"/>
                  </a:lnTo>
                  <a:lnTo>
                    <a:pt x="934" y="1656"/>
                  </a:lnTo>
                  <a:lnTo>
                    <a:pt x="932" y="1659"/>
                  </a:lnTo>
                  <a:lnTo>
                    <a:pt x="931" y="1661"/>
                  </a:lnTo>
                  <a:lnTo>
                    <a:pt x="931" y="1665"/>
                  </a:lnTo>
                  <a:lnTo>
                    <a:pt x="930" y="1669"/>
                  </a:lnTo>
                  <a:lnTo>
                    <a:pt x="930" y="1672"/>
                  </a:lnTo>
                  <a:lnTo>
                    <a:pt x="929" y="1675"/>
                  </a:lnTo>
                  <a:lnTo>
                    <a:pt x="927" y="1677"/>
                  </a:lnTo>
                  <a:lnTo>
                    <a:pt x="925" y="1678"/>
                  </a:lnTo>
                  <a:lnTo>
                    <a:pt x="922" y="1682"/>
                  </a:lnTo>
                  <a:lnTo>
                    <a:pt x="919" y="1685"/>
                  </a:lnTo>
                  <a:lnTo>
                    <a:pt x="919" y="1689"/>
                  </a:lnTo>
                  <a:lnTo>
                    <a:pt x="920" y="1693"/>
                  </a:lnTo>
                  <a:lnTo>
                    <a:pt x="920" y="1698"/>
                  </a:lnTo>
                  <a:lnTo>
                    <a:pt x="922" y="1701"/>
                  </a:lnTo>
                  <a:lnTo>
                    <a:pt x="922" y="1704"/>
                  </a:lnTo>
                  <a:lnTo>
                    <a:pt x="920" y="1707"/>
                  </a:lnTo>
                  <a:lnTo>
                    <a:pt x="918" y="1710"/>
                  </a:lnTo>
                  <a:lnTo>
                    <a:pt x="914" y="1711"/>
                  </a:lnTo>
                  <a:lnTo>
                    <a:pt x="912" y="1710"/>
                  </a:lnTo>
                  <a:lnTo>
                    <a:pt x="912" y="1712"/>
                  </a:lnTo>
                  <a:lnTo>
                    <a:pt x="911" y="1715"/>
                  </a:lnTo>
                  <a:lnTo>
                    <a:pt x="909" y="1717"/>
                  </a:lnTo>
                  <a:lnTo>
                    <a:pt x="906" y="1719"/>
                  </a:lnTo>
                  <a:lnTo>
                    <a:pt x="905" y="1721"/>
                  </a:lnTo>
                  <a:lnTo>
                    <a:pt x="903" y="1724"/>
                  </a:lnTo>
                  <a:lnTo>
                    <a:pt x="903" y="1726"/>
                  </a:lnTo>
                  <a:lnTo>
                    <a:pt x="903" y="1728"/>
                  </a:lnTo>
                  <a:lnTo>
                    <a:pt x="904" y="1730"/>
                  </a:lnTo>
                  <a:lnTo>
                    <a:pt x="906" y="1733"/>
                  </a:lnTo>
                  <a:lnTo>
                    <a:pt x="901" y="1730"/>
                  </a:lnTo>
                  <a:lnTo>
                    <a:pt x="900" y="1733"/>
                  </a:lnTo>
                  <a:lnTo>
                    <a:pt x="899" y="1735"/>
                  </a:lnTo>
                  <a:lnTo>
                    <a:pt x="898" y="1738"/>
                  </a:lnTo>
                  <a:lnTo>
                    <a:pt x="897" y="1740"/>
                  </a:lnTo>
                  <a:lnTo>
                    <a:pt x="896" y="1742"/>
                  </a:lnTo>
                  <a:lnTo>
                    <a:pt x="895" y="1744"/>
                  </a:lnTo>
                  <a:lnTo>
                    <a:pt x="894" y="1746"/>
                  </a:lnTo>
                  <a:lnTo>
                    <a:pt x="894" y="1748"/>
                  </a:lnTo>
                  <a:lnTo>
                    <a:pt x="895" y="1750"/>
                  </a:lnTo>
                  <a:lnTo>
                    <a:pt x="896" y="1753"/>
                  </a:lnTo>
                  <a:lnTo>
                    <a:pt x="894" y="1750"/>
                  </a:lnTo>
                  <a:lnTo>
                    <a:pt x="894" y="1752"/>
                  </a:lnTo>
                  <a:lnTo>
                    <a:pt x="894" y="1752"/>
                  </a:lnTo>
                  <a:lnTo>
                    <a:pt x="892" y="1752"/>
                  </a:lnTo>
                  <a:lnTo>
                    <a:pt x="892" y="1752"/>
                  </a:lnTo>
                  <a:lnTo>
                    <a:pt x="892" y="1753"/>
                  </a:lnTo>
                  <a:lnTo>
                    <a:pt x="892" y="1753"/>
                  </a:lnTo>
                  <a:lnTo>
                    <a:pt x="892" y="1753"/>
                  </a:lnTo>
                  <a:lnTo>
                    <a:pt x="892" y="1754"/>
                  </a:lnTo>
                  <a:lnTo>
                    <a:pt x="892" y="1754"/>
                  </a:lnTo>
                  <a:lnTo>
                    <a:pt x="892" y="1755"/>
                  </a:lnTo>
                  <a:lnTo>
                    <a:pt x="889" y="1756"/>
                  </a:lnTo>
                  <a:lnTo>
                    <a:pt x="887" y="1758"/>
                  </a:lnTo>
                  <a:lnTo>
                    <a:pt x="887" y="1759"/>
                  </a:lnTo>
                  <a:lnTo>
                    <a:pt x="887" y="1759"/>
                  </a:lnTo>
                  <a:lnTo>
                    <a:pt x="888" y="1760"/>
                  </a:lnTo>
                  <a:lnTo>
                    <a:pt x="889" y="1760"/>
                  </a:lnTo>
                  <a:lnTo>
                    <a:pt x="889" y="1761"/>
                  </a:lnTo>
                  <a:lnTo>
                    <a:pt x="889" y="1762"/>
                  </a:lnTo>
                  <a:lnTo>
                    <a:pt x="889" y="1763"/>
                  </a:lnTo>
                  <a:lnTo>
                    <a:pt x="887" y="1765"/>
                  </a:lnTo>
                  <a:lnTo>
                    <a:pt x="882" y="1771"/>
                  </a:lnTo>
                  <a:lnTo>
                    <a:pt x="885" y="1774"/>
                  </a:lnTo>
                  <a:lnTo>
                    <a:pt x="880" y="1773"/>
                  </a:lnTo>
                  <a:lnTo>
                    <a:pt x="879" y="1773"/>
                  </a:lnTo>
                  <a:lnTo>
                    <a:pt x="879" y="1774"/>
                  </a:lnTo>
                  <a:lnTo>
                    <a:pt x="877" y="1775"/>
                  </a:lnTo>
                  <a:lnTo>
                    <a:pt x="877" y="1775"/>
                  </a:lnTo>
                  <a:lnTo>
                    <a:pt x="877" y="1776"/>
                  </a:lnTo>
                  <a:lnTo>
                    <a:pt x="877" y="1777"/>
                  </a:lnTo>
                  <a:lnTo>
                    <a:pt x="877" y="1778"/>
                  </a:lnTo>
                  <a:lnTo>
                    <a:pt x="879" y="1779"/>
                  </a:lnTo>
                  <a:lnTo>
                    <a:pt x="879" y="1781"/>
                  </a:lnTo>
                  <a:lnTo>
                    <a:pt x="877" y="1782"/>
                  </a:lnTo>
                  <a:lnTo>
                    <a:pt x="882" y="1783"/>
                  </a:lnTo>
                  <a:lnTo>
                    <a:pt x="881" y="1783"/>
                  </a:lnTo>
                  <a:lnTo>
                    <a:pt x="881" y="1783"/>
                  </a:lnTo>
                  <a:lnTo>
                    <a:pt x="880" y="1783"/>
                  </a:lnTo>
                  <a:lnTo>
                    <a:pt x="880" y="1783"/>
                  </a:lnTo>
                  <a:lnTo>
                    <a:pt x="880" y="1784"/>
                  </a:lnTo>
                  <a:lnTo>
                    <a:pt x="879" y="1784"/>
                  </a:lnTo>
                  <a:lnTo>
                    <a:pt x="879" y="1784"/>
                  </a:lnTo>
                  <a:lnTo>
                    <a:pt x="879" y="1784"/>
                  </a:lnTo>
                  <a:lnTo>
                    <a:pt x="879" y="1785"/>
                  </a:lnTo>
                  <a:lnTo>
                    <a:pt x="877" y="1785"/>
                  </a:lnTo>
                  <a:lnTo>
                    <a:pt x="877" y="1788"/>
                  </a:lnTo>
                  <a:lnTo>
                    <a:pt x="875" y="1787"/>
                  </a:lnTo>
                  <a:lnTo>
                    <a:pt x="873" y="1790"/>
                  </a:lnTo>
                  <a:lnTo>
                    <a:pt x="870" y="1788"/>
                  </a:lnTo>
                  <a:lnTo>
                    <a:pt x="870" y="1789"/>
                  </a:lnTo>
                  <a:lnTo>
                    <a:pt x="870" y="1790"/>
                  </a:lnTo>
                  <a:lnTo>
                    <a:pt x="869" y="1791"/>
                  </a:lnTo>
                  <a:lnTo>
                    <a:pt x="868" y="1792"/>
                  </a:lnTo>
                  <a:lnTo>
                    <a:pt x="868" y="1792"/>
                  </a:lnTo>
                  <a:lnTo>
                    <a:pt x="867" y="1793"/>
                  </a:lnTo>
                  <a:lnTo>
                    <a:pt x="867" y="1795"/>
                  </a:lnTo>
                  <a:lnTo>
                    <a:pt x="867" y="1796"/>
                  </a:lnTo>
                  <a:lnTo>
                    <a:pt x="867" y="1797"/>
                  </a:lnTo>
                  <a:lnTo>
                    <a:pt x="867" y="1798"/>
                  </a:lnTo>
                  <a:lnTo>
                    <a:pt x="868" y="1799"/>
                  </a:lnTo>
                  <a:lnTo>
                    <a:pt x="869" y="1799"/>
                  </a:lnTo>
                  <a:lnTo>
                    <a:pt x="869" y="1799"/>
                  </a:lnTo>
                  <a:lnTo>
                    <a:pt x="870" y="1798"/>
                  </a:lnTo>
                  <a:lnTo>
                    <a:pt x="870" y="1797"/>
                  </a:lnTo>
                  <a:lnTo>
                    <a:pt x="871" y="1797"/>
                  </a:lnTo>
                  <a:lnTo>
                    <a:pt x="871" y="1797"/>
                  </a:lnTo>
                  <a:lnTo>
                    <a:pt x="871" y="1797"/>
                  </a:lnTo>
                  <a:lnTo>
                    <a:pt x="872" y="1798"/>
                  </a:lnTo>
                  <a:lnTo>
                    <a:pt x="873" y="1800"/>
                  </a:lnTo>
                  <a:lnTo>
                    <a:pt x="874" y="1798"/>
                  </a:lnTo>
                  <a:lnTo>
                    <a:pt x="867" y="1806"/>
                  </a:lnTo>
                  <a:lnTo>
                    <a:pt x="866" y="1804"/>
                  </a:lnTo>
                  <a:lnTo>
                    <a:pt x="863" y="1802"/>
                  </a:lnTo>
                  <a:lnTo>
                    <a:pt x="862" y="1800"/>
                  </a:lnTo>
                  <a:lnTo>
                    <a:pt x="860" y="1798"/>
                  </a:lnTo>
                  <a:lnTo>
                    <a:pt x="858" y="1796"/>
                  </a:lnTo>
                  <a:lnTo>
                    <a:pt x="856" y="1793"/>
                  </a:lnTo>
                  <a:lnTo>
                    <a:pt x="853" y="1791"/>
                  </a:lnTo>
                  <a:lnTo>
                    <a:pt x="851" y="1789"/>
                  </a:lnTo>
                  <a:lnTo>
                    <a:pt x="848" y="1788"/>
                  </a:lnTo>
                  <a:lnTo>
                    <a:pt x="845" y="1787"/>
                  </a:lnTo>
                  <a:lnTo>
                    <a:pt x="843" y="1788"/>
                  </a:lnTo>
                  <a:lnTo>
                    <a:pt x="842" y="1790"/>
                  </a:lnTo>
                  <a:lnTo>
                    <a:pt x="842" y="1791"/>
                  </a:lnTo>
                  <a:lnTo>
                    <a:pt x="842" y="1793"/>
                  </a:lnTo>
                  <a:lnTo>
                    <a:pt x="842" y="1795"/>
                  </a:lnTo>
                  <a:lnTo>
                    <a:pt x="843" y="1797"/>
                  </a:lnTo>
                  <a:lnTo>
                    <a:pt x="844" y="1798"/>
                  </a:lnTo>
                  <a:lnTo>
                    <a:pt x="845" y="1800"/>
                  </a:lnTo>
                  <a:lnTo>
                    <a:pt x="845" y="1801"/>
                  </a:lnTo>
                  <a:lnTo>
                    <a:pt x="845" y="1803"/>
                  </a:lnTo>
                  <a:lnTo>
                    <a:pt x="851" y="1803"/>
                  </a:lnTo>
                  <a:lnTo>
                    <a:pt x="851" y="1803"/>
                  </a:lnTo>
                  <a:lnTo>
                    <a:pt x="851" y="1804"/>
                  </a:lnTo>
                  <a:lnTo>
                    <a:pt x="851" y="1805"/>
                  </a:lnTo>
                  <a:lnTo>
                    <a:pt x="851" y="1806"/>
                  </a:lnTo>
                  <a:lnTo>
                    <a:pt x="851" y="1807"/>
                  </a:lnTo>
                  <a:lnTo>
                    <a:pt x="851" y="1807"/>
                  </a:lnTo>
                  <a:lnTo>
                    <a:pt x="851" y="1808"/>
                  </a:lnTo>
                  <a:lnTo>
                    <a:pt x="851" y="1810"/>
                  </a:lnTo>
                  <a:lnTo>
                    <a:pt x="852" y="1810"/>
                  </a:lnTo>
                  <a:lnTo>
                    <a:pt x="853" y="1811"/>
                  </a:lnTo>
                  <a:lnTo>
                    <a:pt x="856" y="1811"/>
                  </a:lnTo>
                  <a:lnTo>
                    <a:pt x="860" y="1833"/>
                  </a:lnTo>
                  <a:lnTo>
                    <a:pt x="866" y="1832"/>
                  </a:lnTo>
                  <a:lnTo>
                    <a:pt x="863" y="1834"/>
                  </a:lnTo>
                  <a:lnTo>
                    <a:pt x="863" y="1836"/>
                  </a:lnTo>
                  <a:lnTo>
                    <a:pt x="863" y="1839"/>
                  </a:lnTo>
                  <a:lnTo>
                    <a:pt x="863" y="1841"/>
                  </a:lnTo>
                  <a:lnTo>
                    <a:pt x="865" y="1843"/>
                  </a:lnTo>
                  <a:lnTo>
                    <a:pt x="865" y="1844"/>
                  </a:lnTo>
                  <a:lnTo>
                    <a:pt x="867" y="1845"/>
                  </a:lnTo>
                  <a:lnTo>
                    <a:pt x="868" y="1847"/>
                  </a:lnTo>
                  <a:lnTo>
                    <a:pt x="869" y="1847"/>
                  </a:lnTo>
                  <a:lnTo>
                    <a:pt x="870" y="1848"/>
                  </a:lnTo>
                  <a:lnTo>
                    <a:pt x="871" y="1857"/>
                  </a:lnTo>
                  <a:lnTo>
                    <a:pt x="873" y="1865"/>
                  </a:lnTo>
                  <a:lnTo>
                    <a:pt x="875" y="1874"/>
                  </a:lnTo>
                  <a:lnTo>
                    <a:pt x="877" y="1883"/>
                  </a:lnTo>
                  <a:lnTo>
                    <a:pt x="881" y="1891"/>
                  </a:lnTo>
                  <a:lnTo>
                    <a:pt x="884" y="1900"/>
                  </a:lnTo>
                  <a:lnTo>
                    <a:pt x="887" y="1907"/>
                  </a:lnTo>
                  <a:lnTo>
                    <a:pt x="890" y="1916"/>
                  </a:lnTo>
                  <a:lnTo>
                    <a:pt x="892" y="1922"/>
                  </a:lnTo>
                  <a:lnTo>
                    <a:pt x="894" y="1929"/>
                  </a:lnTo>
                  <a:lnTo>
                    <a:pt x="894" y="1928"/>
                  </a:lnTo>
                  <a:lnTo>
                    <a:pt x="898" y="1928"/>
                  </a:lnTo>
                  <a:lnTo>
                    <a:pt x="898" y="1929"/>
                  </a:lnTo>
                  <a:lnTo>
                    <a:pt x="896" y="1929"/>
                  </a:lnTo>
                  <a:lnTo>
                    <a:pt x="896" y="1933"/>
                  </a:lnTo>
                  <a:lnTo>
                    <a:pt x="896" y="1938"/>
                  </a:lnTo>
                  <a:lnTo>
                    <a:pt x="897" y="1942"/>
                  </a:lnTo>
                  <a:lnTo>
                    <a:pt x="899" y="1946"/>
                  </a:lnTo>
                  <a:lnTo>
                    <a:pt x="900" y="1949"/>
                  </a:lnTo>
                  <a:lnTo>
                    <a:pt x="902" y="1954"/>
                  </a:lnTo>
                  <a:lnTo>
                    <a:pt x="903" y="1958"/>
                  </a:lnTo>
                  <a:lnTo>
                    <a:pt x="905" y="1961"/>
                  </a:lnTo>
                  <a:lnTo>
                    <a:pt x="908" y="1964"/>
                  </a:lnTo>
                  <a:lnTo>
                    <a:pt x="909" y="1968"/>
                  </a:lnTo>
                  <a:lnTo>
                    <a:pt x="910" y="1967"/>
                  </a:lnTo>
                  <a:lnTo>
                    <a:pt x="910" y="1965"/>
                  </a:lnTo>
                  <a:lnTo>
                    <a:pt x="911" y="1964"/>
                  </a:lnTo>
                  <a:lnTo>
                    <a:pt x="910" y="1962"/>
                  </a:lnTo>
                  <a:lnTo>
                    <a:pt x="910" y="1961"/>
                  </a:lnTo>
                  <a:lnTo>
                    <a:pt x="910" y="1960"/>
                  </a:lnTo>
                  <a:lnTo>
                    <a:pt x="909" y="1959"/>
                  </a:lnTo>
                  <a:lnTo>
                    <a:pt x="909" y="1958"/>
                  </a:lnTo>
                  <a:lnTo>
                    <a:pt x="909" y="1958"/>
                  </a:lnTo>
                  <a:lnTo>
                    <a:pt x="909" y="1959"/>
                  </a:lnTo>
                  <a:lnTo>
                    <a:pt x="918" y="1968"/>
                  </a:lnTo>
                  <a:lnTo>
                    <a:pt x="919" y="1967"/>
                  </a:lnTo>
                  <a:lnTo>
                    <a:pt x="922" y="1965"/>
                  </a:lnTo>
                  <a:lnTo>
                    <a:pt x="925" y="1965"/>
                  </a:lnTo>
                  <a:lnTo>
                    <a:pt x="928" y="1967"/>
                  </a:lnTo>
                  <a:lnTo>
                    <a:pt x="932" y="1967"/>
                  </a:lnTo>
                  <a:lnTo>
                    <a:pt x="935" y="1968"/>
                  </a:lnTo>
                  <a:lnTo>
                    <a:pt x="940" y="1969"/>
                  </a:lnTo>
                  <a:lnTo>
                    <a:pt x="944" y="1970"/>
                  </a:lnTo>
                  <a:lnTo>
                    <a:pt x="948" y="1971"/>
                  </a:lnTo>
                  <a:lnTo>
                    <a:pt x="952" y="1971"/>
                  </a:lnTo>
                  <a:lnTo>
                    <a:pt x="1004" y="1968"/>
                  </a:lnTo>
                  <a:lnTo>
                    <a:pt x="1013" y="1975"/>
                  </a:lnTo>
                  <a:lnTo>
                    <a:pt x="1021" y="1984"/>
                  </a:lnTo>
                  <a:lnTo>
                    <a:pt x="1029" y="1991"/>
                  </a:lnTo>
                  <a:lnTo>
                    <a:pt x="1035" y="2000"/>
                  </a:lnTo>
                  <a:lnTo>
                    <a:pt x="1043" y="2009"/>
                  </a:lnTo>
                  <a:lnTo>
                    <a:pt x="1049" y="2017"/>
                  </a:lnTo>
                  <a:lnTo>
                    <a:pt x="1057" y="2026"/>
                  </a:lnTo>
                  <a:lnTo>
                    <a:pt x="1065" y="2034"/>
                  </a:lnTo>
                  <a:lnTo>
                    <a:pt x="1072" y="2043"/>
                  </a:lnTo>
                  <a:lnTo>
                    <a:pt x="1081" y="2050"/>
                  </a:lnTo>
                  <a:lnTo>
                    <a:pt x="1081" y="2050"/>
                  </a:lnTo>
                  <a:lnTo>
                    <a:pt x="1082" y="2050"/>
                  </a:lnTo>
                  <a:lnTo>
                    <a:pt x="1082" y="2052"/>
                  </a:lnTo>
                  <a:lnTo>
                    <a:pt x="1081" y="2052"/>
                  </a:lnTo>
                  <a:lnTo>
                    <a:pt x="1080" y="2053"/>
                  </a:lnTo>
                  <a:lnTo>
                    <a:pt x="1080" y="2053"/>
                  </a:lnTo>
                  <a:lnTo>
                    <a:pt x="1078" y="2054"/>
                  </a:lnTo>
                  <a:lnTo>
                    <a:pt x="1078" y="2055"/>
                  </a:lnTo>
                  <a:lnTo>
                    <a:pt x="1077" y="2055"/>
                  </a:lnTo>
                  <a:lnTo>
                    <a:pt x="1078" y="2056"/>
                  </a:lnTo>
                  <a:lnTo>
                    <a:pt x="1075" y="2055"/>
                  </a:lnTo>
                  <a:lnTo>
                    <a:pt x="1073" y="2056"/>
                  </a:lnTo>
                  <a:lnTo>
                    <a:pt x="1069" y="2058"/>
                  </a:lnTo>
                  <a:lnTo>
                    <a:pt x="1066" y="2061"/>
                  </a:lnTo>
                  <a:lnTo>
                    <a:pt x="1060" y="2063"/>
                  </a:lnTo>
                  <a:lnTo>
                    <a:pt x="1056" y="2065"/>
                  </a:lnTo>
                  <a:lnTo>
                    <a:pt x="1051" y="2068"/>
                  </a:lnTo>
                  <a:lnTo>
                    <a:pt x="1045" y="2068"/>
                  </a:lnTo>
                  <a:lnTo>
                    <a:pt x="1039" y="2065"/>
                  </a:lnTo>
                  <a:lnTo>
                    <a:pt x="1033" y="2061"/>
                  </a:lnTo>
                  <a:lnTo>
                    <a:pt x="1024" y="2056"/>
                  </a:lnTo>
                  <a:lnTo>
                    <a:pt x="1017" y="2049"/>
                  </a:lnTo>
                  <a:lnTo>
                    <a:pt x="1011" y="2042"/>
                  </a:lnTo>
                  <a:lnTo>
                    <a:pt x="1005" y="2034"/>
                  </a:lnTo>
                  <a:lnTo>
                    <a:pt x="1001" y="2026"/>
                  </a:lnTo>
                  <a:lnTo>
                    <a:pt x="996" y="2018"/>
                  </a:lnTo>
                  <a:lnTo>
                    <a:pt x="990" y="2012"/>
                  </a:lnTo>
                  <a:lnTo>
                    <a:pt x="984" y="2004"/>
                  </a:lnTo>
                  <a:lnTo>
                    <a:pt x="976" y="1999"/>
                  </a:lnTo>
                  <a:lnTo>
                    <a:pt x="966" y="1995"/>
                  </a:lnTo>
                  <a:lnTo>
                    <a:pt x="967" y="1999"/>
                  </a:lnTo>
                  <a:lnTo>
                    <a:pt x="969" y="2002"/>
                  </a:lnTo>
                  <a:lnTo>
                    <a:pt x="971" y="2005"/>
                  </a:lnTo>
                  <a:lnTo>
                    <a:pt x="974" y="2009"/>
                  </a:lnTo>
                  <a:lnTo>
                    <a:pt x="977" y="2012"/>
                  </a:lnTo>
                  <a:lnTo>
                    <a:pt x="981" y="2015"/>
                  </a:lnTo>
                  <a:lnTo>
                    <a:pt x="984" y="2018"/>
                  </a:lnTo>
                  <a:lnTo>
                    <a:pt x="987" y="2021"/>
                  </a:lnTo>
                  <a:lnTo>
                    <a:pt x="989" y="2025"/>
                  </a:lnTo>
                  <a:lnTo>
                    <a:pt x="991" y="2029"/>
                  </a:lnTo>
                  <a:lnTo>
                    <a:pt x="997" y="2036"/>
                  </a:lnTo>
                  <a:lnTo>
                    <a:pt x="1003" y="2045"/>
                  </a:lnTo>
                  <a:lnTo>
                    <a:pt x="1011" y="2054"/>
                  </a:lnTo>
                  <a:lnTo>
                    <a:pt x="1019" y="2062"/>
                  </a:lnTo>
                  <a:lnTo>
                    <a:pt x="1027" y="2071"/>
                  </a:lnTo>
                  <a:lnTo>
                    <a:pt x="1033" y="2079"/>
                  </a:lnTo>
                  <a:lnTo>
                    <a:pt x="1038" y="2089"/>
                  </a:lnTo>
                  <a:lnTo>
                    <a:pt x="1041" y="2099"/>
                  </a:lnTo>
                  <a:lnTo>
                    <a:pt x="1041" y="2109"/>
                  </a:lnTo>
                  <a:lnTo>
                    <a:pt x="1039" y="2119"/>
                  </a:lnTo>
                  <a:lnTo>
                    <a:pt x="1030" y="2120"/>
                  </a:lnTo>
                  <a:lnTo>
                    <a:pt x="1023" y="2121"/>
                  </a:lnTo>
                  <a:lnTo>
                    <a:pt x="1014" y="2121"/>
                  </a:lnTo>
                  <a:lnTo>
                    <a:pt x="1005" y="2120"/>
                  </a:lnTo>
                  <a:lnTo>
                    <a:pt x="997" y="2118"/>
                  </a:lnTo>
                  <a:lnTo>
                    <a:pt x="988" y="2115"/>
                  </a:lnTo>
                  <a:lnTo>
                    <a:pt x="980" y="2111"/>
                  </a:lnTo>
                  <a:lnTo>
                    <a:pt x="972" y="2105"/>
                  </a:lnTo>
                  <a:lnTo>
                    <a:pt x="965" y="2099"/>
                  </a:lnTo>
                  <a:lnTo>
                    <a:pt x="957" y="2091"/>
                  </a:lnTo>
                  <a:lnTo>
                    <a:pt x="956" y="2095"/>
                  </a:lnTo>
                  <a:lnTo>
                    <a:pt x="955" y="2091"/>
                  </a:lnTo>
                  <a:lnTo>
                    <a:pt x="954" y="2089"/>
                  </a:lnTo>
                  <a:lnTo>
                    <a:pt x="953" y="2087"/>
                  </a:lnTo>
                  <a:lnTo>
                    <a:pt x="951" y="2086"/>
                  </a:lnTo>
                  <a:lnTo>
                    <a:pt x="949" y="2084"/>
                  </a:lnTo>
                  <a:lnTo>
                    <a:pt x="947" y="2082"/>
                  </a:lnTo>
                  <a:lnTo>
                    <a:pt x="945" y="2081"/>
                  </a:lnTo>
                  <a:lnTo>
                    <a:pt x="943" y="2078"/>
                  </a:lnTo>
                  <a:lnTo>
                    <a:pt x="941" y="2077"/>
                  </a:lnTo>
                  <a:lnTo>
                    <a:pt x="939" y="2076"/>
                  </a:lnTo>
                  <a:lnTo>
                    <a:pt x="938" y="2076"/>
                  </a:lnTo>
                  <a:lnTo>
                    <a:pt x="938" y="2077"/>
                  </a:lnTo>
                  <a:lnTo>
                    <a:pt x="937" y="2077"/>
                  </a:lnTo>
                  <a:lnTo>
                    <a:pt x="935" y="2077"/>
                  </a:lnTo>
                  <a:lnTo>
                    <a:pt x="934" y="2077"/>
                  </a:lnTo>
                  <a:lnTo>
                    <a:pt x="933" y="2077"/>
                  </a:lnTo>
                  <a:lnTo>
                    <a:pt x="932" y="2078"/>
                  </a:lnTo>
                  <a:lnTo>
                    <a:pt x="931" y="2078"/>
                  </a:lnTo>
                  <a:lnTo>
                    <a:pt x="930" y="2079"/>
                  </a:lnTo>
                  <a:lnTo>
                    <a:pt x="930" y="2079"/>
                  </a:lnTo>
                  <a:lnTo>
                    <a:pt x="933" y="2087"/>
                  </a:lnTo>
                  <a:lnTo>
                    <a:pt x="938" y="2093"/>
                  </a:lnTo>
                  <a:lnTo>
                    <a:pt x="942" y="2100"/>
                  </a:lnTo>
                  <a:lnTo>
                    <a:pt x="945" y="2106"/>
                  </a:lnTo>
                  <a:lnTo>
                    <a:pt x="949" y="2113"/>
                  </a:lnTo>
                  <a:lnTo>
                    <a:pt x="953" y="2119"/>
                  </a:lnTo>
                  <a:lnTo>
                    <a:pt x="957" y="2126"/>
                  </a:lnTo>
                  <a:lnTo>
                    <a:pt x="959" y="2133"/>
                  </a:lnTo>
                  <a:lnTo>
                    <a:pt x="962" y="2141"/>
                  </a:lnTo>
                  <a:lnTo>
                    <a:pt x="965" y="2148"/>
                  </a:lnTo>
                  <a:lnTo>
                    <a:pt x="968" y="2143"/>
                  </a:lnTo>
                  <a:lnTo>
                    <a:pt x="969" y="2145"/>
                  </a:lnTo>
                  <a:lnTo>
                    <a:pt x="969" y="2147"/>
                  </a:lnTo>
                  <a:lnTo>
                    <a:pt x="968" y="2148"/>
                  </a:lnTo>
                  <a:lnTo>
                    <a:pt x="968" y="2150"/>
                  </a:lnTo>
                  <a:lnTo>
                    <a:pt x="968" y="2152"/>
                  </a:lnTo>
                  <a:lnTo>
                    <a:pt x="968" y="2153"/>
                  </a:lnTo>
                  <a:lnTo>
                    <a:pt x="968" y="2155"/>
                  </a:lnTo>
                  <a:lnTo>
                    <a:pt x="968" y="2156"/>
                  </a:lnTo>
                  <a:lnTo>
                    <a:pt x="969" y="2157"/>
                  </a:lnTo>
                  <a:lnTo>
                    <a:pt x="970" y="2159"/>
                  </a:lnTo>
                  <a:lnTo>
                    <a:pt x="969" y="2160"/>
                  </a:lnTo>
                  <a:lnTo>
                    <a:pt x="968" y="2160"/>
                  </a:lnTo>
                  <a:lnTo>
                    <a:pt x="968" y="2160"/>
                  </a:lnTo>
                  <a:lnTo>
                    <a:pt x="969" y="2160"/>
                  </a:lnTo>
                  <a:lnTo>
                    <a:pt x="969" y="2159"/>
                  </a:lnTo>
                  <a:lnTo>
                    <a:pt x="969" y="2158"/>
                  </a:lnTo>
                  <a:lnTo>
                    <a:pt x="969" y="2158"/>
                  </a:lnTo>
                  <a:lnTo>
                    <a:pt x="969" y="2157"/>
                  </a:lnTo>
                  <a:lnTo>
                    <a:pt x="968" y="2156"/>
                  </a:lnTo>
                  <a:lnTo>
                    <a:pt x="966" y="2155"/>
                  </a:lnTo>
                  <a:lnTo>
                    <a:pt x="966" y="2159"/>
                  </a:lnTo>
                  <a:lnTo>
                    <a:pt x="965" y="2162"/>
                  </a:lnTo>
                  <a:lnTo>
                    <a:pt x="962" y="2165"/>
                  </a:lnTo>
                  <a:lnTo>
                    <a:pt x="961" y="2169"/>
                  </a:lnTo>
                  <a:lnTo>
                    <a:pt x="959" y="2171"/>
                  </a:lnTo>
                  <a:lnTo>
                    <a:pt x="956" y="2173"/>
                  </a:lnTo>
                  <a:lnTo>
                    <a:pt x="954" y="2174"/>
                  </a:lnTo>
                  <a:lnTo>
                    <a:pt x="951" y="2176"/>
                  </a:lnTo>
                  <a:lnTo>
                    <a:pt x="946" y="2176"/>
                  </a:lnTo>
                  <a:lnTo>
                    <a:pt x="943" y="2177"/>
                  </a:lnTo>
                  <a:lnTo>
                    <a:pt x="939" y="2174"/>
                  </a:lnTo>
                  <a:lnTo>
                    <a:pt x="934" y="2173"/>
                  </a:lnTo>
                  <a:lnTo>
                    <a:pt x="930" y="2171"/>
                  </a:lnTo>
                  <a:lnTo>
                    <a:pt x="927" y="2170"/>
                  </a:lnTo>
                  <a:lnTo>
                    <a:pt x="923" y="2168"/>
                  </a:lnTo>
                  <a:lnTo>
                    <a:pt x="919" y="2165"/>
                  </a:lnTo>
                  <a:lnTo>
                    <a:pt x="916" y="2163"/>
                  </a:lnTo>
                  <a:lnTo>
                    <a:pt x="914" y="2159"/>
                  </a:lnTo>
                  <a:lnTo>
                    <a:pt x="913" y="2155"/>
                  </a:lnTo>
                  <a:lnTo>
                    <a:pt x="912" y="2149"/>
                  </a:lnTo>
                  <a:lnTo>
                    <a:pt x="911" y="2149"/>
                  </a:lnTo>
                  <a:lnTo>
                    <a:pt x="911" y="2150"/>
                  </a:lnTo>
                  <a:lnTo>
                    <a:pt x="910" y="2150"/>
                  </a:lnTo>
                  <a:lnTo>
                    <a:pt x="910" y="2149"/>
                  </a:lnTo>
                  <a:lnTo>
                    <a:pt x="909" y="2148"/>
                  </a:lnTo>
                  <a:lnTo>
                    <a:pt x="909" y="2146"/>
                  </a:lnTo>
                  <a:lnTo>
                    <a:pt x="908" y="2145"/>
                  </a:lnTo>
                  <a:lnTo>
                    <a:pt x="906" y="2144"/>
                  </a:lnTo>
                  <a:lnTo>
                    <a:pt x="904" y="2142"/>
                  </a:lnTo>
                  <a:lnTo>
                    <a:pt x="903" y="2141"/>
                  </a:lnTo>
                  <a:lnTo>
                    <a:pt x="901" y="2141"/>
                  </a:lnTo>
                  <a:lnTo>
                    <a:pt x="901" y="2143"/>
                  </a:lnTo>
                  <a:lnTo>
                    <a:pt x="896" y="2143"/>
                  </a:lnTo>
                  <a:lnTo>
                    <a:pt x="896" y="2141"/>
                  </a:lnTo>
                  <a:lnTo>
                    <a:pt x="897" y="2141"/>
                  </a:lnTo>
                  <a:lnTo>
                    <a:pt x="897" y="2141"/>
                  </a:lnTo>
                  <a:lnTo>
                    <a:pt x="897" y="2141"/>
                  </a:lnTo>
                  <a:lnTo>
                    <a:pt x="898" y="2141"/>
                  </a:lnTo>
                  <a:lnTo>
                    <a:pt x="898" y="2141"/>
                  </a:lnTo>
                  <a:lnTo>
                    <a:pt x="898" y="2141"/>
                  </a:lnTo>
                  <a:lnTo>
                    <a:pt x="899" y="2140"/>
                  </a:lnTo>
                  <a:lnTo>
                    <a:pt x="899" y="2140"/>
                  </a:lnTo>
                  <a:lnTo>
                    <a:pt x="899" y="2140"/>
                  </a:lnTo>
                  <a:lnTo>
                    <a:pt x="900" y="2140"/>
                  </a:lnTo>
                  <a:lnTo>
                    <a:pt x="900" y="2135"/>
                  </a:lnTo>
                  <a:lnTo>
                    <a:pt x="900" y="2136"/>
                  </a:lnTo>
                  <a:lnTo>
                    <a:pt x="892" y="2136"/>
                  </a:lnTo>
                  <a:lnTo>
                    <a:pt x="892" y="2135"/>
                  </a:lnTo>
                  <a:lnTo>
                    <a:pt x="894" y="2135"/>
                  </a:lnTo>
                  <a:lnTo>
                    <a:pt x="895" y="2132"/>
                  </a:lnTo>
                  <a:lnTo>
                    <a:pt x="894" y="2129"/>
                  </a:lnTo>
                  <a:lnTo>
                    <a:pt x="892" y="2127"/>
                  </a:lnTo>
                  <a:lnTo>
                    <a:pt x="890" y="2126"/>
                  </a:lnTo>
                  <a:lnTo>
                    <a:pt x="888" y="2125"/>
                  </a:lnTo>
                  <a:lnTo>
                    <a:pt x="886" y="2124"/>
                  </a:lnTo>
                  <a:lnTo>
                    <a:pt x="883" y="2124"/>
                  </a:lnTo>
                  <a:lnTo>
                    <a:pt x="880" y="2122"/>
                  </a:lnTo>
                  <a:lnTo>
                    <a:pt x="876" y="2120"/>
                  </a:lnTo>
                  <a:lnTo>
                    <a:pt x="874" y="2119"/>
                  </a:lnTo>
                  <a:lnTo>
                    <a:pt x="876" y="2125"/>
                  </a:lnTo>
                  <a:lnTo>
                    <a:pt x="879" y="2130"/>
                  </a:lnTo>
                  <a:lnTo>
                    <a:pt x="881" y="2136"/>
                  </a:lnTo>
                  <a:lnTo>
                    <a:pt x="883" y="2143"/>
                  </a:lnTo>
                  <a:lnTo>
                    <a:pt x="885" y="2149"/>
                  </a:lnTo>
                  <a:lnTo>
                    <a:pt x="886" y="2156"/>
                  </a:lnTo>
                  <a:lnTo>
                    <a:pt x="888" y="2161"/>
                  </a:lnTo>
                  <a:lnTo>
                    <a:pt x="889" y="2168"/>
                  </a:lnTo>
                  <a:lnTo>
                    <a:pt x="890" y="2174"/>
                  </a:lnTo>
                  <a:lnTo>
                    <a:pt x="890" y="2181"/>
                  </a:lnTo>
                  <a:lnTo>
                    <a:pt x="891" y="2181"/>
                  </a:lnTo>
                  <a:lnTo>
                    <a:pt x="891" y="2179"/>
                  </a:lnTo>
                  <a:lnTo>
                    <a:pt x="892" y="2179"/>
                  </a:lnTo>
                  <a:lnTo>
                    <a:pt x="892" y="2178"/>
                  </a:lnTo>
                  <a:lnTo>
                    <a:pt x="892" y="2178"/>
                  </a:lnTo>
                  <a:lnTo>
                    <a:pt x="892" y="2177"/>
                  </a:lnTo>
                  <a:lnTo>
                    <a:pt x="892" y="2177"/>
                  </a:lnTo>
                  <a:lnTo>
                    <a:pt x="892" y="2176"/>
                  </a:lnTo>
                  <a:lnTo>
                    <a:pt x="892" y="2176"/>
                  </a:lnTo>
                  <a:lnTo>
                    <a:pt x="892" y="2175"/>
                  </a:lnTo>
                  <a:lnTo>
                    <a:pt x="892" y="2175"/>
                  </a:lnTo>
                  <a:lnTo>
                    <a:pt x="894" y="2176"/>
                  </a:lnTo>
                  <a:lnTo>
                    <a:pt x="894" y="2176"/>
                  </a:lnTo>
                  <a:lnTo>
                    <a:pt x="894" y="2177"/>
                  </a:lnTo>
                  <a:lnTo>
                    <a:pt x="894" y="2177"/>
                  </a:lnTo>
                  <a:lnTo>
                    <a:pt x="894" y="2178"/>
                  </a:lnTo>
                  <a:lnTo>
                    <a:pt x="894" y="2178"/>
                  </a:lnTo>
                  <a:lnTo>
                    <a:pt x="894" y="2179"/>
                  </a:lnTo>
                  <a:lnTo>
                    <a:pt x="894" y="2179"/>
                  </a:lnTo>
                  <a:lnTo>
                    <a:pt x="894" y="2181"/>
                  </a:lnTo>
                  <a:lnTo>
                    <a:pt x="891" y="2181"/>
                  </a:lnTo>
                  <a:lnTo>
                    <a:pt x="889" y="2182"/>
                  </a:lnTo>
                  <a:lnTo>
                    <a:pt x="888" y="2183"/>
                  </a:lnTo>
                  <a:lnTo>
                    <a:pt x="888" y="2185"/>
                  </a:lnTo>
                  <a:lnTo>
                    <a:pt x="888" y="2187"/>
                  </a:lnTo>
                  <a:lnTo>
                    <a:pt x="888" y="2190"/>
                  </a:lnTo>
                  <a:lnTo>
                    <a:pt x="888" y="2192"/>
                  </a:lnTo>
                  <a:lnTo>
                    <a:pt x="889" y="2193"/>
                  </a:lnTo>
                  <a:lnTo>
                    <a:pt x="889" y="2195"/>
                  </a:lnTo>
                  <a:lnTo>
                    <a:pt x="888" y="2195"/>
                  </a:lnTo>
                  <a:lnTo>
                    <a:pt x="887" y="2193"/>
                  </a:lnTo>
                  <a:lnTo>
                    <a:pt x="885" y="2202"/>
                  </a:lnTo>
                  <a:lnTo>
                    <a:pt x="885" y="2200"/>
                  </a:lnTo>
                  <a:lnTo>
                    <a:pt x="885" y="2199"/>
                  </a:lnTo>
                  <a:lnTo>
                    <a:pt x="884" y="2198"/>
                  </a:lnTo>
                  <a:lnTo>
                    <a:pt x="883" y="2198"/>
                  </a:lnTo>
                  <a:lnTo>
                    <a:pt x="882" y="2198"/>
                  </a:lnTo>
                  <a:lnTo>
                    <a:pt x="881" y="2199"/>
                  </a:lnTo>
                  <a:lnTo>
                    <a:pt x="880" y="2199"/>
                  </a:lnTo>
                  <a:lnTo>
                    <a:pt x="879" y="2199"/>
                  </a:lnTo>
                  <a:lnTo>
                    <a:pt x="876" y="2199"/>
                  </a:lnTo>
                  <a:lnTo>
                    <a:pt x="875" y="2197"/>
                  </a:lnTo>
                  <a:lnTo>
                    <a:pt x="873" y="2199"/>
                  </a:lnTo>
                  <a:lnTo>
                    <a:pt x="870" y="2196"/>
                  </a:lnTo>
                  <a:lnTo>
                    <a:pt x="867" y="2192"/>
                  </a:lnTo>
                  <a:lnTo>
                    <a:pt x="865" y="2189"/>
                  </a:lnTo>
                  <a:lnTo>
                    <a:pt x="862" y="2185"/>
                  </a:lnTo>
                  <a:lnTo>
                    <a:pt x="860" y="2182"/>
                  </a:lnTo>
                  <a:lnTo>
                    <a:pt x="857" y="2177"/>
                  </a:lnTo>
                  <a:lnTo>
                    <a:pt x="855" y="2175"/>
                  </a:lnTo>
                  <a:lnTo>
                    <a:pt x="853" y="2172"/>
                  </a:lnTo>
                  <a:lnTo>
                    <a:pt x="851" y="2171"/>
                  </a:lnTo>
                  <a:lnTo>
                    <a:pt x="848" y="2170"/>
                  </a:lnTo>
                  <a:lnTo>
                    <a:pt x="849" y="2170"/>
                  </a:lnTo>
                  <a:lnTo>
                    <a:pt x="849" y="2169"/>
                  </a:lnTo>
                  <a:lnTo>
                    <a:pt x="849" y="2168"/>
                  </a:lnTo>
                  <a:lnTo>
                    <a:pt x="849" y="2167"/>
                  </a:lnTo>
                  <a:lnTo>
                    <a:pt x="849" y="2165"/>
                  </a:lnTo>
                  <a:lnTo>
                    <a:pt x="848" y="2164"/>
                  </a:lnTo>
                  <a:lnTo>
                    <a:pt x="848" y="2163"/>
                  </a:lnTo>
                  <a:lnTo>
                    <a:pt x="847" y="2162"/>
                  </a:lnTo>
                  <a:lnTo>
                    <a:pt x="846" y="2162"/>
                  </a:lnTo>
                  <a:lnTo>
                    <a:pt x="845" y="2161"/>
                  </a:lnTo>
                  <a:lnTo>
                    <a:pt x="842" y="2164"/>
                  </a:lnTo>
                  <a:lnTo>
                    <a:pt x="842" y="2163"/>
                  </a:lnTo>
                  <a:lnTo>
                    <a:pt x="842" y="2163"/>
                  </a:lnTo>
                  <a:lnTo>
                    <a:pt x="843" y="2162"/>
                  </a:lnTo>
                  <a:lnTo>
                    <a:pt x="844" y="2162"/>
                  </a:lnTo>
                  <a:lnTo>
                    <a:pt x="844" y="2161"/>
                  </a:lnTo>
                  <a:lnTo>
                    <a:pt x="845" y="2160"/>
                  </a:lnTo>
                  <a:lnTo>
                    <a:pt x="845" y="2160"/>
                  </a:lnTo>
                  <a:lnTo>
                    <a:pt x="845" y="2159"/>
                  </a:lnTo>
                  <a:lnTo>
                    <a:pt x="844" y="2158"/>
                  </a:lnTo>
                  <a:lnTo>
                    <a:pt x="843" y="2157"/>
                  </a:lnTo>
                  <a:lnTo>
                    <a:pt x="842" y="2157"/>
                  </a:lnTo>
                  <a:lnTo>
                    <a:pt x="842" y="2156"/>
                  </a:lnTo>
                  <a:lnTo>
                    <a:pt x="842" y="2155"/>
                  </a:lnTo>
                  <a:lnTo>
                    <a:pt x="841" y="2154"/>
                  </a:lnTo>
                  <a:lnTo>
                    <a:pt x="840" y="2152"/>
                  </a:lnTo>
                  <a:lnTo>
                    <a:pt x="838" y="2150"/>
                  </a:lnTo>
                  <a:lnTo>
                    <a:pt x="837" y="2148"/>
                  </a:lnTo>
                  <a:lnTo>
                    <a:pt x="834" y="2146"/>
                  </a:lnTo>
                  <a:lnTo>
                    <a:pt x="834" y="2144"/>
                  </a:lnTo>
                  <a:lnTo>
                    <a:pt x="834" y="2142"/>
                  </a:lnTo>
                  <a:lnTo>
                    <a:pt x="837" y="2140"/>
                  </a:lnTo>
                  <a:lnTo>
                    <a:pt x="832" y="2139"/>
                  </a:lnTo>
                  <a:lnTo>
                    <a:pt x="829" y="2136"/>
                  </a:lnTo>
                  <a:lnTo>
                    <a:pt x="827" y="2134"/>
                  </a:lnTo>
                  <a:lnTo>
                    <a:pt x="826" y="2131"/>
                  </a:lnTo>
                  <a:lnTo>
                    <a:pt x="825" y="2128"/>
                  </a:lnTo>
                  <a:lnTo>
                    <a:pt x="824" y="2124"/>
                  </a:lnTo>
                  <a:lnTo>
                    <a:pt x="824" y="2120"/>
                  </a:lnTo>
                  <a:lnTo>
                    <a:pt x="823" y="2117"/>
                  </a:lnTo>
                  <a:lnTo>
                    <a:pt x="820" y="2114"/>
                  </a:lnTo>
                  <a:lnTo>
                    <a:pt x="818" y="2112"/>
                  </a:lnTo>
                  <a:lnTo>
                    <a:pt x="816" y="2114"/>
                  </a:lnTo>
                  <a:lnTo>
                    <a:pt x="815" y="2113"/>
                  </a:lnTo>
                  <a:lnTo>
                    <a:pt x="815" y="2112"/>
                  </a:lnTo>
                  <a:lnTo>
                    <a:pt x="815" y="2111"/>
                  </a:lnTo>
                  <a:lnTo>
                    <a:pt x="814" y="2110"/>
                  </a:lnTo>
                  <a:lnTo>
                    <a:pt x="814" y="2109"/>
                  </a:lnTo>
                  <a:lnTo>
                    <a:pt x="814" y="2109"/>
                  </a:lnTo>
                  <a:lnTo>
                    <a:pt x="813" y="2107"/>
                  </a:lnTo>
                  <a:lnTo>
                    <a:pt x="813" y="2106"/>
                  </a:lnTo>
                  <a:lnTo>
                    <a:pt x="812" y="2104"/>
                  </a:lnTo>
                  <a:lnTo>
                    <a:pt x="811" y="2103"/>
                  </a:lnTo>
                  <a:lnTo>
                    <a:pt x="810" y="2104"/>
                  </a:lnTo>
                  <a:lnTo>
                    <a:pt x="809" y="2105"/>
                  </a:lnTo>
                  <a:lnTo>
                    <a:pt x="809" y="2105"/>
                  </a:lnTo>
                  <a:lnTo>
                    <a:pt x="810" y="2104"/>
                  </a:lnTo>
                  <a:lnTo>
                    <a:pt x="811" y="2103"/>
                  </a:lnTo>
                  <a:lnTo>
                    <a:pt x="811" y="2101"/>
                  </a:lnTo>
                  <a:lnTo>
                    <a:pt x="812" y="2100"/>
                  </a:lnTo>
                  <a:lnTo>
                    <a:pt x="812" y="2099"/>
                  </a:lnTo>
                  <a:lnTo>
                    <a:pt x="812" y="2098"/>
                  </a:lnTo>
                  <a:lnTo>
                    <a:pt x="811" y="2098"/>
                  </a:lnTo>
                  <a:lnTo>
                    <a:pt x="813" y="2099"/>
                  </a:lnTo>
                  <a:lnTo>
                    <a:pt x="814" y="2098"/>
                  </a:lnTo>
                  <a:lnTo>
                    <a:pt x="815" y="2097"/>
                  </a:lnTo>
                  <a:lnTo>
                    <a:pt x="815" y="2096"/>
                  </a:lnTo>
                  <a:lnTo>
                    <a:pt x="815" y="2095"/>
                  </a:lnTo>
                  <a:lnTo>
                    <a:pt x="815" y="2092"/>
                  </a:lnTo>
                  <a:lnTo>
                    <a:pt x="814" y="2091"/>
                  </a:lnTo>
                  <a:lnTo>
                    <a:pt x="814" y="2089"/>
                  </a:lnTo>
                  <a:lnTo>
                    <a:pt x="813" y="2088"/>
                  </a:lnTo>
                  <a:lnTo>
                    <a:pt x="812" y="2086"/>
                  </a:lnTo>
                  <a:lnTo>
                    <a:pt x="811" y="2085"/>
                  </a:lnTo>
                  <a:lnTo>
                    <a:pt x="809" y="2085"/>
                  </a:lnTo>
                  <a:lnTo>
                    <a:pt x="808" y="2084"/>
                  </a:lnTo>
                  <a:lnTo>
                    <a:pt x="805" y="2083"/>
                  </a:lnTo>
                  <a:lnTo>
                    <a:pt x="804" y="2081"/>
                  </a:lnTo>
                  <a:lnTo>
                    <a:pt x="803" y="2078"/>
                  </a:lnTo>
                  <a:lnTo>
                    <a:pt x="801" y="2076"/>
                  </a:lnTo>
                  <a:lnTo>
                    <a:pt x="800" y="2074"/>
                  </a:lnTo>
                  <a:lnTo>
                    <a:pt x="798" y="2072"/>
                  </a:lnTo>
                  <a:lnTo>
                    <a:pt x="796" y="2071"/>
                  </a:lnTo>
                  <a:lnTo>
                    <a:pt x="793" y="2071"/>
                  </a:lnTo>
                  <a:lnTo>
                    <a:pt x="793" y="2071"/>
                  </a:lnTo>
                  <a:lnTo>
                    <a:pt x="794" y="2070"/>
                  </a:lnTo>
                  <a:lnTo>
                    <a:pt x="794" y="2068"/>
                  </a:lnTo>
                  <a:lnTo>
                    <a:pt x="794" y="2067"/>
                  </a:lnTo>
                  <a:lnTo>
                    <a:pt x="795" y="2064"/>
                  </a:lnTo>
                  <a:lnTo>
                    <a:pt x="795" y="2062"/>
                  </a:lnTo>
                  <a:lnTo>
                    <a:pt x="794" y="2060"/>
                  </a:lnTo>
                  <a:lnTo>
                    <a:pt x="794" y="2058"/>
                  </a:lnTo>
                  <a:lnTo>
                    <a:pt x="791" y="2057"/>
                  </a:lnTo>
                  <a:lnTo>
                    <a:pt x="789" y="2056"/>
                  </a:lnTo>
                  <a:lnTo>
                    <a:pt x="787" y="2056"/>
                  </a:lnTo>
                  <a:lnTo>
                    <a:pt x="785" y="2056"/>
                  </a:lnTo>
                  <a:lnTo>
                    <a:pt x="785" y="2055"/>
                  </a:lnTo>
                  <a:lnTo>
                    <a:pt x="785" y="2055"/>
                  </a:lnTo>
                  <a:lnTo>
                    <a:pt x="785" y="2054"/>
                  </a:lnTo>
                  <a:lnTo>
                    <a:pt x="786" y="2053"/>
                  </a:lnTo>
                  <a:lnTo>
                    <a:pt x="787" y="2050"/>
                  </a:lnTo>
                  <a:lnTo>
                    <a:pt x="787" y="2049"/>
                  </a:lnTo>
                  <a:lnTo>
                    <a:pt x="787" y="2047"/>
                  </a:lnTo>
                  <a:lnTo>
                    <a:pt x="785" y="2045"/>
                  </a:lnTo>
                  <a:lnTo>
                    <a:pt x="783" y="2044"/>
                  </a:lnTo>
                  <a:lnTo>
                    <a:pt x="783" y="2044"/>
                  </a:lnTo>
                  <a:lnTo>
                    <a:pt x="783" y="2044"/>
                  </a:lnTo>
                  <a:lnTo>
                    <a:pt x="782" y="2044"/>
                  </a:lnTo>
                  <a:lnTo>
                    <a:pt x="781" y="2043"/>
                  </a:lnTo>
                  <a:lnTo>
                    <a:pt x="780" y="2042"/>
                  </a:lnTo>
                  <a:lnTo>
                    <a:pt x="779" y="2041"/>
                  </a:lnTo>
                  <a:lnTo>
                    <a:pt x="777" y="2040"/>
                  </a:lnTo>
                  <a:lnTo>
                    <a:pt x="776" y="2039"/>
                  </a:lnTo>
                  <a:lnTo>
                    <a:pt x="775" y="2038"/>
                  </a:lnTo>
                  <a:lnTo>
                    <a:pt x="775" y="2036"/>
                  </a:lnTo>
                  <a:lnTo>
                    <a:pt x="771" y="2044"/>
                  </a:lnTo>
                  <a:lnTo>
                    <a:pt x="771" y="2038"/>
                  </a:lnTo>
                  <a:lnTo>
                    <a:pt x="772" y="2038"/>
                  </a:lnTo>
                  <a:lnTo>
                    <a:pt x="772" y="2038"/>
                  </a:lnTo>
                  <a:lnTo>
                    <a:pt x="773" y="2038"/>
                  </a:lnTo>
                  <a:lnTo>
                    <a:pt x="774" y="2038"/>
                  </a:lnTo>
                  <a:lnTo>
                    <a:pt x="774" y="2036"/>
                  </a:lnTo>
                  <a:lnTo>
                    <a:pt x="774" y="2036"/>
                  </a:lnTo>
                  <a:lnTo>
                    <a:pt x="775" y="2035"/>
                  </a:lnTo>
                  <a:lnTo>
                    <a:pt x="775" y="2035"/>
                  </a:lnTo>
                  <a:lnTo>
                    <a:pt x="776" y="2035"/>
                  </a:lnTo>
                  <a:lnTo>
                    <a:pt x="776" y="2034"/>
                  </a:lnTo>
                  <a:lnTo>
                    <a:pt x="776" y="2034"/>
                  </a:lnTo>
                  <a:lnTo>
                    <a:pt x="776" y="2033"/>
                  </a:lnTo>
                  <a:lnTo>
                    <a:pt x="776" y="2033"/>
                  </a:lnTo>
                  <a:lnTo>
                    <a:pt x="776" y="2032"/>
                  </a:lnTo>
                  <a:lnTo>
                    <a:pt x="776" y="2032"/>
                  </a:lnTo>
                  <a:lnTo>
                    <a:pt x="775" y="2032"/>
                  </a:lnTo>
                  <a:lnTo>
                    <a:pt x="775" y="2031"/>
                  </a:lnTo>
                  <a:lnTo>
                    <a:pt x="775" y="2031"/>
                  </a:lnTo>
                  <a:lnTo>
                    <a:pt x="775" y="2031"/>
                  </a:lnTo>
                  <a:lnTo>
                    <a:pt x="775" y="2031"/>
                  </a:lnTo>
                  <a:lnTo>
                    <a:pt x="770" y="2034"/>
                  </a:lnTo>
                  <a:lnTo>
                    <a:pt x="772" y="2031"/>
                  </a:lnTo>
                  <a:lnTo>
                    <a:pt x="773" y="2027"/>
                  </a:lnTo>
                  <a:lnTo>
                    <a:pt x="772" y="2022"/>
                  </a:lnTo>
                  <a:lnTo>
                    <a:pt x="769" y="2019"/>
                  </a:lnTo>
                  <a:lnTo>
                    <a:pt x="767" y="2015"/>
                  </a:lnTo>
                  <a:lnTo>
                    <a:pt x="763" y="2012"/>
                  </a:lnTo>
                  <a:lnTo>
                    <a:pt x="760" y="2010"/>
                  </a:lnTo>
                  <a:lnTo>
                    <a:pt x="758" y="2006"/>
                  </a:lnTo>
                  <a:lnTo>
                    <a:pt x="757" y="2005"/>
                  </a:lnTo>
                  <a:lnTo>
                    <a:pt x="758" y="2004"/>
                  </a:lnTo>
                  <a:lnTo>
                    <a:pt x="757" y="2004"/>
                  </a:lnTo>
                  <a:lnTo>
                    <a:pt x="755" y="2003"/>
                  </a:lnTo>
                  <a:lnTo>
                    <a:pt x="754" y="2001"/>
                  </a:lnTo>
                  <a:lnTo>
                    <a:pt x="753" y="1999"/>
                  </a:lnTo>
                  <a:lnTo>
                    <a:pt x="751" y="1996"/>
                  </a:lnTo>
                  <a:lnTo>
                    <a:pt x="749" y="1992"/>
                  </a:lnTo>
                  <a:lnTo>
                    <a:pt x="748" y="1989"/>
                  </a:lnTo>
                  <a:lnTo>
                    <a:pt x="746" y="1986"/>
                  </a:lnTo>
                  <a:lnTo>
                    <a:pt x="744" y="1983"/>
                  </a:lnTo>
                  <a:lnTo>
                    <a:pt x="742" y="1981"/>
                  </a:lnTo>
                  <a:lnTo>
                    <a:pt x="742" y="1977"/>
                  </a:lnTo>
                  <a:lnTo>
                    <a:pt x="741" y="1975"/>
                  </a:lnTo>
                  <a:lnTo>
                    <a:pt x="740" y="1973"/>
                  </a:lnTo>
                  <a:lnTo>
                    <a:pt x="739" y="1973"/>
                  </a:lnTo>
                  <a:lnTo>
                    <a:pt x="738" y="1972"/>
                  </a:lnTo>
                  <a:lnTo>
                    <a:pt x="738" y="1972"/>
                  </a:lnTo>
                  <a:lnTo>
                    <a:pt x="737" y="1971"/>
                  </a:lnTo>
                  <a:lnTo>
                    <a:pt x="737" y="1970"/>
                  </a:lnTo>
                  <a:lnTo>
                    <a:pt x="737" y="1968"/>
                  </a:lnTo>
                  <a:lnTo>
                    <a:pt x="738" y="1963"/>
                  </a:lnTo>
                  <a:lnTo>
                    <a:pt x="734" y="1962"/>
                  </a:lnTo>
                  <a:lnTo>
                    <a:pt x="732" y="1960"/>
                  </a:lnTo>
                  <a:lnTo>
                    <a:pt x="730" y="1958"/>
                  </a:lnTo>
                  <a:lnTo>
                    <a:pt x="729" y="1955"/>
                  </a:lnTo>
                  <a:lnTo>
                    <a:pt x="729" y="1953"/>
                  </a:lnTo>
                  <a:lnTo>
                    <a:pt x="728" y="1949"/>
                  </a:lnTo>
                  <a:lnTo>
                    <a:pt x="727" y="1946"/>
                  </a:lnTo>
                  <a:lnTo>
                    <a:pt x="726" y="1943"/>
                  </a:lnTo>
                  <a:lnTo>
                    <a:pt x="725" y="1941"/>
                  </a:lnTo>
                  <a:lnTo>
                    <a:pt x="723" y="1939"/>
                  </a:lnTo>
                  <a:lnTo>
                    <a:pt x="717" y="1930"/>
                  </a:lnTo>
                  <a:lnTo>
                    <a:pt x="713" y="1922"/>
                  </a:lnTo>
                  <a:lnTo>
                    <a:pt x="709" y="1915"/>
                  </a:lnTo>
                  <a:lnTo>
                    <a:pt x="705" y="1906"/>
                  </a:lnTo>
                  <a:lnTo>
                    <a:pt x="703" y="1899"/>
                  </a:lnTo>
                  <a:lnTo>
                    <a:pt x="700" y="1890"/>
                  </a:lnTo>
                  <a:lnTo>
                    <a:pt x="698" y="1882"/>
                  </a:lnTo>
                  <a:lnTo>
                    <a:pt x="696" y="1872"/>
                  </a:lnTo>
                  <a:lnTo>
                    <a:pt x="693" y="1862"/>
                  </a:lnTo>
                  <a:lnTo>
                    <a:pt x="689" y="1852"/>
                  </a:lnTo>
                  <a:lnTo>
                    <a:pt x="686" y="1852"/>
                  </a:lnTo>
                  <a:lnTo>
                    <a:pt x="686" y="1846"/>
                  </a:lnTo>
                  <a:lnTo>
                    <a:pt x="685" y="1842"/>
                  </a:lnTo>
                  <a:lnTo>
                    <a:pt x="685" y="1836"/>
                  </a:lnTo>
                  <a:lnTo>
                    <a:pt x="685" y="1831"/>
                  </a:lnTo>
                  <a:lnTo>
                    <a:pt x="685" y="1826"/>
                  </a:lnTo>
                  <a:lnTo>
                    <a:pt x="684" y="1820"/>
                  </a:lnTo>
                  <a:lnTo>
                    <a:pt x="684" y="1816"/>
                  </a:lnTo>
                  <a:lnTo>
                    <a:pt x="684" y="1811"/>
                  </a:lnTo>
                  <a:lnTo>
                    <a:pt x="684" y="1806"/>
                  </a:lnTo>
                  <a:lnTo>
                    <a:pt x="683" y="1801"/>
                  </a:lnTo>
                  <a:lnTo>
                    <a:pt x="681" y="1801"/>
                  </a:lnTo>
                  <a:lnTo>
                    <a:pt x="681" y="1798"/>
                  </a:lnTo>
                  <a:lnTo>
                    <a:pt x="683" y="1800"/>
                  </a:lnTo>
                  <a:lnTo>
                    <a:pt x="685" y="1786"/>
                  </a:lnTo>
                  <a:lnTo>
                    <a:pt x="687" y="1772"/>
                  </a:lnTo>
                  <a:lnTo>
                    <a:pt x="689" y="1759"/>
                  </a:lnTo>
                  <a:lnTo>
                    <a:pt x="693" y="1746"/>
                  </a:lnTo>
                  <a:lnTo>
                    <a:pt x="696" y="1733"/>
                  </a:lnTo>
                  <a:lnTo>
                    <a:pt x="699" y="1720"/>
                  </a:lnTo>
                  <a:lnTo>
                    <a:pt x="703" y="1707"/>
                  </a:lnTo>
                  <a:lnTo>
                    <a:pt x="706" y="1695"/>
                  </a:lnTo>
                  <a:lnTo>
                    <a:pt x="710" y="1681"/>
                  </a:lnTo>
                  <a:lnTo>
                    <a:pt x="713" y="1668"/>
                  </a:lnTo>
                  <a:lnTo>
                    <a:pt x="714" y="1668"/>
                  </a:lnTo>
                  <a:lnTo>
                    <a:pt x="714" y="1668"/>
                  </a:lnTo>
                  <a:lnTo>
                    <a:pt x="715" y="1668"/>
                  </a:lnTo>
                  <a:lnTo>
                    <a:pt x="715" y="1668"/>
                  </a:lnTo>
                  <a:lnTo>
                    <a:pt x="715" y="1667"/>
                  </a:lnTo>
                  <a:lnTo>
                    <a:pt x="716" y="1667"/>
                  </a:lnTo>
                  <a:lnTo>
                    <a:pt x="716" y="1667"/>
                  </a:lnTo>
                  <a:lnTo>
                    <a:pt x="716" y="1667"/>
                  </a:lnTo>
                  <a:lnTo>
                    <a:pt x="716" y="1665"/>
                  </a:lnTo>
                  <a:lnTo>
                    <a:pt x="717" y="1665"/>
                  </a:lnTo>
                  <a:lnTo>
                    <a:pt x="716" y="1665"/>
                  </a:lnTo>
                  <a:lnTo>
                    <a:pt x="716" y="1664"/>
                  </a:lnTo>
                  <a:lnTo>
                    <a:pt x="717" y="1663"/>
                  </a:lnTo>
                  <a:lnTo>
                    <a:pt x="717" y="1662"/>
                  </a:lnTo>
                  <a:lnTo>
                    <a:pt x="717" y="1661"/>
                  </a:lnTo>
                  <a:lnTo>
                    <a:pt x="717" y="1661"/>
                  </a:lnTo>
                  <a:lnTo>
                    <a:pt x="717" y="1660"/>
                  </a:lnTo>
                  <a:lnTo>
                    <a:pt x="716" y="1659"/>
                  </a:lnTo>
                  <a:lnTo>
                    <a:pt x="716" y="1659"/>
                  </a:lnTo>
                  <a:lnTo>
                    <a:pt x="715" y="1658"/>
                  </a:lnTo>
                  <a:lnTo>
                    <a:pt x="717" y="1660"/>
                  </a:lnTo>
                  <a:lnTo>
                    <a:pt x="719" y="1659"/>
                  </a:lnTo>
                  <a:lnTo>
                    <a:pt x="722" y="1657"/>
                  </a:lnTo>
                  <a:lnTo>
                    <a:pt x="723" y="1655"/>
                  </a:lnTo>
                  <a:lnTo>
                    <a:pt x="723" y="1653"/>
                  </a:lnTo>
                  <a:lnTo>
                    <a:pt x="723" y="1650"/>
                  </a:lnTo>
                  <a:lnTo>
                    <a:pt x="723" y="1647"/>
                  </a:lnTo>
                  <a:lnTo>
                    <a:pt x="723" y="1645"/>
                  </a:lnTo>
                  <a:lnTo>
                    <a:pt x="723" y="1642"/>
                  </a:lnTo>
                  <a:lnTo>
                    <a:pt x="723" y="1640"/>
                  </a:lnTo>
                  <a:lnTo>
                    <a:pt x="725" y="1638"/>
                  </a:lnTo>
                  <a:lnTo>
                    <a:pt x="727" y="1634"/>
                  </a:lnTo>
                  <a:lnTo>
                    <a:pt x="730" y="1632"/>
                  </a:lnTo>
                  <a:lnTo>
                    <a:pt x="732" y="1628"/>
                  </a:lnTo>
                  <a:lnTo>
                    <a:pt x="734" y="1624"/>
                  </a:lnTo>
                  <a:lnTo>
                    <a:pt x="737" y="1619"/>
                  </a:lnTo>
                  <a:lnTo>
                    <a:pt x="739" y="1615"/>
                  </a:lnTo>
                  <a:lnTo>
                    <a:pt x="741" y="1611"/>
                  </a:lnTo>
                  <a:lnTo>
                    <a:pt x="743" y="1605"/>
                  </a:lnTo>
                  <a:lnTo>
                    <a:pt x="745" y="1601"/>
                  </a:lnTo>
                  <a:lnTo>
                    <a:pt x="747" y="1598"/>
                  </a:lnTo>
                  <a:lnTo>
                    <a:pt x="754" y="1586"/>
                  </a:lnTo>
                  <a:lnTo>
                    <a:pt x="760" y="1574"/>
                  </a:lnTo>
                  <a:lnTo>
                    <a:pt x="767" y="1563"/>
                  </a:lnTo>
                  <a:lnTo>
                    <a:pt x="774" y="1552"/>
                  </a:lnTo>
                  <a:lnTo>
                    <a:pt x="781" y="1541"/>
                  </a:lnTo>
                  <a:lnTo>
                    <a:pt x="787" y="1530"/>
                  </a:lnTo>
                  <a:lnTo>
                    <a:pt x="795" y="1518"/>
                  </a:lnTo>
                  <a:lnTo>
                    <a:pt x="801" y="1507"/>
                  </a:lnTo>
                  <a:lnTo>
                    <a:pt x="806" y="1496"/>
                  </a:lnTo>
                  <a:lnTo>
                    <a:pt x="813" y="1484"/>
                  </a:lnTo>
                  <a:lnTo>
                    <a:pt x="812" y="1484"/>
                  </a:lnTo>
                  <a:lnTo>
                    <a:pt x="812" y="1484"/>
                  </a:lnTo>
                  <a:lnTo>
                    <a:pt x="811" y="1484"/>
                  </a:lnTo>
                  <a:lnTo>
                    <a:pt x="811" y="1483"/>
                  </a:lnTo>
                  <a:lnTo>
                    <a:pt x="811" y="1483"/>
                  </a:lnTo>
                  <a:lnTo>
                    <a:pt x="811" y="1483"/>
                  </a:lnTo>
                  <a:lnTo>
                    <a:pt x="810" y="1483"/>
                  </a:lnTo>
                  <a:lnTo>
                    <a:pt x="810" y="1482"/>
                  </a:lnTo>
                  <a:lnTo>
                    <a:pt x="810" y="1482"/>
                  </a:lnTo>
                  <a:lnTo>
                    <a:pt x="810" y="1482"/>
                  </a:lnTo>
                  <a:lnTo>
                    <a:pt x="809" y="1485"/>
                  </a:lnTo>
                  <a:lnTo>
                    <a:pt x="806" y="1487"/>
                  </a:lnTo>
                  <a:lnTo>
                    <a:pt x="803" y="1490"/>
                  </a:lnTo>
                  <a:lnTo>
                    <a:pt x="800" y="1492"/>
                  </a:lnTo>
                  <a:lnTo>
                    <a:pt x="796" y="1495"/>
                  </a:lnTo>
                  <a:lnTo>
                    <a:pt x="793" y="1497"/>
                  </a:lnTo>
                  <a:lnTo>
                    <a:pt x="789" y="1500"/>
                  </a:lnTo>
                  <a:lnTo>
                    <a:pt x="786" y="1503"/>
                  </a:lnTo>
                  <a:lnTo>
                    <a:pt x="784" y="1506"/>
                  </a:lnTo>
                  <a:lnTo>
                    <a:pt x="783" y="1511"/>
                  </a:lnTo>
                  <a:lnTo>
                    <a:pt x="773" y="1527"/>
                  </a:lnTo>
                  <a:lnTo>
                    <a:pt x="774" y="1528"/>
                  </a:lnTo>
                  <a:lnTo>
                    <a:pt x="774" y="1528"/>
                  </a:lnTo>
                  <a:lnTo>
                    <a:pt x="774" y="1529"/>
                  </a:lnTo>
                  <a:lnTo>
                    <a:pt x="774" y="1528"/>
                  </a:lnTo>
                  <a:lnTo>
                    <a:pt x="774" y="1528"/>
                  </a:lnTo>
                  <a:lnTo>
                    <a:pt x="773" y="1528"/>
                  </a:lnTo>
                  <a:lnTo>
                    <a:pt x="773" y="1527"/>
                  </a:lnTo>
                  <a:lnTo>
                    <a:pt x="772" y="1526"/>
                  </a:lnTo>
                  <a:lnTo>
                    <a:pt x="771" y="1526"/>
                  </a:lnTo>
                  <a:lnTo>
                    <a:pt x="771" y="1525"/>
                  </a:lnTo>
                  <a:lnTo>
                    <a:pt x="772" y="1528"/>
                  </a:lnTo>
                  <a:lnTo>
                    <a:pt x="772" y="1530"/>
                  </a:lnTo>
                  <a:lnTo>
                    <a:pt x="771" y="1532"/>
                  </a:lnTo>
                  <a:lnTo>
                    <a:pt x="770" y="1532"/>
                  </a:lnTo>
                  <a:lnTo>
                    <a:pt x="768" y="1533"/>
                  </a:lnTo>
                  <a:lnTo>
                    <a:pt x="766" y="1533"/>
                  </a:lnTo>
                  <a:lnTo>
                    <a:pt x="763" y="1534"/>
                  </a:lnTo>
                  <a:lnTo>
                    <a:pt x="762" y="1535"/>
                  </a:lnTo>
                  <a:lnTo>
                    <a:pt x="762" y="1538"/>
                  </a:lnTo>
                  <a:lnTo>
                    <a:pt x="765" y="1541"/>
                  </a:lnTo>
                  <a:lnTo>
                    <a:pt x="761" y="1540"/>
                  </a:lnTo>
                  <a:lnTo>
                    <a:pt x="759" y="1541"/>
                  </a:lnTo>
                  <a:lnTo>
                    <a:pt x="757" y="1542"/>
                  </a:lnTo>
                  <a:lnTo>
                    <a:pt x="756" y="1544"/>
                  </a:lnTo>
                  <a:lnTo>
                    <a:pt x="756" y="1546"/>
                  </a:lnTo>
                  <a:lnTo>
                    <a:pt x="755" y="1549"/>
                  </a:lnTo>
                  <a:lnTo>
                    <a:pt x="755" y="1552"/>
                  </a:lnTo>
                  <a:lnTo>
                    <a:pt x="754" y="1554"/>
                  </a:lnTo>
                  <a:lnTo>
                    <a:pt x="753" y="1556"/>
                  </a:lnTo>
                  <a:lnTo>
                    <a:pt x="752" y="1557"/>
                  </a:lnTo>
                  <a:lnTo>
                    <a:pt x="753" y="1557"/>
                  </a:lnTo>
                  <a:lnTo>
                    <a:pt x="753" y="1562"/>
                  </a:lnTo>
                  <a:lnTo>
                    <a:pt x="752" y="1562"/>
                  </a:lnTo>
                  <a:lnTo>
                    <a:pt x="747" y="1570"/>
                  </a:lnTo>
                  <a:lnTo>
                    <a:pt x="748" y="1571"/>
                  </a:lnTo>
                  <a:lnTo>
                    <a:pt x="748" y="1570"/>
                  </a:lnTo>
                  <a:lnTo>
                    <a:pt x="748" y="1570"/>
                  </a:lnTo>
                  <a:lnTo>
                    <a:pt x="748" y="1569"/>
                  </a:lnTo>
                  <a:lnTo>
                    <a:pt x="748" y="1568"/>
                  </a:lnTo>
                  <a:lnTo>
                    <a:pt x="747" y="1567"/>
                  </a:lnTo>
                  <a:lnTo>
                    <a:pt x="747" y="1565"/>
                  </a:lnTo>
                  <a:lnTo>
                    <a:pt x="747" y="1563"/>
                  </a:lnTo>
                  <a:lnTo>
                    <a:pt x="748" y="1562"/>
                  </a:lnTo>
                  <a:lnTo>
                    <a:pt x="749" y="1561"/>
                  </a:lnTo>
                  <a:lnTo>
                    <a:pt x="747" y="1559"/>
                  </a:lnTo>
                  <a:lnTo>
                    <a:pt x="746" y="1561"/>
                  </a:lnTo>
                  <a:lnTo>
                    <a:pt x="745" y="1563"/>
                  </a:lnTo>
                  <a:lnTo>
                    <a:pt x="744" y="1565"/>
                  </a:lnTo>
                  <a:lnTo>
                    <a:pt x="744" y="1568"/>
                  </a:lnTo>
                  <a:lnTo>
                    <a:pt x="744" y="1570"/>
                  </a:lnTo>
                  <a:lnTo>
                    <a:pt x="743" y="1571"/>
                  </a:lnTo>
                  <a:lnTo>
                    <a:pt x="743" y="1573"/>
                  </a:lnTo>
                  <a:lnTo>
                    <a:pt x="743" y="1575"/>
                  </a:lnTo>
                  <a:lnTo>
                    <a:pt x="743" y="1577"/>
                  </a:lnTo>
                  <a:lnTo>
                    <a:pt x="742" y="1579"/>
                  </a:lnTo>
                  <a:lnTo>
                    <a:pt x="740" y="1577"/>
                  </a:lnTo>
                  <a:lnTo>
                    <a:pt x="738" y="1581"/>
                  </a:lnTo>
                  <a:lnTo>
                    <a:pt x="738" y="1581"/>
                  </a:lnTo>
                  <a:lnTo>
                    <a:pt x="738" y="1582"/>
                  </a:lnTo>
                  <a:lnTo>
                    <a:pt x="738" y="1582"/>
                  </a:lnTo>
                  <a:lnTo>
                    <a:pt x="738" y="1582"/>
                  </a:lnTo>
                  <a:lnTo>
                    <a:pt x="739" y="1582"/>
                  </a:lnTo>
                  <a:lnTo>
                    <a:pt x="739" y="1583"/>
                  </a:lnTo>
                  <a:lnTo>
                    <a:pt x="739" y="1583"/>
                  </a:lnTo>
                  <a:lnTo>
                    <a:pt x="740" y="1583"/>
                  </a:lnTo>
                  <a:lnTo>
                    <a:pt x="740" y="1583"/>
                  </a:lnTo>
                  <a:lnTo>
                    <a:pt x="740" y="1583"/>
                  </a:lnTo>
                  <a:lnTo>
                    <a:pt x="733" y="1588"/>
                  </a:lnTo>
                  <a:lnTo>
                    <a:pt x="734" y="1588"/>
                  </a:lnTo>
                  <a:lnTo>
                    <a:pt x="734" y="1589"/>
                  </a:lnTo>
                  <a:lnTo>
                    <a:pt x="734" y="1589"/>
                  </a:lnTo>
                  <a:lnTo>
                    <a:pt x="734" y="1590"/>
                  </a:lnTo>
                  <a:lnTo>
                    <a:pt x="734" y="1590"/>
                  </a:lnTo>
                  <a:lnTo>
                    <a:pt x="736" y="1591"/>
                  </a:lnTo>
                  <a:lnTo>
                    <a:pt x="734" y="1591"/>
                  </a:lnTo>
                  <a:lnTo>
                    <a:pt x="734" y="1592"/>
                  </a:lnTo>
                  <a:lnTo>
                    <a:pt x="734" y="1592"/>
                  </a:lnTo>
                  <a:lnTo>
                    <a:pt x="734" y="1593"/>
                  </a:lnTo>
                  <a:lnTo>
                    <a:pt x="733" y="1592"/>
                  </a:lnTo>
                  <a:lnTo>
                    <a:pt x="732" y="1593"/>
                  </a:lnTo>
                  <a:lnTo>
                    <a:pt x="732" y="1595"/>
                  </a:lnTo>
                  <a:lnTo>
                    <a:pt x="731" y="1596"/>
                  </a:lnTo>
                  <a:lnTo>
                    <a:pt x="731" y="1597"/>
                  </a:lnTo>
                  <a:lnTo>
                    <a:pt x="731" y="1598"/>
                  </a:lnTo>
                  <a:lnTo>
                    <a:pt x="730" y="1599"/>
                  </a:lnTo>
                  <a:lnTo>
                    <a:pt x="729" y="1599"/>
                  </a:lnTo>
                  <a:lnTo>
                    <a:pt x="728" y="1600"/>
                  </a:lnTo>
                  <a:lnTo>
                    <a:pt x="727" y="1601"/>
                  </a:lnTo>
                  <a:lnTo>
                    <a:pt x="726" y="1601"/>
                  </a:lnTo>
                  <a:lnTo>
                    <a:pt x="728" y="1599"/>
                  </a:lnTo>
                  <a:lnTo>
                    <a:pt x="726" y="1598"/>
                  </a:lnTo>
                  <a:lnTo>
                    <a:pt x="720" y="1602"/>
                  </a:lnTo>
                  <a:lnTo>
                    <a:pt x="723" y="1603"/>
                  </a:lnTo>
                  <a:lnTo>
                    <a:pt x="724" y="1603"/>
                  </a:lnTo>
                  <a:lnTo>
                    <a:pt x="724" y="1604"/>
                  </a:lnTo>
                  <a:lnTo>
                    <a:pt x="724" y="1606"/>
                  </a:lnTo>
                  <a:lnTo>
                    <a:pt x="724" y="1607"/>
                  </a:lnTo>
                  <a:lnTo>
                    <a:pt x="724" y="1608"/>
                  </a:lnTo>
                  <a:lnTo>
                    <a:pt x="723" y="1610"/>
                  </a:lnTo>
                  <a:lnTo>
                    <a:pt x="723" y="1611"/>
                  </a:lnTo>
                  <a:lnTo>
                    <a:pt x="724" y="1611"/>
                  </a:lnTo>
                  <a:lnTo>
                    <a:pt x="725" y="1610"/>
                  </a:lnTo>
                  <a:lnTo>
                    <a:pt x="724" y="1610"/>
                  </a:lnTo>
                  <a:lnTo>
                    <a:pt x="724" y="1610"/>
                  </a:lnTo>
                  <a:lnTo>
                    <a:pt x="723" y="1610"/>
                  </a:lnTo>
                  <a:lnTo>
                    <a:pt x="723" y="1610"/>
                  </a:lnTo>
                  <a:lnTo>
                    <a:pt x="723" y="1610"/>
                  </a:lnTo>
                  <a:lnTo>
                    <a:pt x="722" y="1608"/>
                  </a:lnTo>
                  <a:lnTo>
                    <a:pt x="722" y="1608"/>
                  </a:lnTo>
                  <a:lnTo>
                    <a:pt x="722" y="1608"/>
                  </a:lnTo>
                  <a:lnTo>
                    <a:pt x="720" y="1608"/>
                  </a:lnTo>
                  <a:lnTo>
                    <a:pt x="720" y="1607"/>
                  </a:lnTo>
                  <a:lnTo>
                    <a:pt x="718" y="1610"/>
                  </a:lnTo>
                  <a:lnTo>
                    <a:pt x="717" y="1611"/>
                  </a:lnTo>
                  <a:lnTo>
                    <a:pt x="717" y="1613"/>
                  </a:lnTo>
                  <a:lnTo>
                    <a:pt x="717" y="1614"/>
                  </a:lnTo>
                  <a:lnTo>
                    <a:pt x="717" y="1616"/>
                  </a:lnTo>
                  <a:lnTo>
                    <a:pt x="718" y="1618"/>
                  </a:lnTo>
                  <a:lnTo>
                    <a:pt x="718" y="1619"/>
                  </a:lnTo>
                  <a:lnTo>
                    <a:pt x="719" y="1621"/>
                  </a:lnTo>
                  <a:lnTo>
                    <a:pt x="719" y="1622"/>
                  </a:lnTo>
                  <a:lnTo>
                    <a:pt x="719" y="1625"/>
                  </a:lnTo>
                  <a:lnTo>
                    <a:pt x="720" y="1628"/>
                  </a:lnTo>
                  <a:lnTo>
                    <a:pt x="719" y="1628"/>
                  </a:lnTo>
                  <a:lnTo>
                    <a:pt x="717" y="1627"/>
                  </a:lnTo>
                  <a:lnTo>
                    <a:pt x="716" y="1628"/>
                  </a:lnTo>
                  <a:lnTo>
                    <a:pt x="715" y="1628"/>
                  </a:lnTo>
                  <a:lnTo>
                    <a:pt x="714" y="1629"/>
                  </a:lnTo>
                  <a:lnTo>
                    <a:pt x="713" y="1630"/>
                  </a:lnTo>
                  <a:lnTo>
                    <a:pt x="712" y="1631"/>
                  </a:lnTo>
                  <a:lnTo>
                    <a:pt x="712" y="1632"/>
                  </a:lnTo>
                  <a:lnTo>
                    <a:pt x="712" y="1633"/>
                  </a:lnTo>
                  <a:lnTo>
                    <a:pt x="712" y="1635"/>
                  </a:lnTo>
                  <a:lnTo>
                    <a:pt x="712" y="1634"/>
                  </a:lnTo>
                  <a:lnTo>
                    <a:pt x="712" y="1634"/>
                  </a:lnTo>
                  <a:lnTo>
                    <a:pt x="712" y="1634"/>
                  </a:lnTo>
                  <a:lnTo>
                    <a:pt x="713" y="1634"/>
                  </a:lnTo>
                  <a:lnTo>
                    <a:pt x="713" y="1633"/>
                  </a:lnTo>
                  <a:lnTo>
                    <a:pt x="713" y="1633"/>
                  </a:lnTo>
                  <a:lnTo>
                    <a:pt x="713" y="1633"/>
                  </a:lnTo>
                  <a:lnTo>
                    <a:pt x="713" y="1632"/>
                  </a:lnTo>
                  <a:lnTo>
                    <a:pt x="713" y="1632"/>
                  </a:lnTo>
                  <a:lnTo>
                    <a:pt x="713" y="1631"/>
                  </a:lnTo>
                  <a:lnTo>
                    <a:pt x="713" y="1630"/>
                  </a:lnTo>
                  <a:lnTo>
                    <a:pt x="713" y="1630"/>
                  </a:lnTo>
                  <a:lnTo>
                    <a:pt x="712" y="1630"/>
                  </a:lnTo>
                  <a:lnTo>
                    <a:pt x="712" y="1630"/>
                  </a:lnTo>
                  <a:lnTo>
                    <a:pt x="711" y="1630"/>
                  </a:lnTo>
                  <a:lnTo>
                    <a:pt x="711" y="1630"/>
                  </a:lnTo>
                  <a:lnTo>
                    <a:pt x="710" y="1630"/>
                  </a:lnTo>
                  <a:lnTo>
                    <a:pt x="709" y="1630"/>
                  </a:lnTo>
                  <a:lnTo>
                    <a:pt x="709" y="1630"/>
                  </a:lnTo>
                  <a:lnTo>
                    <a:pt x="708" y="1630"/>
                  </a:lnTo>
                  <a:lnTo>
                    <a:pt x="705" y="1632"/>
                  </a:lnTo>
                  <a:lnTo>
                    <a:pt x="704" y="1634"/>
                  </a:lnTo>
                  <a:lnTo>
                    <a:pt x="704" y="1636"/>
                  </a:lnTo>
                  <a:lnTo>
                    <a:pt x="705" y="1638"/>
                  </a:lnTo>
                  <a:lnTo>
                    <a:pt x="706" y="1640"/>
                  </a:lnTo>
                  <a:lnTo>
                    <a:pt x="708" y="1642"/>
                  </a:lnTo>
                  <a:lnTo>
                    <a:pt x="708" y="1643"/>
                  </a:lnTo>
                  <a:lnTo>
                    <a:pt x="708" y="1644"/>
                  </a:lnTo>
                  <a:lnTo>
                    <a:pt x="706" y="1645"/>
                  </a:lnTo>
                  <a:lnTo>
                    <a:pt x="704" y="1646"/>
                  </a:lnTo>
                  <a:lnTo>
                    <a:pt x="703" y="1646"/>
                  </a:lnTo>
                  <a:lnTo>
                    <a:pt x="703" y="1645"/>
                  </a:lnTo>
                  <a:lnTo>
                    <a:pt x="703" y="1645"/>
                  </a:lnTo>
                  <a:lnTo>
                    <a:pt x="703" y="1645"/>
                  </a:lnTo>
                  <a:lnTo>
                    <a:pt x="703" y="1644"/>
                  </a:lnTo>
                  <a:lnTo>
                    <a:pt x="702" y="1644"/>
                  </a:lnTo>
                  <a:lnTo>
                    <a:pt x="702" y="1644"/>
                  </a:lnTo>
                  <a:lnTo>
                    <a:pt x="702" y="1644"/>
                  </a:lnTo>
                  <a:lnTo>
                    <a:pt x="701" y="1644"/>
                  </a:lnTo>
                  <a:lnTo>
                    <a:pt x="701" y="1644"/>
                  </a:lnTo>
                  <a:lnTo>
                    <a:pt x="701" y="1649"/>
                  </a:lnTo>
                  <a:lnTo>
                    <a:pt x="700" y="1654"/>
                  </a:lnTo>
                  <a:lnTo>
                    <a:pt x="699" y="1658"/>
                  </a:lnTo>
                  <a:lnTo>
                    <a:pt x="698" y="1662"/>
                  </a:lnTo>
                  <a:lnTo>
                    <a:pt x="697" y="1667"/>
                  </a:lnTo>
                  <a:lnTo>
                    <a:pt x="696" y="1670"/>
                  </a:lnTo>
                  <a:lnTo>
                    <a:pt x="695" y="1674"/>
                  </a:lnTo>
                  <a:lnTo>
                    <a:pt x="694" y="1678"/>
                  </a:lnTo>
                  <a:lnTo>
                    <a:pt x="694" y="1683"/>
                  </a:lnTo>
                  <a:lnTo>
                    <a:pt x="694" y="1688"/>
                  </a:lnTo>
                  <a:lnTo>
                    <a:pt x="693" y="1684"/>
                  </a:lnTo>
                  <a:lnTo>
                    <a:pt x="691" y="1685"/>
                  </a:lnTo>
                  <a:lnTo>
                    <a:pt x="690" y="1686"/>
                  </a:lnTo>
                  <a:lnTo>
                    <a:pt x="688" y="1688"/>
                  </a:lnTo>
                  <a:lnTo>
                    <a:pt x="687" y="1689"/>
                  </a:lnTo>
                  <a:lnTo>
                    <a:pt x="686" y="1691"/>
                  </a:lnTo>
                  <a:lnTo>
                    <a:pt x="685" y="1692"/>
                  </a:lnTo>
                  <a:lnTo>
                    <a:pt x="684" y="1695"/>
                  </a:lnTo>
                  <a:lnTo>
                    <a:pt x="685" y="1696"/>
                  </a:lnTo>
                  <a:lnTo>
                    <a:pt x="686" y="1697"/>
                  </a:lnTo>
                  <a:lnTo>
                    <a:pt x="688" y="1698"/>
                  </a:lnTo>
                  <a:lnTo>
                    <a:pt x="686" y="1698"/>
                  </a:lnTo>
                  <a:lnTo>
                    <a:pt x="685" y="1698"/>
                  </a:lnTo>
                  <a:lnTo>
                    <a:pt x="684" y="1699"/>
                  </a:lnTo>
                  <a:lnTo>
                    <a:pt x="684" y="1700"/>
                  </a:lnTo>
                  <a:lnTo>
                    <a:pt x="684" y="1701"/>
                  </a:lnTo>
                  <a:lnTo>
                    <a:pt x="684" y="1702"/>
                  </a:lnTo>
                  <a:lnTo>
                    <a:pt x="684" y="1703"/>
                  </a:lnTo>
                  <a:lnTo>
                    <a:pt x="684" y="1704"/>
                  </a:lnTo>
                  <a:lnTo>
                    <a:pt x="683" y="1705"/>
                  </a:lnTo>
                  <a:lnTo>
                    <a:pt x="683" y="1705"/>
                  </a:lnTo>
                  <a:lnTo>
                    <a:pt x="681" y="1703"/>
                  </a:lnTo>
                  <a:lnTo>
                    <a:pt x="680" y="1705"/>
                  </a:lnTo>
                  <a:lnTo>
                    <a:pt x="679" y="1706"/>
                  </a:lnTo>
                  <a:lnTo>
                    <a:pt x="679" y="1707"/>
                  </a:lnTo>
                  <a:lnTo>
                    <a:pt x="677" y="1710"/>
                  </a:lnTo>
                  <a:lnTo>
                    <a:pt x="676" y="1711"/>
                  </a:lnTo>
                  <a:lnTo>
                    <a:pt x="676" y="1713"/>
                  </a:lnTo>
                  <a:lnTo>
                    <a:pt x="675" y="1714"/>
                  </a:lnTo>
                  <a:lnTo>
                    <a:pt x="674" y="1715"/>
                  </a:lnTo>
                  <a:lnTo>
                    <a:pt x="673" y="1716"/>
                  </a:lnTo>
                  <a:lnTo>
                    <a:pt x="672" y="1716"/>
                  </a:lnTo>
                  <a:lnTo>
                    <a:pt x="672" y="1718"/>
                  </a:lnTo>
                  <a:lnTo>
                    <a:pt x="673" y="1719"/>
                  </a:lnTo>
                  <a:lnTo>
                    <a:pt x="674" y="1719"/>
                  </a:lnTo>
                  <a:lnTo>
                    <a:pt x="676" y="1719"/>
                  </a:lnTo>
                  <a:lnTo>
                    <a:pt x="677" y="1719"/>
                  </a:lnTo>
                  <a:lnTo>
                    <a:pt x="679" y="1718"/>
                  </a:lnTo>
                  <a:lnTo>
                    <a:pt x="680" y="1718"/>
                  </a:lnTo>
                  <a:lnTo>
                    <a:pt x="681" y="1717"/>
                  </a:lnTo>
                  <a:lnTo>
                    <a:pt x="682" y="1717"/>
                  </a:lnTo>
                  <a:lnTo>
                    <a:pt x="683" y="1716"/>
                  </a:lnTo>
                  <a:lnTo>
                    <a:pt x="681" y="1716"/>
                  </a:lnTo>
                  <a:lnTo>
                    <a:pt x="681" y="1711"/>
                  </a:lnTo>
                  <a:lnTo>
                    <a:pt x="683" y="1711"/>
                  </a:lnTo>
                  <a:lnTo>
                    <a:pt x="683" y="1713"/>
                  </a:lnTo>
                  <a:lnTo>
                    <a:pt x="683" y="1714"/>
                  </a:lnTo>
                  <a:lnTo>
                    <a:pt x="683" y="1714"/>
                  </a:lnTo>
                  <a:lnTo>
                    <a:pt x="683" y="1715"/>
                  </a:lnTo>
                  <a:lnTo>
                    <a:pt x="684" y="1715"/>
                  </a:lnTo>
                  <a:lnTo>
                    <a:pt x="685" y="1715"/>
                  </a:lnTo>
                  <a:lnTo>
                    <a:pt x="686" y="1715"/>
                  </a:lnTo>
                  <a:lnTo>
                    <a:pt x="686" y="1715"/>
                  </a:lnTo>
                  <a:lnTo>
                    <a:pt x="687" y="1716"/>
                  </a:lnTo>
                  <a:lnTo>
                    <a:pt x="688" y="1716"/>
                  </a:lnTo>
                  <a:lnTo>
                    <a:pt x="689" y="1715"/>
                  </a:lnTo>
                  <a:lnTo>
                    <a:pt x="688" y="1714"/>
                  </a:lnTo>
                  <a:lnTo>
                    <a:pt x="687" y="1714"/>
                  </a:lnTo>
                  <a:lnTo>
                    <a:pt x="687" y="1715"/>
                  </a:lnTo>
                  <a:lnTo>
                    <a:pt x="686" y="1716"/>
                  </a:lnTo>
                  <a:lnTo>
                    <a:pt x="685" y="1716"/>
                  </a:lnTo>
                  <a:lnTo>
                    <a:pt x="685" y="1717"/>
                  </a:lnTo>
                  <a:lnTo>
                    <a:pt x="684" y="1718"/>
                  </a:lnTo>
                  <a:lnTo>
                    <a:pt x="683" y="1719"/>
                  </a:lnTo>
                  <a:lnTo>
                    <a:pt x="682" y="1719"/>
                  </a:lnTo>
                  <a:lnTo>
                    <a:pt x="681" y="1720"/>
                  </a:lnTo>
                  <a:lnTo>
                    <a:pt x="683" y="1721"/>
                  </a:lnTo>
                  <a:lnTo>
                    <a:pt x="683" y="1722"/>
                  </a:lnTo>
                  <a:lnTo>
                    <a:pt x="682" y="1725"/>
                  </a:lnTo>
                  <a:lnTo>
                    <a:pt x="682" y="1726"/>
                  </a:lnTo>
                  <a:lnTo>
                    <a:pt x="682" y="1728"/>
                  </a:lnTo>
                  <a:lnTo>
                    <a:pt x="681" y="1729"/>
                  </a:lnTo>
                  <a:lnTo>
                    <a:pt x="681" y="1730"/>
                  </a:lnTo>
                  <a:lnTo>
                    <a:pt x="681" y="1732"/>
                  </a:lnTo>
                  <a:lnTo>
                    <a:pt x="681" y="1733"/>
                  </a:lnTo>
                  <a:lnTo>
                    <a:pt x="681" y="1735"/>
                  </a:lnTo>
                  <a:lnTo>
                    <a:pt x="681" y="1736"/>
                  </a:lnTo>
                  <a:lnTo>
                    <a:pt x="680" y="1736"/>
                  </a:lnTo>
                  <a:lnTo>
                    <a:pt x="679" y="1736"/>
                  </a:lnTo>
                  <a:lnTo>
                    <a:pt x="677" y="1736"/>
                  </a:lnTo>
                  <a:lnTo>
                    <a:pt x="677" y="1738"/>
                  </a:lnTo>
                  <a:lnTo>
                    <a:pt x="676" y="1738"/>
                  </a:lnTo>
                  <a:lnTo>
                    <a:pt x="675" y="1739"/>
                  </a:lnTo>
                  <a:lnTo>
                    <a:pt x="675" y="1740"/>
                  </a:lnTo>
                  <a:lnTo>
                    <a:pt x="675" y="1741"/>
                  </a:lnTo>
                  <a:lnTo>
                    <a:pt x="675" y="1742"/>
                  </a:lnTo>
                  <a:lnTo>
                    <a:pt x="675" y="1743"/>
                  </a:lnTo>
                  <a:lnTo>
                    <a:pt x="674" y="1736"/>
                  </a:lnTo>
                  <a:lnTo>
                    <a:pt x="667" y="1743"/>
                  </a:lnTo>
                  <a:lnTo>
                    <a:pt x="672" y="1747"/>
                  </a:lnTo>
                  <a:lnTo>
                    <a:pt x="670" y="1745"/>
                  </a:lnTo>
                  <a:lnTo>
                    <a:pt x="670" y="1746"/>
                  </a:lnTo>
                  <a:lnTo>
                    <a:pt x="669" y="1746"/>
                  </a:lnTo>
                  <a:lnTo>
                    <a:pt x="669" y="1746"/>
                  </a:lnTo>
                  <a:lnTo>
                    <a:pt x="669" y="1747"/>
                  </a:lnTo>
                  <a:lnTo>
                    <a:pt x="668" y="1747"/>
                  </a:lnTo>
                  <a:lnTo>
                    <a:pt x="668" y="1748"/>
                  </a:lnTo>
                  <a:lnTo>
                    <a:pt x="668" y="1748"/>
                  </a:lnTo>
                  <a:lnTo>
                    <a:pt x="668" y="1749"/>
                  </a:lnTo>
                  <a:lnTo>
                    <a:pt x="668" y="1750"/>
                  </a:lnTo>
                  <a:lnTo>
                    <a:pt x="668" y="1750"/>
                  </a:lnTo>
                  <a:lnTo>
                    <a:pt x="668" y="1750"/>
                  </a:lnTo>
                  <a:lnTo>
                    <a:pt x="668" y="1750"/>
                  </a:lnTo>
                  <a:lnTo>
                    <a:pt x="668" y="1749"/>
                  </a:lnTo>
                  <a:lnTo>
                    <a:pt x="668" y="1749"/>
                  </a:lnTo>
                  <a:lnTo>
                    <a:pt x="668" y="1748"/>
                  </a:lnTo>
                  <a:lnTo>
                    <a:pt x="668" y="1748"/>
                  </a:lnTo>
                  <a:lnTo>
                    <a:pt x="667" y="1748"/>
                  </a:lnTo>
                  <a:lnTo>
                    <a:pt x="667" y="1747"/>
                  </a:lnTo>
                  <a:lnTo>
                    <a:pt x="667" y="1747"/>
                  </a:lnTo>
                  <a:lnTo>
                    <a:pt x="667" y="1747"/>
                  </a:lnTo>
                  <a:lnTo>
                    <a:pt x="666" y="1748"/>
                  </a:lnTo>
                  <a:lnTo>
                    <a:pt x="665" y="1750"/>
                  </a:lnTo>
                  <a:lnTo>
                    <a:pt x="665" y="1752"/>
                  </a:lnTo>
                  <a:lnTo>
                    <a:pt x="665" y="1754"/>
                  </a:lnTo>
                  <a:lnTo>
                    <a:pt x="665" y="1756"/>
                  </a:lnTo>
                  <a:lnTo>
                    <a:pt x="665" y="1757"/>
                  </a:lnTo>
                  <a:lnTo>
                    <a:pt x="665" y="1759"/>
                  </a:lnTo>
                  <a:lnTo>
                    <a:pt x="665" y="1760"/>
                  </a:lnTo>
                  <a:lnTo>
                    <a:pt x="663" y="1762"/>
                  </a:lnTo>
                  <a:lnTo>
                    <a:pt x="662" y="1763"/>
                  </a:lnTo>
                  <a:lnTo>
                    <a:pt x="667" y="1763"/>
                  </a:lnTo>
                  <a:lnTo>
                    <a:pt x="665" y="1765"/>
                  </a:lnTo>
                  <a:lnTo>
                    <a:pt x="663" y="1769"/>
                  </a:lnTo>
                  <a:lnTo>
                    <a:pt x="662" y="1771"/>
                  </a:lnTo>
                  <a:lnTo>
                    <a:pt x="662" y="1774"/>
                  </a:lnTo>
                  <a:lnTo>
                    <a:pt x="663" y="1777"/>
                  </a:lnTo>
                  <a:lnTo>
                    <a:pt x="663" y="1781"/>
                  </a:lnTo>
                  <a:lnTo>
                    <a:pt x="662" y="1784"/>
                  </a:lnTo>
                  <a:lnTo>
                    <a:pt x="661" y="1787"/>
                  </a:lnTo>
                  <a:lnTo>
                    <a:pt x="660" y="1790"/>
                  </a:lnTo>
                  <a:lnTo>
                    <a:pt x="657" y="1793"/>
                  </a:lnTo>
                  <a:lnTo>
                    <a:pt x="657" y="1798"/>
                  </a:lnTo>
                  <a:lnTo>
                    <a:pt x="657" y="1802"/>
                  </a:lnTo>
                  <a:lnTo>
                    <a:pt x="657" y="1806"/>
                  </a:lnTo>
                  <a:lnTo>
                    <a:pt x="658" y="1811"/>
                  </a:lnTo>
                  <a:lnTo>
                    <a:pt x="658" y="1815"/>
                  </a:lnTo>
                  <a:lnTo>
                    <a:pt x="659" y="1818"/>
                  </a:lnTo>
                  <a:lnTo>
                    <a:pt x="659" y="1822"/>
                  </a:lnTo>
                  <a:lnTo>
                    <a:pt x="661" y="1827"/>
                  </a:lnTo>
                  <a:lnTo>
                    <a:pt x="662" y="1830"/>
                  </a:lnTo>
                  <a:lnTo>
                    <a:pt x="665" y="1833"/>
                  </a:lnTo>
                  <a:lnTo>
                    <a:pt x="667" y="1832"/>
                  </a:lnTo>
                  <a:lnTo>
                    <a:pt x="668" y="1830"/>
                  </a:lnTo>
                  <a:lnTo>
                    <a:pt x="667" y="1828"/>
                  </a:lnTo>
                  <a:lnTo>
                    <a:pt x="667" y="1826"/>
                  </a:lnTo>
                  <a:lnTo>
                    <a:pt x="665" y="1822"/>
                  </a:lnTo>
                  <a:lnTo>
                    <a:pt x="663" y="1820"/>
                  </a:lnTo>
                  <a:lnTo>
                    <a:pt x="662" y="1819"/>
                  </a:lnTo>
                  <a:lnTo>
                    <a:pt x="662" y="1817"/>
                  </a:lnTo>
                  <a:lnTo>
                    <a:pt x="662" y="1815"/>
                  </a:lnTo>
                  <a:lnTo>
                    <a:pt x="665" y="1814"/>
                  </a:lnTo>
                  <a:lnTo>
                    <a:pt x="666" y="1814"/>
                  </a:lnTo>
                  <a:lnTo>
                    <a:pt x="666" y="1815"/>
                  </a:lnTo>
                  <a:lnTo>
                    <a:pt x="666" y="1815"/>
                  </a:lnTo>
                  <a:lnTo>
                    <a:pt x="666" y="1815"/>
                  </a:lnTo>
                  <a:lnTo>
                    <a:pt x="667" y="1815"/>
                  </a:lnTo>
                  <a:lnTo>
                    <a:pt x="667" y="1816"/>
                  </a:lnTo>
                  <a:lnTo>
                    <a:pt x="667" y="1816"/>
                  </a:lnTo>
                  <a:lnTo>
                    <a:pt x="667" y="1817"/>
                  </a:lnTo>
                  <a:lnTo>
                    <a:pt x="667" y="1817"/>
                  </a:lnTo>
                  <a:lnTo>
                    <a:pt x="667" y="1818"/>
                  </a:lnTo>
                  <a:lnTo>
                    <a:pt x="662" y="1820"/>
                  </a:lnTo>
                  <a:lnTo>
                    <a:pt x="672" y="1827"/>
                  </a:lnTo>
                  <a:lnTo>
                    <a:pt x="672" y="1828"/>
                  </a:lnTo>
                  <a:lnTo>
                    <a:pt x="672" y="1829"/>
                  </a:lnTo>
                  <a:lnTo>
                    <a:pt x="672" y="1830"/>
                  </a:lnTo>
                  <a:lnTo>
                    <a:pt x="671" y="1831"/>
                  </a:lnTo>
                  <a:lnTo>
                    <a:pt x="670" y="1831"/>
                  </a:lnTo>
                  <a:lnTo>
                    <a:pt x="669" y="1832"/>
                  </a:lnTo>
                  <a:lnTo>
                    <a:pt x="668" y="1832"/>
                  </a:lnTo>
                  <a:lnTo>
                    <a:pt x="668" y="1833"/>
                  </a:lnTo>
                  <a:lnTo>
                    <a:pt x="669" y="1834"/>
                  </a:lnTo>
                  <a:lnTo>
                    <a:pt x="670" y="1835"/>
                  </a:lnTo>
                  <a:lnTo>
                    <a:pt x="672" y="1833"/>
                  </a:lnTo>
                  <a:lnTo>
                    <a:pt x="669" y="1839"/>
                  </a:lnTo>
                  <a:lnTo>
                    <a:pt x="668" y="1844"/>
                  </a:lnTo>
                  <a:lnTo>
                    <a:pt x="668" y="1849"/>
                  </a:lnTo>
                  <a:lnTo>
                    <a:pt x="669" y="1855"/>
                  </a:lnTo>
                  <a:lnTo>
                    <a:pt x="670" y="1859"/>
                  </a:lnTo>
                  <a:lnTo>
                    <a:pt x="672" y="1864"/>
                  </a:lnTo>
                  <a:lnTo>
                    <a:pt x="674" y="1870"/>
                  </a:lnTo>
                  <a:lnTo>
                    <a:pt x="676" y="1875"/>
                  </a:lnTo>
                  <a:lnTo>
                    <a:pt x="679" y="1881"/>
                  </a:lnTo>
                  <a:lnTo>
                    <a:pt x="680" y="1886"/>
                  </a:lnTo>
                  <a:lnTo>
                    <a:pt x="683" y="1897"/>
                  </a:lnTo>
                  <a:lnTo>
                    <a:pt x="682" y="1896"/>
                  </a:lnTo>
                  <a:lnTo>
                    <a:pt x="683" y="1893"/>
                  </a:lnTo>
                  <a:lnTo>
                    <a:pt x="685" y="1896"/>
                  </a:lnTo>
                  <a:lnTo>
                    <a:pt x="683" y="1897"/>
                  </a:lnTo>
                  <a:lnTo>
                    <a:pt x="689" y="1902"/>
                  </a:lnTo>
                  <a:lnTo>
                    <a:pt x="690" y="1904"/>
                  </a:lnTo>
                  <a:lnTo>
                    <a:pt x="690" y="1906"/>
                  </a:lnTo>
                  <a:lnTo>
                    <a:pt x="690" y="1907"/>
                  </a:lnTo>
                  <a:lnTo>
                    <a:pt x="689" y="1907"/>
                  </a:lnTo>
                  <a:lnTo>
                    <a:pt x="689" y="1907"/>
                  </a:lnTo>
                  <a:lnTo>
                    <a:pt x="689" y="1909"/>
                  </a:lnTo>
                  <a:lnTo>
                    <a:pt x="689" y="1909"/>
                  </a:lnTo>
                  <a:lnTo>
                    <a:pt x="688" y="1910"/>
                  </a:lnTo>
                  <a:lnTo>
                    <a:pt x="688" y="1912"/>
                  </a:lnTo>
                  <a:lnTo>
                    <a:pt x="688" y="1915"/>
                  </a:lnTo>
                  <a:lnTo>
                    <a:pt x="688" y="1920"/>
                  </a:lnTo>
                  <a:lnTo>
                    <a:pt x="693" y="1920"/>
                  </a:lnTo>
                  <a:lnTo>
                    <a:pt x="691" y="1921"/>
                  </a:lnTo>
                  <a:lnTo>
                    <a:pt x="691" y="1922"/>
                  </a:lnTo>
                  <a:lnTo>
                    <a:pt x="691" y="1924"/>
                  </a:lnTo>
                  <a:lnTo>
                    <a:pt x="693" y="1926"/>
                  </a:lnTo>
                  <a:lnTo>
                    <a:pt x="693" y="1927"/>
                  </a:lnTo>
                  <a:lnTo>
                    <a:pt x="694" y="1929"/>
                  </a:lnTo>
                  <a:lnTo>
                    <a:pt x="694" y="1930"/>
                  </a:lnTo>
                  <a:lnTo>
                    <a:pt x="695" y="1932"/>
                  </a:lnTo>
                  <a:lnTo>
                    <a:pt x="695" y="1933"/>
                  </a:lnTo>
                  <a:lnTo>
                    <a:pt x="695" y="1935"/>
                  </a:lnTo>
                  <a:lnTo>
                    <a:pt x="696" y="1935"/>
                  </a:lnTo>
                  <a:lnTo>
                    <a:pt x="696" y="1935"/>
                  </a:lnTo>
                  <a:lnTo>
                    <a:pt x="697" y="1935"/>
                  </a:lnTo>
                  <a:lnTo>
                    <a:pt x="697" y="1934"/>
                  </a:lnTo>
                  <a:lnTo>
                    <a:pt x="698" y="1934"/>
                  </a:lnTo>
                  <a:lnTo>
                    <a:pt x="698" y="1934"/>
                  </a:lnTo>
                  <a:lnTo>
                    <a:pt x="698" y="1934"/>
                  </a:lnTo>
                  <a:lnTo>
                    <a:pt x="698" y="1933"/>
                  </a:lnTo>
                  <a:lnTo>
                    <a:pt x="699" y="1933"/>
                  </a:lnTo>
                  <a:lnTo>
                    <a:pt x="699" y="1933"/>
                  </a:lnTo>
                  <a:lnTo>
                    <a:pt x="699" y="1935"/>
                  </a:lnTo>
                  <a:lnTo>
                    <a:pt x="699" y="1938"/>
                  </a:lnTo>
                  <a:lnTo>
                    <a:pt x="699" y="1940"/>
                  </a:lnTo>
                  <a:lnTo>
                    <a:pt x="699" y="1942"/>
                  </a:lnTo>
                  <a:lnTo>
                    <a:pt x="700" y="1944"/>
                  </a:lnTo>
                  <a:lnTo>
                    <a:pt x="700" y="1946"/>
                  </a:lnTo>
                  <a:lnTo>
                    <a:pt x="701" y="1948"/>
                  </a:lnTo>
                  <a:lnTo>
                    <a:pt x="702" y="1950"/>
                  </a:lnTo>
                  <a:lnTo>
                    <a:pt x="704" y="1953"/>
                  </a:lnTo>
                  <a:lnTo>
                    <a:pt x="706" y="1955"/>
                  </a:lnTo>
                  <a:lnTo>
                    <a:pt x="710" y="1949"/>
                  </a:lnTo>
                  <a:lnTo>
                    <a:pt x="713" y="1956"/>
                  </a:lnTo>
                  <a:lnTo>
                    <a:pt x="715" y="1955"/>
                  </a:lnTo>
                  <a:lnTo>
                    <a:pt x="714" y="1956"/>
                  </a:lnTo>
                  <a:lnTo>
                    <a:pt x="714" y="1956"/>
                  </a:lnTo>
                  <a:lnTo>
                    <a:pt x="713" y="1956"/>
                  </a:lnTo>
                  <a:lnTo>
                    <a:pt x="712" y="1956"/>
                  </a:lnTo>
                  <a:lnTo>
                    <a:pt x="711" y="1956"/>
                  </a:lnTo>
                  <a:lnTo>
                    <a:pt x="711" y="1956"/>
                  </a:lnTo>
                  <a:lnTo>
                    <a:pt x="710" y="1957"/>
                  </a:lnTo>
                  <a:lnTo>
                    <a:pt x="710" y="1957"/>
                  </a:lnTo>
                  <a:lnTo>
                    <a:pt x="710" y="1959"/>
                  </a:lnTo>
                  <a:lnTo>
                    <a:pt x="710" y="1960"/>
                  </a:lnTo>
                  <a:lnTo>
                    <a:pt x="708" y="1962"/>
                  </a:lnTo>
                  <a:lnTo>
                    <a:pt x="712" y="1962"/>
                  </a:lnTo>
                  <a:lnTo>
                    <a:pt x="714" y="1963"/>
                  </a:lnTo>
                  <a:lnTo>
                    <a:pt x="715" y="1965"/>
                  </a:lnTo>
                  <a:lnTo>
                    <a:pt x="715" y="1969"/>
                  </a:lnTo>
                  <a:lnTo>
                    <a:pt x="715" y="1972"/>
                  </a:lnTo>
                  <a:lnTo>
                    <a:pt x="715" y="1975"/>
                  </a:lnTo>
                  <a:lnTo>
                    <a:pt x="715" y="1977"/>
                  </a:lnTo>
                  <a:lnTo>
                    <a:pt x="717" y="1978"/>
                  </a:lnTo>
                  <a:lnTo>
                    <a:pt x="719" y="1977"/>
                  </a:lnTo>
                  <a:lnTo>
                    <a:pt x="725" y="1974"/>
                  </a:lnTo>
                  <a:lnTo>
                    <a:pt x="723" y="1975"/>
                  </a:lnTo>
                  <a:lnTo>
                    <a:pt x="722" y="1976"/>
                  </a:lnTo>
                  <a:lnTo>
                    <a:pt x="720" y="1977"/>
                  </a:lnTo>
                  <a:lnTo>
                    <a:pt x="719" y="1978"/>
                  </a:lnTo>
                  <a:lnTo>
                    <a:pt x="719" y="1979"/>
                  </a:lnTo>
                  <a:lnTo>
                    <a:pt x="719" y="1982"/>
                  </a:lnTo>
                  <a:lnTo>
                    <a:pt x="719" y="1983"/>
                  </a:lnTo>
                  <a:lnTo>
                    <a:pt x="719" y="1984"/>
                  </a:lnTo>
                  <a:lnTo>
                    <a:pt x="719" y="1985"/>
                  </a:lnTo>
                  <a:lnTo>
                    <a:pt x="720" y="1986"/>
                  </a:lnTo>
                  <a:lnTo>
                    <a:pt x="726" y="1989"/>
                  </a:lnTo>
                  <a:lnTo>
                    <a:pt x="725" y="1988"/>
                  </a:lnTo>
                  <a:lnTo>
                    <a:pt x="728" y="1983"/>
                  </a:lnTo>
                  <a:lnTo>
                    <a:pt x="730" y="1984"/>
                  </a:lnTo>
                  <a:lnTo>
                    <a:pt x="729" y="1984"/>
                  </a:lnTo>
                  <a:lnTo>
                    <a:pt x="728" y="1985"/>
                  </a:lnTo>
                  <a:lnTo>
                    <a:pt x="728" y="1986"/>
                  </a:lnTo>
                  <a:lnTo>
                    <a:pt x="728" y="1987"/>
                  </a:lnTo>
                  <a:lnTo>
                    <a:pt x="727" y="1987"/>
                  </a:lnTo>
                  <a:lnTo>
                    <a:pt x="727" y="1988"/>
                  </a:lnTo>
                  <a:lnTo>
                    <a:pt x="726" y="1989"/>
                  </a:lnTo>
                  <a:lnTo>
                    <a:pt x="726" y="1990"/>
                  </a:lnTo>
                  <a:lnTo>
                    <a:pt x="725" y="1990"/>
                  </a:lnTo>
                  <a:lnTo>
                    <a:pt x="725" y="1991"/>
                  </a:lnTo>
                  <a:lnTo>
                    <a:pt x="725" y="1992"/>
                  </a:lnTo>
                  <a:lnTo>
                    <a:pt x="726" y="1992"/>
                  </a:lnTo>
                  <a:lnTo>
                    <a:pt x="727" y="1992"/>
                  </a:lnTo>
                  <a:lnTo>
                    <a:pt x="728" y="1992"/>
                  </a:lnTo>
                  <a:lnTo>
                    <a:pt x="729" y="1992"/>
                  </a:lnTo>
                  <a:lnTo>
                    <a:pt x="730" y="1992"/>
                  </a:lnTo>
                  <a:lnTo>
                    <a:pt x="731" y="1992"/>
                  </a:lnTo>
                  <a:lnTo>
                    <a:pt x="731" y="1992"/>
                  </a:lnTo>
                  <a:lnTo>
                    <a:pt x="731" y="1995"/>
                  </a:lnTo>
                  <a:lnTo>
                    <a:pt x="731" y="1997"/>
                  </a:lnTo>
                  <a:lnTo>
                    <a:pt x="731" y="1996"/>
                  </a:lnTo>
                  <a:lnTo>
                    <a:pt x="731" y="1996"/>
                  </a:lnTo>
                  <a:lnTo>
                    <a:pt x="731" y="1995"/>
                  </a:lnTo>
                  <a:lnTo>
                    <a:pt x="731" y="1995"/>
                  </a:lnTo>
                  <a:lnTo>
                    <a:pt x="731" y="1995"/>
                  </a:lnTo>
                  <a:lnTo>
                    <a:pt x="730" y="1993"/>
                  </a:lnTo>
                  <a:lnTo>
                    <a:pt x="730" y="1993"/>
                  </a:lnTo>
                  <a:lnTo>
                    <a:pt x="730" y="1993"/>
                  </a:lnTo>
                  <a:lnTo>
                    <a:pt x="730" y="1992"/>
                  </a:lnTo>
                  <a:lnTo>
                    <a:pt x="730" y="1992"/>
                  </a:lnTo>
                  <a:lnTo>
                    <a:pt x="726" y="1997"/>
                  </a:lnTo>
                  <a:lnTo>
                    <a:pt x="727" y="1999"/>
                  </a:lnTo>
                  <a:lnTo>
                    <a:pt x="728" y="2001"/>
                  </a:lnTo>
                  <a:lnTo>
                    <a:pt x="730" y="2002"/>
                  </a:lnTo>
                  <a:lnTo>
                    <a:pt x="731" y="2003"/>
                  </a:lnTo>
                  <a:lnTo>
                    <a:pt x="733" y="2003"/>
                  </a:lnTo>
                  <a:lnTo>
                    <a:pt x="736" y="2004"/>
                  </a:lnTo>
                  <a:lnTo>
                    <a:pt x="737" y="2004"/>
                  </a:lnTo>
                  <a:lnTo>
                    <a:pt x="739" y="2004"/>
                  </a:lnTo>
                  <a:lnTo>
                    <a:pt x="740" y="2004"/>
                  </a:lnTo>
                  <a:lnTo>
                    <a:pt x="740" y="2005"/>
                  </a:lnTo>
                  <a:lnTo>
                    <a:pt x="733" y="2005"/>
                  </a:lnTo>
                  <a:lnTo>
                    <a:pt x="733" y="2006"/>
                  </a:lnTo>
                  <a:lnTo>
                    <a:pt x="733" y="2009"/>
                  </a:lnTo>
                  <a:lnTo>
                    <a:pt x="733" y="2010"/>
                  </a:lnTo>
                  <a:lnTo>
                    <a:pt x="734" y="2011"/>
                  </a:lnTo>
                  <a:lnTo>
                    <a:pt x="736" y="2013"/>
                  </a:lnTo>
                  <a:lnTo>
                    <a:pt x="737" y="2014"/>
                  </a:lnTo>
                  <a:lnTo>
                    <a:pt x="738" y="2015"/>
                  </a:lnTo>
                  <a:lnTo>
                    <a:pt x="739" y="2017"/>
                  </a:lnTo>
                  <a:lnTo>
                    <a:pt x="740" y="2018"/>
                  </a:lnTo>
                  <a:lnTo>
                    <a:pt x="740" y="2019"/>
                  </a:lnTo>
                  <a:lnTo>
                    <a:pt x="741" y="2019"/>
                  </a:lnTo>
                  <a:lnTo>
                    <a:pt x="741" y="2019"/>
                  </a:lnTo>
                  <a:lnTo>
                    <a:pt x="742" y="2018"/>
                  </a:lnTo>
                  <a:lnTo>
                    <a:pt x="742" y="2018"/>
                  </a:lnTo>
                  <a:lnTo>
                    <a:pt x="742" y="2017"/>
                  </a:lnTo>
                  <a:lnTo>
                    <a:pt x="742" y="2017"/>
                  </a:lnTo>
                  <a:lnTo>
                    <a:pt x="742" y="2016"/>
                  </a:lnTo>
                  <a:lnTo>
                    <a:pt x="742" y="2016"/>
                  </a:lnTo>
                  <a:lnTo>
                    <a:pt x="742" y="2015"/>
                  </a:lnTo>
                  <a:lnTo>
                    <a:pt x="742" y="2014"/>
                  </a:lnTo>
                  <a:lnTo>
                    <a:pt x="743" y="2014"/>
                  </a:lnTo>
                  <a:lnTo>
                    <a:pt x="743" y="2015"/>
                  </a:lnTo>
                  <a:lnTo>
                    <a:pt x="744" y="2014"/>
                  </a:lnTo>
                  <a:lnTo>
                    <a:pt x="744" y="2014"/>
                  </a:lnTo>
                  <a:lnTo>
                    <a:pt x="744" y="2014"/>
                  </a:lnTo>
                  <a:lnTo>
                    <a:pt x="744" y="2014"/>
                  </a:lnTo>
                  <a:lnTo>
                    <a:pt x="745" y="2014"/>
                  </a:lnTo>
                  <a:lnTo>
                    <a:pt x="745" y="2013"/>
                  </a:lnTo>
                  <a:lnTo>
                    <a:pt x="746" y="2013"/>
                  </a:lnTo>
                  <a:lnTo>
                    <a:pt x="746" y="2013"/>
                  </a:lnTo>
                  <a:lnTo>
                    <a:pt x="744" y="2015"/>
                  </a:lnTo>
                  <a:lnTo>
                    <a:pt x="743" y="2016"/>
                  </a:lnTo>
                  <a:lnTo>
                    <a:pt x="742" y="2017"/>
                  </a:lnTo>
                  <a:lnTo>
                    <a:pt x="743" y="2018"/>
                  </a:lnTo>
                  <a:lnTo>
                    <a:pt x="744" y="2019"/>
                  </a:lnTo>
                  <a:lnTo>
                    <a:pt x="745" y="2020"/>
                  </a:lnTo>
                  <a:lnTo>
                    <a:pt x="746" y="2022"/>
                  </a:lnTo>
                  <a:lnTo>
                    <a:pt x="747" y="2024"/>
                  </a:lnTo>
                  <a:lnTo>
                    <a:pt x="747" y="2025"/>
                  </a:lnTo>
                  <a:lnTo>
                    <a:pt x="746" y="2027"/>
                  </a:lnTo>
                  <a:lnTo>
                    <a:pt x="755" y="2031"/>
                  </a:lnTo>
                  <a:lnTo>
                    <a:pt x="753" y="2031"/>
                  </a:lnTo>
                  <a:lnTo>
                    <a:pt x="753" y="2032"/>
                  </a:lnTo>
                  <a:lnTo>
                    <a:pt x="753" y="2034"/>
                  </a:lnTo>
                  <a:lnTo>
                    <a:pt x="753" y="2035"/>
                  </a:lnTo>
                  <a:lnTo>
                    <a:pt x="753" y="2038"/>
                  </a:lnTo>
                  <a:lnTo>
                    <a:pt x="754" y="2040"/>
                  </a:lnTo>
                  <a:lnTo>
                    <a:pt x="754" y="2042"/>
                  </a:lnTo>
                  <a:lnTo>
                    <a:pt x="755" y="2044"/>
                  </a:lnTo>
                  <a:lnTo>
                    <a:pt x="756" y="2045"/>
                  </a:lnTo>
                  <a:lnTo>
                    <a:pt x="757" y="2047"/>
                  </a:lnTo>
                  <a:lnTo>
                    <a:pt x="758" y="2049"/>
                  </a:lnTo>
                  <a:lnTo>
                    <a:pt x="757" y="2047"/>
                  </a:lnTo>
                  <a:lnTo>
                    <a:pt x="759" y="2046"/>
                  </a:lnTo>
                  <a:lnTo>
                    <a:pt x="760" y="2046"/>
                  </a:lnTo>
                  <a:lnTo>
                    <a:pt x="758" y="2049"/>
                  </a:lnTo>
                  <a:lnTo>
                    <a:pt x="770" y="2059"/>
                  </a:lnTo>
                  <a:lnTo>
                    <a:pt x="768" y="2062"/>
                  </a:lnTo>
                  <a:lnTo>
                    <a:pt x="768" y="2064"/>
                  </a:lnTo>
                  <a:lnTo>
                    <a:pt x="769" y="2068"/>
                  </a:lnTo>
                  <a:lnTo>
                    <a:pt x="771" y="2070"/>
                  </a:lnTo>
                  <a:lnTo>
                    <a:pt x="773" y="2073"/>
                  </a:lnTo>
                  <a:lnTo>
                    <a:pt x="775" y="2076"/>
                  </a:lnTo>
                  <a:lnTo>
                    <a:pt x="777" y="2078"/>
                  </a:lnTo>
                  <a:lnTo>
                    <a:pt x="781" y="2082"/>
                  </a:lnTo>
                  <a:lnTo>
                    <a:pt x="783" y="2084"/>
                  </a:lnTo>
                  <a:lnTo>
                    <a:pt x="784" y="2087"/>
                  </a:lnTo>
                  <a:lnTo>
                    <a:pt x="783" y="2086"/>
                  </a:lnTo>
                  <a:lnTo>
                    <a:pt x="785" y="2084"/>
                  </a:lnTo>
                  <a:lnTo>
                    <a:pt x="785" y="2085"/>
                  </a:lnTo>
                  <a:lnTo>
                    <a:pt x="785" y="2088"/>
                  </a:lnTo>
                  <a:lnTo>
                    <a:pt x="786" y="2090"/>
                  </a:lnTo>
                  <a:lnTo>
                    <a:pt x="787" y="2092"/>
                  </a:lnTo>
                  <a:lnTo>
                    <a:pt x="787" y="2096"/>
                  </a:lnTo>
                  <a:lnTo>
                    <a:pt x="789" y="2098"/>
                  </a:lnTo>
                  <a:lnTo>
                    <a:pt x="790" y="2100"/>
                  </a:lnTo>
                  <a:lnTo>
                    <a:pt x="793" y="2102"/>
                  </a:lnTo>
                  <a:lnTo>
                    <a:pt x="794" y="2104"/>
                  </a:lnTo>
                  <a:lnTo>
                    <a:pt x="796" y="2106"/>
                  </a:lnTo>
                  <a:lnTo>
                    <a:pt x="798" y="2109"/>
                  </a:lnTo>
                  <a:lnTo>
                    <a:pt x="798" y="2106"/>
                  </a:lnTo>
                  <a:lnTo>
                    <a:pt x="799" y="2105"/>
                  </a:lnTo>
                  <a:lnTo>
                    <a:pt x="800" y="2106"/>
                  </a:lnTo>
                  <a:lnTo>
                    <a:pt x="800" y="2109"/>
                  </a:lnTo>
                  <a:lnTo>
                    <a:pt x="800" y="2110"/>
                  </a:lnTo>
                  <a:lnTo>
                    <a:pt x="800" y="2112"/>
                  </a:lnTo>
                  <a:lnTo>
                    <a:pt x="800" y="2113"/>
                  </a:lnTo>
                  <a:lnTo>
                    <a:pt x="801" y="2115"/>
                  </a:lnTo>
                  <a:lnTo>
                    <a:pt x="801" y="2116"/>
                  </a:lnTo>
                  <a:lnTo>
                    <a:pt x="802" y="2118"/>
                  </a:lnTo>
                  <a:lnTo>
                    <a:pt x="803" y="2119"/>
                  </a:lnTo>
                  <a:lnTo>
                    <a:pt x="804" y="2121"/>
                  </a:lnTo>
                  <a:lnTo>
                    <a:pt x="805" y="2122"/>
                  </a:lnTo>
                  <a:lnTo>
                    <a:pt x="808" y="2121"/>
                  </a:lnTo>
                  <a:lnTo>
                    <a:pt x="822" y="2146"/>
                  </a:lnTo>
                  <a:lnTo>
                    <a:pt x="815" y="2152"/>
                  </a:lnTo>
                  <a:lnTo>
                    <a:pt x="809" y="2157"/>
                  </a:lnTo>
                  <a:lnTo>
                    <a:pt x="803" y="2162"/>
                  </a:lnTo>
                  <a:lnTo>
                    <a:pt x="798" y="2169"/>
                  </a:lnTo>
                  <a:lnTo>
                    <a:pt x="793" y="2174"/>
                  </a:lnTo>
                  <a:lnTo>
                    <a:pt x="788" y="2181"/>
                  </a:lnTo>
                  <a:lnTo>
                    <a:pt x="783" y="2187"/>
                  </a:lnTo>
                  <a:lnTo>
                    <a:pt x="779" y="2193"/>
                  </a:lnTo>
                  <a:lnTo>
                    <a:pt x="774" y="2200"/>
                  </a:lnTo>
                  <a:lnTo>
                    <a:pt x="770" y="2206"/>
                  </a:lnTo>
                  <a:lnTo>
                    <a:pt x="771" y="2207"/>
                  </a:lnTo>
                  <a:lnTo>
                    <a:pt x="768" y="2210"/>
                  </a:lnTo>
                  <a:lnTo>
                    <a:pt x="766" y="2212"/>
                  </a:lnTo>
                  <a:lnTo>
                    <a:pt x="763" y="2214"/>
                  </a:lnTo>
                  <a:lnTo>
                    <a:pt x="762" y="2215"/>
                  </a:lnTo>
                  <a:lnTo>
                    <a:pt x="760" y="2217"/>
                  </a:lnTo>
                  <a:lnTo>
                    <a:pt x="759" y="2218"/>
                  </a:lnTo>
                  <a:lnTo>
                    <a:pt x="757" y="2220"/>
                  </a:lnTo>
                  <a:lnTo>
                    <a:pt x="756" y="2222"/>
                  </a:lnTo>
                  <a:lnTo>
                    <a:pt x="754" y="2225"/>
                  </a:lnTo>
                  <a:lnTo>
                    <a:pt x="752" y="2227"/>
                  </a:lnTo>
                  <a:lnTo>
                    <a:pt x="747" y="2224"/>
                  </a:lnTo>
                  <a:lnTo>
                    <a:pt x="743" y="2220"/>
                  </a:lnTo>
                  <a:lnTo>
                    <a:pt x="739" y="2218"/>
                  </a:lnTo>
                  <a:lnTo>
                    <a:pt x="733" y="2215"/>
                  </a:lnTo>
                  <a:lnTo>
                    <a:pt x="727" y="2212"/>
                  </a:lnTo>
                  <a:lnTo>
                    <a:pt x="722" y="2210"/>
                  </a:lnTo>
                  <a:lnTo>
                    <a:pt x="716" y="2209"/>
                  </a:lnTo>
                  <a:lnTo>
                    <a:pt x="711" y="2207"/>
                  </a:lnTo>
                  <a:lnTo>
                    <a:pt x="706" y="2207"/>
                  </a:lnTo>
                  <a:lnTo>
                    <a:pt x="702" y="2207"/>
                  </a:lnTo>
                  <a:lnTo>
                    <a:pt x="702" y="2206"/>
                  </a:lnTo>
                  <a:lnTo>
                    <a:pt x="701" y="2210"/>
                  </a:lnTo>
                  <a:lnTo>
                    <a:pt x="699" y="2210"/>
                  </a:lnTo>
                  <a:lnTo>
                    <a:pt x="696" y="2210"/>
                  </a:lnTo>
                  <a:lnTo>
                    <a:pt x="693" y="2209"/>
                  </a:lnTo>
                  <a:lnTo>
                    <a:pt x="690" y="2206"/>
                  </a:lnTo>
                  <a:lnTo>
                    <a:pt x="687" y="2205"/>
                  </a:lnTo>
                  <a:lnTo>
                    <a:pt x="684" y="2204"/>
                  </a:lnTo>
                  <a:lnTo>
                    <a:pt x="682" y="2204"/>
                  </a:lnTo>
                  <a:lnTo>
                    <a:pt x="681" y="2205"/>
                  </a:lnTo>
                  <a:lnTo>
                    <a:pt x="680" y="2210"/>
                  </a:lnTo>
                  <a:lnTo>
                    <a:pt x="673" y="2209"/>
                  </a:lnTo>
                  <a:lnTo>
                    <a:pt x="667" y="2209"/>
                  </a:lnTo>
                  <a:lnTo>
                    <a:pt x="661" y="2211"/>
                  </a:lnTo>
                  <a:lnTo>
                    <a:pt x="655" y="2213"/>
                  </a:lnTo>
                  <a:lnTo>
                    <a:pt x="650" y="2216"/>
                  </a:lnTo>
                  <a:lnTo>
                    <a:pt x="644" y="2220"/>
                  </a:lnTo>
                  <a:lnTo>
                    <a:pt x="639" y="2224"/>
                  </a:lnTo>
                  <a:lnTo>
                    <a:pt x="633" y="2227"/>
                  </a:lnTo>
                  <a:lnTo>
                    <a:pt x="628" y="2229"/>
                  </a:lnTo>
                  <a:lnTo>
                    <a:pt x="623" y="2231"/>
                  </a:lnTo>
                  <a:lnTo>
                    <a:pt x="627" y="2233"/>
                  </a:lnTo>
                  <a:lnTo>
                    <a:pt x="629" y="2236"/>
                  </a:lnTo>
                  <a:lnTo>
                    <a:pt x="629" y="2239"/>
                  </a:lnTo>
                  <a:lnTo>
                    <a:pt x="629" y="2242"/>
                  </a:lnTo>
                  <a:lnTo>
                    <a:pt x="628" y="2244"/>
                  </a:lnTo>
                  <a:lnTo>
                    <a:pt x="627" y="2247"/>
                  </a:lnTo>
                  <a:lnTo>
                    <a:pt x="625" y="2249"/>
                  </a:lnTo>
                  <a:lnTo>
                    <a:pt x="623" y="2253"/>
                  </a:lnTo>
                  <a:lnTo>
                    <a:pt x="622" y="2255"/>
                  </a:lnTo>
                  <a:lnTo>
                    <a:pt x="619" y="2258"/>
                  </a:lnTo>
                  <a:lnTo>
                    <a:pt x="596" y="2285"/>
                  </a:lnTo>
                  <a:lnTo>
                    <a:pt x="595" y="2282"/>
                  </a:lnTo>
                  <a:lnTo>
                    <a:pt x="595" y="2278"/>
                  </a:lnTo>
                  <a:lnTo>
                    <a:pt x="596" y="2276"/>
                  </a:lnTo>
                  <a:lnTo>
                    <a:pt x="597" y="2274"/>
                  </a:lnTo>
                  <a:lnTo>
                    <a:pt x="598" y="2273"/>
                  </a:lnTo>
                  <a:lnTo>
                    <a:pt x="600" y="2271"/>
                  </a:lnTo>
                  <a:lnTo>
                    <a:pt x="602" y="2271"/>
                  </a:lnTo>
                  <a:lnTo>
                    <a:pt x="604" y="2270"/>
                  </a:lnTo>
                  <a:lnTo>
                    <a:pt x="607" y="2270"/>
                  </a:lnTo>
                  <a:lnTo>
                    <a:pt x="609" y="2270"/>
                  </a:lnTo>
                  <a:lnTo>
                    <a:pt x="611" y="2268"/>
                  </a:lnTo>
                  <a:lnTo>
                    <a:pt x="610" y="2267"/>
                  </a:lnTo>
                  <a:lnTo>
                    <a:pt x="609" y="2265"/>
                  </a:lnTo>
                  <a:lnTo>
                    <a:pt x="609" y="2264"/>
                  </a:lnTo>
                  <a:lnTo>
                    <a:pt x="608" y="2264"/>
                  </a:lnTo>
                  <a:lnTo>
                    <a:pt x="607" y="2263"/>
                  </a:lnTo>
                  <a:lnTo>
                    <a:pt x="605" y="2263"/>
                  </a:lnTo>
                  <a:lnTo>
                    <a:pt x="604" y="2263"/>
                  </a:lnTo>
                  <a:lnTo>
                    <a:pt x="603" y="2262"/>
                  </a:lnTo>
                  <a:lnTo>
                    <a:pt x="602" y="2262"/>
                  </a:lnTo>
                  <a:lnTo>
                    <a:pt x="602" y="2262"/>
                  </a:lnTo>
                  <a:lnTo>
                    <a:pt x="602" y="2262"/>
                  </a:lnTo>
                  <a:lnTo>
                    <a:pt x="602" y="2262"/>
                  </a:lnTo>
                  <a:lnTo>
                    <a:pt x="601" y="2261"/>
                  </a:lnTo>
                  <a:lnTo>
                    <a:pt x="601" y="2261"/>
                  </a:lnTo>
                  <a:lnTo>
                    <a:pt x="599" y="2260"/>
                  </a:lnTo>
                  <a:lnTo>
                    <a:pt x="598" y="2259"/>
                  </a:lnTo>
                  <a:lnTo>
                    <a:pt x="597" y="2258"/>
                  </a:lnTo>
                  <a:lnTo>
                    <a:pt x="596" y="2256"/>
                  </a:lnTo>
                  <a:lnTo>
                    <a:pt x="596" y="2255"/>
                  </a:lnTo>
                  <a:lnTo>
                    <a:pt x="596" y="2253"/>
                  </a:lnTo>
                  <a:lnTo>
                    <a:pt x="587" y="2253"/>
                  </a:lnTo>
                  <a:lnTo>
                    <a:pt x="589" y="2252"/>
                  </a:lnTo>
                  <a:lnTo>
                    <a:pt x="582" y="2245"/>
                  </a:lnTo>
                  <a:lnTo>
                    <a:pt x="577" y="2249"/>
                  </a:lnTo>
                  <a:lnTo>
                    <a:pt x="586" y="2233"/>
                  </a:lnTo>
                  <a:lnTo>
                    <a:pt x="596" y="2218"/>
                  </a:lnTo>
                  <a:lnTo>
                    <a:pt x="607" y="2203"/>
                  </a:lnTo>
                  <a:lnTo>
                    <a:pt x="618" y="2190"/>
                  </a:lnTo>
                  <a:lnTo>
                    <a:pt x="631" y="2177"/>
                  </a:lnTo>
                  <a:lnTo>
                    <a:pt x="645" y="2167"/>
                  </a:lnTo>
                  <a:lnTo>
                    <a:pt x="660" y="2158"/>
                  </a:lnTo>
                  <a:lnTo>
                    <a:pt x="677" y="2149"/>
                  </a:lnTo>
                  <a:lnTo>
                    <a:pt x="695" y="2144"/>
                  </a:lnTo>
                  <a:lnTo>
                    <a:pt x="713" y="2140"/>
                  </a:lnTo>
                  <a:lnTo>
                    <a:pt x="712" y="2136"/>
                  </a:lnTo>
                  <a:lnTo>
                    <a:pt x="711" y="2135"/>
                  </a:lnTo>
                  <a:lnTo>
                    <a:pt x="709" y="2134"/>
                  </a:lnTo>
                  <a:lnTo>
                    <a:pt x="706" y="2133"/>
                  </a:lnTo>
                  <a:lnTo>
                    <a:pt x="704" y="2133"/>
                  </a:lnTo>
                  <a:lnTo>
                    <a:pt x="702" y="2133"/>
                  </a:lnTo>
                  <a:lnTo>
                    <a:pt x="699" y="2133"/>
                  </a:lnTo>
                  <a:lnTo>
                    <a:pt x="697" y="2134"/>
                  </a:lnTo>
                  <a:lnTo>
                    <a:pt x="695" y="2134"/>
                  </a:lnTo>
                  <a:lnTo>
                    <a:pt x="693" y="2134"/>
                  </a:lnTo>
                  <a:lnTo>
                    <a:pt x="687" y="2135"/>
                  </a:lnTo>
                  <a:lnTo>
                    <a:pt x="682" y="2138"/>
                  </a:lnTo>
                  <a:lnTo>
                    <a:pt x="677" y="2139"/>
                  </a:lnTo>
                  <a:lnTo>
                    <a:pt x="673" y="2140"/>
                  </a:lnTo>
                  <a:lnTo>
                    <a:pt x="670" y="2142"/>
                  </a:lnTo>
                  <a:lnTo>
                    <a:pt x="666" y="2144"/>
                  </a:lnTo>
                  <a:lnTo>
                    <a:pt x="661" y="2145"/>
                  </a:lnTo>
                  <a:lnTo>
                    <a:pt x="657" y="2147"/>
                  </a:lnTo>
                  <a:lnTo>
                    <a:pt x="653" y="2149"/>
                  </a:lnTo>
                  <a:lnTo>
                    <a:pt x="648" y="2152"/>
                  </a:lnTo>
                  <a:lnTo>
                    <a:pt x="641" y="2156"/>
                  </a:lnTo>
                  <a:lnTo>
                    <a:pt x="634" y="2160"/>
                  </a:lnTo>
                  <a:lnTo>
                    <a:pt x="627" y="2164"/>
                  </a:lnTo>
                  <a:lnTo>
                    <a:pt x="620" y="2170"/>
                  </a:lnTo>
                  <a:lnTo>
                    <a:pt x="615" y="2175"/>
                  </a:lnTo>
                  <a:lnTo>
                    <a:pt x="609" y="2182"/>
                  </a:lnTo>
                  <a:lnTo>
                    <a:pt x="603" y="2188"/>
                  </a:lnTo>
                  <a:lnTo>
                    <a:pt x="597" y="2195"/>
                  </a:lnTo>
                  <a:lnTo>
                    <a:pt x="591" y="2200"/>
                  </a:lnTo>
                  <a:lnTo>
                    <a:pt x="587" y="2206"/>
                  </a:lnTo>
                  <a:lnTo>
                    <a:pt x="585" y="2207"/>
                  </a:lnTo>
                  <a:lnTo>
                    <a:pt x="584" y="2209"/>
                  </a:lnTo>
                  <a:lnTo>
                    <a:pt x="583" y="2210"/>
                  </a:lnTo>
                  <a:lnTo>
                    <a:pt x="582" y="2212"/>
                  </a:lnTo>
                  <a:lnTo>
                    <a:pt x="581" y="2214"/>
                  </a:lnTo>
                  <a:lnTo>
                    <a:pt x="580" y="2216"/>
                  </a:lnTo>
                  <a:lnTo>
                    <a:pt x="579" y="2218"/>
                  </a:lnTo>
                  <a:lnTo>
                    <a:pt x="576" y="2221"/>
                  </a:lnTo>
                  <a:lnTo>
                    <a:pt x="574" y="2224"/>
                  </a:lnTo>
                  <a:lnTo>
                    <a:pt x="572" y="2226"/>
                  </a:lnTo>
                  <a:lnTo>
                    <a:pt x="574" y="2227"/>
                  </a:lnTo>
                  <a:lnTo>
                    <a:pt x="567" y="2233"/>
                  </a:lnTo>
                  <a:lnTo>
                    <a:pt x="567" y="2233"/>
                  </a:lnTo>
                  <a:lnTo>
                    <a:pt x="566" y="2233"/>
                  </a:lnTo>
                  <a:lnTo>
                    <a:pt x="566" y="2233"/>
                  </a:lnTo>
                  <a:lnTo>
                    <a:pt x="567" y="2233"/>
                  </a:lnTo>
                  <a:lnTo>
                    <a:pt x="567" y="2232"/>
                  </a:lnTo>
                  <a:lnTo>
                    <a:pt x="568" y="2232"/>
                  </a:lnTo>
                  <a:lnTo>
                    <a:pt x="569" y="2232"/>
                  </a:lnTo>
                  <a:lnTo>
                    <a:pt x="569" y="2231"/>
                  </a:lnTo>
                  <a:lnTo>
                    <a:pt x="569" y="2230"/>
                  </a:lnTo>
                  <a:lnTo>
                    <a:pt x="569" y="2230"/>
                  </a:lnTo>
                  <a:lnTo>
                    <a:pt x="564" y="2230"/>
                  </a:lnTo>
                  <a:lnTo>
                    <a:pt x="564" y="2229"/>
                  </a:lnTo>
                  <a:lnTo>
                    <a:pt x="562" y="2229"/>
                  </a:lnTo>
                  <a:lnTo>
                    <a:pt x="562" y="2227"/>
                  </a:lnTo>
                  <a:lnTo>
                    <a:pt x="562" y="2226"/>
                  </a:lnTo>
                  <a:lnTo>
                    <a:pt x="561" y="2224"/>
                  </a:lnTo>
                  <a:lnTo>
                    <a:pt x="561" y="2222"/>
                  </a:lnTo>
                  <a:lnTo>
                    <a:pt x="560" y="2220"/>
                  </a:lnTo>
                  <a:lnTo>
                    <a:pt x="558" y="2219"/>
                  </a:lnTo>
                  <a:lnTo>
                    <a:pt x="557" y="2217"/>
                  </a:lnTo>
                  <a:lnTo>
                    <a:pt x="554" y="2217"/>
                  </a:lnTo>
                  <a:lnTo>
                    <a:pt x="551" y="2222"/>
                  </a:lnTo>
                  <a:lnTo>
                    <a:pt x="552" y="2221"/>
                  </a:lnTo>
                  <a:lnTo>
                    <a:pt x="552" y="2220"/>
                  </a:lnTo>
                  <a:lnTo>
                    <a:pt x="553" y="2219"/>
                  </a:lnTo>
                  <a:lnTo>
                    <a:pt x="553" y="2218"/>
                  </a:lnTo>
                  <a:lnTo>
                    <a:pt x="554" y="2217"/>
                  </a:lnTo>
                  <a:lnTo>
                    <a:pt x="554" y="2216"/>
                  </a:lnTo>
                  <a:lnTo>
                    <a:pt x="554" y="2215"/>
                  </a:lnTo>
                  <a:lnTo>
                    <a:pt x="554" y="2215"/>
                  </a:lnTo>
                  <a:lnTo>
                    <a:pt x="554" y="2214"/>
                  </a:lnTo>
                  <a:lnTo>
                    <a:pt x="553" y="2213"/>
                  </a:lnTo>
                  <a:lnTo>
                    <a:pt x="552" y="2213"/>
                  </a:lnTo>
                  <a:lnTo>
                    <a:pt x="551" y="2212"/>
                  </a:lnTo>
                  <a:lnTo>
                    <a:pt x="550" y="2211"/>
                  </a:lnTo>
                  <a:lnTo>
                    <a:pt x="548" y="2209"/>
                  </a:lnTo>
                  <a:lnTo>
                    <a:pt x="547" y="2206"/>
                  </a:lnTo>
                  <a:lnTo>
                    <a:pt x="545" y="2205"/>
                  </a:lnTo>
                  <a:lnTo>
                    <a:pt x="544" y="2204"/>
                  </a:lnTo>
                  <a:lnTo>
                    <a:pt x="542" y="2203"/>
                  </a:lnTo>
                  <a:lnTo>
                    <a:pt x="540" y="2202"/>
                  </a:lnTo>
                  <a:lnTo>
                    <a:pt x="539" y="2202"/>
                  </a:lnTo>
                  <a:lnTo>
                    <a:pt x="540" y="2199"/>
                  </a:lnTo>
                  <a:lnTo>
                    <a:pt x="539" y="2195"/>
                  </a:lnTo>
                  <a:lnTo>
                    <a:pt x="538" y="2191"/>
                  </a:lnTo>
                  <a:lnTo>
                    <a:pt x="534" y="2187"/>
                  </a:lnTo>
                  <a:lnTo>
                    <a:pt x="531" y="2183"/>
                  </a:lnTo>
                  <a:lnTo>
                    <a:pt x="527" y="2179"/>
                  </a:lnTo>
                  <a:lnTo>
                    <a:pt x="523" y="2175"/>
                  </a:lnTo>
                  <a:lnTo>
                    <a:pt x="519" y="2170"/>
                  </a:lnTo>
                  <a:lnTo>
                    <a:pt x="515" y="2165"/>
                  </a:lnTo>
                  <a:lnTo>
                    <a:pt x="513" y="2161"/>
                  </a:lnTo>
                  <a:lnTo>
                    <a:pt x="508" y="2152"/>
                  </a:lnTo>
                  <a:lnTo>
                    <a:pt x="502" y="2143"/>
                  </a:lnTo>
                  <a:lnTo>
                    <a:pt x="498" y="2134"/>
                  </a:lnTo>
                  <a:lnTo>
                    <a:pt x="494" y="2126"/>
                  </a:lnTo>
                  <a:lnTo>
                    <a:pt x="489" y="2117"/>
                  </a:lnTo>
                  <a:lnTo>
                    <a:pt x="485" y="2109"/>
                  </a:lnTo>
                  <a:lnTo>
                    <a:pt x="481" y="2100"/>
                  </a:lnTo>
                  <a:lnTo>
                    <a:pt x="476" y="2091"/>
                  </a:lnTo>
                  <a:lnTo>
                    <a:pt x="471" y="2083"/>
                  </a:lnTo>
                  <a:lnTo>
                    <a:pt x="467" y="2074"/>
                  </a:lnTo>
                  <a:lnTo>
                    <a:pt x="468" y="2070"/>
                  </a:lnTo>
                  <a:lnTo>
                    <a:pt x="468" y="2067"/>
                  </a:lnTo>
                  <a:lnTo>
                    <a:pt x="468" y="2063"/>
                  </a:lnTo>
                  <a:lnTo>
                    <a:pt x="466" y="2060"/>
                  </a:lnTo>
                  <a:lnTo>
                    <a:pt x="465" y="2057"/>
                  </a:lnTo>
                  <a:lnTo>
                    <a:pt x="462" y="2053"/>
                  </a:lnTo>
                  <a:lnTo>
                    <a:pt x="461" y="2049"/>
                  </a:lnTo>
                  <a:lnTo>
                    <a:pt x="460" y="2045"/>
                  </a:lnTo>
                  <a:lnTo>
                    <a:pt x="460" y="2042"/>
                  </a:lnTo>
                  <a:lnTo>
                    <a:pt x="460" y="2038"/>
                  </a:lnTo>
                  <a:lnTo>
                    <a:pt x="457" y="2034"/>
                  </a:lnTo>
                  <a:lnTo>
                    <a:pt x="456" y="2035"/>
                  </a:lnTo>
                  <a:lnTo>
                    <a:pt x="456" y="2035"/>
                  </a:lnTo>
                  <a:lnTo>
                    <a:pt x="455" y="2036"/>
                  </a:lnTo>
                  <a:lnTo>
                    <a:pt x="455" y="2036"/>
                  </a:lnTo>
                  <a:lnTo>
                    <a:pt x="455" y="2038"/>
                  </a:lnTo>
                  <a:lnTo>
                    <a:pt x="455" y="2039"/>
                  </a:lnTo>
                  <a:lnTo>
                    <a:pt x="455" y="2039"/>
                  </a:lnTo>
                  <a:lnTo>
                    <a:pt x="455" y="2040"/>
                  </a:lnTo>
                  <a:lnTo>
                    <a:pt x="455" y="2041"/>
                  </a:lnTo>
                  <a:lnTo>
                    <a:pt x="455" y="2042"/>
                  </a:lnTo>
                  <a:lnTo>
                    <a:pt x="452" y="2038"/>
                  </a:lnTo>
                  <a:lnTo>
                    <a:pt x="457" y="2032"/>
                  </a:lnTo>
                  <a:lnTo>
                    <a:pt x="457" y="2032"/>
                  </a:lnTo>
                  <a:lnTo>
                    <a:pt x="456" y="2032"/>
                  </a:lnTo>
                  <a:lnTo>
                    <a:pt x="456" y="2031"/>
                  </a:lnTo>
                  <a:lnTo>
                    <a:pt x="456" y="2031"/>
                  </a:lnTo>
                  <a:lnTo>
                    <a:pt x="455" y="2031"/>
                  </a:lnTo>
                  <a:lnTo>
                    <a:pt x="455" y="2031"/>
                  </a:lnTo>
                  <a:lnTo>
                    <a:pt x="455" y="2031"/>
                  </a:lnTo>
                  <a:lnTo>
                    <a:pt x="454" y="2031"/>
                  </a:lnTo>
                  <a:lnTo>
                    <a:pt x="454" y="2031"/>
                  </a:lnTo>
                  <a:lnTo>
                    <a:pt x="454" y="2031"/>
                  </a:lnTo>
                  <a:lnTo>
                    <a:pt x="452" y="2031"/>
                  </a:lnTo>
                  <a:lnTo>
                    <a:pt x="452" y="2030"/>
                  </a:lnTo>
                  <a:lnTo>
                    <a:pt x="452" y="2029"/>
                  </a:lnTo>
                  <a:lnTo>
                    <a:pt x="453" y="2028"/>
                  </a:lnTo>
                  <a:lnTo>
                    <a:pt x="454" y="2026"/>
                  </a:lnTo>
                  <a:lnTo>
                    <a:pt x="455" y="2024"/>
                  </a:lnTo>
                  <a:lnTo>
                    <a:pt x="455" y="2021"/>
                  </a:lnTo>
                  <a:lnTo>
                    <a:pt x="456" y="2019"/>
                  </a:lnTo>
                  <a:lnTo>
                    <a:pt x="455" y="2016"/>
                  </a:lnTo>
                  <a:lnTo>
                    <a:pt x="454" y="2014"/>
                  </a:lnTo>
                  <a:lnTo>
                    <a:pt x="452" y="2014"/>
                  </a:lnTo>
                  <a:lnTo>
                    <a:pt x="450" y="2015"/>
                  </a:lnTo>
                  <a:lnTo>
                    <a:pt x="450" y="2015"/>
                  </a:lnTo>
                  <a:lnTo>
                    <a:pt x="450" y="2014"/>
                  </a:lnTo>
                  <a:lnTo>
                    <a:pt x="451" y="2013"/>
                  </a:lnTo>
                  <a:lnTo>
                    <a:pt x="452" y="2012"/>
                  </a:lnTo>
                  <a:lnTo>
                    <a:pt x="453" y="2011"/>
                  </a:lnTo>
                  <a:lnTo>
                    <a:pt x="453" y="2010"/>
                  </a:lnTo>
                  <a:lnTo>
                    <a:pt x="453" y="2009"/>
                  </a:lnTo>
                  <a:lnTo>
                    <a:pt x="452" y="2007"/>
                  </a:lnTo>
                  <a:lnTo>
                    <a:pt x="450" y="2007"/>
                  </a:lnTo>
                  <a:lnTo>
                    <a:pt x="451" y="2009"/>
                  </a:lnTo>
                  <a:lnTo>
                    <a:pt x="451" y="2007"/>
                  </a:lnTo>
                  <a:lnTo>
                    <a:pt x="452" y="2007"/>
                  </a:lnTo>
                  <a:lnTo>
                    <a:pt x="452" y="2006"/>
                  </a:lnTo>
                  <a:lnTo>
                    <a:pt x="453" y="2005"/>
                  </a:lnTo>
                  <a:lnTo>
                    <a:pt x="453" y="2003"/>
                  </a:lnTo>
                  <a:lnTo>
                    <a:pt x="453" y="2002"/>
                  </a:lnTo>
                  <a:lnTo>
                    <a:pt x="453" y="2001"/>
                  </a:lnTo>
                  <a:lnTo>
                    <a:pt x="453" y="1999"/>
                  </a:lnTo>
                  <a:lnTo>
                    <a:pt x="452" y="1999"/>
                  </a:lnTo>
                  <a:lnTo>
                    <a:pt x="450" y="1996"/>
                  </a:lnTo>
                  <a:lnTo>
                    <a:pt x="448" y="1995"/>
                  </a:lnTo>
                  <a:lnTo>
                    <a:pt x="447" y="1993"/>
                  </a:lnTo>
                  <a:lnTo>
                    <a:pt x="448" y="1992"/>
                  </a:lnTo>
                  <a:lnTo>
                    <a:pt x="450" y="1992"/>
                  </a:lnTo>
                  <a:lnTo>
                    <a:pt x="451" y="1992"/>
                  </a:lnTo>
                  <a:lnTo>
                    <a:pt x="451" y="1991"/>
                  </a:lnTo>
                  <a:lnTo>
                    <a:pt x="452" y="1990"/>
                  </a:lnTo>
                  <a:lnTo>
                    <a:pt x="452" y="1988"/>
                  </a:lnTo>
                  <a:lnTo>
                    <a:pt x="452" y="1986"/>
                  </a:lnTo>
                  <a:lnTo>
                    <a:pt x="446" y="1986"/>
                  </a:lnTo>
                  <a:lnTo>
                    <a:pt x="447" y="1985"/>
                  </a:lnTo>
                  <a:lnTo>
                    <a:pt x="448" y="1984"/>
                  </a:lnTo>
                  <a:lnTo>
                    <a:pt x="450" y="1982"/>
                  </a:lnTo>
                  <a:lnTo>
                    <a:pt x="450" y="1981"/>
                  </a:lnTo>
                  <a:lnTo>
                    <a:pt x="450" y="1978"/>
                  </a:lnTo>
                  <a:lnTo>
                    <a:pt x="450" y="1976"/>
                  </a:lnTo>
                  <a:lnTo>
                    <a:pt x="450" y="1974"/>
                  </a:lnTo>
                  <a:lnTo>
                    <a:pt x="450" y="1973"/>
                  </a:lnTo>
                  <a:lnTo>
                    <a:pt x="450" y="1971"/>
                  </a:lnTo>
                  <a:lnTo>
                    <a:pt x="450" y="1969"/>
                  </a:lnTo>
                  <a:lnTo>
                    <a:pt x="446" y="1965"/>
                  </a:lnTo>
                  <a:lnTo>
                    <a:pt x="447" y="1964"/>
                  </a:lnTo>
                  <a:lnTo>
                    <a:pt x="447" y="1963"/>
                  </a:lnTo>
                  <a:lnTo>
                    <a:pt x="447" y="1962"/>
                  </a:lnTo>
                  <a:lnTo>
                    <a:pt x="447" y="1962"/>
                  </a:lnTo>
                  <a:lnTo>
                    <a:pt x="446" y="1961"/>
                  </a:lnTo>
                  <a:lnTo>
                    <a:pt x="446" y="1960"/>
                  </a:lnTo>
                  <a:lnTo>
                    <a:pt x="445" y="1959"/>
                  </a:lnTo>
                  <a:lnTo>
                    <a:pt x="445" y="1958"/>
                  </a:lnTo>
                  <a:lnTo>
                    <a:pt x="444" y="1957"/>
                  </a:lnTo>
                  <a:lnTo>
                    <a:pt x="444" y="1956"/>
                  </a:lnTo>
                  <a:lnTo>
                    <a:pt x="445" y="1954"/>
                  </a:lnTo>
                  <a:lnTo>
                    <a:pt x="445" y="1950"/>
                  </a:lnTo>
                  <a:lnTo>
                    <a:pt x="444" y="1947"/>
                  </a:lnTo>
                  <a:lnTo>
                    <a:pt x="444" y="1944"/>
                  </a:lnTo>
                  <a:lnTo>
                    <a:pt x="443" y="1941"/>
                  </a:lnTo>
                  <a:lnTo>
                    <a:pt x="442" y="1939"/>
                  </a:lnTo>
                  <a:lnTo>
                    <a:pt x="441" y="1935"/>
                  </a:lnTo>
                  <a:lnTo>
                    <a:pt x="441" y="1932"/>
                  </a:lnTo>
                  <a:lnTo>
                    <a:pt x="442" y="1929"/>
                  </a:lnTo>
                  <a:lnTo>
                    <a:pt x="444" y="1926"/>
                  </a:lnTo>
                  <a:lnTo>
                    <a:pt x="442" y="1925"/>
                  </a:lnTo>
                  <a:lnTo>
                    <a:pt x="441" y="1922"/>
                  </a:lnTo>
                  <a:lnTo>
                    <a:pt x="441" y="1920"/>
                  </a:lnTo>
                  <a:lnTo>
                    <a:pt x="441" y="1918"/>
                  </a:lnTo>
                  <a:lnTo>
                    <a:pt x="441" y="1916"/>
                  </a:lnTo>
                  <a:lnTo>
                    <a:pt x="441" y="1913"/>
                  </a:lnTo>
                  <a:lnTo>
                    <a:pt x="441" y="1911"/>
                  </a:lnTo>
                  <a:lnTo>
                    <a:pt x="440" y="1909"/>
                  </a:lnTo>
                  <a:lnTo>
                    <a:pt x="439" y="1906"/>
                  </a:lnTo>
                  <a:lnTo>
                    <a:pt x="437" y="1904"/>
                  </a:lnTo>
                  <a:lnTo>
                    <a:pt x="439" y="1906"/>
                  </a:lnTo>
                  <a:lnTo>
                    <a:pt x="439" y="1904"/>
                  </a:lnTo>
                  <a:lnTo>
                    <a:pt x="439" y="1903"/>
                  </a:lnTo>
                  <a:lnTo>
                    <a:pt x="439" y="1901"/>
                  </a:lnTo>
                  <a:lnTo>
                    <a:pt x="440" y="1900"/>
                  </a:lnTo>
                  <a:lnTo>
                    <a:pt x="440" y="1898"/>
                  </a:lnTo>
                  <a:lnTo>
                    <a:pt x="441" y="1897"/>
                  </a:lnTo>
                  <a:lnTo>
                    <a:pt x="441" y="1895"/>
                  </a:lnTo>
                  <a:lnTo>
                    <a:pt x="440" y="1893"/>
                  </a:lnTo>
                  <a:lnTo>
                    <a:pt x="438" y="1892"/>
                  </a:lnTo>
                  <a:lnTo>
                    <a:pt x="436" y="1891"/>
                  </a:lnTo>
                  <a:lnTo>
                    <a:pt x="437" y="1893"/>
                  </a:lnTo>
                  <a:lnTo>
                    <a:pt x="434" y="1895"/>
                  </a:lnTo>
                  <a:lnTo>
                    <a:pt x="433" y="1893"/>
                  </a:lnTo>
                  <a:lnTo>
                    <a:pt x="437" y="1890"/>
                  </a:lnTo>
                  <a:lnTo>
                    <a:pt x="436" y="1888"/>
                  </a:lnTo>
                  <a:lnTo>
                    <a:pt x="439" y="1893"/>
                  </a:lnTo>
                  <a:lnTo>
                    <a:pt x="440" y="1890"/>
                  </a:lnTo>
                  <a:lnTo>
                    <a:pt x="441" y="1886"/>
                  </a:lnTo>
                  <a:lnTo>
                    <a:pt x="442" y="1882"/>
                  </a:lnTo>
                  <a:lnTo>
                    <a:pt x="443" y="1876"/>
                  </a:lnTo>
                  <a:lnTo>
                    <a:pt x="443" y="1872"/>
                  </a:lnTo>
                  <a:lnTo>
                    <a:pt x="444" y="1867"/>
                  </a:lnTo>
                  <a:lnTo>
                    <a:pt x="444" y="1861"/>
                  </a:lnTo>
                  <a:lnTo>
                    <a:pt x="443" y="1856"/>
                  </a:lnTo>
                  <a:lnTo>
                    <a:pt x="442" y="1850"/>
                  </a:lnTo>
                  <a:lnTo>
                    <a:pt x="441" y="1846"/>
                  </a:lnTo>
                  <a:lnTo>
                    <a:pt x="442" y="1846"/>
                  </a:lnTo>
                  <a:lnTo>
                    <a:pt x="443" y="1842"/>
                  </a:lnTo>
                  <a:lnTo>
                    <a:pt x="444" y="1838"/>
                  </a:lnTo>
                  <a:lnTo>
                    <a:pt x="443" y="1834"/>
                  </a:lnTo>
                  <a:lnTo>
                    <a:pt x="442" y="1831"/>
                  </a:lnTo>
                  <a:lnTo>
                    <a:pt x="441" y="1829"/>
                  </a:lnTo>
                  <a:lnTo>
                    <a:pt x="440" y="1826"/>
                  </a:lnTo>
                  <a:lnTo>
                    <a:pt x="439" y="1824"/>
                  </a:lnTo>
                  <a:lnTo>
                    <a:pt x="438" y="1820"/>
                  </a:lnTo>
                  <a:lnTo>
                    <a:pt x="438" y="1817"/>
                  </a:lnTo>
                  <a:lnTo>
                    <a:pt x="439" y="1814"/>
                  </a:lnTo>
                  <a:lnTo>
                    <a:pt x="441" y="1816"/>
                  </a:lnTo>
                  <a:lnTo>
                    <a:pt x="439" y="1815"/>
                  </a:lnTo>
                  <a:lnTo>
                    <a:pt x="441" y="1813"/>
                  </a:lnTo>
                  <a:lnTo>
                    <a:pt x="442" y="1814"/>
                  </a:lnTo>
                  <a:lnTo>
                    <a:pt x="441" y="1815"/>
                  </a:lnTo>
                  <a:lnTo>
                    <a:pt x="441" y="1815"/>
                  </a:lnTo>
                  <a:lnTo>
                    <a:pt x="441" y="1816"/>
                  </a:lnTo>
                  <a:lnTo>
                    <a:pt x="441" y="1816"/>
                  </a:lnTo>
                  <a:lnTo>
                    <a:pt x="441" y="1817"/>
                  </a:lnTo>
                  <a:lnTo>
                    <a:pt x="441" y="1818"/>
                  </a:lnTo>
                  <a:lnTo>
                    <a:pt x="441" y="1818"/>
                  </a:lnTo>
                  <a:lnTo>
                    <a:pt x="441" y="1819"/>
                  </a:lnTo>
                  <a:lnTo>
                    <a:pt x="441" y="1820"/>
                  </a:lnTo>
                  <a:lnTo>
                    <a:pt x="441" y="1820"/>
                  </a:lnTo>
                  <a:lnTo>
                    <a:pt x="444" y="1825"/>
                  </a:lnTo>
                  <a:lnTo>
                    <a:pt x="445" y="1822"/>
                  </a:lnTo>
                  <a:lnTo>
                    <a:pt x="445" y="1821"/>
                  </a:lnTo>
                  <a:lnTo>
                    <a:pt x="445" y="1818"/>
                  </a:lnTo>
                  <a:lnTo>
                    <a:pt x="445" y="1816"/>
                  </a:lnTo>
                  <a:lnTo>
                    <a:pt x="445" y="1814"/>
                  </a:lnTo>
                  <a:lnTo>
                    <a:pt x="444" y="1812"/>
                  </a:lnTo>
                  <a:lnTo>
                    <a:pt x="444" y="1810"/>
                  </a:lnTo>
                  <a:lnTo>
                    <a:pt x="444" y="1807"/>
                  </a:lnTo>
                  <a:lnTo>
                    <a:pt x="444" y="1807"/>
                  </a:lnTo>
                  <a:lnTo>
                    <a:pt x="444" y="1806"/>
                  </a:lnTo>
                  <a:lnTo>
                    <a:pt x="443" y="1805"/>
                  </a:lnTo>
                  <a:lnTo>
                    <a:pt x="442" y="1804"/>
                  </a:lnTo>
                  <a:lnTo>
                    <a:pt x="441" y="1803"/>
                  </a:lnTo>
                  <a:lnTo>
                    <a:pt x="440" y="1802"/>
                  </a:lnTo>
                  <a:lnTo>
                    <a:pt x="439" y="1802"/>
                  </a:lnTo>
                  <a:lnTo>
                    <a:pt x="438" y="1801"/>
                  </a:lnTo>
                  <a:lnTo>
                    <a:pt x="438" y="1801"/>
                  </a:lnTo>
                  <a:lnTo>
                    <a:pt x="437" y="1801"/>
                  </a:lnTo>
                  <a:lnTo>
                    <a:pt x="436" y="1801"/>
                  </a:lnTo>
                  <a:lnTo>
                    <a:pt x="436" y="1801"/>
                  </a:lnTo>
                  <a:lnTo>
                    <a:pt x="437" y="1801"/>
                  </a:lnTo>
                  <a:lnTo>
                    <a:pt x="437" y="1800"/>
                  </a:lnTo>
                  <a:lnTo>
                    <a:pt x="437" y="1799"/>
                  </a:lnTo>
                  <a:lnTo>
                    <a:pt x="437" y="1798"/>
                  </a:lnTo>
                  <a:lnTo>
                    <a:pt x="437" y="1797"/>
                  </a:lnTo>
                  <a:lnTo>
                    <a:pt x="437" y="1796"/>
                  </a:lnTo>
                  <a:lnTo>
                    <a:pt x="436" y="1795"/>
                  </a:lnTo>
                  <a:lnTo>
                    <a:pt x="434" y="1793"/>
                  </a:lnTo>
                  <a:lnTo>
                    <a:pt x="433" y="1792"/>
                  </a:lnTo>
                  <a:lnTo>
                    <a:pt x="432" y="1791"/>
                  </a:lnTo>
                  <a:lnTo>
                    <a:pt x="431" y="1790"/>
                  </a:lnTo>
                  <a:lnTo>
                    <a:pt x="431" y="1797"/>
                  </a:lnTo>
                  <a:lnTo>
                    <a:pt x="431" y="1802"/>
                  </a:lnTo>
                  <a:lnTo>
                    <a:pt x="430" y="1807"/>
                  </a:lnTo>
                  <a:lnTo>
                    <a:pt x="428" y="1813"/>
                  </a:lnTo>
                  <a:lnTo>
                    <a:pt x="427" y="1818"/>
                  </a:lnTo>
                  <a:lnTo>
                    <a:pt x="426" y="1824"/>
                  </a:lnTo>
                  <a:lnTo>
                    <a:pt x="426" y="1829"/>
                  </a:lnTo>
                  <a:lnTo>
                    <a:pt x="426" y="1834"/>
                  </a:lnTo>
                  <a:lnTo>
                    <a:pt x="426" y="1840"/>
                  </a:lnTo>
                  <a:lnTo>
                    <a:pt x="428" y="1845"/>
                  </a:lnTo>
                  <a:lnTo>
                    <a:pt x="430" y="1843"/>
                  </a:lnTo>
                  <a:lnTo>
                    <a:pt x="424" y="1852"/>
                  </a:lnTo>
                  <a:lnTo>
                    <a:pt x="431" y="1856"/>
                  </a:lnTo>
                  <a:lnTo>
                    <a:pt x="431" y="1856"/>
                  </a:lnTo>
                  <a:lnTo>
                    <a:pt x="431" y="1856"/>
                  </a:lnTo>
                  <a:lnTo>
                    <a:pt x="430" y="1856"/>
                  </a:lnTo>
                  <a:lnTo>
                    <a:pt x="429" y="1856"/>
                  </a:lnTo>
                  <a:lnTo>
                    <a:pt x="429" y="1855"/>
                  </a:lnTo>
                  <a:lnTo>
                    <a:pt x="428" y="1855"/>
                  </a:lnTo>
                  <a:lnTo>
                    <a:pt x="427" y="1855"/>
                  </a:lnTo>
                  <a:lnTo>
                    <a:pt x="426" y="1855"/>
                  </a:lnTo>
                  <a:lnTo>
                    <a:pt x="425" y="1855"/>
                  </a:lnTo>
                  <a:lnTo>
                    <a:pt x="424" y="1856"/>
                  </a:lnTo>
                  <a:lnTo>
                    <a:pt x="428" y="1857"/>
                  </a:lnTo>
                  <a:lnTo>
                    <a:pt x="430" y="1859"/>
                  </a:lnTo>
                  <a:lnTo>
                    <a:pt x="430" y="1860"/>
                  </a:lnTo>
                  <a:lnTo>
                    <a:pt x="430" y="1862"/>
                  </a:lnTo>
                  <a:lnTo>
                    <a:pt x="428" y="1863"/>
                  </a:lnTo>
                  <a:lnTo>
                    <a:pt x="427" y="1864"/>
                  </a:lnTo>
                  <a:lnTo>
                    <a:pt x="426" y="1867"/>
                  </a:lnTo>
                  <a:lnTo>
                    <a:pt x="426" y="1869"/>
                  </a:lnTo>
                  <a:lnTo>
                    <a:pt x="427" y="1871"/>
                  </a:lnTo>
                  <a:lnTo>
                    <a:pt x="430" y="1873"/>
                  </a:lnTo>
                  <a:lnTo>
                    <a:pt x="433" y="1865"/>
                  </a:lnTo>
                  <a:lnTo>
                    <a:pt x="431" y="1871"/>
                  </a:lnTo>
                  <a:lnTo>
                    <a:pt x="430" y="1874"/>
                  </a:lnTo>
                  <a:lnTo>
                    <a:pt x="430" y="1878"/>
                  </a:lnTo>
                  <a:lnTo>
                    <a:pt x="429" y="1881"/>
                  </a:lnTo>
                  <a:lnTo>
                    <a:pt x="429" y="1884"/>
                  </a:lnTo>
                  <a:lnTo>
                    <a:pt x="428" y="1886"/>
                  </a:lnTo>
                  <a:lnTo>
                    <a:pt x="428" y="1889"/>
                  </a:lnTo>
                  <a:lnTo>
                    <a:pt x="427" y="1892"/>
                  </a:lnTo>
                  <a:lnTo>
                    <a:pt x="425" y="1896"/>
                  </a:lnTo>
                  <a:lnTo>
                    <a:pt x="423" y="1899"/>
                  </a:lnTo>
                  <a:lnTo>
                    <a:pt x="426" y="1902"/>
                  </a:lnTo>
                  <a:lnTo>
                    <a:pt x="426" y="1902"/>
                  </a:lnTo>
                  <a:lnTo>
                    <a:pt x="426" y="1902"/>
                  </a:lnTo>
                  <a:lnTo>
                    <a:pt x="425" y="1902"/>
                  </a:lnTo>
                  <a:lnTo>
                    <a:pt x="425" y="1902"/>
                  </a:lnTo>
                  <a:lnTo>
                    <a:pt x="424" y="1902"/>
                  </a:lnTo>
                  <a:lnTo>
                    <a:pt x="424" y="1902"/>
                  </a:lnTo>
                  <a:lnTo>
                    <a:pt x="424" y="1901"/>
                  </a:lnTo>
                  <a:lnTo>
                    <a:pt x="423" y="1901"/>
                  </a:lnTo>
                  <a:lnTo>
                    <a:pt x="423" y="1901"/>
                  </a:lnTo>
                  <a:lnTo>
                    <a:pt x="423" y="1901"/>
                  </a:lnTo>
                  <a:lnTo>
                    <a:pt x="422" y="1902"/>
                  </a:lnTo>
                  <a:lnTo>
                    <a:pt x="422" y="1903"/>
                  </a:lnTo>
                  <a:lnTo>
                    <a:pt x="421" y="1904"/>
                  </a:lnTo>
                  <a:lnTo>
                    <a:pt x="421" y="1905"/>
                  </a:lnTo>
                  <a:lnTo>
                    <a:pt x="421" y="1906"/>
                  </a:lnTo>
                  <a:lnTo>
                    <a:pt x="421" y="1907"/>
                  </a:lnTo>
                  <a:lnTo>
                    <a:pt x="421" y="1910"/>
                  </a:lnTo>
                  <a:lnTo>
                    <a:pt x="421" y="1911"/>
                  </a:lnTo>
                  <a:lnTo>
                    <a:pt x="421" y="1912"/>
                  </a:lnTo>
                  <a:lnTo>
                    <a:pt x="422" y="1914"/>
                  </a:lnTo>
                  <a:lnTo>
                    <a:pt x="422" y="1913"/>
                  </a:lnTo>
                  <a:lnTo>
                    <a:pt x="423" y="1913"/>
                  </a:lnTo>
                  <a:lnTo>
                    <a:pt x="424" y="1913"/>
                  </a:lnTo>
                  <a:lnTo>
                    <a:pt x="426" y="1912"/>
                  </a:lnTo>
                  <a:lnTo>
                    <a:pt x="427" y="1911"/>
                  </a:lnTo>
                  <a:lnTo>
                    <a:pt x="428" y="1910"/>
                  </a:lnTo>
                  <a:lnTo>
                    <a:pt x="429" y="1909"/>
                  </a:lnTo>
                  <a:lnTo>
                    <a:pt x="430" y="1907"/>
                  </a:lnTo>
                  <a:lnTo>
                    <a:pt x="430" y="1905"/>
                  </a:lnTo>
                  <a:lnTo>
                    <a:pt x="430" y="1904"/>
                  </a:lnTo>
                  <a:lnTo>
                    <a:pt x="431" y="1905"/>
                  </a:lnTo>
                  <a:lnTo>
                    <a:pt x="431" y="1905"/>
                  </a:lnTo>
                  <a:lnTo>
                    <a:pt x="431" y="1906"/>
                  </a:lnTo>
                  <a:lnTo>
                    <a:pt x="430" y="1907"/>
                  </a:lnTo>
                  <a:lnTo>
                    <a:pt x="430" y="1909"/>
                  </a:lnTo>
                  <a:lnTo>
                    <a:pt x="429" y="1910"/>
                  </a:lnTo>
                  <a:lnTo>
                    <a:pt x="428" y="1911"/>
                  </a:lnTo>
                  <a:lnTo>
                    <a:pt x="428" y="1912"/>
                  </a:lnTo>
                  <a:lnTo>
                    <a:pt x="429" y="1913"/>
                  </a:lnTo>
                  <a:lnTo>
                    <a:pt x="431" y="1914"/>
                  </a:lnTo>
                  <a:lnTo>
                    <a:pt x="430" y="1915"/>
                  </a:lnTo>
                  <a:lnTo>
                    <a:pt x="430" y="1911"/>
                  </a:lnTo>
                  <a:lnTo>
                    <a:pt x="429" y="1912"/>
                  </a:lnTo>
                  <a:lnTo>
                    <a:pt x="428" y="1912"/>
                  </a:lnTo>
                  <a:lnTo>
                    <a:pt x="427" y="1913"/>
                  </a:lnTo>
                  <a:lnTo>
                    <a:pt x="426" y="1914"/>
                  </a:lnTo>
                  <a:lnTo>
                    <a:pt x="425" y="1915"/>
                  </a:lnTo>
                  <a:lnTo>
                    <a:pt x="424" y="1916"/>
                  </a:lnTo>
                  <a:lnTo>
                    <a:pt x="424" y="1917"/>
                  </a:lnTo>
                  <a:lnTo>
                    <a:pt x="424" y="1918"/>
                  </a:lnTo>
                  <a:lnTo>
                    <a:pt x="424" y="1919"/>
                  </a:lnTo>
                  <a:lnTo>
                    <a:pt x="424" y="1920"/>
                  </a:lnTo>
                  <a:lnTo>
                    <a:pt x="426" y="1922"/>
                  </a:lnTo>
                  <a:lnTo>
                    <a:pt x="427" y="1922"/>
                  </a:lnTo>
                  <a:lnTo>
                    <a:pt x="427" y="1922"/>
                  </a:lnTo>
                  <a:lnTo>
                    <a:pt x="426" y="1922"/>
                  </a:lnTo>
                  <a:lnTo>
                    <a:pt x="426" y="1922"/>
                  </a:lnTo>
                  <a:lnTo>
                    <a:pt x="425" y="1924"/>
                  </a:lnTo>
                  <a:lnTo>
                    <a:pt x="425" y="1925"/>
                  </a:lnTo>
                  <a:lnTo>
                    <a:pt x="424" y="1926"/>
                  </a:lnTo>
                  <a:lnTo>
                    <a:pt x="424" y="1927"/>
                  </a:lnTo>
                  <a:lnTo>
                    <a:pt x="424" y="1928"/>
                  </a:lnTo>
                  <a:lnTo>
                    <a:pt x="424" y="1929"/>
                  </a:lnTo>
                  <a:lnTo>
                    <a:pt x="426" y="1931"/>
                  </a:lnTo>
                  <a:lnTo>
                    <a:pt x="427" y="1931"/>
                  </a:lnTo>
                  <a:lnTo>
                    <a:pt x="427" y="1930"/>
                  </a:lnTo>
                  <a:lnTo>
                    <a:pt x="428" y="1930"/>
                  </a:lnTo>
                  <a:lnTo>
                    <a:pt x="428" y="1929"/>
                  </a:lnTo>
                  <a:lnTo>
                    <a:pt x="428" y="1929"/>
                  </a:lnTo>
                  <a:lnTo>
                    <a:pt x="428" y="1928"/>
                  </a:lnTo>
                  <a:lnTo>
                    <a:pt x="428" y="1928"/>
                  </a:lnTo>
                  <a:lnTo>
                    <a:pt x="428" y="1927"/>
                  </a:lnTo>
                  <a:lnTo>
                    <a:pt x="428" y="1927"/>
                  </a:lnTo>
                  <a:lnTo>
                    <a:pt x="428" y="1926"/>
                  </a:lnTo>
                  <a:lnTo>
                    <a:pt x="429" y="1925"/>
                  </a:lnTo>
                  <a:lnTo>
                    <a:pt x="434" y="1930"/>
                  </a:lnTo>
                  <a:lnTo>
                    <a:pt x="433" y="1931"/>
                  </a:lnTo>
                  <a:lnTo>
                    <a:pt x="430" y="1928"/>
                  </a:lnTo>
                  <a:lnTo>
                    <a:pt x="428" y="1929"/>
                  </a:lnTo>
                  <a:lnTo>
                    <a:pt x="426" y="1931"/>
                  </a:lnTo>
                  <a:lnTo>
                    <a:pt x="426" y="1933"/>
                  </a:lnTo>
                  <a:lnTo>
                    <a:pt x="426" y="1935"/>
                  </a:lnTo>
                  <a:lnTo>
                    <a:pt x="426" y="1938"/>
                  </a:lnTo>
                  <a:lnTo>
                    <a:pt x="426" y="1941"/>
                  </a:lnTo>
                  <a:lnTo>
                    <a:pt x="426" y="1943"/>
                  </a:lnTo>
                  <a:lnTo>
                    <a:pt x="425" y="1945"/>
                  </a:lnTo>
                  <a:lnTo>
                    <a:pt x="424" y="1947"/>
                  </a:lnTo>
                  <a:lnTo>
                    <a:pt x="422" y="1949"/>
                  </a:lnTo>
                  <a:lnTo>
                    <a:pt x="422" y="1950"/>
                  </a:lnTo>
                  <a:lnTo>
                    <a:pt x="423" y="1953"/>
                  </a:lnTo>
                  <a:lnTo>
                    <a:pt x="423" y="1954"/>
                  </a:lnTo>
                  <a:lnTo>
                    <a:pt x="423" y="1956"/>
                  </a:lnTo>
                  <a:lnTo>
                    <a:pt x="423" y="1958"/>
                  </a:lnTo>
                  <a:lnTo>
                    <a:pt x="423" y="1959"/>
                  </a:lnTo>
                  <a:lnTo>
                    <a:pt x="423" y="1961"/>
                  </a:lnTo>
                  <a:lnTo>
                    <a:pt x="424" y="1962"/>
                  </a:lnTo>
                  <a:lnTo>
                    <a:pt x="426" y="1963"/>
                  </a:lnTo>
                  <a:lnTo>
                    <a:pt x="428" y="1963"/>
                  </a:lnTo>
                  <a:lnTo>
                    <a:pt x="429" y="1963"/>
                  </a:lnTo>
                  <a:lnTo>
                    <a:pt x="429" y="1962"/>
                  </a:lnTo>
                  <a:lnTo>
                    <a:pt x="430" y="1962"/>
                  </a:lnTo>
                  <a:lnTo>
                    <a:pt x="430" y="1961"/>
                  </a:lnTo>
                  <a:lnTo>
                    <a:pt x="430" y="1960"/>
                  </a:lnTo>
                  <a:lnTo>
                    <a:pt x="430" y="1960"/>
                  </a:lnTo>
                  <a:lnTo>
                    <a:pt x="430" y="1959"/>
                  </a:lnTo>
                  <a:lnTo>
                    <a:pt x="430" y="1958"/>
                  </a:lnTo>
                  <a:lnTo>
                    <a:pt x="430" y="1957"/>
                  </a:lnTo>
                  <a:lnTo>
                    <a:pt x="430" y="1956"/>
                  </a:lnTo>
                  <a:lnTo>
                    <a:pt x="430" y="1960"/>
                  </a:lnTo>
                  <a:lnTo>
                    <a:pt x="433" y="1960"/>
                  </a:lnTo>
                  <a:lnTo>
                    <a:pt x="431" y="1965"/>
                  </a:lnTo>
                  <a:lnTo>
                    <a:pt x="430" y="1963"/>
                  </a:lnTo>
                  <a:lnTo>
                    <a:pt x="428" y="1965"/>
                  </a:lnTo>
                  <a:lnTo>
                    <a:pt x="426" y="1968"/>
                  </a:lnTo>
                  <a:lnTo>
                    <a:pt x="426" y="1970"/>
                  </a:lnTo>
                  <a:lnTo>
                    <a:pt x="426" y="1973"/>
                  </a:lnTo>
                  <a:lnTo>
                    <a:pt x="427" y="1975"/>
                  </a:lnTo>
                  <a:lnTo>
                    <a:pt x="428" y="1978"/>
                  </a:lnTo>
                  <a:lnTo>
                    <a:pt x="428" y="1981"/>
                  </a:lnTo>
                  <a:lnTo>
                    <a:pt x="429" y="1983"/>
                  </a:lnTo>
                  <a:lnTo>
                    <a:pt x="430" y="1985"/>
                  </a:lnTo>
                  <a:lnTo>
                    <a:pt x="430" y="1987"/>
                  </a:lnTo>
                  <a:lnTo>
                    <a:pt x="428" y="1986"/>
                  </a:lnTo>
                  <a:lnTo>
                    <a:pt x="427" y="1986"/>
                  </a:lnTo>
                  <a:lnTo>
                    <a:pt x="427" y="1987"/>
                  </a:lnTo>
                  <a:lnTo>
                    <a:pt x="426" y="1988"/>
                  </a:lnTo>
                  <a:lnTo>
                    <a:pt x="426" y="1989"/>
                  </a:lnTo>
                  <a:lnTo>
                    <a:pt x="426" y="1990"/>
                  </a:lnTo>
                  <a:lnTo>
                    <a:pt x="426" y="1991"/>
                  </a:lnTo>
                  <a:lnTo>
                    <a:pt x="426" y="1992"/>
                  </a:lnTo>
                  <a:lnTo>
                    <a:pt x="427" y="1993"/>
                  </a:lnTo>
                  <a:lnTo>
                    <a:pt x="427" y="1995"/>
                  </a:lnTo>
                  <a:lnTo>
                    <a:pt x="426" y="1997"/>
                  </a:lnTo>
                  <a:lnTo>
                    <a:pt x="428" y="1999"/>
                  </a:lnTo>
                  <a:lnTo>
                    <a:pt x="429" y="1998"/>
                  </a:lnTo>
                  <a:lnTo>
                    <a:pt x="430" y="1998"/>
                  </a:lnTo>
                  <a:lnTo>
                    <a:pt x="431" y="1997"/>
                  </a:lnTo>
                  <a:lnTo>
                    <a:pt x="431" y="1996"/>
                  </a:lnTo>
                  <a:lnTo>
                    <a:pt x="431" y="1995"/>
                  </a:lnTo>
                  <a:lnTo>
                    <a:pt x="432" y="1993"/>
                  </a:lnTo>
                  <a:lnTo>
                    <a:pt x="432" y="1992"/>
                  </a:lnTo>
                  <a:lnTo>
                    <a:pt x="433" y="1992"/>
                  </a:lnTo>
                  <a:lnTo>
                    <a:pt x="434" y="1992"/>
                  </a:lnTo>
                  <a:lnTo>
                    <a:pt x="437" y="1992"/>
                  </a:lnTo>
                  <a:lnTo>
                    <a:pt x="436" y="1995"/>
                  </a:lnTo>
                  <a:lnTo>
                    <a:pt x="436" y="1995"/>
                  </a:lnTo>
                  <a:lnTo>
                    <a:pt x="436" y="1996"/>
                  </a:lnTo>
                  <a:lnTo>
                    <a:pt x="436" y="1996"/>
                  </a:lnTo>
                  <a:lnTo>
                    <a:pt x="437" y="1996"/>
                  </a:lnTo>
                  <a:lnTo>
                    <a:pt x="437" y="1996"/>
                  </a:lnTo>
                  <a:lnTo>
                    <a:pt x="437" y="1997"/>
                  </a:lnTo>
                  <a:lnTo>
                    <a:pt x="438" y="1997"/>
                  </a:lnTo>
                  <a:lnTo>
                    <a:pt x="438" y="1997"/>
                  </a:lnTo>
                  <a:lnTo>
                    <a:pt x="439" y="1997"/>
                  </a:lnTo>
                  <a:lnTo>
                    <a:pt x="439" y="1997"/>
                  </a:lnTo>
                  <a:lnTo>
                    <a:pt x="438" y="1996"/>
                  </a:lnTo>
                  <a:lnTo>
                    <a:pt x="439" y="1993"/>
                  </a:lnTo>
                  <a:lnTo>
                    <a:pt x="441" y="1995"/>
                  </a:lnTo>
                  <a:lnTo>
                    <a:pt x="440" y="1995"/>
                  </a:lnTo>
                  <a:lnTo>
                    <a:pt x="440" y="1996"/>
                  </a:lnTo>
                  <a:lnTo>
                    <a:pt x="439" y="1996"/>
                  </a:lnTo>
                  <a:lnTo>
                    <a:pt x="439" y="1997"/>
                  </a:lnTo>
                  <a:lnTo>
                    <a:pt x="439" y="1997"/>
                  </a:lnTo>
                  <a:lnTo>
                    <a:pt x="439" y="1998"/>
                  </a:lnTo>
                  <a:lnTo>
                    <a:pt x="439" y="1998"/>
                  </a:lnTo>
                  <a:lnTo>
                    <a:pt x="439" y="1999"/>
                  </a:lnTo>
                  <a:lnTo>
                    <a:pt x="439" y="1999"/>
                  </a:lnTo>
                  <a:lnTo>
                    <a:pt x="439" y="2000"/>
                  </a:lnTo>
                  <a:lnTo>
                    <a:pt x="440" y="2001"/>
                  </a:lnTo>
                  <a:lnTo>
                    <a:pt x="441" y="2002"/>
                  </a:lnTo>
                  <a:lnTo>
                    <a:pt x="442" y="2003"/>
                  </a:lnTo>
                  <a:lnTo>
                    <a:pt x="442" y="2004"/>
                  </a:lnTo>
                  <a:lnTo>
                    <a:pt x="443" y="2004"/>
                  </a:lnTo>
                  <a:lnTo>
                    <a:pt x="443" y="2004"/>
                  </a:lnTo>
                  <a:lnTo>
                    <a:pt x="442" y="2005"/>
                  </a:lnTo>
                  <a:lnTo>
                    <a:pt x="442" y="2006"/>
                  </a:lnTo>
                  <a:lnTo>
                    <a:pt x="441" y="2007"/>
                  </a:lnTo>
                  <a:lnTo>
                    <a:pt x="441" y="2009"/>
                  </a:lnTo>
                  <a:lnTo>
                    <a:pt x="439" y="2001"/>
                  </a:lnTo>
                  <a:lnTo>
                    <a:pt x="431" y="2005"/>
                  </a:lnTo>
                  <a:lnTo>
                    <a:pt x="439" y="2016"/>
                  </a:lnTo>
                  <a:lnTo>
                    <a:pt x="431" y="2024"/>
                  </a:lnTo>
                  <a:lnTo>
                    <a:pt x="441" y="2032"/>
                  </a:lnTo>
                  <a:lnTo>
                    <a:pt x="442" y="2031"/>
                  </a:lnTo>
                  <a:lnTo>
                    <a:pt x="442" y="2034"/>
                  </a:lnTo>
                  <a:lnTo>
                    <a:pt x="441" y="2034"/>
                  </a:lnTo>
                  <a:lnTo>
                    <a:pt x="440" y="2035"/>
                  </a:lnTo>
                  <a:lnTo>
                    <a:pt x="440" y="2036"/>
                  </a:lnTo>
                  <a:lnTo>
                    <a:pt x="440" y="2036"/>
                  </a:lnTo>
                  <a:lnTo>
                    <a:pt x="440" y="2038"/>
                  </a:lnTo>
                  <a:lnTo>
                    <a:pt x="441" y="2039"/>
                  </a:lnTo>
                  <a:lnTo>
                    <a:pt x="442" y="2040"/>
                  </a:lnTo>
                  <a:lnTo>
                    <a:pt x="443" y="2041"/>
                  </a:lnTo>
                  <a:lnTo>
                    <a:pt x="444" y="2042"/>
                  </a:lnTo>
                  <a:lnTo>
                    <a:pt x="444" y="2043"/>
                  </a:lnTo>
                  <a:lnTo>
                    <a:pt x="444" y="2044"/>
                  </a:lnTo>
                  <a:lnTo>
                    <a:pt x="446" y="2042"/>
                  </a:lnTo>
                  <a:lnTo>
                    <a:pt x="444" y="2046"/>
                  </a:lnTo>
                  <a:lnTo>
                    <a:pt x="444" y="2046"/>
                  </a:lnTo>
                  <a:lnTo>
                    <a:pt x="444" y="2046"/>
                  </a:lnTo>
                  <a:lnTo>
                    <a:pt x="444" y="2045"/>
                  </a:lnTo>
                  <a:lnTo>
                    <a:pt x="444" y="2045"/>
                  </a:lnTo>
                  <a:lnTo>
                    <a:pt x="444" y="2045"/>
                  </a:lnTo>
                  <a:lnTo>
                    <a:pt x="444" y="2045"/>
                  </a:lnTo>
                  <a:lnTo>
                    <a:pt x="443" y="2044"/>
                  </a:lnTo>
                  <a:lnTo>
                    <a:pt x="443" y="2044"/>
                  </a:lnTo>
                  <a:lnTo>
                    <a:pt x="443" y="2044"/>
                  </a:lnTo>
                  <a:lnTo>
                    <a:pt x="442" y="2044"/>
                  </a:lnTo>
                  <a:lnTo>
                    <a:pt x="441" y="2046"/>
                  </a:lnTo>
                  <a:lnTo>
                    <a:pt x="440" y="2048"/>
                  </a:lnTo>
                  <a:lnTo>
                    <a:pt x="439" y="2052"/>
                  </a:lnTo>
                  <a:lnTo>
                    <a:pt x="439" y="2054"/>
                  </a:lnTo>
                  <a:lnTo>
                    <a:pt x="439" y="2056"/>
                  </a:lnTo>
                  <a:lnTo>
                    <a:pt x="440" y="2058"/>
                  </a:lnTo>
                  <a:lnTo>
                    <a:pt x="440" y="2060"/>
                  </a:lnTo>
                  <a:lnTo>
                    <a:pt x="441" y="2062"/>
                  </a:lnTo>
                  <a:lnTo>
                    <a:pt x="442" y="2064"/>
                  </a:lnTo>
                  <a:lnTo>
                    <a:pt x="442" y="2067"/>
                  </a:lnTo>
                  <a:lnTo>
                    <a:pt x="443" y="2067"/>
                  </a:lnTo>
                  <a:lnTo>
                    <a:pt x="444" y="2067"/>
                  </a:lnTo>
                  <a:lnTo>
                    <a:pt x="444" y="2067"/>
                  </a:lnTo>
                  <a:lnTo>
                    <a:pt x="445" y="2067"/>
                  </a:lnTo>
                  <a:lnTo>
                    <a:pt x="445" y="2065"/>
                  </a:lnTo>
                  <a:lnTo>
                    <a:pt x="446" y="2065"/>
                  </a:lnTo>
                  <a:lnTo>
                    <a:pt x="446" y="2064"/>
                  </a:lnTo>
                  <a:lnTo>
                    <a:pt x="447" y="2064"/>
                  </a:lnTo>
                  <a:lnTo>
                    <a:pt x="447" y="2063"/>
                  </a:lnTo>
                  <a:lnTo>
                    <a:pt x="448" y="2063"/>
                  </a:lnTo>
                  <a:lnTo>
                    <a:pt x="446" y="2064"/>
                  </a:lnTo>
                  <a:lnTo>
                    <a:pt x="445" y="2062"/>
                  </a:lnTo>
                  <a:lnTo>
                    <a:pt x="446" y="2061"/>
                  </a:lnTo>
                  <a:lnTo>
                    <a:pt x="448" y="2063"/>
                  </a:lnTo>
                  <a:lnTo>
                    <a:pt x="448" y="2062"/>
                  </a:lnTo>
                  <a:lnTo>
                    <a:pt x="450" y="2062"/>
                  </a:lnTo>
                  <a:lnTo>
                    <a:pt x="451" y="2061"/>
                  </a:lnTo>
                  <a:lnTo>
                    <a:pt x="451" y="2060"/>
                  </a:lnTo>
                  <a:lnTo>
                    <a:pt x="451" y="2059"/>
                  </a:lnTo>
                  <a:lnTo>
                    <a:pt x="452" y="2058"/>
                  </a:lnTo>
                  <a:lnTo>
                    <a:pt x="452" y="2057"/>
                  </a:lnTo>
                  <a:lnTo>
                    <a:pt x="452" y="2056"/>
                  </a:lnTo>
                  <a:lnTo>
                    <a:pt x="452" y="2055"/>
                  </a:lnTo>
                  <a:lnTo>
                    <a:pt x="452" y="2054"/>
                  </a:lnTo>
                  <a:lnTo>
                    <a:pt x="452" y="2061"/>
                  </a:lnTo>
                  <a:lnTo>
                    <a:pt x="450" y="2062"/>
                  </a:lnTo>
                  <a:lnTo>
                    <a:pt x="448" y="2062"/>
                  </a:lnTo>
                  <a:lnTo>
                    <a:pt x="448" y="2063"/>
                  </a:lnTo>
                  <a:lnTo>
                    <a:pt x="448" y="2064"/>
                  </a:lnTo>
                  <a:lnTo>
                    <a:pt x="448" y="2065"/>
                  </a:lnTo>
                  <a:lnTo>
                    <a:pt x="448" y="2065"/>
                  </a:lnTo>
                  <a:lnTo>
                    <a:pt x="448" y="2067"/>
                  </a:lnTo>
                  <a:lnTo>
                    <a:pt x="448" y="2068"/>
                  </a:lnTo>
                  <a:lnTo>
                    <a:pt x="447" y="2070"/>
                  </a:lnTo>
                  <a:lnTo>
                    <a:pt x="446" y="2071"/>
                  </a:lnTo>
                  <a:lnTo>
                    <a:pt x="445" y="2071"/>
                  </a:lnTo>
                  <a:lnTo>
                    <a:pt x="445" y="2071"/>
                  </a:lnTo>
                  <a:lnTo>
                    <a:pt x="444" y="2071"/>
                  </a:lnTo>
                  <a:lnTo>
                    <a:pt x="444" y="2071"/>
                  </a:lnTo>
                  <a:lnTo>
                    <a:pt x="444" y="2071"/>
                  </a:lnTo>
                  <a:lnTo>
                    <a:pt x="444" y="2071"/>
                  </a:lnTo>
                  <a:lnTo>
                    <a:pt x="443" y="2072"/>
                  </a:lnTo>
                  <a:lnTo>
                    <a:pt x="443" y="2072"/>
                  </a:lnTo>
                  <a:lnTo>
                    <a:pt x="443" y="2072"/>
                  </a:lnTo>
                  <a:lnTo>
                    <a:pt x="442" y="2072"/>
                  </a:lnTo>
                  <a:lnTo>
                    <a:pt x="450" y="2077"/>
                  </a:lnTo>
                  <a:lnTo>
                    <a:pt x="450" y="2078"/>
                  </a:lnTo>
                  <a:lnTo>
                    <a:pt x="450" y="2078"/>
                  </a:lnTo>
                  <a:lnTo>
                    <a:pt x="448" y="2079"/>
                  </a:lnTo>
                  <a:lnTo>
                    <a:pt x="447" y="2079"/>
                  </a:lnTo>
                  <a:lnTo>
                    <a:pt x="447" y="2081"/>
                  </a:lnTo>
                  <a:lnTo>
                    <a:pt x="446" y="2081"/>
                  </a:lnTo>
                  <a:lnTo>
                    <a:pt x="445" y="2082"/>
                  </a:lnTo>
                  <a:lnTo>
                    <a:pt x="445" y="2083"/>
                  </a:lnTo>
                  <a:lnTo>
                    <a:pt x="445" y="2084"/>
                  </a:lnTo>
                  <a:lnTo>
                    <a:pt x="446" y="2085"/>
                  </a:lnTo>
                  <a:lnTo>
                    <a:pt x="457" y="2083"/>
                  </a:lnTo>
                  <a:lnTo>
                    <a:pt x="456" y="2084"/>
                  </a:lnTo>
                  <a:lnTo>
                    <a:pt x="456" y="2085"/>
                  </a:lnTo>
                  <a:lnTo>
                    <a:pt x="456" y="2086"/>
                  </a:lnTo>
                  <a:lnTo>
                    <a:pt x="456" y="2086"/>
                  </a:lnTo>
                  <a:lnTo>
                    <a:pt x="457" y="2086"/>
                  </a:lnTo>
                  <a:lnTo>
                    <a:pt x="458" y="2087"/>
                  </a:lnTo>
                  <a:lnTo>
                    <a:pt x="458" y="2087"/>
                  </a:lnTo>
                  <a:lnTo>
                    <a:pt x="458" y="2087"/>
                  </a:lnTo>
                  <a:lnTo>
                    <a:pt x="457" y="2088"/>
                  </a:lnTo>
                  <a:lnTo>
                    <a:pt x="455" y="2089"/>
                  </a:lnTo>
                  <a:lnTo>
                    <a:pt x="452" y="2083"/>
                  </a:lnTo>
                  <a:lnTo>
                    <a:pt x="448" y="2085"/>
                  </a:lnTo>
                  <a:lnTo>
                    <a:pt x="447" y="2086"/>
                  </a:lnTo>
                  <a:lnTo>
                    <a:pt x="447" y="2088"/>
                  </a:lnTo>
                  <a:lnTo>
                    <a:pt x="448" y="2090"/>
                  </a:lnTo>
                  <a:lnTo>
                    <a:pt x="450" y="2091"/>
                  </a:lnTo>
                  <a:lnTo>
                    <a:pt x="451" y="2093"/>
                  </a:lnTo>
                  <a:lnTo>
                    <a:pt x="452" y="2095"/>
                  </a:lnTo>
                  <a:lnTo>
                    <a:pt x="453" y="2097"/>
                  </a:lnTo>
                  <a:lnTo>
                    <a:pt x="454" y="2099"/>
                  </a:lnTo>
                  <a:lnTo>
                    <a:pt x="454" y="2101"/>
                  </a:lnTo>
                  <a:lnTo>
                    <a:pt x="455" y="2101"/>
                  </a:lnTo>
                  <a:lnTo>
                    <a:pt x="456" y="2101"/>
                  </a:lnTo>
                  <a:lnTo>
                    <a:pt x="456" y="2100"/>
                  </a:lnTo>
                  <a:lnTo>
                    <a:pt x="457" y="2099"/>
                  </a:lnTo>
                  <a:lnTo>
                    <a:pt x="456" y="2098"/>
                  </a:lnTo>
                  <a:lnTo>
                    <a:pt x="456" y="2098"/>
                  </a:lnTo>
                  <a:lnTo>
                    <a:pt x="456" y="2097"/>
                  </a:lnTo>
                  <a:lnTo>
                    <a:pt x="456" y="2096"/>
                  </a:lnTo>
                  <a:lnTo>
                    <a:pt x="456" y="2095"/>
                  </a:lnTo>
                  <a:lnTo>
                    <a:pt x="457" y="2095"/>
                  </a:lnTo>
                  <a:lnTo>
                    <a:pt x="457" y="2096"/>
                  </a:lnTo>
                  <a:lnTo>
                    <a:pt x="457" y="2097"/>
                  </a:lnTo>
                  <a:lnTo>
                    <a:pt x="457" y="2098"/>
                  </a:lnTo>
                  <a:lnTo>
                    <a:pt x="457" y="2098"/>
                  </a:lnTo>
                  <a:lnTo>
                    <a:pt x="458" y="2098"/>
                  </a:lnTo>
                  <a:lnTo>
                    <a:pt x="459" y="2098"/>
                  </a:lnTo>
                  <a:lnTo>
                    <a:pt x="460" y="2099"/>
                  </a:lnTo>
                  <a:lnTo>
                    <a:pt x="460" y="2099"/>
                  </a:lnTo>
                  <a:lnTo>
                    <a:pt x="461" y="2099"/>
                  </a:lnTo>
                  <a:lnTo>
                    <a:pt x="462" y="2099"/>
                  </a:lnTo>
                  <a:lnTo>
                    <a:pt x="459" y="2103"/>
                  </a:lnTo>
                  <a:lnTo>
                    <a:pt x="462" y="2106"/>
                  </a:lnTo>
                  <a:lnTo>
                    <a:pt x="467" y="2103"/>
                  </a:lnTo>
                  <a:lnTo>
                    <a:pt x="467" y="2104"/>
                  </a:lnTo>
                  <a:lnTo>
                    <a:pt x="468" y="2105"/>
                  </a:lnTo>
                  <a:lnTo>
                    <a:pt x="469" y="2106"/>
                  </a:lnTo>
                  <a:lnTo>
                    <a:pt x="470" y="2107"/>
                  </a:lnTo>
                  <a:lnTo>
                    <a:pt x="471" y="2109"/>
                  </a:lnTo>
                  <a:lnTo>
                    <a:pt x="471" y="2110"/>
                  </a:lnTo>
                  <a:lnTo>
                    <a:pt x="471" y="2111"/>
                  </a:lnTo>
                  <a:lnTo>
                    <a:pt x="471" y="2112"/>
                  </a:lnTo>
                  <a:lnTo>
                    <a:pt x="470" y="2113"/>
                  </a:lnTo>
                  <a:lnTo>
                    <a:pt x="469" y="2114"/>
                  </a:lnTo>
                  <a:lnTo>
                    <a:pt x="470" y="2113"/>
                  </a:lnTo>
                  <a:lnTo>
                    <a:pt x="470" y="2112"/>
                  </a:lnTo>
                  <a:lnTo>
                    <a:pt x="471" y="2111"/>
                  </a:lnTo>
                  <a:lnTo>
                    <a:pt x="471" y="2110"/>
                  </a:lnTo>
                  <a:lnTo>
                    <a:pt x="471" y="2109"/>
                  </a:lnTo>
                  <a:lnTo>
                    <a:pt x="471" y="2107"/>
                  </a:lnTo>
                  <a:lnTo>
                    <a:pt x="470" y="2107"/>
                  </a:lnTo>
                  <a:lnTo>
                    <a:pt x="470" y="2106"/>
                  </a:lnTo>
                  <a:lnTo>
                    <a:pt x="469" y="2105"/>
                  </a:lnTo>
                  <a:lnTo>
                    <a:pt x="468" y="2104"/>
                  </a:lnTo>
                  <a:lnTo>
                    <a:pt x="464" y="2104"/>
                  </a:lnTo>
                  <a:lnTo>
                    <a:pt x="467" y="2104"/>
                  </a:lnTo>
                  <a:lnTo>
                    <a:pt x="467" y="2110"/>
                  </a:lnTo>
                  <a:lnTo>
                    <a:pt x="464" y="2110"/>
                  </a:lnTo>
                  <a:lnTo>
                    <a:pt x="465" y="2110"/>
                  </a:lnTo>
                  <a:lnTo>
                    <a:pt x="465" y="2109"/>
                  </a:lnTo>
                  <a:lnTo>
                    <a:pt x="465" y="2109"/>
                  </a:lnTo>
                  <a:lnTo>
                    <a:pt x="464" y="2109"/>
                  </a:lnTo>
                  <a:lnTo>
                    <a:pt x="464" y="2109"/>
                  </a:lnTo>
                  <a:lnTo>
                    <a:pt x="464" y="2107"/>
                  </a:lnTo>
                  <a:lnTo>
                    <a:pt x="464" y="2107"/>
                  </a:lnTo>
                  <a:lnTo>
                    <a:pt x="462" y="2107"/>
                  </a:lnTo>
                  <a:lnTo>
                    <a:pt x="462" y="2107"/>
                  </a:lnTo>
                  <a:lnTo>
                    <a:pt x="462" y="2106"/>
                  </a:lnTo>
                  <a:lnTo>
                    <a:pt x="461" y="2110"/>
                  </a:lnTo>
                  <a:lnTo>
                    <a:pt x="460" y="2111"/>
                  </a:lnTo>
                  <a:lnTo>
                    <a:pt x="460" y="2113"/>
                  </a:lnTo>
                  <a:lnTo>
                    <a:pt x="460" y="2114"/>
                  </a:lnTo>
                  <a:lnTo>
                    <a:pt x="461" y="2115"/>
                  </a:lnTo>
                  <a:lnTo>
                    <a:pt x="462" y="2117"/>
                  </a:lnTo>
                  <a:lnTo>
                    <a:pt x="464" y="2118"/>
                  </a:lnTo>
                  <a:lnTo>
                    <a:pt x="465" y="2120"/>
                  </a:lnTo>
                  <a:lnTo>
                    <a:pt x="466" y="2122"/>
                  </a:lnTo>
                  <a:lnTo>
                    <a:pt x="467" y="2125"/>
                  </a:lnTo>
                  <a:lnTo>
                    <a:pt x="467" y="2124"/>
                  </a:lnTo>
                  <a:lnTo>
                    <a:pt x="468" y="2122"/>
                  </a:lnTo>
                  <a:lnTo>
                    <a:pt x="469" y="2122"/>
                  </a:lnTo>
                  <a:lnTo>
                    <a:pt x="469" y="2121"/>
                  </a:lnTo>
                  <a:lnTo>
                    <a:pt x="470" y="2121"/>
                  </a:lnTo>
                  <a:lnTo>
                    <a:pt x="471" y="2121"/>
                  </a:lnTo>
                  <a:lnTo>
                    <a:pt x="472" y="2121"/>
                  </a:lnTo>
                  <a:lnTo>
                    <a:pt x="473" y="2122"/>
                  </a:lnTo>
                  <a:lnTo>
                    <a:pt x="474" y="2124"/>
                  </a:lnTo>
                  <a:lnTo>
                    <a:pt x="475" y="2125"/>
                  </a:lnTo>
                  <a:lnTo>
                    <a:pt x="482" y="2136"/>
                  </a:lnTo>
                  <a:lnTo>
                    <a:pt x="481" y="2135"/>
                  </a:lnTo>
                  <a:lnTo>
                    <a:pt x="480" y="2136"/>
                  </a:lnTo>
                  <a:lnTo>
                    <a:pt x="480" y="2139"/>
                  </a:lnTo>
                  <a:lnTo>
                    <a:pt x="480" y="2140"/>
                  </a:lnTo>
                  <a:lnTo>
                    <a:pt x="480" y="2142"/>
                  </a:lnTo>
                  <a:lnTo>
                    <a:pt x="481" y="2143"/>
                  </a:lnTo>
                  <a:lnTo>
                    <a:pt x="482" y="2144"/>
                  </a:lnTo>
                  <a:lnTo>
                    <a:pt x="483" y="2146"/>
                  </a:lnTo>
                  <a:lnTo>
                    <a:pt x="484" y="2147"/>
                  </a:lnTo>
                  <a:lnTo>
                    <a:pt x="485" y="2148"/>
                  </a:lnTo>
                  <a:lnTo>
                    <a:pt x="486" y="2149"/>
                  </a:lnTo>
                  <a:lnTo>
                    <a:pt x="487" y="2148"/>
                  </a:lnTo>
                  <a:lnTo>
                    <a:pt x="487" y="2147"/>
                  </a:lnTo>
                  <a:lnTo>
                    <a:pt x="487" y="2147"/>
                  </a:lnTo>
                  <a:lnTo>
                    <a:pt x="487" y="2148"/>
                  </a:lnTo>
                  <a:lnTo>
                    <a:pt x="488" y="2148"/>
                  </a:lnTo>
                  <a:lnTo>
                    <a:pt x="488" y="2149"/>
                  </a:lnTo>
                  <a:lnTo>
                    <a:pt x="488" y="2150"/>
                  </a:lnTo>
                  <a:lnTo>
                    <a:pt x="489" y="2152"/>
                  </a:lnTo>
                  <a:lnTo>
                    <a:pt x="489" y="2153"/>
                  </a:lnTo>
                  <a:lnTo>
                    <a:pt x="490" y="2153"/>
                  </a:lnTo>
                  <a:lnTo>
                    <a:pt x="491" y="2154"/>
                  </a:lnTo>
                  <a:lnTo>
                    <a:pt x="490" y="2153"/>
                  </a:lnTo>
                  <a:lnTo>
                    <a:pt x="490" y="2153"/>
                  </a:lnTo>
                  <a:lnTo>
                    <a:pt x="490" y="2153"/>
                  </a:lnTo>
                  <a:lnTo>
                    <a:pt x="489" y="2152"/>
                  </a:lnTo>
                  <a:lnTo>
                    <a:pt x="489" y="2152"/>
                  </a:lnTo>
                  <a:lnTo>
                    <a:pt x="488" y="2152"/>
                  </a:lnTo>
                  <a:lnTo>
                    <a:pt x="488" y="2152"/>
                  </a:lnTo>
                  <a:lnTo>
                    <a:pt x="487" y="2152"/>
                  </a:lnTo>
                  <a:lnTo>
                    <a:pt x="486" y="2152"/>
                  </a:lnTo>
                  <a:lnTo>
                    <a:pt x="486" y="2152"/>
                  </a:lnTo>
                  <a:lnTo>
                    <a:pt x="486" y="2155"/>
                  </a:lnTo>
                  <a:lnTo>
                    <a:pt x="487" y="2157"/>
                  </a:lnTo>
                  <a:lnTo>
                    <a:pt x="488" y="2159"/>
                  </a:lnTo>
                  <a:lnTo>
                    <a:pt x="489" y="2161"/>
                  </a:lnTo>
                  <a:lnTo>
                    <a:pt x="491" y="2163"/>
                  </a:lnTo>
                  <a:lnTo>
                    <a:pt x="494" y="2164"/>
                  </a:lnTo>
                  <a:lnTo>
                    <a:pt x="496" y="2167"/>
                  </a:lnTo>
                  <a:lnTo>
                    <a:pt x="497" y="2169"/>
                  </a:lnTo>
                  <a:lnTo>
                    <a:pt x="499" y="2172"/>
                  </a:lnTo>
                  <a:lnTo>
                    <a:pt x="500" y="2175"/>
                  </a:lnTo>
                  <a:lnTo>
                    <a:pt x="502" y="2173"/>
                  </a:lnTo>
                  <a:lnTo>
                    <a:pt x="502" y="2173"/>
                  </a:lnTo>
                  <a:lnTo>
                    <a:pt x="501" y="2173"/>
                  </a:lnTo>
                  <a:lnTo>
                    <a:pt x="501" y="2174"/>
                  </a:lnTo>
                  <a:lnTo>
                    <a:pt x="501" y="2175"/>
                  </a:lnTo>
                  <a:lnTo>
                    <a:pt x="501" y="2176"/>
                  </a:lnTo>
                  <a:lnTo>
                    <a:pt x="501" y="2177"/>
                  </a:lnTo>
                  <a:lnTo>
                    <a:pt x="502" y="2178"/>
                  </a:lnTo>
                  <a:lnTo>
                    <a:pt x="502" y="2179"/>
                  </a:lnTo>
                  <a:lnTo>
                    <a:pt x="503" y="2181"/>
                  </a:lnTo>
                  <a:lnTo>
                    <a:pt x="504" y="2182"/>
                  </a:lnTo>
                  <a:lnTo>
                    <a:pt x="504" y="2182"/>
                  </a:lnTo>
                  <a:lnTo>
                    <a:pt x="505" y="2182"/>
                  </a:lnTo>
                  <a:lnTo>
                    <a:pt x="505" y="2181"/>
                  </a:lnTo>
                  <a:lnTo>
                    <a:pt x="507" y="2179"/>
                  </a:lnTo>
                  <a:lnTo>
                    <a:pt x="507" y="2179"/>
                  </a:lnTo>
                  <a:lnTo>
                    <a:pt x="508" y="2178"/>
                  </a:lnTo>
                  <a:lnTo>
                    <a:pt x="508" y="2177"/>
                  </a:lnTo>
                  <a:lnTo>
                    <a:pt x="508" y="2177"/>
                  </a:lnTo>
                  <a:lnTo>
                    <a:pt x="508" y="2176"/>
                  </a:lnTo>
                  <a:lnTo>
                    <a:pt x="508" y="2175"/>
                  </a:lnTo>
                  <a:lnTo>
                    <a:pt x="508" y="2176"/>
                  </a:lnTo>
                  <a:lnTo>
                    <a:pt x="508" y="2177"/>
                  </a:lnTo>
                  <a:lnTo>
                    <a:pt x="508" y="2177"/>
                  </a:lnTo>
                  <a:lnTo>
                    <a:pt x="508" y="2178"/>
                  </a:lnTo>
                  <a:lnTo>
                    <a:pt x="508" y="2179"/>
                  </a:lnTo>
                  <a:lnTo>
                    <a:pt x="508" y="2181"/>
                  </a:lnTo>
                  <a:lnTo>
                    <a:pt x="508" y="2181"/>
                  </a:lnTo>
                  <a:lnTo>
                    <a:pt x="508" y="2182"/>
                  </a:lnTo>
                  <a:lnTo>
                    <a:pt x="509" y="2182"/>
                  </a:lnTo>
                  <a:lnTo>
                    <a:pt x="509" y="2182"/>
                  </a:lnTo>
                  <a:lnTo>
                    <a:pt x="513" y="2177"/>
                  </a:lnTo>
                  <a:lnTo>
                    <a:pt x="513" y="2177"/>
                  </a:lnTo>
                  <a:lnTo>
                    <a:pt x="514" y="2178"/>
                  </a:lnTo>
                  <a:lnTo>
                    <a:pt x="514" y="2178"/>
                  </a:lnTo>
                  <a:lnTo>
                    <a:pt x="515" y="2179"/>
                  </a:lnTo>
                  <a:lnTo>
                    <a:pt x="515" y="2181"/>
                  </a:lnTo>
                  <a:lnTo>
                    <a:pt x="515" y="2181"/>
                  </a:lnTo>
                  <a:lnTo>
                    <a:pt x="516" y="2182"/>
                  </a:lnTo>
                  <a:lnTo>
                    <a:pt x="516" y="2183"/>
                  </a:lnTo>
                  <a:lnTo>
                    <a:pt x="516" y="2184"/>
                  </a:lnTo>
                  <a:lnTo>
                    <a:pt x="516" y="2185"/>
                  </a:lnTo>
                  <a:lnTo>
                    <a:pt x="513" y="2188"/>
                  </a:lnTo>
                  <a:lnTo>
                    <a:pt x="518" y="2189"/>
                  </a:lnTo>
                  <a:lnTo>
                    <a:pt x="518" y="2191"/>
                  </a:lnTo>
                  <a:lnTo>
                    <a:pt x="519" y="2193"/>
                  </a:lnTo>
                  <a:lnTo>
                    <a:pt x="518" y="2195"/>
                  </a:lnTo>
                  <a:lnTo>
                    <a:pt x="518" y="2197"/>
                  </a:lnTo>
                  <a:lnTo>
                    <a:pt x="517" y="2198"/>
                  </a:lnTo>
                  <a:lnTo>
                    <a:pt x="517" y="2199"/>
                  </a:lnTo>
                  <a:lnTo>
                    <a:pt x="516" y="2200"/>
                  </a:lnTo>
                  <a:lnTo>
                    <a:pt x="517" y="2202"/>
                  </a:lnTo>
                  <a:lnTo>
                    <a:pt x="518" y="2203"/>
                  </a:lnTo>
                  <a:lnTo>
                    <a:pt x="521" y="2204"/>
                  </a:lnTo>
                  <a:lnTo>
                    <a:pt x="521" y="2203"/>
                  </a:lnTo>
                  <a:lnTo>
                    <a:pt x="522" y="2203"/>
                  </a:lnTo>
                  <a:lnTo>
                    <a:pt x="522" y="2203"/>
                  </a:lnTo>
                  <a:lnTo>
                    <a:pt x="522" y="2202"/>
                  </a:lnTo>
                  <a:lnTo>
                    <a:pt x="522" y="2202"/>
                  </a:lnTo>
                  <a:lnTo>
                    <a:pt x="522" y="2201"/>
                  </a:lnTo>
                  <a:lnTo>
                    <a:pt x="522" y="2201"/>
                  </a:lnTo>
                  <a:lnTo>
                    <a:pt x="522" y="2200"/>
                  </a:lnTo>
                  <a:lnTo>
                    <a:pt x="522" y="2199"/>
                  </a:lnTo>
                  <a:lnTo>
                    <a:pt x="522" y="2199"/>
                  </a:lnTo>
                  <a:lnTo>
                    <a:pt x="526" y="2202"/>
                  </a:lnTo>
                  <a:lnTo>
                    <a:pt x="524" y="2201"/>
                  </a:lnTo>
                  <a:lnTo>
                    <a:pt x="527" y="2200"/>
                  </a:lnTo>
                  <a:lnTo>
                    <a:pt x="527" y="2200"/>
                  </a:lnTo>
                  <a:lnTo>
                    <a:pt x="526" y="2202"/>
                  </a:lnTo>
                  <a:lnTo>
                    <a:pt x="531" y="2204"/>
                  </a:lnTo>
                  <a:lnTo>
                    <a:pt x="529" y="2204"/>
                  </a:lnTo>
                  <a:lnTo>
                    <a:pt x="528" y="2205"/>
                  </a:lnTo>
                  <a:lnTo>
                    <a:pt x="528" y="2206"/>
                  </a:lnTo>
                  <a:lnTo>
                    <a:pt x="528" y="2206"/>
                  </a:lnTo>
                  <a:lnTo>
                    <a:pt x="529" y="2207"/>
                  </a:lnTo>
                  <a:lnTo>
                    <a:pt x="529" y="2207"/>
                  </a:lnTo>
                  <a:lnTo>
                    <a:pt x="530" y="2209"/>
                  </a:lnTo>
                  <a:lnTo>
                    <a:pt x="531" y="2209"/>
                  </a:lnTo>
                  <a:lnTo>
                    <a:pt x="532" y="2210"/>
                  </a:lnTo>
                  <a:lnTo>
                    <a:pt x="532" y="2211"/>
                  </a:lnTo>
                  <a:lnTo>
                    <a:pt x="532" y="2212"/>
                  </a:lnTo>
                  <a:lnTo>
                    <a:pt x="537" y="2212"/>
                  </a:lnTo>
                  <a:lnTo>
                    <a:pt x="536" y="2213"/>
                  </a:lnTo>
                  <a:lnTo>
                    <a:pt x="534" y="2215"/>
                  </a:lnTo>
                  <a:lnTo>
                    <a:pt x="534" y="2216"/>
                  </a:lnTo>
                  <a:lnTo>
                    <a:pt x="534" y="2217"/>
                  </a:lnTo>
                  <a:lnTo>
                    <a:pt x="536" y="2218"/>
                  </a:lnTo>
                  <a:lnTo>
                    <a:pt x="536" y="2220"/>
                  </a:lnTo>
                  <a:lnTo>
                    <a:pt x="537" y="2221"/>
                  </a:lnTo>
                  <a:lnTo>
                    <a:pt x="538" y="2222"/>
                  </a:lnTo>
                  <a:lnTo>
                    <a:pt x="538" y="2225"/>
                  </a:lnTo>
                  <a:lnTo>
                    <a:pt x="539" y="2226"/>
                  </a:lnTo>
                  <a:lnTo>
                    <a:pt x="542" y="2222"/>
                  </a:lnTo>
                  <a:lnTo>
                    <a:pt x="541" y="2226"/>
                  </a:lnTo>
                  <a:lnTo>
                    <a:pt x="542" y="2229"/>
                  </a:lnTo>
                  <a:lnTo>
                    <a:pt x="543" y="2231"/>
                  </a:lnTo>
                  <a:lnTo>
                    <a:pt x="546" y="2233"/>
                  </a:lnTo>
                  <a:lnTo>
                    <a:pt x="548" y="2235"/>
                  </a:lnTo>
                  <a:lnTo>
                    <a:pt x="552" y="2238"/>
                  </a:lnTo>
                  <a:lnTo>
                    <a:pt x="555" y="2240"/>
                  </a:lnTo>
                  <a:lnTo>
                    <a:pt x="557" y="2243"/>
                  </a:lnTo>
                  <a:lnTo>
                    <a:pt x="560" y="2245"/>
                  </a:lnTo>
                  <a:lnTo>
                    <a:pt x="561" y="2249"/>
                  </a:lnTo>
                  <a:lnTo>
                    <a:pt x="561" y="2249"/>
                  </a:lnTo>
                  <a:lnTo>
                    <a:pt x="561" y="2249"/>
                  </a:lnTo>
                  <a:lnTo>
                    <a:pt x="560" y="2249"/>
                  </a:lnTo>
                  <a:lnTo>
                    <a:pt x="560" y="2249"/>
                  </a:lnTo>
                  <a:lnTo>
                    <a:pt x="559" y="2249"/>
                  </a:lnTo>
                  <a:lnTo>
                    <a:pt x="559" y="2249"/>
                  </a:lnTo>
                  <a:lnTo>
                    <a:pt x="559" y="2250"/>
                  </a:lnTo>
                  <a:lnTo>
                    <a:pt x="558" y="2250"/>
                  </a:lnTo>
                  <a:lnTo>
                    <a:pt x="558" y="2250"/>
                  </a:lnTo>
                  <a:lnTo>
                    <a:pt x="558" y="2252"/>
                  </a:lnTo>
                  <a:lnTo>
                    <a:pt x="558" y="2258"/>
                  </a:lnTo>
                  <a:lnTo>
                    <a:pt x="554" y="2255"/>
                  </a:lnTo>
                  <a:lnTo>
                    <a:pt x="551" y="2258"/>
                  </a:lnTo>
                  <a:lnTo>
                    <a:pt x="550" y="2261"/>
                  </a:lnTo>
                  <a:lnTo>
                    <a:pt x="548" y="2264"/>
                  </a:lnTo>
                  <a:lnTo>
                    <a:pt x="550" y="2268"/>
                  </a:lnTo>
                  <a:lnTo>
                    <a:pt x="550" y="2271"/>
                  </a:lnTo>
                  <a:lnTo>
                    <a:pt x="551" y="2273"/>
                  </a:lnTo>
                  <a:lnTo>
                    <a:pt x="551" y="2276"/>
                  </a:lnTo>
                  <a:lnTo>
                    <a:pt x="550" y="2278"/>
                  </a:lnTo>
                  <a:lnTo>
                    <a:pt x="547" y="2279"/>
                  </a:lnTo>
                  <a:lnTo>
                    <a:pt x="544" y="2282"/>
                  </a:lnTo>
                  <a:lnTo>
                    <a:pt x="544" y="2282"/>
                  </a:lnTo>
                  <a:lnTo>
                    <a:pt x="544" y="2283"/>
                  </a:lnTo>
                  <a:lnTo>
                    <a:pt x="544" y="2284"/>
                  </a:lnTo>
                  <a:lnTo>
                    <a:pt x="544" y="2286"/>
                  </a:lnTo>
                  <a:lnTo>
                    <a:pt x="544" y="2288"/>
                  </a:lnTo>
                  <a:lnTo>
                    <a:pt x="543" y="2290"/>
                  </a:lnTo>
                  <a:lnTo>
                    <a:pt x="542" y="2292"/>
                  </a:lnTo>
                  <a:lnTo>
                    <a:pt x="542" y="2295"/>
                  </a:lnTo>
                  <a:lnTo>
                    <a:pt x="541" y="2297"/>
                  </a:lnTo>
                  <a:lnTo>
                    <a:pt x="540" y="2298"/>
                  </a:lnTo>
                  <a:lnTo>
                    <a:pt x="542" y="2300"/>
                  </a:lnTo>
                  <a:lnTo>
                    <a:pt x="544" y="2298"/>
                  </a:lnTo>
                  <a:lnTo>
                    <a:pt x="547" y="2295"/>
                  </a:lnTo>
                  <a:lnTo>
                    <a:pt x="550" y="2292"/>
                  </a:lnTo>
                  <a:lnTo>
                    <a:pt x="553" y="2288"/>
                  </a:lnTo>
                  <a:lnTo>
                    <a:pt x="555" y="2285"/>
                  </a:lnTo>
                  <a:lnTo>
                    <a:pt x="557" y="2282"/>
                  </a:lnTo>
                  <a:lnTo>
                    <a:pt x="558" y="2277"/>
                  </a:lnTo>
                  <a:lnTo>
                    <a:pt x="560" y="2274"/>
                  </a:lnTo>
                  <a:lnTo>
                    <a:pt x="561" y="2271"/>
                  </a:lnTo>
                  <a:lnTo>
                    <a:pt x="564" y="2268"/>
                  </a:lnTo>
                  <a:lnTo>
                    <a:pt x="562" y="2269"/>
                  </a:lnTo>
                  <a:lnTo>
                    <a:pt x="560" y="2267"/>
                  </a:lnTo>
                  <a:lnTo>
                    <a:pt x="561" y="2265"/>
                  </a:lnTo>
                  <a:lnTo>
                    <a:pt x="564" y="2268"/>
                  </a:lnTo>
                  <a:lnTo>
                    <a:pt x="567" y="2260"/>
                  </a:lnTo>
                  <a:lnTo>
                    <a:pt x="569" y="2261"/>
                  </a:lnTo>
                  <a:lnTo>
                    <a:pt x="571" y="2262"/>
                  </a:lnTo>
                  <a:lnTo>
                    <a:pt x="573" y="2262"/>
                  </a:lnTo>
                  <a:lnTo>
                    <a:pt x="574" y="2263"/>
                  </a:lnTo>
                  <a:lnTo>
                    <a:pt x="576" y="2264"/>
                  </a:lnTo>
                  <a:lnTo>
                    <a:pt x="579" y="2265"/>
                  </a:lnTo>
                  <a:lnTo>
                    <a:pt x="581" y="2267"/>
                  </a:lnTo>
                  <a:lnTo>
                    <a:pt x="583" y="2268"/>
                  </a:lnTo>
                  <a:lnTo>
                    <a:pt x="584" y="2269"/>
                  </a:lnTo>
                  <a:lnTo>
                    <a:pt x="587" y="2271"/>
                  </a:lnTo>
                  <a:lnTo>
                    <a:pt x="589" y="2260"/>
                  </a:lnTo>
                  <a:lnTo>
                    <a:pt x="589" y="2292"/>
                  </a:lnTo>
                  <a:lnTo>
                    <a:pt x="581" y="2298"/>
                  </a:lnTo>
                  <a:lnTo>
                    <a:pt x="574" y="2302"/>
                  </a:lnTo>
                  <a:lnTo>
                    <a:pt x="568" y="2309"/>
                  </a:lnTo>
                  <a:lnTo>
                    <a:pt x="561" y="2315"/>
                  </a:lnTo>
                  <a:lnTo>
                    <a:pt x="556" y="2321"/>
                  </a:lnTo>
                  <a:lnTo>
                    <a:pt x="550" y="2329"/>
                  </a:lnTo>
                  <a:lnTo>
                    <a:pt x="544" y="2335"/>
                  </a:lnTo>
                  <a:lnTo>
                    <a:pt x="539" y="2343"/>
                  </a:lnTo>
                  <a:lnTo>
                    <a:pt x="533" y="2349"/>
                  </a:lnTo>
                  <a:lnTo>
                    <a:pt x="527" y="2356"/>
                  </a:lnTo>
                  <a:lnTo>
                    <a:pt x="527" y="2355"/>
                  </a:lnTo>
                  <a:lnTo>
                    <a:pt x="526" y="2354"/>
                  </a:lnTo>
                  <a:lnTo>
                    <a:pt x="526" y="2353"/>
                  </a:lnTo>
                  <a:lnTo>
                    <a:pt x="526" y="2352"/>
                  </a:lnTo>
                  <a:lnTo>
                    <a:pt x="526" y="2350"/>
                  </a:lnTo>
                  <a:lnTo>
                    <a:pt x="526" y="2348"/>
                  </a:lnTo>
                  <a:lnTo>
                    <a:pt x="526" y="2347"/>
                  </a:lnTo>
                  <a:lnTo>
                    <a:pt x="526" y="2346"/>
                  </a:lnTo>
                  <a:lnTo>
                    <a:pt x="526" y="2345"/>
                  </a:lnTo>
                  <a:lnTo>
                    <a:pt x="526" y="2343"/>
                  </a:lnTo>
                  <a:lnTo>
                    <a:pt x="521" y="2343"/>
                  </a:lnTo>
                  <a:lnTo>
                    <a:pt x="521" y="2342"/>
                  </a:lnTo>
                  <a:lnTo>
                    <a:pt x="522" y="2342"/>
                  </a:lnTo>
                  <a:lnTo>
                    <a:pt x="522" y="2341"/>
                  </a:lnTo>
                  <a:lnTo>
                    <a:pt x="523" y="2341"/>
                  </a:lnTo>
                  <a:lnTo>
                    <a:pt x="523" y="2341"/>
                  </a:lnTo>
                  <a:lnTo>
                    <a:pt x="523" y="2341"/>
                  </a:lnTo>
                  <a:lnTo>
                    <a:pt x="524" y="2341"/>
                  </a:lnTo>
                  <a:lnTo>
                    <a:pt x="524" y="2342"/>
                  </a:lnTo>
                  <a:lnTo>
                    <a:pt x="525" y="2342"/>
                  </a:lnTo>
                  <a:lnTo>
                    <a:pt x="526" y="2343"/>
                  </a:lnTo>
                  <a:lnTo>
                    <a:pt x="527" y="2336"/>
                  </a:lnTo>
                  <a:lnTo>
                    <a:pt x="527" y="2330"/>
                  </a:lnTo>
                  <a:lnTo>
                    <a:pt x="527" y="2324"/>
                  </a:lnTo>
                  <a:lnTo>
                    <a:pt x="527" y="2316"/>
                  </a:lnTo>
                  <a:lnTo>
                    <a:pt x="527" y="2310"/>
                  </a:lnTo>
                  <a:lnTo>
                    <a:pt x="526" y="2303"/>
                  </a:lnTo>
                  <a:lnTo>
                    <a:pt x="526" y="2297"/>
                  </a:lnTo>
                  <a:lnTo>
                    <a:pt x="526" y="2289"/>
                  </a:lnTo>
                  <a:lnTo>
                    <a:pt x="526" y="2282"/>
                  </a:lnTo>
                  <a:lnTo>
                    <a:pt x="527" y="2275"/>
                  </a:lnTo>
                  <a:lnTo>
                    <a:pt x="529" y="2275"/>
                  </a:lnTo>
                  <a:lnTo>
                    <a:pt x="530" y="2270"/>
                  </a:lnTo>
                  <a:lnTo>
                    <a:pt x="530" y="2264"/>
                  </a:lnTo>
                  <a:lnTo>
                    <a:pt x="530" y="2258"/>
                  </a:lnTo>
                  <a:lnTo>
                    <a:pt x="529" y="2252"/>
                  </a:lnTo>
                  <a:lnTo>
                    <a:pt x="529" y="2245"/>
                  </a:lnTo>
                  <a:lnTo>
                    <a:pt x="529" y="2239"/>
                  </a:lnTo>
                  <a:lnTo>
                    <a:pt x="529" y="2231"/>
                  </a:lnTo>
                  <a:lnTo>
                    <a:pt x="529" y="2224"/>
                  </a:lnTo>
                  <a:lnTo>
                    <a:pt x="530" y="2217"/>
                  </a:lnTo>
                  <a:lnTo>
                    <a:pt x="531" y="2210"/>
                  </a:lnTo>
                  <a:lnTo>
                    <a:pt x="529" y="2209"/>
                  </a:lnTo>
                  <a:lnTo>
                    <a:pt x="528" y="2209"/>
                  </a:lnTo>
                  <a:lnTo>
                    <a:pt x="527" y="2207"/>
                  </a:lnTo>
                  <a:lnTo>
                    <a:pt x="526" y="2206"/>
                  </a:lnTo>
                  <a:lnTo>
                    <a:pt x="525" y="2206"/>
                  </a:lnTo>
                  <a:lnTo>
                    <a:pt x="524" y="2205"/>
                  </a:lnTo>
                  <a:lnTo>
                    <a:pt x="523" y="2205"/>
                  </a:lnTo>
                  <a:lnTo>
                    <a:pt x="522" y="2204"/>
                  </a:lnTo>
                  <a:lnTo>
                    <a:pt x="519" y="2204"/>
                  </a:lnTo>
                  <a:lnTo>
                    <a:pt x="518" y="2204"/>
                  </a:lnTo>
                  <a:lnTo>
                    <a:pt x="517" y="2213"/>
                  </a:lnTo>
                  <a:lnTo>
                    <a:pt x="516" y="2222"/>
                  </a:lnTo>
                  <a:lnTo>
                    <a:pt x="516" y="2232"/>
                  </a:lnTo>
                  <a:lnTo>
                    <a:pt x="515" y="2243"/>
                  </a:lnTo>
                  <a:lnTo>
                    <a:pt x="514" y="2254"/>
                  </a:lnTo>
                  <a:lnTo>
                    <a:pt x="513" y="2263"/>
                  </a:lnTo>
                  <a:lnTo>
                    <a:pt x="513" y="2273"/>
                  </a:lnTo>
                  <a:lnTo>
                    <a:pt x="512" y="2283"/>
                  </a:lnTo>
                  <a:lnTo>
                    <a:pt x="511" y="2291"/>
                  </a:lnTo>
                  <a:lnTo>
                    <a:pt x="509" y="2300"/>
                  </a:lnTo>
                  <a:lnTo>
                    <a:pt x="512" y="2305"/>
                  </a:lnTo>
                  <a:lnTo>
                    <a:pt x="510" y="2304"/>
                  </a:lnTo>
                  <a:lnTo>
                    <a:pt x="512" y="2302"/>
                  </a:lnTo>
                  <a:lnTo>
                    <a:pt x="513" y="2303"/>
                  </a:lnTo>
                  <a:lnTo>
                    <a:pt x="512" y="2306"/>
                  </a:lnTo>
                  <a:lnTo>
                    <a:pt x="511" y="2311"/>
                  </a:lnTo>
                  <a:lnTo>
                    <a:pt x="510" y="2315"/>
                  </a:lnTo>
                  <a:lnTo>
                    <a:pt x="509" y="2318"/>
                  </a:lnTo>
                  <a:lnTo>
                    <a:pt x="507" y="2322"/>
                  </a:lnTo>
                  <a:lnTo>
                    <a:pt x="505" y="2327"/>
                  </a:lnTo>
                  <a:lnTo>
                    <a:pt x="504" y="2331"/>
                  </a:lnTo>
                  <a:lnTo>
                    <a:pt x="504" y="2334"/>
                  </a:lnTo>
                  <a:lnTo>
                    <a:pt x="504" y="2338"/>
                  </a:lnTo>
                  <a:lnTo>
                    <a:pt x="505" y="2340"/>
                  </a:lnTo>
                  <a:lnTo>
                    <a:pt x="505" y="2340"/>
                  </a:lnTo>
                  <a:lnTo>
                    <a:pt x="504" y="2341"/>
                  </a:lnTo>
                  <a:lnTo>
                    <a:pt x="504" y="2341"/>
                  </a:lnTo>
                  <a:lnTo>
                    <a:pt x="504" y="2341"/>
                  </a:lnTo>
                  <a:lnTo>
                    <a:pt x="504" y="2341"/>
                  </a:lnTo>
                  <a:lnTo>
                    <a:pt x="503" y="2342"/>
                  </a:lnTo>
                  <a:lnTo>
                    <a:pt x="503" y="2342"/>
                  </a:lnTo>
                  <a:lnTo>
                    <a:pt x="503" y="2342"/>
                  </a:lnTo>
                  <a:lnTo>
                    <a:pt x="503" y="2343"/>
                  </a:lnTo>
                  <a:lnTo>
                    <a:pt x="504" y="2343"/>
                  </a:lnTo>
                  <a:lnTo>
                    <a:pt x="504" y="2344"/>
                  </a:lnTo>
                  <a:lnTo>
                    <a:pt x="504" y="2344"/>
                  </a:lnTo>
                  <a:lnTo>
                    <a:pt x="505" y="2345"/>
                  </a:lnTo>
                  <a:lnTo>
                    <a:pt x="505" y="2345"/>
                  </a:lnTo>
                  <a:lnTo>
                    <a:pt x="507" y="2346"/>
                  </a:lnTo>
                  <a:lnTo>
                    <a:pt x="507" y="2346"/>
                  </a:lnTo>
                  <a:lnTo>
                    <a:pt x="508" y="2347"/>
                  </a:lnTo>
                  <a:lnTo>
                    <a:pt x="508" y="2347"/>
                  </a:lnTo>
                  <a:lnTo>
                    <a:pt x="509" y="2347"/>
                  </a:lnTo>
                  <a:lnTo>
                    <a:pt x="509" y="2347"/>
                  </a:lnTo>
                  <a:lnTo>
                    <a:pt x="512" y="2345"/>
                  </a:lnTo>
                  <a:lnTo>
                    <a:pt x="505" y="2354"/>
                  </a:lnTo>
                  <a:lnTo>
                    <a:pt x="514" y="2361"/>
                  </a:lnTo>
                  <a:lnTo>
                    <a:pt x="516" y="2360"/>
                  </a:lnTo>
                  <a:lnTo>
                    <a:pt x="517" y="2360"/>
                  </a:lnTo>
                  <a:lnTo>
                    <a:pt x="518" y="2361"/>
                  </a:lnTo>
                  <a:lnTo>
                    <a:pt x="518" y="2362"/>
                  </a:lnTo>
                  <a:lnTo>
                    <a:pt x="518" y="2362"/>
                  </a:lnTo>
                  <a:lnTo>
                    <a:pt x="518" y="2363"/>
                  </a:lnTo>
                  <a:lnTo>
                    <a:pt x="518" y="2364"/>
                  </a:lnTo>
                  <a:lnTo>
                    <a:pt x="518" y="2365"/>
                  </a:lnTo>
                  <a:lnTo>
                    <a:pt x="518" y="2367"/>
                  </a:lnTo>
                  <a:lnTo>
                    <a:pt x="518" y="2368"/>
                  </a:lnTo>
                  <a:lnTo>
                    <a:pt x="518" y="2369"/>
                  </a:lnTo>
                  <a:lnTo>
                    <a:pt x="514" y="2371"/>
                  </a:lnTo>
                  <a:lnTo>
                    <a:pt x="510" y="2374"/>
                  </a:lnTo>
                  <a:lnTo>
                    <a:pt x="507" y="2376"/>
                  </a:lnTo>
                  <a:lnTo>
                    <a:pt x="503" y="2379"/>
                  </a:lnTo>
                  <a:lnTo>
                    <a:pt x="500" y="2382"/>
                  </a:lnTo>
                  <a:lnTo>
                    <a:pt x="497" y="2385"/>
                  </a:lnTo>
                  <a:lnTo>
                    <a:pt x="494" y="2388"/>
                  </a:lnTo>
                  <a:lnTo>
                    <a:pt x="490" y="2390"/>
                  </a:lnTo>
                  <a:lnTo>
                    <a:pt x="486" y="2393"/>
                  </a:lnTo>
                  <a:lnTo>
                    <a:pt x="482" y="2396"/>
                  </a:lnTo>
                  <a:lnTo>
                    <a:pt x="481" y="2399"/>
                  </a:lnTo>
                  <a:lnTo>
                    <a:pt x="480" y="2401"/>
                  </a:lnTo>
                  <a:lnTo>
                    <a:pt x="477" y="2402"/>
                  </a:lnTo>
                  <a:lnTo>
                    <a:pt x="474" y="2404"/>
                  </a:lnTo>
                  <a:lnTo>
                    <a:pt x="472" y="2405"/>
                  </a:lnTo>
                  <a:lnTo>
                    <a:pt x="469" y="2407"/>
                  </a:lnTo>
                  <a:lnTo>
                    <a:pt x="467" y="2410"/>
                  </a:lnTo>
                  <a:lnTo>
                    <a:pt x="464" y="2412"/>
                  </a:lnTo>
                  <a:lnTo>
                    <a:pt x="461" y="2414"/>
                  </a:lnTo>
                  <a:lnTo>
                    <a:pt x="460" y="2417"/>
                  </a:lnTo>
                  <a:lnTo>
                    <a:pt x="450" y="2428"/>
                  </a:lnTo>
                  <a:lnTo>
                    <a:pt x="452" y="2430"/>
                  </a:lnTo>
                  <a:lnTo>
                    <a:pt x="447" y="2432"/>
                  </a:lnTo>
                  <a:lnTo>
                    <a:pt x="444" y="2435"/>
                  </a:lnTo>
                  <a:lnTo>
                    <a:pt x="440" y="2438"/>
                  </a:lnTo>
                  <a:lnTo>
                    <a:pt x="436" y="2441"/>
                  </a:lnTo>
                  <a:lnTo>
                    <a:pt x="431" y="2443"/>
                  </a:lnTo>
                  <a:lnTo>
                    <a:pt x="427" y="2445"/>
                  </a:lnTo>
                  <a:lnTo>
                    <a:pt x="422" y="2446"/>
                  </a:lnTo>
                  <a:lnTo>
                    <a:pt x="417" y="2447"/>
                  </a:lnTo>
                  <a:lnTo>
                    <a:pt x="413" y="2448"/>
                  </a:lnTo>
                  <a:lnTo>
                    <a:pt x="409" y="2448"/>
                  </a:lnTo>
                  <a:lnTo>
                    <a:pt x="407" y="2448"/>
                  </a:lnTo>
                  <a:lnTo>
                    <a:pt x="407" y="2449"/>
                  </a:lnTo>
                  <a:lnTo>
                    <a:pt x="405" y="2450"/>
                  </a:lnTo>
                  <a:lnTo>
                    <a:pt x="405" y="2452"/>
                  </a:lnTo>
                  <a:lnTo>
                    <a:pt x="404" y="2453"/>
                  </a:lnTo>
                  <a:lnTo>
                    <a:pt x="404" y="2454"/>
                  </a:lnTo>
                  <a:lnTo>
                    <a:pt x="404" y="2455"/>
                  </a:lnTo>
                  <a:lnTo>
                    <a:pt x="404" y="2457"/>
                  </a:lnTo>
                  <a:lnTo>
                    <a:pt x="404" y="2458"/>
                  </a:lnTo>
                  <a:lnTo>
                    <a:pt x="404" y="2459"/>
                  </a:lnTo>
                  <a:lnTo>
                    <a:pt x="413" y="2468"/>
                  </a:lnTo>
                  <a:lnTo>
                    <a:pt x="422" y="2476"/>
                  </a:lnTo>
                  <a:lnTo>
                    <a:pt x="430" y="2484"/>
                  </a:lnTo>
                  <a:lnTo>
                    <a:pt x="439" y="2491"/>
                  </a:lnTo>
                  <a:lnTo>
                    <a:pt x="448" y="2499"/>
                  </a:lnTo>
                  <a:lnTo>
                    <a:pt x="457" y="2505"/>
                  </a:lnTo>
                  <a:lnTo>
                    <a:pt x="466" y="2513"/>
                  </a:lnTo>
                  <a:lnTo>
                    <a:pt x="475" y="2520"/>
                  </a:lnTo>
                  <a:lnTo>
                    <a:pt x="484" y="2527"/>
                  </a:lnTo>
                  <a:lnTo>
                    <a:pt x="494" y="2534"/>
                  </a:lnTo>
                  <a:lnTo>
                    <a:pt x="495" y="2540"/>
                  </a:lnTo>
                  <a:lnTo>
                    <a:pt x="495" y="2544"/>
                  </a:lnTo>
                  <a:lnTo>
                    <a:pt x="493" y="2546"/>
                  </a:lnTo>
                  <a:lnTo>
                    <a:pt x="488" y="2548"/>
                  </a:lnTo>
                  <a:lnTo>
                    <a:pt x="484" y="2549"/>
                  </a:lnTo>
                  <a:lnTo>
                    <a:pt x="480" y="2552"/>
                  </a:lnTo>
                  <a:lnTo>
                    <a:pt x="475" y="2553"/>
                  </a:lnTo>
                  <a:lnTo>
                    <a:pt x="472" y="2556"/>
                  </a:lnTo>
                  <a:lnTo>
                    <a:pt x="470" y="2560"/>
                  </a:lnTo>
                  <a:lnTo>
                    <a:pt x="469" y="2566"/>
                  </a:lnTo>
                  <a:lnTo>
                    <a:pt x="453" y="2571"/>
                  </a:lnTo>
                  <a:lnTo>
                    <a:pt x="437" y="2575"/>
                  </a:lnTo>
                  <a:lnTo>
                    <a:pt x="418" y="2579"/>
                  </a:lnTo>
                  <a:lnTo>
                    <a:pt x="400" y="2582"/>
                  </a:lnTo>
                  <a:lnTo>
                    <a:pt x="381" y="2583"/>
                  </a:lnTo>
                  <a:lnTo>
                    <a:pt x="362" y="2583"/>
                  </a:lnTo>
                  <a:lnTo>
                    <a:pt x="344" y="2584"/>
                  </a:lnTo>
                  <a:lnTo>
                    <a:pt x="327" y="2584"/>
                  </a:lnTo>
                  <a:lnTo>
                    <a:pt x="310" y="2583"/>
                  </a:lnTo>
                  <a:lnTo>
                    <a:pt x="295" y="2584"/>
                  </a:lnTo>
                  <a:lnTo>
                    <a:pt x="292" y="2582"/>
                  </a:lnTo>
                  <a:lnTo>
                    <a:pt x="287" y="2581"/>
                  </a:lnTo>
                  <a:lnTo>
                    <a:pt x="283" y="2581"/>
                  </a:lnTo>
                  <a:lnTo>
                    <a:pt x="280" y="2579"/>
                  </a:lnTo>
                  <a:lnTo>
                    <a:pt x="275" y="2579"/>
                  </a:lnTo>
                  <a:lnTo>
                    <a:pt x="271" y="2579"/>
                  </a:lnTo>
                  <a:lnTo>
                    <a:pt x="267" y="2579"/>
                  </a:lnTo>
                  <a:lnTo>
                    <a:pt x="262" y="2579"/>
                  </a:lnTo>
                  <a:lnTo>
                    <a:pt x="258" y="2579"/>
                  </a:lnTo>
                  <a:lnTo>
                    <a:pt x="255" y="2578"/>
                  </a:lnTo>
                  <a:lnTo>
                    <a:pt x="245" y="2578"/>
                  </a:lnTo>
                  <a:lnTo>
                    <a:pt x="237" y="2577"/>
                  </a:lnTo>
                  <a:lnTo>
                    <a:pt x="229" y="2576"/>
                  </a:lnTo>
                  <a:lnTo>
                    <a:pt x="223" y="2575"/>
                  </a:lnTo>
                  <a:lnTo>
                    <a:pt x="216" y="2574"/>
                  </a:lnTo>
                  <a:lnTo>
                    <a:pt x="210" y="2573"/>
                  </a:lnTo>
                  <a:lnTo>
                    <a:pt x="204" y="2573"/>
                  </a:lnTo>
                  <a:lnTo>
                    <a:pt x="198" y="2573"/>
                  </a:lnTo>
                  <a:lnTo>
                    <a:pt x="192" y="2573"/>
                  </a:lnTo>
                  <a:lnTo>
                    <a:pt x="184" y="2574"/>
                  </a:lnTo>
                  <a:lnTo>
                    <a:pt x="186" y="2573"/>
                  </a:lnTo>
                  <a:lnTo>
                    <a:pt x="186" y="2572"/>
                  </a:lnTo>
                  <a:lnTo>
                    <a:pt x="185" y="2571"/>
                  </a:lnTo>
                  <a:lnTo>
                    <a:pt x="184" y="2571"/>
                  </a:lnTo>
                  <a:lnTo>
                    <a:pt x="184" y="2571"/>
                  </a:lnTo>
                  <a:lnTo>
                    <a:pt x="183" y="2571"/>
                  </a:lnTo>
                  <a:lnTo>
                    <a:pt x="182" y="2571"/>
                  </a:lnTo>
                  <a:lnTo>
                    <a:pt x="181" y="2571"/>
                  </a:lnTo>
                  <a:lnTo>
                    <a:pt x="181" y="2571"/>
                  </a:lnTo>
                  <a:lnTo>
                    <a:pt x="180" y="2571"/>
                  </a:lnTo>
                  <a:lnTo>
                    <a:pt x="179" y="2571"/>
                  </a:lnTo>
                  <a:lnTo>
                    <a:pt x="175" y="2576"/>
                  </a:lnTo>
                  <a:lnTo>
                    <a:pt x="173" y="2573"/>
                  </a:lnTo>
                  <a:lnTo>
                    <a:pt x="172" y="2572"/>
                  </a:lnTo>
                  <a:lnTo>
                    <a:pt x="170" y="2571"/>
                  </a:lnTo>
                  <a:lnTo>
                    <a:pt x="168" y="2571"/>
                  </a:lnTo>
                  <a:lnTo>
                    <a:pt x="166" y="2572"/>
                  </a:lnTo>
                  <a:lnTo>
                    <a:pt x="164" y="2572"/>
                  </a:lnTo>
                  <a:lnTo>
                    <a:pt x="161" y="2572"/>
                  </a:lnTo>
                  <a:lnTo>
                    <a:pt x="159" y="2572"/>
                  </a:lnTo>
                  <a:lnTo>
                    <a:pt x="157" y="2570"/>
                  </a:lnTo>
                  <a:lnTo>
                    <a:pt x="155" y="2568"/>
                  </a:lnTo>
                  <a:lnTo>
                    <a:pt x="143" y="2573"/>
                  </a:lnTo>
                  <a:lnTo>
                    <a:pt x="144" y="2571"/>
                  </a:lnTo>
                  <a:lnTo>
                    <a:pt x="142" y="2570"/>
                  </a:lnTo>
                  <a:lnTo>
                    <a:pt x="140" y="2569"/>
                  </a:lnTo>
                  <a:lnTo>
                    <a:pt x="137" y="2568"/>
                  </a:lnTo>
                  <a:lnTo>
                    <a:pt x="133" y="2568"/>
                  </a:lnTo>
                  <a:lnTo>
                    <a:pt x="130" y="2567"/>
                  </a:lnTo>
                  <a:lnTo>
                    <a:pt x="127" y="2566"/>
                  </a:lnTo>
                  <a:lnTo>
                    <a:pt x="124" y="2566"/>
                  </a:lnTo>
                  <a:lnTo>
                    <a:pt x="121" y="2566"/>
                  </a:lnTo>
                  <a:lnTo>
                    <a:pt x="117" y="2564"/>
                  </a:lnTo>
                  <a:lnTo>
                    <a:pt x="115" y="2566"/>
                  </a:lnTo>
                  <a:lnTo>
                    <a:pt x="115" y="2569"/>
                  </a:lnTo>
                  <a:lnTo>
                    <a:pt x="111" y="2568"/>
                  </a:lnTo>
                  <a:lnTo>
                    <a:pt x="107" y="2566"/>
                  </a:lnTo>
                  <a:lnTo>
                    <a:pt x="102" y="2566"/>
                  </a:lnTo>
                  <a:lnTo>
                    <a:pt x="99" y="2566"/>
                  </a:lnTo>
                  <a:lnTo>
                    <a:pt x="95" y="2566"/>
                  </a:lnTo>
                  <a:lnTo>
                    <a:pt x="90" y="2566"/>
                  </a:lnTo>
                  <a:lnTo>
                    <a:pt x="85" y="2566"/>
                  </a:lnTo>
                  <a:lnTo>
                    <a:pt x="81" y="2566"/>
                  </a:lnTo>
                  <a:lnTo>
                    <a:pt x="76" y="2564"/>
                  </a:lnTo>
                  <a:lnTo>
                    <a:pt x="72" y="2563"/>
                  </a:lnTo>
                  <a:lnTo>
                    <a:pt x="64" y="2563"/>
                  </a:lnTo>
                  <a:lnTo>
                    <a:pt x="56" y="2562"/>
                  </a:lnTo>
                  <a:lnTo>
                    <a:pt x="47" y="2562"/>
                  </a:lnTo>
                  <a:lnTo>
                    <a:pt x="40" y="2561"/>
                  </a:lnTo>
                  <a:lnTo>
                    <a:pt x="31" y="2561"/>
                  </a:lnTo>
                  <a:lnTo>
                    <a:pt x="25" y="2559"/>
                  </a:lnTo>
                  <a:lnTo>
                    <a:pt x="17" y="2557"/>
                  </a:lnTo>
                  <a:lnTo>
                    <a:pt x="11" y="2554"/>
                  </a:lnTo>
                  <a:lnTo>
                    <a:pt x="4" y="2549"/>
                  </a:lnTo>
                  <a:lnTo>
                    <a:pt x="0" y="2543"/>
                  </a:lnTo>
                  <a:lnTo>
                    <a:pt x="8" y="2540"/>
                  </a:lnTo>
                  <a:lnTo>
                    <a:pt x="17" y="2539"/>
                  </a:lnTo>
                  <a:lnTo>
                    <a:pt x="27" y="2536"/>
                  </a:lnTo>
                  <a:lnTo>
                    <a:pt x="37" y="2536"/>
                  </a:lnTo>
                  <a:lnTo>
                    <a:pt x="46" y="2535"/>
                  </a:lnTo>
                  <a:lnTo>
                    <a:pt x="56" y="2534"/>
                  </a:lnTo>
                  <a:lnTo>
                    <a:pt x="66" y="2532"/>
                  </a:lnTo>
                  <a:lnTo>
                    <a:pt x="75" y="2530"/>
                  </a:lnTo>
                  <a:lnTo>
                    <a:pt x="84" y="2526"/>
                  </a:lnTo>
                  <a:lnTo>
                    <a:pt x="93" y="2520"/>
                  </a:lnTo>
                  <a:lnTo>
                    <a:pt x="96" y="2519"/>
                  </a:lnTo>
                  <a:lnTo>
                    <a:pt x="99" y="2519"/>
                  </a:lnTo>
                  <a:lnTo>
                    <a:pt x="102" y="2518"/>
                  </a:lnTo>
                  <a:lnTo>
                    <a:pt x="107" y="2518"/>
                  </a:lnTo>
                  <a:lnTo>
                    <a:pt x="110" y="2517"/>
                  </a:lnTo>
                  <a:lnTo>
                    <a:pt x="113" y="2517"/>
                  </a:lnTo>
                  <a:lnTo>
                    <a:pt x="116" y="2516"/>
                  </a:lnTo>
                  <a:lnTo>
                    <a:pt x="119" y="2515"/>
                  </a:lnTo>
                  <a:lnTo>
                    <a:pt x="123" y="2513"/>
                  </a:lnTo>
                  <a:lnTo>
                    <a:pt x="125" y="2511"/>
                  </a:lnTo>
                  <a:lnTo>
                    <a:pt x="133" y="2512"/>
                  </a:lnTo>
                  <a:lnTo>
                    <a:pt x="142" y="2512"/>
                  </a:lnTo>
                  <a:lnTo>
                    <a:pt x="152" y="2511"/>
                  </a:lnTo>
                  <a:lnTo>
                    <a:pt x="160" y="2509"/>
                  </a:lnTo>
                  <a:lnTo>
                    <a:pt x="170" y="2507"/>
                  </a:lnTo>
                  <a:lnTo>
                    <a:pt x="179" y="2505"/>
                  </a:lnTo>
                  <a:lnTo>
                    <a:pt x="188" y="2502"/>
                  </a:lnTo>
                  <a:lnTo>
                    <a:pt x="197" y="2500"/>
                  </a:lnTo>
                  <a:lnTo>
                    <a:pt x="205" y="2498"/>
                  </a:lnTo>
                  <a:lnTo>
                    <a:pt x="215" y="2496"/>
                  </a:lnTo>
                  <a:lnTo>
                    <a:pt x="213" y="2493"/>
                  </a:lnTo>
                  <a:lnTo>
                    <a:pt x="214" y="2493"/>
                  </a:lnTo>
                  <a:lnTo>
                    <a:pt x="215" y="2495"/>
                  </a:lnTo>
                  <a:lnTo>
                    <a:pt x="217" y="2495"/>
                  </a:lnTo>
                  <a:lnTo>
                    <a:pt x="218" y="2495"/>
                  </a:lnTo>
                  <a:lnTo>
                    <a:pt x="221" y="2495"/>
                  </a:lnTo>
                  <a:lnTo>
                    <a:pt x="222" y="2495"/>
                  </a:lnTo>
                  <a:lnTo>
                    <a:pt x="223" y="2495"/>
                  </a:lnTo>
                  <a:lnTo>
                    <a:pt x="224" y="2493"/>
                  </a:lnTo>
                  <a:lnTo>
                    <a:pt x="225" y="2492"/>
                  </a:lnTo>
                  <a:lnTo>
                    <a:pt x="226" y="2491"/>
                  </a:lnTo>
                  <a:lnTo>
                    <a:pt x="226" y="2493"/>
                  </a:lnTo>
                  <a:lnTo>
                    <a:pt x="237" y="2491"/>
                  </a:lnTo>
                  <a:lnTo>
                    <a:pt x="250" y="2489"/>
                  </a:lnTo>
                  <a:lnTo>
                    <a:pt x="262" y="2487"/>
                  </a:lnTo>
                  <a:lnTo>
                    <a:pt x="276" y="2484"/>
                  </a:lnTo>
                  <a:lnTo>
                    <a:pt x="292" y="2481"/>
                  </a:lnTo>
                  <a:lnTo>
                    <a:pt x="305" y="2477"/>
                  </a:lnTo>
                  <a:lnTo>
                    <a:pt x="319" y="2474"/>
                  </a:lnTo>
                  <a:lnTo>
                    <a:pt x="335" y="2471"/>
                  </a:lnTo>
                  <a:lnTo>
                    <a:pt x="347" y="2468"/>
                  </a:lnTo>
                  <a:lnTo>
                    <a:pt x="361" y="2464"/>
                  </a:lnTo>
                  <a:lnTo>
                    <a:pt x="359" y="2466"/>
                  </a:lnTo>
                  <a:lnTo>
                    <a:pt x="362" y="2464"/>
                  </a:lnTo>
                  <a:lnTo>
                    <a:pt x="365" y="2464"/>
                  </a:lnTo>
                  <a:lnTo>
                    <a:pt x="366" y="2466"/>
                  </a:lnTo>
                  <a:lnTo>
                    <a:pt x="367" y="2467"/>
                  </a:lnTo>
                  <a:lnTo>
                    <a:pt x="368" y="2469"/>
                  </a:lnTo>
                  <a:lnTo>
                    <a:pt x="368" y="2471"/>
                  </a:lnTo>
                  <a:lnTo>
                    <a:pt x="369" y="2474"/>
                  </a:lnTo>
                  <a:lnTo>
                    <a:pt x="369" y="2476"/>
                  </a:lnTo>
                  <a:lnTo>
                    <a:pt x="369" y="2478"/>
                  </a:lnTo>
                  <a:lnTo>
                    <a:pt x="370" y="2481"/>
                  </a:lnTo>
                  <a:lnTo>
                    <a:pt x="370" y="2479"/>
                  </a:lnTo>
                  <a:lnTo>
                    <a:pt x="371" y="2479"/>
                  </a:lnTo>
                  <a:lnTo>
                    <a:pt x="371" y="2479"/>
                  </a:lnTo>
                  <a:lnTo>
                    <a:pt x="372" y="2478"/>
                  </a:lnTo>
                  <a:lnTo>
                    <a:pt x="372" y="2478"/>
                  </a:lnTo>
                  <a:lnTo>
                    <a:pt x="372" y="2477"/>
                  </a:lnTo>
                  <a:lnTo>
                    <a:pt x="372" y="2477"/>
                  </a:lnTo>
                  <a:lnTo>
                    <a:pt x="372" y="2476"/>
                  </a:lnTo>
                  <a:lnTo>
                    <a:pt x="372" y="2475"/>
                  </a:lnTo>
                  <a:lnTo>
                    <a:pt x="372" y="2475"/>
                  </a:lnTo>
                  <a:lnTo>
                    <a:pt x="373" y="2475"/>
                  </a:lnTo>
                  <a:lnTo>
                    <a:pt x="374" y="2475"/>
                  </a:lnTo>
                  <a:lnTo>
                    <a:pt x="375" y="2475"/>
                  </a:lnTo>
                  <a:lnTo>
                    <a:pt x="376" y="2476"/>
                  </a:lnTo>
                  <a:lnTo>
                    <a:pt x="379" y="2477"/>
                  </a:lnTo>
                  <a:lnTo>
                    <a:pt x="380" y="2477"/>
                  </a:lnTo>
                  <a:lnTo>
                    <a:pt x="381" y="2477"/>
                  </a:lnTo>
                  <a:lnTo>
                    <a:pt x="382" y="2478"/>
                  </a:lnTo>
                  <a:lnTo>
                    <a:pt x="384" y="2477"/>
                  </a:lnTo>
                  <a:lnTo>
                    <a:pt x="385" y="2477"/>
                  </a:lnTo>
                  <a:lnTo>
                    <a:pt x="383" y="2474"/>
                  </a:lnTo>
                  <a:lnTo>
                    <a:pt x="383" y="2470"/>
                  </a:lnTo>
                  <a:lnTo>
                    <a:pt x="384" y="2466"/>
                  </a:lnTo>
                  <a:lnTo>
                    <a:pt x="386" y="2461"/>
                  </a:lnTo>
                  <a:lnTo>
                    <a:pt x="388" y="2457"/>
                  </a:lnTo>
                  <a:lnTo>
                    <a:pt x="389" y="2453"/>
                  </a:lnTo>
                  <a:lnTo>
                    <a:pt x="390" y="2448"/>
                  </a:lnTo>
                  <a:lnTo>
                    <a:pt x="389" y="2444"/>
                  </a:lnTo>
                  <a:lnTo>
                    <a:pt x="386" y="2441"/>
                  </a:lnTo>
                  <a:lnTo>
                    <a:pt x="381" y="2438"/>
                  </a:lnTo>
                  <a:lnTo>
                    <a:pt x="381" y="2432"/>
                  </a:lnTo>
                  <a:lnTo>
                    <a:pt x="380" y="2428"/>
                  </a:lnTo>
                  <a:lnTo>
                    <a:pt x="380" y="2422"/>
                  </a:lnTo>
                  <a:lnTo>
                    <a:pt x="379" y="2417"/>
                  </a:lnTo>
                  <a:lnTo>
                    <a:pt x="379" y="2413"/>
                  </a:lnTo>
                  <a:lnTo>
                    <a:pt x="378" y="2407"/>
                  </a:lnTo>
                  <a:lnTo>
                    <a:pt x="376" y="2403"/>
                  </a:lnTo>
                  <a:lnTo>
                    <a:pt x="376" y="2398"/>
                  </a:lnTo>
                  <a:lnTo>
                    <a:pt x="375" y="2393"/>
                  </a:lnTo>
                  <a:lnTo>
                    <a:pt x="373" y="2388"/>
                  </a:lnTo>
                  <a:lnTo>
                    <a:pt x="372" y="2388"/>
                  </a:lnTo>
                  <a:lnTo>
                    <a:pt x="371" y="2388"/>
                  </a:lnTo>
                  <a:lnTo>
                    <a:pt x="370" y="2388"/>
                  </a:lnTo>
                  <a:lnTo>
                    <a:pt x="370" y="2387"/>
                  </a:lnTo>
                  <a:lnTo>
                    <a:pt x="369" y="2386"/>
                  </a:lnTo>
                  <a:lnTo>
                    <a:pt x="369" y="2384"/>
                  </a:lnTo>
                  <a:lnTo>
                    <a:pt x="368" y="2383"/>
                  </a:lnTo>
                  <a:lnTo>
                    <a:pt x="368" y="2382"/>
                  </a:lnTo>
                  <a:lnTo>
                    <a:pt x="368" y="2381"/>
                  </a:lnTo>
                  <a:lnTo>
                    <a:pt x="367" y="2379"/>
                  </a:lnTo>
                  <a:lnTo>
                    <a:pt x="367" y="2381"/>
                  </a:lnTo>
                  <a:lnTo>
                    <a:pt x="368" y="2382"/>
                  </a:lnTo>
                  <a:lnTo>
                    <a:pt x="368" y="2383"/>
                  </a:lnTo>
                  <a:lnTo>
                    <a:pt x="369" y="2384"/>
                  </a:lnTo>
                  <a:lnTo>
                    <a:pt x="369" y="2384"/>
                  </a:lnTo>
                  <a:lnTo>
                    <a:pt x="370" y="2385"/>
                  </a:lnTo>
                  <a:lnTo>
                    <a:pt x="371" y="2386"/>
                  </a:lnTo>
                  <a:lnTo>
                    <a:pt x="372" y="2387"/>
                  </a:lnTo>
                  <a:lnTo>
                    <a:pt x="373" y="2387"/>
                  </a:lnTo>
                  <a:lnTo>
                    <a:pt x="373" y="2388"/>
                  </a:lnTo>
                  <a:lnTo>
                    <a:pt x="373" y="2383"/>
                  </a:lnTo>
                  <a:lnTo>
                    <a:pt x="372" y="2376"/>
                  </a:lnTo>
                  <a:lnTo>
                    <a:pt x="372" y="2371"/>
                  </a:lnTo>
                  <a:lnTo>
                    <a:pt x="372" y="2364"/>
                  </a:lnTo>
                  <a:lnTo>
                    <a:pt x="372" y="2359"/>
                  </a:lnTo>
                  <a:lnTo>
                    <a:pt x="371" y="2355"/>
                  </a:lnTo>
                  <a:lnTo>
                    <a:pt x="371" y="2349"/>
                  </a:lnTo>
                  <a:lnTo>
                    <a:pt x="370" y="2345"/>
                  </a:lnTo>
                  <a:lnTo>
                    <a:pt x="370" y="2342"/>
                  </a:lnTo>
                  <a:lnTo>
                    <a:pt x="369" y="2338"/>
                  </a:lnTo>
                  <a:lnTo>
                    <a:pt x="369" y="2338"/>
                  </a:lnTo>
                  <a:lnTo>
                    <a:pt x="369" y="2339"/>
                  </a:lnTo>
                  <a:lnTo>
                    <a:pt x="370" y="2338"/>
                  </a:lnTo>
                  <a:lnTo>
                    <a:pt x="370" y="2338"/>
                  </a:lnTo>
                  <a:lnTo>
                    <a:pt x="370" y="2338"/>
                  </a:lnTo>
                  <a:lnTo>
                    <a:pt x="371" y="2338"/>
                  </a:lnTo>
                  <a:lnTo>
                    <a:pt x="371" y="2336"/>
                  </a:lnTo>
                  <a:lnTo>
                    <a:pt x="371" y="2336"/>
                  </a:lnTo>
                  <a:lnTo>
                    <a:pt x="372" y="2336"/>
                  </a:lnTo>
                  <a:lnTo>
                    <a:pt x="372" y="2335"/>
                  </a:lnTo>
                  <a:lnTo>
                    <a:pt x="367" y="2332"/>
                  </a:lnTo>
                  <a:lnTo>
                    <a:pt x="368" y="2332"/>
                  </a:lnTo>
                  <a:lnTo>
                    <a:pt x="368" y="2331"/>
                  </a:lnTo>
                  <a:lnTo>
                    <a:pt x="368" y="2328"/>
                  </a:lnTo>
                  <a:lnTo>
                    <a:pt x="369" y="2325"/>
                  </a:lnTo>
                  <a:lnTo>
                    <a:pt x="369" y="2320"/>
                  </a:lnTo>
                  <a:lnTo>
                    <a:pt x="369" y="2316"/>
                  </a:lnTo>
                  <a:lnTo>
                    <a:pt x="368" y="2312"/>
                  </a:lnTo>
                  <a:lnTo>
                    <a:pt x="368" y="2307"/>
                  </a:lnTo>
                  <a:lnTo>
                    <a:pt x="366" y="2304"/>
                  </a:lnTo>
                  <a:lnTo>
                    <a:pt x="365" y="2302"/>
                  </a:lnTo>
                  <a:lnTo>
                    <a:pt x="367" y="2303"/>
                  </a:lnTo>
                  <a:lnTo>
                    <a:pt x="366" y="2287"/>
                  </a:lnTo>
                  <a:lnTo>
                    <a:pt x="366" y="2269"/>
                  </a:lnTo>
                  <a:lnTo>
                    <a:pt x="365" y="2250"/>
                  </a:lnTo>
                  <a:lnTo>
                    <a:pt x="365" y="2231"/>
                  </a:lnTo>
                  <a:lnTo>
                    <a:pt x="364" y="2211"/>
                  </a:lnTo>
                  <a:lnTo>
                    <a:pt x="364" y="2191"/>
                  </a:lnTo>
                  <a:lnTo>
                    <a:pt x="362" y="2172"/>
                  </a:lnTo>
                  <a:lnTo>
                    <a:pt x="362" y="2154"/>
                  </a:lnTo>
                  <a:lnTo>
                    <a:pt x="361" y="2138"/>
                  </a:lnTo>
                  <a:lnTo>
                    <a:pt x="361" y="2122"/>
                  </a:lnTo>
                  <a:lnTo>
                    <a:pt x="361" y="2120"/>
                  </a:lnTo>
                  <a:lnTo>
                    <a:pt x="361" y="2118"/>
                  </a:lnTo>
                  <a:lnTo>
                    <a:pt x="360" y="2116"/>
                  </a:lnTo>
                  <a:lnTo>
                    <a:pt x="360" y="2114"/>
                  </a:lnTo>
                  <a:lnTo>
                    <a:pt x="359" y="2111"/>
                  </a:lnTo>
                  <a:lnTo>
                    <a:pt x="359" y="2109"/>
                  </a:lnTo>
                  <a:lnTo>
                    <a:pt x="359" y="2105"/>
                  </a:lnTo>
                  <a:lnTo>
                    <a:pt x="359" y="2103"/>
                  </a:lnTo>
                  <a:lnTo>
                    <a:pt x="360" y="2101"/>
                  </a:lnTo>
                  <a:lnTo>
                    <a:pt x="361" y="2099"/>
                  </a:lnTo>
                  <a:lnTo>
                    <a:pt x="360" y="2089"/>
                  </a:lnTo>
                  <a:lnTo>
                    <a:pt x="360" y="2078"/>
                  </a:lnTo>
                  <a:lnTo>
                    <a:pt x="361" y="2068"/>
                  </a:lnTo>
                  <a:lnTo>
                    <a:pt x="361" y="2057"/>
                  </a:lnTo>
                  <a:lnTo>
                    <a:pt x="361" y="2045"/>
                  </a:lnTo>
                  <a:lnTo>
                    <a:pt x="362" y="2034"/>
                  </a:lnTo>
                  <a:lnTo>
                    <a:pt x="364" y="2024"/>
                  </a:lnTo>
                  <a:lnTo>
                    <a:pt x="364" y="2012"/>
                  </a:lnTo>
                  <a:lnTo>
                    <a:pt x="365" y="2001"/>
                  </a:lnTo>
                  <a:lnTo>
                    <a:pt x="365" y="1989"/>
                  </a:lnTo>
                  <a:lnTo>
                    <a:pt x="367" y="1989"/>
                  </a:lnTo>
                  <a:lnTo>
                    <a:pt x="369" y="1970"/>
                  </a:lnTo>
                  <a:lnTo>
                    <a:pt x="371" y="1950"/>
                  </a:lnTo>
                  <a:lnTo>
                    <a:pt x="374" y="1931"/>
                  </a:lnTo>
                  <a:lnTo>
                    <a:pt x="379" y="1912"/>
                  </a:lnTo>
                  <a:lnTo>
                    <a:pt x="383" y="1892"/>
                  </a:lnTo>
                  <a:lnTo>
                    <a:pt x="387" y="1873"/>
                  </a:lnTo>
                  <a:lnTo>
                    <a:pt x="391" y="1854"/>
                  </a:lnTo>
                  <a:lnTo>
                    <a:pt x="396" y="1834"/>
                  </a:lnTo>
                  <a:lnTo>
                    <a:pt x="400" y="1815"/>
                  </a:lnTo>
                  <a:lnTo>
                    <a:pt x="403" y="1796"/>
                  </a:lnTo>
                  <a:lnTo>
                    <a:pt x="404" y="1798"/>
                  </a:lnTo>
                  <a:lnTo>
                    <a:pt x="405" y="1789"/>
                  </a:lnTo>
                  <a:lnTo>
                    <a:pt x="408" y="1781"/>
                  </a:lnTo>
                  <a:lnTo>
                    <a:pt x="411" y="1773"/>
                  </a:lnTo>
                  <a:lnTo>
                    <a:pt x="414" y="1765"/>
                  </a:lnTo>
                  <a:lnTo>
                    <a:pt x="418" y="1758"/>
                  </a:lnTo>
                  <a:lnTo>
                    <a:pt x="423" y="1750"/>
                  </a:lnTo>
                  <a:lnTo>
                    <a:pt x="427" y="1744"/>
                  </a:lnTo>
                  <a:lnTo>
                    <a:pt x="431" y="1736"/>
                  </a:lnTo>
                  <a:lnTo>
                    <a:pt x="434" y="1730"/>
                  </a:lnTo>
                  <a:lnTo>
                    <a:pt x="437" y="1724"/>
                  </a:lnTo>
                  <a:lnTo>
                    <a:pt x="436" y="1725"/>
                  </a:lnTo>
                  <a:lnTo>
                    <a:pt x="436" y="1726"/>
                  </a:lnTo>
                  <a:lnTo>
                    <a:pt x="436" y="1727"/>
                  </a:lnTo>
                  <a:lnTo>
                    <a:pt x="436" y="1729"/>
                  </a:lnTo>
                  <a:lnTo>
                    <a:pt x="436" y="1730"/>
                  </a:lnTo>
                  <a:lnTo>
                    <a:pt x="437" y="1731"/>
                  </a:lnTo>
                  <a:lnTo>
                    <a:pt x="438" y="1732"/>
                  </a:lnTo>
                  <a:lnTo>
                    <a:pt x="438" y="1734"/>
                  </a:lnTo>
                  <a:lnTo>
                    <a:pt x="439" y="1735"/>
                  </a:lnTo>
                  <a:lnTo>
                    <a:pt x="439" y="1736"/>
                  </a:lnTo>
                  <a:lnTo>
                    <a:pt x="442" y="1733"/>
                  </a:lnTo>
                  <a:lnTo>
                    <a:pt x="441" y="1732"/>
                  </a:lnTo>
                  <a:lnTo>
                    <a:pt x="441" y="1731"/>
                  </a:lnTo>
                  <a:lnTo>
                    <a:pt x="441" y="1730"/>
                  </a:lnTo>
                  <a:lnTo>
                    <a:pt x="441" y="1729"/>
                  </a:lnTo>
                  <a:lnTo>
                    <a:pt x="441" y="1729"/>
                  </a:lnTo>
                  <a:lnTo>
                    <a:pt x="441" y="1728"/>
                  </a:lnTo>
                  <a:lnTo>
                    <a:pt x="441" y="1727"/>
                  </a:lnTo>
                  <a:lnTo>
                    <a:pt x="441" y="1726"/>
                  </a:lnTo>
                  <a:lnTo>
                    <a:pt x="441" y="1725"/>
                  </a:lnTo>
                  <a:lnTo>
                    <a:pt x="441" y="1724"/>
                  </a:lnTo>
                  <a:lnTo>
                    <a:pt x="442" y="1728"/>
                  </a:lnTo>
                  <a:lnTo>
                    <a:pt x="442" y="1733"/>
                  </a:lnTo>
                  <a:lnTo>
                    <a:pt x="442" y="1739"/>
                  </a:lnTo>
                  <a:lnTo>
                    <a:pt x="442" y="1743"/>
                  </a:lnTo>
                  <a:lnTo>
                    <a:pt x="441" y="1748"/>
                  </a:lnTo>
                  <a:lnTo>
                    <a:pt x="441" y="1753"/>
                  </a:lnTo>
                  <a:lnTo>
                    <a:pt x="440" y="1758"/>
                  </a:lnTo>
                  <a:lnTo>
                    <a:pt x="440" y="1762"/>
                  </a:lnTo>
                  <a:lnTo>
                    <a:pt x="441" y="1765"/>
                  </a:lnTo>
                  <a:lnTo>
                    <a:pt x="442" y="1769"/>
                  </a:lnTo>
                  <a:lnTo>
                    <a:pt x="442" y="1768"/>
                  </a:lnTo>
                  <a:lnTo>
                    <a:pt x="441" y="1767"/>
                  </a:lnTo>
                  <a:lnTo>
                    <a:pt x="440" y="1767"/>
                  </a:lnTo>
                  <a:lnTo>
                    <a:pt x="440" y="1767"/>
                  </a:lnTo>
                  <a:lnTo>
                    <a:pt x="439" y="1767"/>
                  </a:lnTo>
                  <a:lnTo>
                    <a:pt x="438" y="1767"/>
                  </a:lnTo>
                  <a:lnTo>
                    <a:pt x="437" y="1767"/>
                  </a:lnTo>
                  <a:lnTo>
                    <a:pt x="436" y="1768"/>
                  </a:lnTo>
                  <a:lnTo>
                    <a:pt x="434" y="1769"/>
                  </a:lnTo>
                  <a:lnTo>
                    <a:pt x="433" y="1769"/>
                  </a:lnTo>
                  <a:lnTo>
                    <a:pt x="433" y="1771"/>
                  </a:lnTo>
                  <a:lnTo>
                    <a:pt x="433" y="1773"/>
                  </a:lnTo>
                  <a:lnTo>
                    <a:pt x="433" y="1775"/>
                  </a:lnTo>
                  <a:lnTo>
                    <a:pt x="433" y="1777"/>
                  </a:lnTo>
                  <a:lnTo>
                    <a:pt x="432" y="1779"/>
                  </a:lnTo>
                  <a:lnTo>
                    <a:pt x="432" y="1782"/>
                  </a:lnTo>
                  <a:lnTo>
                    <a:pt x="431" y="1784"/>
                  </a:lnTo>
                  <a:lnTo>
                    <a:pt x="431" y="1786"/>
                  </a:lnTo>
                  <a:lnTo>
                    <a:pt x="430" y="1787"/>
                  </a:lnTo>
                  <a:lnTo>
                    <a:pt x="430" y="1788"/>
                  </a:lnTo>
                  <a:lnTo>
                    <a:pt x="437" y="1796"/>
                  </a:lnTo>
                  <a:lnTo>
                    <a:pt x="439" y="1793"/>
                  </a:lnTo>
                  <a:lnTo>
                    <a:pt x="440" y="1793"/>
                  </a:lnTo>
                  <a:lnTo>
                    <a:pt x="440" y="1795"/>
                  </a:lnTo>
                  <a:lnTo>
                    <a:pt x="440" y="1795"/>
                  </a:lnTo>
                  <a:lnTo>
                    <a:pt x="439" y="1796"/>
                  </a:lnTo>
                  <a:lnTo>
                    <a:pt x="439" y="1798"/>
                  </a:lnTo>
                  <a:lnTo>
                    <a:pt x="439" y="1799"/>
                  </a:lnTo>
                  <a:lnTo>
                    <a:pt x="440" y="1800"/>
                  </a:lnTo>
                  <a:lnTo>
                    <a:pt x="440" y="1801"/>
                  </a:lnTo>
                  <a:lnTo>
                    <a:pt x="442" y="1802"/>
                  </a:lnTo>
                  <a:lnTo>
                    <a:pt x="444" y="1803"/>
                  </a:lnTo>
                  <a:lnTo>
                    <a:pt x="445" y="1801"/>
                  </a:lnTo>
                  <a:lnTo>
                    <a:pt x="445" y="1799"/>
                  </a:lnTo>
                  <a:lnTo>
                    <a:pt x="446" y="1797"/>
                  </a:lnTo>
                  <a:lnTo>
                    <a:pt x="446" y="1795"/>
                  </a:lnTo>
                  <a:lnTo>
                    <a:pt x="446" y="1791"/>
                  </a:lnTo>
                  <a:lnTo>
                    <a:pt x="446" y="1789"/>
                  </a:lnTo>
                  <a:lnTo>
                    <a:pt x="445" y="1787"/>
                  </a:lnTo>
                  <a:lnTo>
                    <a:pt x="445" y="1785"/>
                  </a:lnTo>
                  <a:lnTo>
                    <a:pt x="444" y="1782"/>
                  </a:lnTo>
                  <a:lnTo>
                    <a:pt x="442" y="1779"/>
                  </a:lnTo>
                  <a:lnTo>
                    <a:pt x="439" y="1783"/>
                  </a:lnTo>
                  <a:lnTo>
                    <a:pt x="441" y="1784"/>
                  </a:lnTo>
                  <a:lnTo>
                    <a:pt x="441" y="1785"/>
                  </a:lnTo>
                  <a:lnTo>
                    <a:pt x="441" y="1785"/>
                  </a:lnTo>
                  <a:lnTo>
                    <a:pt x="441" y="1785"/>
                  </a:lnTo>
                  <a:lnTo>
                    <a:pt x="440" y="1784"/>
                  </a:lnTo>
                  <a:lnTo>
                    <a:pt x="439" y="1784"/>
                  </a:lnTo>
                  <a:lnTo>
                    <a:pt x="439" y="1783"/>
                  </a:lnTo>
                  <a:lnTo>
                    <a:pt x="439" y="1783"/>
                  </a:lnTo>
                  <a:lnTo>
                    <a:pt x="439" y="1782"/>
                  </a:lnTo>
                  <a:lnTo>
                    <a:pt x="441" y="1782"/>
                  </a:lnTo>
                  <a:lnTo>
                    <a:pt x="439" y="1779"/>
                  </a:lnTo>
                  <a:lnTo>
                    <a:pt x="444" y="1779"/>
                  </a:lnTo>
                  <a:lnTo>
                    <a:pt x="444" y="1779"/>
                  </a:lnTo>
                  <a:lnTo>
                    <a:pt x="444" y="1781"/>
                  </a:lnTo>
                  <a:lnTo>
                    <a:pt x="444" y="1781"/>
                  </a:lnTo>
                  <a:lnTo>
                    <a:pt x="444" y="1782"/>
                  </a:lnTo>
                  <a:lnTo>
                    <a:pt x="444" y="1782"/>
                  </a:lnTo>
                  <a:lnTo>
                    <a:pt x="445" y="1782"/>
                  </a:lnTo>
                  <a:lnTo>
                    <a:pt x="445" y="1783"/>
                  </a:lnTo>
                  <a:lnTo>
                    <a:pt x="445" y="1783"/>
                  </a:lnTo>
                  <a:lnTo>
                    <a:pt x="445" y="1783"/>
                  </a:lnTo>
                  <a:lnTo>
                    <a:pt x="446" y="1783"/>
                  </a:lnTo>
                  <a:lnTo>
                    <a:pt x="447" y="1778"/>
                  </a:lnTo>
                  <a:lnTo>
                    <a:pt x="448" y="1775"/>
                  </a:lnTo>
                  <a:lnTo>
                    <a:pt x="448" y="1772"/>
                  </a:lnTo>
                  <a:lnTo>
                    <a:pt x="450" y="1770"/>
                  </a:lnTo>
                  <a:lnTo>
                    <a:pt x="450" y="1769"/>
                  </a:lnTo>
                  <a:lnTo>
                    <a:pt x="450" y="1767"/>
                  </a:lnTo>
                  <a:lnTo>
                    <a:pt x="450" y="1764"/>
                  </a:lnTo>
                  <a:lnTo>
                    <a:pt x="450" y="1761"/>
                  </a:lnTo>
                  <a:lnTo>
                    <a:pt x="451" y="1757"/>
                  </a:lnTo>
                  <a:lnTo>
                    <a:pt x="452" y="1753"/>
                  </a:lnTo>
                  <a:lnTo>
                    <a:pt x="453" y="1749"/>
                  </a:lnTo>
                  <a:lnTo>
                    <a:pt x="453" y="1746"/>
                  </a:lnTo>
                  <a:lnTo>
                    <a:pt x="454" y="1744"/>
                  </a:lnTo>
                  <a:lnTo>
                    <a:pt x="454" y="1741"/>
                  </a:lnTo>
                  <a:lnTo>
                    <a:pt x="454" y="1739"/>
                  </a:lnTo>
                  <a:lnTo>
                    <a:pt x="454" y="1736"/>
                  </a:lnTo>
                  <a:lnTo>
                    <a:pt x="454" y="1734"/>
                  </a:lnTo>
                  <a:lnTo>
                    <a:pt x="453" y="1732"/>
                  </a:lnTo>
                  <a:lnTo>
                    <a:pt x="452" y="1730"/>
                  </a:lnTo>
                  <a:lnTo>
                    <a:pt x="452" y="1728"/>
                  </a:lnTo>
                  <a:lnTo>
                    <a:pt x="451" y="1728"/>
                  </a:lnTo>
                  <a:lnTo>
                    <a:pt x="450" y="1728"/>
                  </a:lnTo>
                  <a:lnTo>
                    <a:pt x="450" y="1728"/>
                  </a:lnTo>
                  <a:lnTo>
                    <a:pt x="448" y="1728"/>
                  </a:lnTo>
                  <a:lnTo>
                    <a:pt x="448" y="1729"/>
                  </a:lnTo>
                  <a:lnTo>
                    <a:pt x="448" y="1729"/>
                  </a:lnTo>
                  <a:lnTo>
                    <a:pt x="447" y="1729"/>
                  </a:lnTo>
                  <a:lnTo>
                    <a:pt x="447" y="1730"/>
                  </a:lnTo>
                  <a:lnTo>
                    <a:pt x="446" y="1730"/>
                  </a:lnTo>
                  <a:lnTo>
                    <a:pt x="446" y="1730"/>
                  </a:lnTo>
                  <a:lnTo>
                    <a:pt x="446" y="1728"/>
                  </a:lnTo>
                  <a:lnTo>
                    <a:pt x="446" y="1728"/>
                  </a:lnTo>
                  <a:lnTo>
                    <a:pt x="447" y="1728"/>
                  </a:lnTo>
                  <a:lnTo>
                    <a:pt x="448" y="1727"/>
                  </a:lnTo>
                  <a:lnTo>
                    <a:pt x="450" y="1727"/>
                  </a:lnTo>
                  <a:lnTo>
                    <a:pt x="450" y="1727"/>
                  </a:lnTo>
                  <a:lnTo>
                    <a:pt x="451" y="1727"/>
                  </a:lnTo>
                  <a:lnTo>
                    <a:pt x="452" y="1728"/>
                  </a:lnTo>
                  <a:lnTo>
                    <a:pt x="453" y="1728"/>
                  </a:lnTo>
                  <a:lnTo>
                    <a:pt x="453" y="1728"/>
                  </a:lnTo>
                  <a:lnTo>
                    <a:pt x="454" y="1729"/>
                  </a:lnTo>
                  <a:lnTo>
                    <a:pt x="455" y="1726"/>
                  </a:lnTo>
                  <a:lnTo>
                    <a:pt x="456" y="1724"/>
                  </a:lnTo>
                  <a:lnTo>
                    <a:pt x="457" y="1720"/>
                  </a:lnTo>
                  <a:lnTo>
                    <a:pt x="457" y="1717"/>
                  </a:lnTo>
                  <a:lnTo>
                    <a:pt x="457" y="1714"/>
                  </a:lnTo>
                  <a:lnTo>
                    <a:pt x="458" y="1712"/>
                  </a:lnTo>
                  <a:lnTo>
                    <a:pt x="458" y="1708"/>
                  </a:lnTo>
                  <a:lnTo>
                    <a:pt x="458" y="1706"/>
                  </a:lnTo>
                  <a:lnTo>
                    <a:pt x="458" y="1704"/>
                  </a:lnTo>
                  <a:lnTo>
                    <a:pt x="459" y="1702"/>
                  </a:lnTo>
                  <a:lnTo>
                    <a:pt x="455" y="1702"/>
                  </a:lnTo>
                  <a:lnTo>
                    <a:pt x="457" y="1702"/>
                  </a:lnTo>
                  <a:lnTo>
                    <a:pt x="459" y="1701"/>
                  </a:lnTo>
                  <a:lnTo>
                    <a:pt x="460" y="1700"/>
                  </a:lnTo>
                  <a:lnTo>
                    <a:pt x="460" y="1698"/>
                  </a:lnTo>
                  <a:lnTo>
                    <a:pt x="461" y="1696"/>
                  </a:lnTo>
                  <a:lnTo>
                    <a:pt x="461" y="1692"/>
                  </a:lnTo>
                  <a:lnTo>
                    <a:pt x="462" y="1689"/>
                  </a:lnTo>
                  <a:lnTo>
                    <a:pt x="462" y="1687"/>
                  </a:lnTo>
                  <a:lnTo>
                    <a:pt x="464" y="1685"/>
                  </a:lnTo>
                  <a:lnTo>
                    <a:pt x="464" y="1683"/>
                  </a:lnTo>
                  <a:lnTo>
                    <a:pt x="459" y="1678"/>
                  </a:lnTo>
                  <a:lnTo>
                    <a:pt x="459" y="1678"/>
                  </a:lnTo>
                  <a:lnTo>
                    <a:pt x="459" y="1677"/>
                  </a:lnTo>
                  <a:lnTo>
                    <a:pt x="460" y="1677"/>
                  </a:lnTo>
                  <a:lnTo>
                    <a:pt x="460" y="1676"/>
                  </a:lnTo>
                  <a:lnTo>
                    <a:pt x="460" y="1676"/>
                  </a:lnTo>
                  <a:lnTo>
                    <a:pt x="460" y="1675"/>
                  </a:lnTo>
                  <a:lnTo>
                    <a:pt x="460" y="1675"/>
                  </a:lnTo>
                  <a:lnTo>
                    <a:pt x="460" y="1674"/>
                  </a:lnTo>
                  <a:lnTo>
                    <a:pt x="460" y="1674"/>
                  </a:lnTo>
                  <a:lnTo>
                    <a:pt x="460" y="1673"/>
                  </a:lnTo>
                  <a:lnTo>
                    <a:pt x="460" y="1673"/>
                  </a:lnTo>
                  <a:lnTo>
                    <a:pt x="461" y="1674"/>
                  </a:lnTo>
                  <a:lnTo>
                    <a:pt x="461" y="1674"/>
                  </a:lnTo>
                  <a:lnTo>
                    <a:pt x="461" y="1674"/>
                  </a:lnTo>
                  <a:lnTo>
                    <a:pt x="462" y="1674"/>
                  </a:lnTo>
                  <a:lnTo>
                    <a:pt x="462" y="1675"/>
                  </a:lnTo>
                  <a:lnTo>
                    <a:pt x="462" y="1675"/>
                  </a:lnTo>
                  <a:lnTo>
                    <a:pt x="464" y="1675"/>
                  </a:lnTo>
                  <a:lnTo>
                    <a:pt x="464" y="1675"/>
                  </a:lnTo>
                  <a:lnTo>
                    <a:pt x="464" y="1675"/>
                  </a:lnTo>
                  <a:lnTo>
                    <a:pt x="466" y="1673"/>
                  </a:lnTo>
                  <a:lnTo>
                    <a:pt x="467" y="1671"/>
                  </a:lnTo>
                  <a:lnTo>
                    <a:pt x="466" y="1670"/>
                  </a:lnTo>
                  <a:lnTo>
                    <a:pt x="465" y="1669"/>
                  </a:lnTo>
                  <a:lnTo>
                    <a:pt x="464" y="1668"/>
                  </a:lnTo>
                  <a:lnTo>
                    <a:pt x="462" y="1668"/>
                  </a:lnTo>
                  <a:lnTo>
                    <a:pt x="461" y="1667"/>
                  </a:lnTo>
                  <a:lnTo>
                    <a:pt x="460" y="1665"/>
                  </a:lnTo>
                  <a:lnTo>
                    <a:pt x="459" y="1665"/>
                  </a:lnTo>
                  <a:lnTo>
                    <a:pt x="460" y="1664"/>
                  </a:lnTo>
                  <a:lnTo>
                    <a:pt x="460" y="1664"/>
                  </a:lnTo>
                  <a:lnTo>
                    <a:pt x="460" y="1665"/>
                  </a:lnTo>
                  <a:lnTo>
                    <a:pt x="460" y="1665"/>
                  </a:lnTo>
                  <a:lnTo>
                    <a:pt x="460" y="1665"/>
                  </a:lnTo>
                  <a:lnTo>
                    <a:pt x="461" y="1667"/>
                  </a:lnTo>
                  <a:lnTo>
                    <a:pt x="461" y="1667"/>
                  </a:lnTo>
                  <a:lnTo>
                    <a:pt x="461" y="1667"/>
                  </a:lnTo>
                  <a:lnTo>
                    <a:pt x="462" y="1667"/>
                  </a:lnTo>
                  <a:lnTo>
                    <a:pt x="462" y="1667"/>
                  </a:lnTo>
                  <a:lnTo>
                    <a:pt x="462" y="1668"/>
                  </a:lnTo>
                  <a:lnTo>
                    <a:pt x="464" y="1667"/>
                  </a:lnTo>
                  <a:lnTo>
                    <a:pt x="464" y="1667"/>
                  </a:lnTo>
                  <a:lnTo>
                    <a:pt x="464" y="1667"/>
                  </a:lnTo>
                  <a:lnTo>
                    <a:pt x="464" y="1665"/>
                  </a:lnTo>
                  <a:lnTo>
                    <a:pt x="464" y="1665"/>
                  </a:lnTo>
                  <a:lnTo>
                    <a:pt x="465" y="1664"/>
                  </a:lnTo>
                  <a:lnTo>
                    <a:pt x="464" y="1664"/>
                  </a:lnTo>
                  <a:lnTo>
                    <a:pt x="464" y="1663"/>
                  </a:lnTo>
                  <a:lnTo>
                    <a:pt x="464" y="1662"/>
                  </a:lnTo>
                  <a:lnTo>
                    <a:pt x="464" y="1662"/>
                  </a:lnTo>
                  <a:lnTo>
                    <a:pt x="462" y="1660"/>
                  </a:lnTo>
                  <a:lnTo>
                    <a:pt x="467" y="1668"/>
                  </a:lnTo>
                  <a:lnTo>
                    <a:pt x="467" y="1667"/>
                  </a:lnTo>
                  <a:lnTo>
                    <a:pt x="468" y="1667"/>
                  </a:lnTo>
                  <a:lnTo>
                    <a:pt x="468" y="1665"/>
                  </a:lnTo>
                  <a:lnTo>
                    <a:pt x="468" y="1665"/>
                  </a:lnTo>
                  <a:lnTo>
                    <a:pt x="468" y="1664"/>
                  </a:lnTo>
                  <a:lnTo>
                    <a:pt x="468" y="1663"/>
                  </a:lnTo>
                  <a:lnTo>
                    <a:pt x="468" y="1663"/>
                  </a:lnTo>
                  <a:lnTo>
                    <a:pt x="468" y="1662"/>
                  </a:lnTo>
                  <a:lnTo>
                    <a:pt x="468" y="1661"/>
                  </a:lnTo>
                  <a:lnTo>
                    <a:pt x="468" y="1660"/>
                  </a:lnTo>
                  <a:lnTo>
                    <a:pt x="466" y="1659"/>
                  </a:lnTo>
                  <a:lnTo>
                    <a:pt x="464" y="1658"/>
                  </a:lnTo>
                  <a:lnTo>
                    <a:pt x="462" y="1656"/>
                  </a:lnTo>
                  <a:lnTo>
                    <a:pt x="462" y="1654"/>
                  </a:lnTo>
                  <a:lnTo>
                    <a:pt x="462" y="1652"/>
                  </a:lnTo>
                  <a:lnTo>
                    <a:pt x="462" y="1649"/>
                  </a:lnTo>
                  <a:lnTo>
                    <a:pt x="462" y="1646"/>
                  </a:lnTo>
                  <a:lnTo>
                    <a:pt x="462" y="1644"/>
                  </a:lnTo>
                  <a:lnTo>
                    <a:pt x="462" y="1641"/>
                  </a:lnTo>
                  <a:lnTo>
                    <a:pt x="462" y="1639"/>
                  </a:lnTo>
                  <a:lnTo>
                    <a:pt x="464" y="1653"/>
                  </a:lnTo>
                  <a:lnTo>
                    <a:pt x="467" y="1652"/>
                  </a:lnTo>
                  <a:lnTo>
                    <a:pt x="466" y="1652"/>
                  </a:lnTo>
                  <a:lnTo>
                    <a:pt x="466" y="1653"/>
                  </a:lnTo>
                  <a:lnTo>
                    <a:pt x="466" y="1653"/>
                  </a:lnTo>
                  <a:lnTo>
                    <a:pt x="466" y="1654"/>
                  </a:lnTo>
                  <a:lnTo>
                    <a:pt x="466" y="1655"/>
                  </a:lnTo>
                  <a:lnTo>
                    <a:pt x="467" y="1655"/>
                  </a:lnTo>
                  <a:lnTo>
                    <a:pt x="467" y="1656"/>
                  </a:lnTo>
                  <a:lnTo>
                    <a:pt x="467" y="1656"/>
                  </a:lnTo>
                  <a:lnTo>
                    <a:pt x="467" y="1657"/>
                  </a:lnTo>
                  <a:lnTo>
                    <a:pt x="468" y="1657"/>
                  </a:lnTo>
                  <a:lnTo>
                    <a:pt x="469" y="1656"/>
                  </a:lnTo>
                  <a:lnTo>
                    <a:pt x="470" y="1654"/>
                  </a:lnTo>
                  <a:lnTo>
                    <a:pt x="470" y="1653"/>
                  </a:lnTo>
                  <a:lnTo>
                    <a:pt x="470" y="1652"/>
                  </a:lnTo>
                  <a:lnTo>
                    <a:pt x="470" y="1650"/>
                  </a:lnTo>
                  <a:lnTo>
                    <a:pt x="470" y="1649"/>
                  </a:lnTo>
                  <a:lnTo>
                    <a:pt x="469" y="1648"/>
                  </a:lnTo>
                  <a:lnTo>
                    <a:pt x="469" y="1647"/>
                  </a:lnTo>
                  <a:lnTo>
                    <a:pt x="468" y="1645"/>
                  </a:lnTo>
                  <a:lnTo>
                    <a:pt x="468" y="1644"/>
                  </a:lnTo>
                  <a:lnTo>
                    <a:pt x="469" y="1646"/>
                  </a:lnTo>
                  <a:lnTo>
                    <a:pt x="471" y="1644"/>
                  </a:lnTo>
                  <a:lnTo>
                    <a:pt x="472" y="1642"/>
                  </a:lnTo>
                  <a:lnTo>
                    <a:pt x="472" y="1640"/>
                  </a:lnTo>
                  <a:lnTo>
                    <a:pt x="472" y="1639"/>
                  </a:lnTo>
                  <a:lnTo>
                    <a:pt x="471" y="1638"/>
                  </a:lnTo>
                  <a:lnTo>
                    <a:pt x="470" y="1635"/>
                  </a:lnTo>
                  <a:lnTo>
                    <a:pt x="469" y="1634"/>
                  </a:lnTo>
                  <a:lnTo>
                    <a:pt x="469" y="1632"/>
                  </a:lnTo>
                  <a:lnTo>
                    <a:pt x="468" y="1631"/>
                  </a:lnTo>
                  <a:lnTo>
                    <a:pt x="468" y="1628"/>
                  </a:lnTo>
                  <a:lnTo>
                    <a:pt x="468" y="1627"/>
                  </a:lnTo>
                  <a:lnTo>
                    <a:pt x="468" y="1625"/>
                  </a:lnTo>
                  <a:lnTo>
                    <a:pt x="468" y="1622"/>
                  </a:lnTo>
                  <a:lnTo>
                    <a:pt x="468" y="1621"/>
                  </a:lnTo>
                  <a:lnTo>
                    <a:pt x="469" y="1619"/>
                  </a:lnTo>
                  <a:lnTo>
                    <a:pt x="469" y="1617"/>
                  </a:lnTo>
                  <a:lnTo>
                    <a:pt x="470" y="1616"/>
                  </a:lnTo>
                  <a:lnTo>
                    <a:pt x="471" y="1615"/>
                  </a:lnTo>
                  <a:lnTo>
                    <a:pt x="472" y="1614"/>
                  </a:lnTo>
                  <a:lnTo>
                    <a:pt x="473" y="1613"/>
                  </a:lnTo>
                  <a:lnTo>
                    <a:pt x="473" y="1617"/>
                  </a:lnTo>
                  <a:lnTo>
                    <a:pt x="471" y="1615"/>
                  </a:lnTo>
                  <a:lnTo>
                    <a:pt x="471" y="1617"/>
                  </a:lnTo>
                  <a:lnTo>
                    <a:pt x="470" y="1619"/>
                  </a:lnTo>
                  <a:lnTo>
                    <a:pt x="470" y="1621"/>
                  </a:lnTo>
                  <a:lnTo>
                    <a:pt x="469" y="1622"/>
                  </a:lnTo>
                  <a:lnTo>
                    <a:pt x="469" y="1625"/>
                  </a:lnTo>
                  <a:lnTo>
                    <a:pt x="469" y="1627"/>
                  </a:lnTo>
                  <a:lnTo>
                    <a:pt x="470" y="1629"/>
                  </a:lnTo>
                  <a:lnTo>
                    <a:pt x="470" y="1631"/>
                  </a:lnTo>
                  <a:lnTo>
                    <a:pt x="471" y="1633"/>
                  </a:lnTo>
                  <a:lnTo>
                    <a:pt x="471" y="1635"/>
                  </a:lnTo>
                  <a:lnTo>
                    <a:pt x="473" y="1633"/>
                  </a:lnTo>
                  <a:lnTo>
                    <a:pt x="475" y="1630"/>
                  </a:lnTo>
                  <a:lnTo>
                    <a:pt x="476" y="1628"/>
                  </a:lnTo>
                  <a:lnTo>
                    <a:pt x="477" y="1625"/>
                  </a:lnTo>
                  <a:lnTo>
                    <a:pt x="477" y="1621"/>
                  </a:lnTo>
                  <a:lnTo>
                    <a:pt x="479" y="1618"/>
                  </a:lnTo>
                  <a:lnTo>
                    <a:pt x="479" y="1615"/>
                  </a:lnTo>
                  <a:lnTo>
                    <a:pt x="480" y="1612"/>
                  </a:lnTo>
                  <a:lnTo>
                    <a:pt x="480" y="1608"/>
                  </a:lnTo>
                  <a:lnTo>
                    <a:pt x="481" y="1606"/>
                  </a:lnTo>
                  <a:lnTo>
                    <a:pt x="479" y="1606"/>
                  </a:lnTo>
                  <a:lnTo>
                    <a:pt x="480" y="1606"/>
                  </a:lnTo>
                  <a:lnTo>
                    <a:pt x="482" y="1606"/>
                  </a:lnTo>
                  <a:lnTo>
                    <a:pt x="482" y="1604"/>
                  </a:lnTo>
                  <a:lnTo>
                    <a:pt x="482" y="1602"/>
                  </a:lnTo>
                  <a:lnTo>
                    <a:pt x="483" y="1600"/>
                  </a:lnTo>
                  <a:lnTo>
                    <a:pt x="483" y="1598"/>
                  </a:lnTo>
                  <a:lnTo>
                    <a:pt x="483" y="1595"/>
                  </a:lnTo>
                  <a:lnTo>
                    <a:pt x="483" y="1592"/>
                  </a:lnTo>
                  <a:lnTo>
                    <a:pt x="483" y="1590"/>
                  </a:lnTo>
                  <a:lnTo>
                    <a:pt x="484" y="1588"/>
                  </a:lnTo>
                  <a:lnTo>
                    <a:pt x="482" y="1586"/>
                  </a:lnTo>
                  <a:lnTo>
                    <a:pt x="485" y="1584"/>
                  </a:lnTo>
                  <a:lnTo>
                    <a:pt x="487" y="1582"/>
                  </a:lnTo>
                  <a:lnTo>
                    <a:pt x="489" y="1579"/>
                  </a:lnTo>
                  <a:lnTo>
                    <a:pt x="490" y="1577"/>
                  </a:lnTo>
                  <a:lnTo>
                    <a:pt x="491" y="1574"/>
                  </a:lnTo>
                  <a:lnTo>
                    <a:pt x="493" y="1572"/>
                  </a:lnTo>
                  <a:lnTo>
                    <a:pt x="494" y="1569"/>
                  </a:lnTo>
                  <a:lnTo>
                    <a:pt x="494" y="1565"/>
                  </a:lnTo>
                  <a:lnTo>
                    <a:pt x="495" y="1562"/>
                  </a:lnTo>
                  <a:lnTo>
                    <a:pt x="495" y="1559"/>
                  </a:lnTo>
                  <a:lnTo>
                    <a:pt x="494" y="1559"/>
                  </a:lnTo>
                  <a:lnTo>
                    <a:pt x="494" y="1556"/>
                  </a:lnTo>
                  <a:lnTo>
                    <a:pt x="496" y="1553"/>
                  </a:lnTo>
                  <a:lnTo>
                    <a:pt x="498" y="1550"/>
                  </a:lnTo>
                  <a:lnTo>
                    <a:pt x="500" y="1546"/>
                  </a:lnTo>
                  <a:lnTo>
                    <a:pt x="501" y="1543"/>
                  </a:lnTo>
                  <a:lnTo>
                    <a:pt x="502" y="1539"/>
                  </a:lnTo>
                  <a:lnTo>
                    <a:pt x="504" y="1534"/>
                  </a:lnTo>
                  <a:lnTo>
                    <a:pt x="505" y="1530"/>
                  </a:lnTo>
                  <a:lnTo>
                    <a:pt x="507" y="1526"/>
                  </a:lnTo>
                  <a:lnTo>
                    <a:pt x="508" y="1521"/>
                  </a:lnTo>
                  <a:lnTo>
                    <a:pt x="509" y="1517"/>
                  </a:lnTo>
                  <a:lnTo>
                    <a:pt x="511" y="1508"/>
                  </a:lnTo>
                  <a:lnTo>
                    <a:pt x="513" y="1500"/>
                  </a:lnTo>
                  <a:lnTo>
                    <a:pt x="515" y="1492"/>
                  </a:lnTo>
                  <a:lnTo>
                    <a:pt x="518" y="1485"/>
                  </a:lnTo>
                  <a:lnTo>
                    <a:pt x="522" y="1477"/>
                  </a:lnTo>
                  <a:lnTo>
                    <a:pt x="525" y="1470"/>
                  </a:lnTo>
                  <a:lnTo>
                    <a:pt x="528" y="1462"/>
                  </a:lnTo>
                  <a:lnTo>
                    <a:pt x="531" y="1455"/>
                  </a:lnTo>
                  <a:lnTo>
                    <a:pt x="533" y="1446"/>
                  </a:lnTo>
                  <a:lnTo>
                    <a:pt x="534" y="1439"/>
                  </a:lnTo>
                  <a:lnTo>
                    <a:pt x="537" y="1440"/>
                  </a:lnTo>
                  <a:lnTo>
                    <a:pt x="537" y="1438"/>
                  </a:lnTo>
                  <a:lnTo>
                    <a:pt x="538" y="1434"/>
                  </a:lnTo>
                  <a:lnTo>
                    <a:pt x="540" y="1432"/>
                  </a:lnTo>
                  <a:lnTo>
                    <a:pt x="541" y="1429"/>
                  </a:lnTo>
                  <a:lnTo>
                    <a:pt x="542" y="1427"/>
                  </a:lnTo>
                  <a:lnTo>
                    <a:pt x="543" y="1424"/>
                  </a:lnTo>
                  <a:lnTo>
                    <a:pt x="544" y="1421"/>
                  </a:lnTo>
                  <a:lnTo>
                    <a:pt x="544" y="1418"/>
                  </a:lnTo>
                  <a:lnTo>
                    <a:pt x="544" y="1416"/>
                  </a:lnTo>
                  <a:lnTo>
                    <a:pt x="544" y="1413"/>
                  </a:lnTo>
                  <a:lnTo>
                    <a:pt x="545" y="1414"/>
                  </a:lnTo>
                  <a:lnTo>
                    <a:pt x="547" y="1413"/>
                  </a:lnTo>
                  <a:lnTo>
                    <a:pt x="548" y="1412"/>
                  </a:lnTo>
                  <a:lnTo>
                    <a:pt x="550" y="1410"/>
                  </a:lnTo>
                  <a:lnTo>
                    <a:pt x="550" y="1407"/>
                  </a:lnTo>
                  <a:lnTo>
                    <a:pt x="551" y="1405"/>
                  </a:lnTo>
                  <a:lnTo>
                    <a:pt x="551" y="1402"/>
                  </a:lnTo>
                  <a:lnTo>
                    <a:pt x="551" y="1400"/>
                  </a:lnTo>
                  <a:lnTo>
                    <a:pt x="551" y="1398"/>
                  </a:lnTo>
                  <a:lnTo>
                    <a:pt x="551" y="1397"/>
                  </a:lnTo>
                  <a:lnTo>
                    <a:pt x="550" y="1399"/>
                  </a:lnTo>
                  <a:lnTo>
                    <a:pt x="551" y="1400"/>
                  </a:lnTo>
                  <a:lnTo>
                    <a:pt x="552" y="1400"/>
                  </a:lnTo>
                  <a:lnTo>
                    <a:pt x="554" y="1400"/>
                  </a:lnTo>
                  <a:lnTo>
                    <a:pt x="554" y="1399"/>
                  </a:lnTo>
                  <a:lnTo>
                    <a:pt x="555" y="1398"/>
                  </a:lnTo>
                  <a:lnTo>
                    <a:pt x="555" y="1397"/>
                  </a:lnTo>
                  <a:lnTo>
                    <a:pt x="555" y="1396"/>
                  </a:lnTo>
                  <a:lnTo>
                    <a:pt x="555" y="1395"/>
                  </a:lnTo>
                  <a:lnTo>
                    <a:pt x="555" y="1392"/>
                  </a:lnTo>
                  <a:lnTo>
                    <a:pt x="556" y="1392"/>
                  </a:lnTo>
                  <a:lnTo>
                    <a:pt x="557" y="1391"/>
                  </a:lnTo>
                  <a:lnTo>
                    <a:pt x="555" y="1392"/>
                  </a:lnTo>
                  <a:lnTo>
                    <a:pt x="554" y="1390"/>
                  </a:lnTo>
                  <a:lnTo>
                    <a:pt x="554" y="1389"/>
                  </a:lnTo>
                  <a:lnTo>
                    <a:pt x="557" y="1391"/>
                  </a:lnTo>
                  <a:lnTo>
                    <a:pt x="557" y="1389"/>
                  </a:lnTo>
                  <a:lnTo>
                    <a:pt x="557" y="1387"/>
                  </a:lnTo>
                  <a:lnTo>
                    <a:pt x="558" y="1385"/>
                  </a:lnTo>
                  <a:lnTo>
                    <a:pt x="558" y="1384"/>
                  </a:lnTo>
                  <a:lnTo>
                    <a:pt x="559" y="1382"/>
                  </a:lnTo>
                  <a:lnTo>
                    <a:pt x="560" y="1381"/>
                  </a:lnTo>
                  <a:lnTo>
                    <a:pt x="560" y="1378"/>
                  </a:lnTo>
                  <a:lnTo>
                    <a:pt x="561" y="1377"/>
                  </a:lnTo>
                  <a:lnTo>
                    <a:pt x="560" y="1377"/>
                  </a:lnTo>
                  <a:lnTo>
                    <a:pt x="559" y="1376"/>
                  </a:lnTo>
                  <a:lnTo>
                    <a:pt x="561" y="1378"/>
                  </a:lnTo>
                  <a:lnTo>
                    <a:pt x="569" y="1365"/>
                  </a:lnTo>
                  <a:lnTo>
                    <a:pt x="575" y="1353"/>
                  </a:lnTo>
                  <a:lnTo>
                    <a:pt x="582" y="1339"/>
                  </a:lnTo>
                  <a:lnTo>
                    <a:pt x="587" y="1325"/>
                  </a:lnTo>
                  <a:lnTo>
                    <a:pt x="593" y="1312"/>
                  </a:lnTo>
                  <a:lnTo>
                    <a:pt x="599" y="1298"/>
                  </a:lnTo>
                  <a:lnTo>
                    <a:pt x="605" y="1285"/>
                  </a:lnTo>
                  <a:lnTo>
                    <a:pt x="612" y="1273"/>
                  </a:lnTo>
                  <a:lnTo>
                    <a:pt x="620" y="1261"/>
                  </a:lnTo>
                  <a:lnTo>
                    <a:pt x="629" y="1251"/>
                  </a:lnTo>
                  <a:lnTo>
                    <a:pt x="623" y="1250"/>
                  </a:lnTo>
                  <a:lnTo>
                    <a:pt x="638" y="1233"/>
                  </a:lnTo>
                  <a:lnTo>
                    <a:pt x="651" y="1215"/>
                  </a:lnTo>
                  <a:lnTo>
                    <a:pt x="662" y="1197"/>
                  </a:lnTo>
                  <a:lnTo>
                    <a:pt x="674" y="1178"/>
                  </a:lnTo>
                  <a:lnTo>
                    <a:pt x="685" y="1159"/>
                  </a:lnTo>
                  <a:lnTo>
                    <a:pt x="697" y="1141"/>
                  </a:lnTo>
                  <a:lnTo>
                    <a:pt x="709" y="1121"/>
                  </a:lnTo>
                  <a:lnTo>
                    <a:pt x="720" y="1103"/>
                  </a:lnTo>
                  <a:lnTo>
                    <a:pt x="733" y="1086"/>
                  </a:lnTo>
                  <a:lnTo>
                    <a:pt x="747" y="1068"/>
                  </a:lnTo>
                  <a:lnTo>
                    <a:pt x="754" y="1064"/>
                  </a:lnTo>
                  <a:lnTo>
                    <a:pt x="759" y="1060"/>
                  </a:lnTo>
                  <a:lnTo>
                    <a:pt x="766" y="1055"/>
                  </a:lnTo>
                  <a:lnTo>
                    <a:pt x="771" y="1050"/>
                  </a:lnTo>
                  <a:lnTo>
                    <a:pt x="777" y="1046"/>
                  </a:lnTo>
                  <a:lnTo>
                    <a:pt x="783" y="1041"/>
                  </a:lnTo>
                  <a:lnTo>
                    <a:pt x="789" y="1036"/>
                  </a:lnTo>
                  <a:lnTo>
                    <a:pt x="795" y="1031"/>
                  </a:lnTo>
                  <a:lnTo>
                    <a:pt x="800" y="1026"/>
                  </a:lnTo>
                  <a:lnTo>
                    <a:pt x="805" y="1020"/>
                  </a:lnTo>
                  <a:lnTo>
                    <a:pt x="810" y="1021"/>
                  </a:lnTo>
                  <a:lnTo>
                    <a:pt x="814" y="1020"/>
                  </a:lnTo>
                  <a:lnTo>
                    <a:pt x="818" y="1018"/>
                  </a:lnTo>
                  <a:lnTo>
                    <a:pt x="822" y="1016"/>
                  </a:lnTo>
                  <a:lnTo>
                    <a:pt x="826" y="1013"/>
                  </a:lnTo>
                  <a:lnTo>
                    <a:pt x="830" y="1011"/>
                  </a:lnTo>
                  <a:lnTo>
                    <a:pt x="834" y="1007"/>
                  </a:lnTo>
                  <a:lnTo>
                    <a:pt x="839" y="1005"/>
                  </a:lnTo>
                  <a:lnTo>
                    <a:pt x="843" y="1004"/>
                  </a:lnTo>
                  <a:lnTo>
                    <a:pt x="848" y="1005"/>
                  </a:lnTo>
                  <a:lnTo>
                    <a:pt x="848" y="1005"/>
                  </a:lnTo>
                  <a:lnTo>
                    <a:pt x="848" y="1005"/>
                  </a:lnTo>
                  <a:lnTo>
                    <a:pt x="848" y="1006"/>
                  </a:lnTo>
                  <a:lnTo>
                    <a:pt x="849" y="1006"/>
                  </a:lnTo>
                  <a:lnTo>
                    <a:pt x="849" y="1006"/>
                  </a:lnTo>
                  <a:lnTo>
                    <a:pt x="849" y="1007"/>
                  </a:lnTo>
                  <a:lnTo>
                    <a:pt x="849" y="1007"/>
                  </a:lnTo>
                  <a:lnTo>
                    <a:pt x="851" y="1007"/>
                  </a:lnTo>
                  <a:lnTo>
                    <a:pt x="851" y="1007"/>
                  </a:lnTo>
                  <a:lnTo>
                    <a:pt x="851" y="1007"/>
                  </a:lnTo>
                  <a:lnTo>
                    <a:pt x="851" y="1011"/>
                  </a:lnTo>
                  <a:lnTo>
                    <a:pt x="851" y="1012"/>
                  </a:lnTo>
                  <a:lnTo>
                    <a:pt x="851" y="1013"/>
                  </a:lnTo>
                  <a:lnTo>
                    <a:pt x="851" y="1014"/>
                  </a:lnTo>
                  <a:lnTo>
                    <a:pt x="849" y="1014"/>
                  </a:lnTo>
                  <a:lnTo>
                    <a:pt x="849" y="1014"/>
                  </a:lnTo>
                  <a:lnTo>
                    <a:pt x="849" y="1015"/>
                  </a:lnTo>
                  <a:lnTo>
                    <a:pt x="849" y="1016"/>
                  </a:lnTo>
                  <a:lnTo>
                    <a:pt x="848" y="1018"/>
                  </a:lnTo>
                  <a:lnTo>
                    <a:pt x="848" y="1020"/>
                  </a:lnTo>
                  <a:lnTo>
                    <a:pt x="849" y="1021"/>
                  </a:lnTo>
                  <a:lnTo>
                    <a:pt x="851" y="1022"/>
                  </a:lnTo>
                  <a:lnTo>
                    <a:pt x="852" y="1021"/>
                  </a:lnTo>
                  <a:lnTo>
                    <a:pt x="852" y="1021"/>
                  </a:lnTo>
                  <a:lnTo>
                    <a:pt x="853" y="1020"/>
                  </a:lnTo>
                  <a:lnTo>
                    <a:pt x="853" y="1020"/>
                  </a:lnTo>
                  <a:lnTo>
                    <a:pt x="854" y="1020"/>
                  </a:lnTo>
                  <a:lnTo>
                    <a:pt x="854" y="1020"/>
                  </a:lnTo>
                  <a:lnTo>
                    <a:pt x="855" y="1021"/>
                  </a:lnTo>
                  <a:lnTo>
                    <a:pt x="856" y="1022"/>
                  </a:lnTo>
                  <a:lnTo>
                    <a:pt x="857" y="1020"/>
                  </a:lnTo>
                  <a:lnTo>
                    <a:pt x="858" y="1018"/>
                  </a:lnTo>
                  <a:lnTo>
                    <a:pt x="858" y="1017"/>
                  </a:lnTo>
                  <a:lnTo>
                    <a:pt x="858" y="1015"/>
                  </a:lnTo>
                  <a:lnTo>
                    <a:pt x="857" y="1014"/>
                  </a:lnTo>
                  <a:lnTo>
                    <a:pt x="857" y="1013"/>
                  </a:lnTo>
                  <a:lnTo>
                    <a:pt x="856" y="1012"/>
                  </a:lnTo>
                  <a:lnTo>
                    <a:pt x="856" y="1010"/>
                  </a:lnTo>
                  <a:lnTo>
                    <a:pt x="856" y="1008"/>
                  </a:lnTo>
                  <a:lnTo>
                    <a:pt x="856" y="1006"/>
                  </a:lnTo>
                  <a:lnTo>
                    <a:pt x="858" y="1006"/>
                  </a:lnTo>
                  <a:lnTo>
                    <a:pt x="860" y="1006"/>
                  </a:lnTo>
                  <a:lnTo>
                    <a:pt x="860" y="1007"/>
                  </a:lnTo>
                  <a:lnTo>
                    <a:pt x="861" y="1008"/>
                  </a:lnTo>
                  <a:lnTo>
                    <a:pt x="861" y="1010"/>
                  </a:lnTo>
                  <a:lnTo>
                    <a:pt x="861" y="1011"/>
                  </a:lnTo>
                  <a:lnTo>
                    <a:pt x="861" y="1012"/>
                  </a:lnTo>
                  <a:lnTo>
                    <a:pt x="862" y="1013"/>
                  </a:lnTo>
                  <a:lnTo>
                    <a:pt x="863" y="1015"/>
                  </a:lnTo>
                  <a:lnTo>
                    <a:pt x="866" y="1015"/>
                  </a:lnTo>
                  <a:lnTo>
                    <a:pt x="866" y="1013"/>
                  </a:lnTo>
                  <a:lnTo>
                    <a:pt x="866" y="1010"/>
                  </a:lnTo>
                  <a:lnTo>
                    <a:pt x="866" y="1008"/>
                  </a:lnTo>
                  <a:lnTo>
                    <a:pt x="865" y="1007"/>
                  </a:lnTo>
                  <a:lnTo>
                    <a:pt x="865" y="1006"/>
                  </a:lnTo>
                  <a:lnTo>
                    <a:pt x="863" y="1005"/>
                  </a:lnTo>
                  <a:lnTo>
                    <a:pt x="863" y="1004"/>
                  </a:lnTo>
                  <a:lnTo>
                    <a:pt x="863" y="1002"/>
                  </a:lnTo>
                  <a:lnTo>
                    <a:pt x="865" y="1000"/>
                  </a:lnTo>
                  <a:lnTo>
                    <a:pt x="867" y="998"/>
                  </a:lnTo>
                  <a:lnTo>
                    <a:pt x="869" y="997"/>
                  </a:lnTo>
                  <a:lnTo>
                    <a:pt x="871" y="997"/>
                  </a:lnTo>
                  <a:lnTo>
                    <a:pt x="873" y="998"/>
                  </a:lnTo>
                  <a:lnTo>
                    <a:pt x="874" y="998"/>
                  </a:lnTo>
                  <a:lnTo>
                    <a:pt x="876" y="999"/>
                  </a:lnTo>
                  <a:lnTo>
                    <a:pt x="877" y="1000"/>
                  </a:lnTo>
                  <a:lnTo>
                    <a:pt x="879" y="1001"/>
                  </a:lnTo>
                  <a:lnTo>
                    <a:pt x="881" y="1002"/>
                  </a:lnTo>
                  <a:lnTo>
                    <a:pt x="882" y="1003"/>
                  </a:lnTo>
                  <a:lnTo>
                    <a:pt x="883" y="1005"/>
                  </a:lnTo>
                  <a:lnTo>
                    <a:pt x="883" y="1006"/>
                  </a:lnTo>
                  <a:lnTo>
                    <a:pt x="883" y="1007"/>
                  </a:lnTo>
                  <a:lnTo>
                    <a:pt x="883" y="1008"/>
                  </a:lnTo>
                  <a:lnTo>
                    <a:pt x="883" y="1010"/>
                  </a:lnTo>
                  <a:lnTo>
                    <a:pt x="883" y="1012"/>
                  </a:lnTo>
                  <a:lnTo>
                    <a:pt x="883" y="1013"/>
                  </a:lnTo>
                  <a:lnTo>
                    <a:pt x="883" y="1014"/>
                  </a:lnTo>
                  <a:lnTo>
                    <a:pt x="884" y="1015"/>
                  </a:lnTo>
                  <a:lnTo>
                    <a:pt x="884" y="1016"/>
                  </a:lnTo>
                  <a:lnTo>
                    <a:pt x="885" y="1017"/>
                  </a:lnTo>
                  <a:lnTo>
                    <a:pt x="887" y="1016"/>
                  </a:lnTo>
                  <a:lnTo>
                    <a:pt x="888" y="1015"/>
                  </a:lnTo>
                  <a:lnTo>
                    <a:pt x="888" y="1014"/>
                  </a:lnTo>
                  <a:lnTo>
                    <a:pt x="888" y="1013"/>
                  </a:lnTo>
                  <a:lnTo>
                    <a:pt x="888" y="1012"/>
                  </a:lnTo>
                  <a:lnTo>
                    <a:pt x="887" y="1011"/>
                  </a:lnTo>
                  <a:lnTo>
                    <a:pt x="887" y="1010"/>
                  </a:lnTo>
                  <a:lnTo>
                    <a:pt x="887" y="1010"/>
                  </a:lnTo>
                  <a:lnTo>
                    <a:pt x="887" y="1010"/>
                  </a:lnTo>
                  <a:lnTo>
                    <a:pt x="888" y="1011"/>
                  </a:lnTo>
                  <a:lnTo>
                    <a:pt x="889" y="1012"/>
                  </a:lnTo>
                  <a:lnTo>
                    <a:pt x="889" y="1013"/>
                  </a:lnTo>
                  <a:lnTo>
                    <a:pt x="888" y="1014"/>
                  </a:lnTo>
                  <a:lnTo>
                    <a:pt x="888" y="1015"/>
                  </a:lnTo>
                  <a:lnTo>
                    <a:pt x="887" y="1015"/>
                  </a:lnTo>
                  <a:lnTo>
                    <a:pt x="886" y="1016"/>
                  </a:lnTo>
                  <a:lnTo>
                    <a:pt x="885" y="1017"/>
                  </a:lnTo>
                  <a:lnTo>
                    <a:pt x="885" y="1017"/>
                  </a:lnTo>
                  <a:lnTo>
                    <a:pt x="884" y="1018"/>
                  </a:lnTo>
                  <a:lnTo>
                    <a:pt x="883" y="1019"/>
                  </a:lnTo>
                  <a:lnTo>
                    <a:pt x="885" y="1020"/>
                  </a:lnTo>
                  <a:lnTo>
                    <a:pt x="887" y="1021"/>
                  </a:lnTo>
                  <a:lnTo>
                    <a:pt x="890" y="1022"/>
                  </a:lnTo>
                  <a:lnTo>
                    <a:pt x="892" y="1024"/>
                  </a:lnTo>
                  <a:lnTo>
                    <a:pt x="895" y="1024"/>
                  </a:lnTo>
                  <a:lnTo>
                    <a:pt x="897" y="1025"/>
                  </a:lnTo>
                  <a:lnTo>
                    <a:pt x="900" y="1025"/>
                  </a:lnTo>
                  <a:lnTo>
                    <a:pt x="902" y="1025"/>
                  </a:lnTo>
                  <a:lnTo>
                    <a:pt x="904" y="1025"/>
                  </a:lnTo>
                  <a:lnTo>
                    <a:pt x="906" y="1025"/>
                  </a:lnTo>
                  <a:lnTo>
                    <a:pt x="904" y="1020"/>
                  </a:lnTo>
                  <a:lnTo>
                    <a:pt x="903" y="1017"/>
                  </a:lnTo>
                  <a:lnTo>
                    <a:pt x="903" y="1012"/>
                  </a:lnTo>
                  <a:lnTo>
                    <a:pt x="902" y="1007"/>
                  </a:lnTo>
                  <a:lnTo>
                    <a:pt x="902" y="1002"/>
                  </a:lnTo>
                  <a:lnTo>
                    <a:pt x="903" y="997"/>
                  </a:lnTo>
                  <a:lnTo>
                    <a:pt x="903" y="991"/>
                  </a:lnTo>
                  <a:lnTo>
                    <a:pt x="903" y="986"/>
                  </a:lnTo>
                  <a:lnTo>
                    <a:pt x="903" y="979"/>
                  </a:lnTo>
                  <a:lnTo>
                    <a:pt x="903" y="974"/>
                  </a:lnTo>
                  <a:lnTo>
                    <a:pt x="909" y="964"/>
                  </a:lnTo>
                  <a:lnTo>
                    <a:pt x="913" y="953"/>
                  </a:lnTo>
                  <a:lnTo>
                    <a:pt x="916" y="940"/>
                  </a:lnTo>
                  <a:lnTo>
                    <a:pt x="918" y="927"/>
                  </a:lnTo>
                  <a:lnTo>
                    <a:pt x="920" y="913"/>
                  </a:lnTo>
                  <a:lnTo>
                    <a:pt x="923" y="899"/>
                  </a:lnTo>
                  <a:lnTo>
                    <a:pt x="926" y="885"/>
                  </a:lnTo>
                  <a:lnTo>
                    <a:pt x="929" y="872"/>
                  </a:lnTo>
                  <a:lnTo>
                    <a:pt x="935" y="859"/>
                  </a:lnTo>
                  <a:lnTo>
                    <a:pt x="943" y="847"/>
                  </a:lnTo>
                  <a:lnTo>
                    <a:pt x="943" y="843"/>
                  </a:lnTo>
                  <a:lnTo>
                    <a:pt x="944" y="840"/>
                  </a:lnTo>
                  <a:lnTo>
                    <a:pt x="946" y="835"/>
                  </a:lnTo>
                  <a:lnTo>
                    <a:pt x="947" y="831"/>
                  </a:lnTo>
                  <a:lnTo>
                    <a:pt x="949" y="828"/>
                  </a:lnTo>
                  <a:lnTo>
                    <a:pt x="953" y="824"/>
                  </a:lnTo>
                  <a:lnTo>
                    <a:pt x="955" y="820"/>
                  </a:lnTo>
                  <a:lnTo>
                    <a:pt x="958" y="818"/>
                  </a:lnTo>
                  <a:lnTo>
                    <a:pt x="961" y="815"/>
                  </a:lnTo>
                  <a:lnTo>
                    <a:pt x="965" y="813"/>
                  </a:lnTo>
                  <a:lnTo>
                    <a:pt x="965" y="830"/>
                  </a:lnTo>
                  <a:lnTo>
                    <a:pt x="965" y="847"/>
                  </a:lnTo>
                  <a:lnTo>
                    <a:pt x="963" y="864"/>
                  </a:lnTo>
                  <a:lnTo>
                    <a:pt x="963" y="881"/>
                  </a:lnTo>
                  <a:lnTo>
                    <a:pt x="962" y="898"/>
                  </a:lnTo>
                  <a:lnTo>
                    <a:pt x="961" y="914"/>
                  </a:lnTo>
                  <a:lnTo>
                    <a:pt x="960" y="930"/>
                  </a:lnTo>
                  <a:lnTo>
                    <a:pt x="958" y="946"/>
                  </a:lnTo>
                  <a:lnTo>
                    <a:pt x="955" y="962"/>
                  </a:lnTo>
                  <a:lnTo>
                    <a:pt x="952" y="977"/>
                  </a:lnTo>
                  <a:lnTo>
                    <a:pt x="947" y="982"/>
                  </a:lnTo>
                  <a:lnTo>
                    <a:pt x="944" y="987"/>
                  </a:lnTo>
                  <a:lnTo>
                    <a:pt x="942" y="991"/>
                  </a:lnTo>
                  <a:lnTo>
                    <a:pt x="940" y="997"/>
                  </a:lnTo>
                  <a:lnTo>
                    <a:pt x="939" y="1002"/>
                  </a:lnTo>
                  <a:lnTo>
                    <a:pt x="938" y="1007"/>
                  </a:lnTo>
                  <a:lnTo>
                    <a:pt x="937" y="1014"/>
                  </a:lnTo>
                  <a:lnTo>
                    <a:pt x="935" y="1019"/>
                  </a:lnTo>
                  <a:lnTo>
                    <a:pt x="934" y="1025"/>
                  </a:lnTo>
                  <a:lnTo>
                    <a:pt x="933" y="1030"/>
                  </a:lnTo>
                  <a:lnTo>
                    <a:pt x="935" y="1031"/>
                  </a:lnTo>
                  <a:lnTo>
                    <a:pt x="938" y="1031"/>
                  </a:lnTo>
                  <a:lnTo>
                    <a:pt x="939" y="1033"/>
                  </a:lnTo>
                  <a:lnTo>
                    <a:pt x="940" y="1034"/>
                  </a:lnTo>
                  <a:lnTo>
                    <a:pt x="941" y="1035"/>
                  </a:lnTo>
                  <a:lnTo>
                    <a:pt x="942" y="1038"/>
                  </a:lnTo>
                  <a:lnTo>
                    <a:pt x="943" y="1039"/>
                  </a:lnTo>
                  <a:lnTo>
                    <a:pt x="944" y="1041"/>
                  </a:lnTo>
                  <a:lnTo>
                    <a:pt x="945" y="1043"/>
                  </a:lnTo>
                  <a:lnTo>
                    <a:pt x="946" y="1044"/>
                  </a:lnTo>
                  <a:lnTo>
                    <a:pt x="959" y="1022"/>
                  </a:lnTo>
                  <a:lnTo>
                    <a:pt x="988" y="1056"/>
                  </a:lnTo>
                  <a:lnTo>
                    <a:pt x="990" y="1053"/>
                  </a:lnTo>
                  <a:lnTo>
                    <a:pt x="989" y="1055"/>
                  </a:lnTo>
                  <a:lnTo>
                    <a:pt x="989" y="1056"/>
                  </a:lnTo>
                  <a:lnTo>
                    <a:pt x="990" y="1057"/>
                  </a:lnTo>
                  <a:lnTo>
                    <a:pt x="991" y="1058"/>
                  </a:lnTo>
                  <a:lnTo>
                    <a:pt x="994" y="1060"/>
                  </a:lnTo>
                  <a:lnTo>
                    <a:pt x="995" y="1061"/>
                  </a:lnTo>
                  <a:lnTo>
                    <a:pt x="997" y="1063"/>
                  </a:lnTo>
                  <a:lnTo>
                    <a:pt x="999" y="1064"/>
                  </a:lnTo>
                  <a:lnTo>
                    <a:pt x="1000" y="1067"/>
                  </a:lnTo>
                  <a:lnTo>
                    <a:pt x="1001" y="1070"/>
                  </a:lnTo>
                  <a:lnTo>
                    <a:pt x="1002" y="1068"/>
                  </a:lnTo>
                  <a:lnTo>
                    <a:pt x="1002" y="1070"/>
                  </a:lnTo>
                  <a:lnTo>
                    <a:pt x="1003" y="1072"/>
                  </a:lnTo>
                  <a:lnTo>
                    <a:pt x="1004" y="1073"/>
                  </a:lnTo>
                  <a:lnTo>
                    <a:pt x="1004" y="1074"/>
                  </a:lnTo>
                  <a:lnTo>
                    <a:pt x="1005" y="1075"/>
                  </a:lnTo>
                  <a:lnTo>
                    <a:pt x="1006" y="1075"/>
                  </a:lnTo>
                  <a:lnTo>
                    <a:pt x="1006" y="1076"/>
                  </a:lnTo>
                  <a:lnTo>
                    <a:pt x="1008" y="1077"/>
                  </a:lnTo>
                  <a:lnTo>
                    <a:pt x="1009" y="1078"/>
                  </a:lnTo>
                  <a:lnTo>
                    <a:pt x="1010" y="1081"/>
                  </a:lnTo>
                  <a:lnTo>
                    <a:pt x="1009" y="1079"/>
                  </a:lnTo>
                  <a:lnTo>
                    <a:pt x="1012" y="1074"/>
                  </a:lnTo>
                  <a:lnTo>
                    <a:pt x="1013" y="1075"/>
                  </a:lnTo>
                  <a:lnTo>
                    <a:pt x="1010" y="1081"/>
                  </a:lnTo>
                  <a:lnTo>
                    <a:pt x="1014" y="1083"/>
                  </a:lnTo>
                  <a:lnTo>
                    <a:pt x="1017" y="1087"/>
                  </a:lnTo>
                  <a:lnTo>
                    <a:pt x="1021" y="1091"/>
                  </a:lnTo>
                  <a:lnTo>
                    <a:pt x="1025" y="1096"/>
                  </a:lnTo>
                  <a:lnTo>
                    <a:pt x="1027" y="1100"/>
                  </a:lnTo>
                  <a:lnTo>
                    <a:pt x="1030" y="1104"/>
                  </a:lnTo>
                  <a:lnTo>
                    <a:pt x="1033" y="1108"/>
                  </a:lnTo>
                  <a:lnTo>
                    <a:pt x="1038" y="1113"/>
                  </a:lnTo>
                  <a:lnTo>
                    <a:pt x="1041" y="1117"/>
                  </a:lnTo>
                  <a:lnTo>
                    <a:pt x="1046" y="1120"/>
                  </a:lnTo>
                  <a:lnTo>
                    <a:pt x="1044" y="1127"/>
                  </a:lnTo>
                  <a:lnTo>
                    <a:pt x="1045" y="1133"/>
                  </a:lnTo>
                  <a:lnTo>
                    <a:pt x="1048" y="1138"/>
                  </a:lnTo>
                  <a:lnTo>
                    <a:pt x="1054" y="1142"/>
                  </a:lnTo>
                  <a:lnTo>
                    <a:pt x="1058" y="1146"/>
                  </a:lnTo>
                  <a:lnTo>
                    <a:pt x="1063" y="1150"/>
                  </a:lnTo>
                  <a:lnTo>
                    <a:pt x="1067" y="1154"/>
                  </a:lnTo>
                  <a:lnTo>
                    <a:pt x="1068" y="1158"/>
                  </a:lnTo>
                  <a:lnTo>
                    <a:pt x="1067" y="1163"/>
                  </a:lnTo>
                  <a:lnTo>
                    <a:pt x="1062" y="1169"/>
                  </a:lnTo>
                  <a:lnTo>
                    <a:pt x="1061" y="1171"/>
                  </a:lnTo>
                  <a:lnTo>
                    <a:pt x="1059" y="1172"/>
                  </a:lnTo>
                  <a:lnTo>
                    <a:pt x="1058" y="1174"/>
                  </a:lnTo>
                  <a:lnTo>
                    <a:pt x="1056" y="1175"/>
                  </a:lnTo>
                  <a:lnTo>
                    <a:pt x="1054" y="1176"/>
                  </a:lnTo>
                  <a:lnTo>
                    <a:pt x="1053" y="1178"/>
                  </a:lnTo>
                  <a:lnTo>
                    <a:pt x="1052" y="1179"/>
                  </a:lnTo>
                  <a:lnTo>
                    <a:pt x="1051" y="1182"/>
                  </a:lnTo>
                  <a:lnTo>
                    <a:pt x="1052" y="1185"/>
                  </a:lnTo>
                  <a:lnTo>
                    <a:pt x="1054" y="1187"/>
                  </a:lnTo>
                  <a:lnTo>
                    <a:pt x="1053" y="1187"/>
                  </a:lnTo>
                  <a:lnTo>
                    <a:pt x="1053" y="1186"/>
                  </a:lnTo>
                  <a:lnTo>
                    <a:pt x="1053" y="1186"/>
                  </a:lnTo>
                  <a:lnTo>
                    <a:pt x="1053" y="1186"/>
                  </a:lnTo>
                  <a:lnTo>
                    <a:pt x="1053" y="1185"/>
                  </a:lnTo>
                  <a:lnTo>
                    <a:pt x="1052" y="1185"/>
                  </a:lnTo>
                  <a:lnTo>
                    <a:pt x="1052" y="1185"/>
                  </a:lnTo>
                  <a:lnTo>
                    <a:pt x="1052" y="1184"/>
                  </a:lnTo>
                  <a:lnTo>
                    <a:pt x="1052" y="1184"/>
                  </a:lnTo>
                  <a:lnTo>
                    <a:pt x="1051" y="1184"/>
                  </a:lnTo>
                  <a:lnTo>
                    <a:pt x="1049" y="1185"/>
                  </a:lnTo>
                  <a:lnTo>
                    <a:pt x="1048" y="1187"/>
                  </a:lnTo>
                  <a:lnTo>
                    <a:pt x="1047" y="1189"/>
                  </a:lnTo>
                  <a:lnTo>
                    <a:pt x="1046" y="1191"/>
                  </a:lnTo>
                  <a:lnTo>
                    <a:pt x="1044" y="1192"/>
                  </a:lnTo>
                  <a:lnTo>
                    <a:pt x="1043" y="1195"/>
                  </a:lnTo>
                  <a:lnTo>
                    <a:pt x="1042" y="1197"/>
                  </a:lnTo>
                  <a:lnTo>
                    <a:pt x="1042" y="1199"/>
                  </a:lnTo>
                  <a:lnTo>
                    <a:pt x="1042" y="1201"/>
                  </a:lnTo>
                  <a:lnTo>
                    <a:pt x="1042" y="1203"/>
                  </a:lnTo>
                  <a:lnTo>
                    <a:pt x="1043" y="1205"/>
                  </a:lnTo>
                  <a:lnTo>
                    <a:pt x="1044" y="1207"/>
                  </a:lnTo>
                  <a:lnTo>
                    <a:pt x="1046" y="1208"/>
                  </a:lnTo>
                  <a:lnTo>
                    <a:pt x="1048" y="1208"/>
                  </a:lnTo>
                  <a:lnTo>
                    <a:pt x="1051" y="1210"/>
                  </a:lnTo>
                  <a:lnTo>
                    <a:pt x="1053" y="1208"/>
                  </a:lnTo>
                  <a:lnTo>
                    <a:pt x="1055" y="1208"/>
                  </a:lnTo>
                  <a:lnTo>
                    <a:pt x="1057" y="1207"/>
                  </a:lnTo>
                  <a:lnTo>
                    <a:pt x="1059" y="1206"/>
                  </a:lnTo>
                  <a:lnTo>
                    <a:pt x="1060" y="1205"/>
                  </a:lnTo>
                  <a:lnTo>
                    <a:pt x="1069" y="1196"/>
                  </a:lnTo>
                  <a:lnTo>
                    <a:pt x="1071" y="1198"/>
                  </a:lnTo>
                  <a:lnTo>
                    <a:pt x="1071" y="1195"/>
                  </a:lnTo>
                  <a:lnTo>
                    <a:pt x="1072" y="1191"/>
                  </a:lnTo>
                  <a:lnTo>
                    <a:pt x="1075" y="1188"/>
                  </a:lnTo>
                  <a:lnTo>
                    <a:pt x="1078" y="1186"/>
                  </a:lnTo>
                  <a:lnTo>
                    <a:pt x="1082" y="1183"/>
                  </a:lnTo>
                  <a:lnTo>
                    <a:pt x="1085" y="1179"/>
                  </a:lnTo>
                  <a:lnTo>
                    <a:pt x="1088" y="1177"/>
                  </a:lnTo>
                  <a:lnTo>
                    <a:pt x="1090" y="1173"/>
                  </a:lnTo>
                  <a:lnTo>
                    <a:pt x="1091" y="1170"/>
                  </a:lnTo>
                  <a:lnTo>
                    <a:pt x="1091" y="1165"/>
                  </a:lnTo>
                  <a:lnTo>
                    <a:pt x="1091" y="1163"/>
                  </a:lnTo>
                  <a:lnTo>
                    <a:pt x="1092" y="1162"/>
                  </a:lnTo>
                  <a:lnTo>
                    <a:pt x="1094" y="1161"/>
                  </a:lnTo>
                  <a:lnTo>
                    <a:pt x="1095" y="1161"/>
                  </a:lnTo>
                  <a:lnTo>
                    <a:pt x="1097" y="1160"/>
                  </a:lnTo>
                  <a:lnTo>
                    <a:pt x="1098" y="1159"/>
                  </a:lnTo>
                  <a:lnTo>
                    <a:pt x="1098" y="1158"/>
                  </a:lnTo>
                  <a:lnTo>
                    <a:pt x="1099" y="1157"/>
                  </a:lnTo>
                  <a:lnTo>
                    <a:pt x="1099" y="1155"/>
                  </a:lnTo>
                  <a:lnTo>
                    <a:pt x="1099" y="1153"/>
                  </a:lnTo>
                  <a:lnTo>
                    <a:pt x="1098" y="1153"/>
                  </a:lnTo>
                  <a:lnTo>
                    <a:pt x="1098" y="1154"/>
                  </a:lnTo>
                  <a:lnTo>
                    <a:pt x="1098" y="1154"/>
                  </a:lnTo>
                  <a:lnTo>
                    <a:pt x="1098" y="1155"/>
                  </a:lnTo>
                  <a:lnTo>
                    <a:pt x="1099" y="1155"/>
                  </a:lnTo>
                  <a:lnTo>
                    <a:pt x="1099" y="1155"/>
                  </a:lnTo>
                  <a:lnTo>
                    <a:pt x="1099" y="1156"/>
                  </a:lnTo>
                  <a:lnTo>
                    <a:pt x="1099" y="1156"/>
                  </a:lnTo>
                  <a:lnTo>
                    <a:pt x="1100" y="1156"/>
                  </a:lnTo>
                  <a:lnTo>
                    <a:pt x="1100" y="1156"/>
                  </a:lnTo>
                  <a:lnTo>
                    <a:pt x="1101" y="1155"/>
                  </a:lnTo>
                  <a:lnTo>
                    <a:pt x="1102" y="1154"/>
                  </a:lnTo>
                  <a:lnTo>
                    <a:pt x="1102" y="1153"/>
                  </a:lnTo>
                  <a:lnTo>
                    <a:pt x="1102" y="1151"/>
                  </a:lnTo>
                  <a:lnTo>
                    <a:pt x="1102" y="1150"/>
                  </a:lnTo>
                  <a:lnTo>
                    <a:pt x="1102" y="1150"/>
                  </a:lnTo>
                  <a:lnTo>
                    <a:pt x="1102" y="1149"/>
                  </a:lnTo>
                  <a:lnTo>
                    <a:pt x="1102" y="1148"/>
                  </a:lnTo>
                  <a:lnTo>
                    <a:pt x="1103" y="1147"/>
                  </a:lnTo>
                  <a:lnTo>
                    <a:pt x="1103" y="1146"/>
                  </a:lnTo>
                  <a:lnTo>
                    <a:pt x="1105" y="1146"/>
                  </a:lnTo>
                  <a:lnTo>
                    <a:pt x="1108" y="1134"/>
                  </a:lnTo>
                  <a:lnTo>
                    <a:pt x="1105" y="1136"/>
                  </a:lnTo>
                  <a:lnTo>
                    <a:pt x="1108" y="1139"/>
                  </a:lnTo>
                  <a:lnTo>
                    <a:pt x="1111" y="1136"/>
                  </a:lnTo>
                  <a:lnTo>
                    <a:pt x="1112" y="1134"/>
                  </a:lnTo>
                  <a:lnTo>
                    <a:pt x="1112" y="1132"/>
                  </a:lnTo>
                  <a:lnTo>
                    <a:pt x="1112" y="1130"/>
                  </a:lnTo>
                  <a:lnTo>
                    <a:pt x="1111" y="1127"/>
                  </a:lnTo>
                  <a:lnTo>
                    <a:pt x="1110" y="1125"/>
                  </a:lnTo>
                  <a:lnTo>
                    <a:pt x="1110" y="1122"/>
                  </a:lnTo>
                  <a:lnTo>
                    <a:pt x="1110" y="1120"/>
                  </a:lnTo>
                  <a:lnTo>
                    <a:pt x="1111" y="1117"/>
                  </a:lnTo>
                  <a:lnTo>
                    <a:pt x="1113" y="1115"/>
                  </a:lnTo>
                  <a:lnTo>
                    <a:pt x="1113" y="1116"/>
                  </a:lnTo>
                  <a:lnTo>
                    <a:pt x="1113" y="1117"/>
                  </a:lnTo>
                  <a:lnTo>
                    <a:pt x="1113" y="1118"/>
                  </a:lnTo>
                  <a:lnTo>
                    <a:pt x="1113" y="1119"/>
                  </a:lnTo>
                  <a:lnTo>
                    <a:pt x="1114" y="1120"/>
                  </a:lnTo>
                  <a:lnTo>
                    <a:pt x="1114" y="1121"/>
                  </a:lnTo>
                  <a:lnTo>
                    <a:pt x="1114" y="1122"/>
                  </a:lnTo>
                  <a:lnTo>
                    <a:pt x="1115" y="1124"/>
                  </a:lnTo>
                  <a:lnTo>
                    <a:pt x="1116" y="1125"/>
                  </a:lnTo>
                  <a:lnTo>
                    <a:pt x="1116" y="1126"/>
                  </a:lnTo>
                  <a:lnTo>
                    <a:pt x="1117" y="1124"/>
                  </a:lnTo>
                  <a:lnTo>
                    <a:pt x="1118" y="1122"/>
                  </a:lnTo>
                  <a:lnTo>
                    <a:pt x="1118" y="1121"/>
                  </a:lnTo>
                  <a:lnTo>
                    <a:pt x="1118" y="1120"/>
                  </a:lnTo>
                  <a:lnTo>
                    <a:pt x="1118" y="1119"/>
                  </a:lnTo>
                  <a:lnTo>
                    <a:pt x="1118" y="1118"/>
                  </a:lnTo>
                  <a:lnTo>
                    <a:pt x="1118" y="1117"/>
                  </a:lnTo>
                  <a:lnTo>
                    <a:pt x="1118" y="1116"/>
                  </a:lnTo>
                  <a:lnTo>
                    <a:pt x="1118" y="1115"/>
                  </a:lnTo>
                  <a:lnTo>
                    <a:pt x="1118" y="1113"/>
                  </a:lnTo>
                  <a:lnTo>
                    <a:pt x="1126" y="1105"/>
                  </a:lnTo>
                  <a:lnTo>
                    <a:pt x="1124" y="1104"/>
                  </a:lnTo>
                  <a:lnTo>
                    <a:pt x="1124" y="1103"/>
                  </a:lnTo>
                  <a:lnTo>
                    <a:pt x="1125" y="1103"/>
                  </a:lnTo>
                  <a:lnTo>
                    <a:pt x="1125" y="1102"/>
                  </a:lnTo>
                  <a:lnTo>
                    <a:pt x="1126" y="1102"/>
                  </a:lnTo>
                  <a:lnTo>
                    <a:pt x="1127" y="1103"/>
                  </a:lnTo>
                  <a:lnTo>
                    <a:pt x="1128" y="1103"/>
                  </a:lnTo>
                  <a:lnTo>
                    <a:pt x="1129" y="1102"/>
                  </a:lnTo>
                  <a:lnTo>
                    <a:pt x="1129" y="1102"/>
                  </a:lnTo>
                  <a:lnTo>
                    <a:pt x="1129" y="1100"/>
                  </a:lnTo>
                  <a:lnTo>
                    <a:pt x="1129" y="1098"/>
                  </a:lnTo>
                  <a:lnTo>
                    <a:pt x="1127" y="1099"/>
                  </a:lnTo>
                  <a:lnTo>
                    <a:pt x="1126" y="1099"/>
                  </a:lnTo>
                  <a:lnTo>
                    <a:pt x="1126" y="1098"/>
                  </a:lnTo>
                  <a:lnTo>
                    <a:pt x="1126" y="1098"/>
                  </a:lnTo>
                  <a:lnTo>
                    <a:pt x="1126" y="1097"/>
                  </a:lnTo>
                  <a:lnTo>
                    <a:pt x="1127" y="1097"/>
                  </a:lnTo>
                  <a:lnTo>
                    <a:pt x="1127" y="1096"/>
                  </a:lnTo>
                  <a:lnTo>
                    <a:pt x="1127" y="1095"/>
                  </a:lnTo>
                  <a:lnTo>
                    <a:pt x="1127" y="1093"/>
                  </a:lnTo>
                  <a:lnTo>
                    <a:pt x="1127" y="1091"/>
                  </a:lnTo>
                  <a:lnTo>
                    <a:pt x="1128" y="1092"/>
                  </a:lnTo>
                  <a:lnTo>
                    <a:pt x="1129" y="1092"/>
                  </a:lnTo>
                  <a:lnTo>
                    <a:pt x="1129" y="1092"/>
                  </a:lnTo>
                  <a:lnTo>
                    <a:pt x="1130" y="1092"/>
                  </a:lnTo>
                  <a:lnTo>
                    <a:pt x="1130" y="1091"/>
                  </a:lnTo>
                  <a:lnTo>
                    <a:pt x="1130" y="1090"/>
                  </a:lnTo>
                  <a:lnTo>
                    <a:pt x="1131" y="1090"/>
                  </a:lnTo>
                  <a:lnTo>
                    <a:pt x="1131" y="1090"/>
                  </a:lnTo>
                  <a:lnTo>
                    <a:pt x="1131" y="1091"/>
                  </a:lnTo>
                  <a:lnTo>
                    <a:pt x="1132" y="1093"/>
                  </a:lnTo>
                  <a:lnTo>
                    <a:pt x="1134" y="1084"/>
                  </a:lnTo>
                  <a:lnTo>
                    <a:pt x="1138" y="1075"/>
                  </a:lnTo>
                  <a:lnTo>
                    <a:pt x="1142" y="1067"/>
                  </a:lnTo>
                  <a:lnTo>
                    <a:pt x="1147" y="1058"/>
                  </a:lnTo>
                  <a:lnTo>
                    <a:pt x="1154" y="1048"/>
                  </a:lnTo>
                  <a:lnTo>
                    <a:pt x="1159" y="1039"/>
                  </a:lnTo>
                  <a:lnTo>
                    <a:pt x="1166" y="1028"/>
                  </a:lnTo>
                  <a:lnTo>
                    <a:pt x="1170" y="1017"/>
                  </a:lnTo>
                  <a:lnTo>
                    <a:pt x="1174" y="1006"/>
                  </a:lnTo>
                  <a:lnTo>
                    <a:pt x="1177" y="993"/>
                  </a:lnTo>
                  <a:lnTo>
                    <a:pt x="1176" y="991"/>
                  </a:lnTo>
                  <a:lnTo>
                    <a:pt x="1176" y="988"/>
                  </a:lnTo>
                  <a:lnTo>
                    <a:pt x="1177" y="987"/>
                  </a:lnTo>
                  <a:lnTo>
                    <a:pt x="1178" y="985"/>
                  </a:lnTo>
                  <a:lnTo>
                    <a:pt x="1180" y="984"/>
                  </a:lnTo>
                  <a:lnTo>
                    <a:pt x="1181" y="983"/>
                  </a:lnTo>
                  <a:lnTo>
                    <a:pt x="1183" y="982"/>
                  </a:lnTo>
                  <a:lnTo>
                    <a:pt x="1184" y="979"/>
                  </a:lnTo>
                  <a:lnTo>
                    <a:pt x="1185" y="978"/>
                  </a:lnTo>
                  <a:lnTo>
                    <a:pt x="1185" y="975"/>
                  </a:lnTo>
                  <a:lnTo>
                    <a:pt x="1186" y="972"/>
                  </a:lnTo>
                  <a:lnTo>
                    <a:pt x="1187" y="968"/>
                  </a:lnTo>
                  <a:lnTo>
                    <a:pt x="1188" y="963"/>
                  </a:lnTo>
                  <a:lnTo>
                    <a:pt x="1189" y="959"/>
                  </a:lnTo>
                  <a:lnTo>
                    <a:pt x="1190" y="955"/>
                  </a:lnTo>
                  <a:lnTo>
                    <a:pt x="1192" y="950"/>
                  </a:lnTo>
                  <a:lnTo>
                    <a:pt x="1194" y="946"/>
                  </a:lnTo>
                  <a:lnTo>
                    <a:pt x="1195" y="942"/>
                  </a:lnTo>
                  <a:lnTo>
                    <a:pt x="1195" y="939"/>
                  </a:lnTo>
                  <a:lnTo>
                    <a:pt x="1196" y="934"/>
                  </a:lnTo>
                  <a:lnTo>
                    <a:pt x="1198" y="935"/>
                  </a:lnTo>
                  <a:lnTo>
                    <a:pt x="1202" y="929"/>
                  </a:lnTo>
                  <a:lnTo>
                    <a:pt x="1205" y="922"/>
                  </a:lnTo>
                  <a:lnTo>
                    <a:pt x="1209" y="916"/>
                  </a:lnTo>
                  <a:lnTo>
                    <a:pt x="1212" y="910"/>
                  </a:lnTo>
                  <a:lnTo>
                    <a:pt x="1215" y="903"/>
                  </a:lnTo>
                  <a:lnTo>
                    <a:pt x="1217" y="897"/>
                  </a:lnTo>
                  <a:lnTo>
                    <a:pt x="1220" y="890"/>
                  </a:lnTo>
                  <a:lnTo>
                    <a:pt x="1224" y="883"/>
                  </a:lnTo>
                  <a:lnTo>
                    <a:pt x="1227" y="875"/>
                  </a:lnTo>
                  <a:lnTo>
                    <a:pt x="1230" y="868"/>
                  </a:lnTo>
                  <a:lnTo>
                    <a:pt x="1230" y="860"/>
                  </a:lnTo>
                  <a:lnTo>
                    <a:pt x="1228" y="862"/>
                  </a:lnTo>
                  <a:lnTo>
                    <a:pt x="1231" y="865"/>
                  </a:lnTo>
                  <a:lnTo>
                    <a:pt x="1233" y="864"/>
                  </a:lnTo>
                  <a:lnTo>
                    <a:pt x="1234" y="862"/>
                  </a:lnTo>
                  <a:lnTo>
                    <a:pt x="1235" y="860"/>
                  </a:lnTo>
                  <a:lnTo>
                    <a:pt x="1235" y="858"/>
                  </a:lnTo>
                  <a:lnTo>
                    <a:pt x="1237" y="856"/>
                  </a:lnTo>
                  <a:lnTo>
                    <a:pt x="1237" y="855"/>
                  </a:lnTo>
                  <a:lnTo>
                    <a:pt x="1238" y="853"/>
                  </a:lnTo>
                  <a:lnTo>
                    <a:pt x="1238" y="850"/>
                  </a:lnTo>
                  <a:lnTo>
                    <a:pt x="1238" y="849"/>
                  </a:lnTo>
                  <a:lnTo>
                    <a:pt x="1237" y="847"/>
                  </a:lnTo>
                  <a:lnTo>
                    <a:pt x="1239" y="849"/>
                  </a:lnTo>
                  <a:lnTo>
                    <a:pt x="1246" y="827"/>
                  </a:lnTo>
                  <a:lnTo>
                    <a:pt x="1248" y="830"/>
                  </a:lnTo>
                  <a:lnTo>
                    <a:pt x="1248" y="829"/>
                  </a:lnTo>
                  <a:lnTo>
                    <a:pt x="1249" y="828"/>
                  </a:lnTo>
                  <a:lnTo>
                    <a:pt x="1249" y="827"/>
                  </a:lnTo>
                  <a:lnTo>
                    <a:pt x="1250" y="826"/>
                  </a:lnTo>
                  <a:lnTo>
                    <a:pt x="1250" y="825"/>
                  </a:lnTo>
                  <a:lnTo>
                    <a:pt x="1252" y="824"/>
                  </a:lnTo>
                  <a:lnTo>
                    <a:pt x="1252" y="822"/>
                  </a:lnTo>
                  <a:lnTo>
                    <a:pt x="1253" y="821"/>
                  </a:lnTo>
                  <a:lnTo>
                    <a:pt x="1253" y="819"/>
                  </a:lnTo>
                  <a:lnTo>
                    <a:pt x="1252" y="818"/>
                  </a:lnTo>
                  <a:lnTo>
                    <a:pt x="1252" y="819"/>
                  </a:lnTo>
                  <a:lnTo>
                    <a:pt x="1252" y="819"/>
                  </a:lnTo>
                  <a:lnTo>
                    <a:pt x="1252" y="820"/>
                  </a:lnTo>
                  <a:lnTo>
                    <a:pt x="1252" y="820"/>
                  </a:lnTo>
                  <a:lnTo>
                    <a:pt x="1252" y="820"/>
                  </a:lnTo>
                  <a:lnTo>
                    <a:pt x="1253" y="821"/>
                  </a:lnTo>
                  <a:lnTo>
                    <a:pt x="1253" y="821"/>
                  </a:lnTo>
                  <a:lnTo>
                    <a:pt x="1253" y="821"/>
                  </a:lnTo>
                  <a:lnTo>
                    <a:pt x="1253" y="821"/>
                  </a:lnTo>
                  <a:lnTo>
                    <a:pt x="1254" y="822"/>
                  </a:lnTo>
                  <a:lnTo>
                    <a:pt x="1255" y="820"/>
                  </a:lnTo>
                  <a:lnTo>
                    <a:pt x="1256" y="819"/>
                  </a:lnTo>
                  <a:lnTo>
                    <a:pt x="1257" y="817"/>
                  </a:lnTo>
                  <a:lnTo>
                    <a:pt x="1257" y="814"/>
                  </a:lnTo>
                  <a:lnTo>
                    <a:pt x="1257" y="812"/>
                  </a:lnTo>
                  <a:lnTo>
                    <a:pt x="1256" y="810"/>
                  </a:lnTo>
                  <a:lnTo>
                    <a:pt x="1256" y="808"/>
                  </a:lnTo>
                  <a:lnTo>
                    <a:pt x="1256" y="807"/>
                  </a:lnTo>
                  <a:lnTo>
                    <a:pt x="1256" y="806"/>
                  </a:lnTo>
                  <a:lnTo>
                    <a:pt x="1257" y="806"/>
                  </a:lnTo>
                  <a:lnTo>
                    <a:pt x="1259" y="807"/>
                  </a:lnTo>
                  <a:lnTo>
                    <a:pt x="1266" y="792"/>
                  </a:lnTo>
                  <a:lnTo>
                    <a:pt x="1273" y="777"/>
                  </a:lnTo>
                  <a:lnTo>
                    <a:pt x="1281" y="761"/>
                  </a:lnTo>
                  <a:lnTo>
                    <a:pt x="1288" y="746"/>
                  </a:lnTo>
                  <a:lnTo>
                    <a:pt x="1296" y="731"/>
                  </a:lnTo>
                  <a:lnTo>
                    <a:pt x="1303" y="715"/>
                  </a:lnTo>
                  <a:lnTo>
                    <a:pt x="1310" y="700"/>
                  </a:lnTo>
                  <a:lnTo>
                    <a:pt x="1317" y="684"/>
                  </a:lnTo>
                  <a:lnTo>
                    <a:pt x="1324" y="668"/>
                  </a:lnTo>
                  <a:lnTo>
                    <a:pt x="1329" y="650"/>
                  </a:lnTo>
                  <a:lnTo>
                    <a:pt x="1333" y="645"/>
                  </a:lnTo>
                  <a:lnTo>
                    <a:pt x="1337" y="640"/>
                  </a:lnTo>
                  <a:lnTo>
                    <a:pt x="1340" y="634"/>
                  </a:lnTo>
                  <a:lnTo>
                    <a:pt x="1342" y="629"/>
                  </a:lnTo>
                  <a:lnTo>
                    <a:pt x="1344" y="624"/>
                  </a:lnTo>
                  <a:lnTo>
                    <a:pt x="1347" y="618"/>
                  </a:lnTo>
                  <a:lnTo>
                    <a:pt x="1349" y="613"/>
                  </a:lnTo>
                  <a:lnTo>
                    <a:pt x="1353" y="608"/>
                  </a:lnTo>
                  <a:lnTo>
                    <a:pt x="1356" y="603"/>
                  </a:lnTo>
                  <a:lnTo>
                    <a:pt x="1360" y="599"/>
                  </a:lnTo>
                  <a:lnTo>
                    <a:pt x="1358" y="597"/>
                  </a:lnTo>
                  <a:lnTo>
                    <a:pt x="1360" y="594"/>
                  </a:lnTo>
                  <a:lnTo>
                    <a:pt x="1362" y="592"/>
                  </a:lnTo>
                  <a:lnTo>
                    <a:pt x="1364" y="590"/>
                  </a:lnTo>
                  <a:lnTo>
                    <a:pt x="1367" y="588"/>
                  </a:lnTo>
                  <a:lnTo>
                    <a:pt x="1368" y="585"/>
                  </a:lnTo>
                  <a:lnTo>
                    <a:pt x="1370" y="583"/>
                  </a:lnTo>
                  <a:lnTo>
                    <a:pt x="1371" y="579"/>
                  </a:lnTo>
                  <a:lnTo>
                    <a:pt x="1372" y="576"/>
                  </a:lnTo>
                  <a:lnTo>
                    <a:pt x="1374" y="574"/>
                  </a:lnTo>
                  <a:lnTo>
                    <a:pt x="1376" y="571"/>
                  </a:lnTo>
                  <a:lnTo>
                    <a:pt x="1382" y="564"/>
                  </a:lnTo>
                  <a:lnTo>
                    <a:pt x="1387" y="557"/>
                  </a:lnTo>
                  <a:lnTo>
                    <a:pt x="1391" y="549"/>
                  </a:lnTo>
                  <a:lnTo>
                    <a:pt x="1396" y="541"/>
                  </a:lnTo>
                  <a:lnTo>
                    <a:pt x="1399" y="533"/>
                  </a:lnTo>
                  <a:lnTo>
                    <a:pt x="1403" y="526"/>
                  </a:lnTo>
                  <a:lnTo>
                    <a:pt x="1407" y="518"/>
                  </a:lnTo>
                  <a:lnTo>
                    <a:pt x="1411" y="511"/>
                  </a:lnTo>
                  <a:lnTo>
                    <a:pt x="1415" y="504"/>
                  </a:lnTo>
                  <a:lnTo>
                    <a:pt x="1419" y="499"/>
                  </a:lnTo>
                  <a:lnTo>
                    <a:pt x="1420" y="496"/>
                  </a:lnTo>
                  <a:lnTo>
                    <a:pt x="1420" y="492"/>
                  </a:lnTo>
                  <a:lnTo>
                    <a:pt x="1421" y="490"/>
                  </a:lnTo>
                  <a:lnTo>
                    <a:pt x="1423" y="488"/>
                  </a:lnTo>
                  <a:lnTo>
                    <a:pt x="1424" y="487"/>
                  </a:lnTo>
                  <a:lnTo>
                    <a:pt x="1425" y="485"/>
                  </a:lnTo>
                  <a:lnTo>
                    <a:pt x="1427" y="483"/>
                  </a:lnTo>
                  <a:lnTo>
                    <a:pt x="1429" y="481"/>
                  </a:lnTo>
                  <a:lnTo>
                    <a:pt x="1430" y="478"/>
                  </a:lnTo>
                  <a:lnTo>
                    <a:pt x="1432" y="475"/>
                  </a:lnTo>
                  <a:lnTo>
                    <a:pt x="1439" y="463"/>
                  </a:lnTo>
                  <a:lnTo>
                    <a:pt x="1445" y="451"/>
                  </a:lnTo>
                  <a:lnTo>
                    <a:pt x="1452" y="441"/>
                  </a:lnTo>
                  <a:lnTo>
                    <a:pt x="1459" y="430"/>
                  </a:lnTo>
                  <a:lnTo>
                    <a:pt x="1466" y="419"/>
                  </a:lnTo>
                  <a:lnTo>
                    <a:pt x="1473" y="408"/>
                  </a:lnTo>
                  <a:lnTo>
                    <a:pt x="1479" y="398"/>
                  </a:lnTo>
                  <a:lnTo>
                    <a:pt x="1487" y="387"/>
                  </a:lnTo>
                  <a:lnTo>
                    <a:pt x="1493" y="375"/>
                  </a:lnTo>
                  <a:lnTo>
                    <a:pt x="1501" y="363"/>
                  </a:lnTo>
                  <a:lnTo>
                    <a:pt x="1501" y="364"/>
                  </a:lnTo>
                  <a:lnTo>
                    <a:pt x="1501" y="364"/>
                  </a:lnTo>
                  <a:lnTo>
                    <a:pt x="1501" y="364"/>
                  </a:lnTo>
                  <a:lnTo>
                    <a:pt x="1501" y="365"/>
                  </a:lnTo>
                  <a:lnTo>
                    <a:pt x="1501" y="365"/>
                  </a:lnTo>
                  <a:lnTo>
                    <a:pt x="1501" y="365"/>
                  </a:lnTo>
                  <a:lnTo>
                    <a:pt x="1502" y="365"/>
                  </a:lnTo>
                  <a:lnTo>
                    <a:pt x="1502" y="367"/>
                  </a:lnTo>
                  <a:lnTo>
                    <a:pt x="1502" y="367"/>
                  </a:lnTo>
                  <a:lnTo>
                    <a:pt x="1502" y="367"/>
                  </a:lnTo>
                  <a:lnTo>
                    <a:pt x="1504" y="363"/>
                  </a:lnTo>
                  <a:lnTo>
                    <a:pt x="1505" y="361"/>
                  </a:lnTo>
                  <a:lnTo>
                    <a:pt x="1507" y="359"/>
                  </a:lnTo>
                  <a:lnTo>
                    <a:pt x="1509" y="357"/>
                  </a:lnTo>
                  <a:lnTo>
                    <a:pt x="1511" y="356"/>
                  </a:lnTo>
                  <a:lnTo>
                    <a:pt x="1512" y="354"/>
                  </a:lnTo>
                  <a:lnTo>
                    <a:pt x="1514" y="353"/>
                  </a:lnTo>
                  <a:lnTo>
                    <a:pt x="1516" y="350"/>
                  </a:lnTo>
                  <a:lnTo>
                    <a:pt x="1518" y="348"/>
                  </a:lnTo>
                  <a:lnTo>
                    <a:pt x="1520" y="347"/>
                  </a:lnTo>
                  <a:lnTo>
                    <a:pt x="1519" y="340"/>
                  </a:lnTo>
                  <a:lnTo>
                    <a:pt x="1517" y="342"/>
                  </a:lnTo>
                  <a:lnTo>
                    <a:pt x="1519" y="343"/>
                  </a:lnTo>
                  <a:lnTo>
                    <a:pt x="1521" y="342"/>
                  </a:lnTo>
                  <a:lnTo>
                    <a:pt x="1524" y="340"/>
                  </a:lnTo>
                  <a:lnTo>
                    <a:pt x="1526" y="338"/>
                  </a:lnTo>
                  <a:lnTo>
                    <a:pt x="1529" y="335"/>
                  </a:lnTo>
                  <a:lnTo>
                    <a:pt x="1531" y="332"/>
                  </a:lnTo>
                  <a:lnTo>
                    <a:pt x="1533" y="329"/>
                  </a:lnTo>
                  <a:lnTo>
                    <a:pt x="1536" y="326"/>
                  </a:lnTo>
                  <a:lnTo>
                    <a:pt x="1539" y="322"/>
                  </a:lnTo>
                  <a:lnTo>
                    <a:pt x="1541" y="319"/>
                  </a:lnTo>
                  <a:lnTo>
                    <a:pt x="1544" y="316"/>
                  </a:lnTo>
                  <a:lnTo>
                    <a:pt x="1549" y="314"/>
                  </a:lnTo>
                  <a:lnTo>
                    <a:pt x="1555" y="311"/>
                  </a:lnTo>
                  <a:lnTo>
                    <a:pt x="1559" y="306"/>
                  </a:lnTo>
                  <a:lnTo>
                    <a:pt x="1563" y="303"/>
                  </a:lnTo>
                  <a:lnTo>
                    <a:pt x="1567" y="298"/>
                  </a:lnTo>
                  <a:lnTo>
                    <a:pt x="1571" y="293"/>
                  </a:lnTo>
                  <a:lnTo>
                    <a:pt x="1574" y="288"/>
                  </a:lnTo>
                  <a:lnTo>
                    <a:pt x="1577" y="284"/>
                  </a:lnTo>
                  <a:lnTo>
                    <a:pt x="1581" y="279"/>
                  </a:lnTo>
                  <a:lnTo>
                    <a:pt x="1584" y="275"/>
                  </a:lnTo>
                  <a:lnTo>
                    <a:pt x="1586" y="276"/>
                  </a:lnTo>
                  <a:lnTo>
                    <a:pt x="1591" y="268"/>
                  </a:lnTo>
                  <a:lnTo>
                    <a:pt x="1592" y="270"/>
                  </a:lnTo>
                  <a:lnTo>
                    <a:pt x="1599" y="263"/>
                  </a:lnTo>
                  <a:lnTo>
                    <a:pt x="1604" y="258"/>
                  </a:lnTo>
                  <a:lnTo>
                    <a:pt x="1611" y="251"/>
                  </a:lnTo>
                  <a:lnTo>
                    <a:pt x="1617" y="245"/>
                  </a:lnTo>
                  <a:lnTo>
                    <a:pt x="1624" y="239"/>
                  </a:lnTo>
                  <a:lnTo>
                    <a:pt x="1630" y="231"/>
                  </a:lnTo>
                  <a:lnTo>
                    <a:pt x="1638" y="226"/>
                  </a:lnTo>
                  <a:lnTo>
                    <a:pt x="1644" y="219"/>
                  </a:lnTo>
                  <a:lnTo>
                    <a:pt x="1652" y="213"/>
                  </a:lnTo>
                  <a:lnTo>
                    <a:pt x="1660" y="207"/>
                  </a:lnTo>
                  <a:lnTo>
                    <a:pt x="1658" y="206"/>
                  </a:lnTo>
                  <a:lnTo>
                    <a:pt x="1668" y="201"/>
                  </a:lnTo>
                  <a:lnTo>
                    <a:pt x="1676" y="194"/>
                  </a:lnTo>
                  <a:lnTo>
                    <a:pt x="1686" y="188"/>
                  </a:lnTo>
                  <a:lnTo>
                    <a:pt x="1696" y="181"/>
                  </a:lnTo>
                  <a:lnTo>
                    <a:pt x="1705" y="173"/>
                  </a:lnTo>
                  <a:lnTo>
                    <a:pt x="1716" y="165"/>
                  </a:lnTo>
                  <a:lnTo>
                    <a:pt x="1727" y="158"/>
                  </a:lnTo>
                  <a:lnTo>
                    <a:pt x="1738" y="149"/>
                  </a:lnTo>
                  <a:lnTo>
                    <a:pt x="1749" y="143"/>
                  </a:lnTo>
                  <a:lnTo>
                    <a:pt x="1760" y="135"/>
                  </a:lnTo>
                  <a:lnTo>
                    <a:pt x="1763" y="125"/>
                  </a:lnTo>
                  <a:lnTo>
                    <a:pt x="1764" y="134"/>
                  </a:lnTo>
                  <a:lnTo>
                    <a:pt x="1773" y="129"/>
                  </a:lnTo>
                  <a:lnTo>
                    <a:pt x="1784" y="124"/>
                  </a:lnTo>
                  <a:lnTo>
                    <a:pt x="1794" y="117"/>
                  </a:lnTo>
                  <a:lnTo>
                    <a:pt x="1806" y="112"/>
                  </a:lnTo>
                  <a:lnTo>
                    <a:pt x="1818" y="105"/>
                  </a:lnTo>
                  <a:lnTo>
                    <a:pt x="1831" y="100"/>
                  </a:lnTo>
                  <a:lnTo>
                    <a:pt x="1843" y="93"/>
                  </a:lnTo>
                  <a:lnTo>
                    <a:pt x="1856" y="87"/>
                  </a:lnTo>
                  <a:lnTo>
                    <a:pt x="1869" y="81"/>
                  </a:lnTo>
                  <a:lnTo>
                    <a:pt x="1880" y="74"/>
                  </a:lnTo>
                  <a:lnTo>
                    <a:pt x="1886" y="65"/>
                  </a:lnTo>
                  <a:lnTo>
                    <a:pt x="1886" y="69"/>
                  </a:lnTo>
                  <a:lnTo>
                    <a:pt x="1890" y="69"/>
                  </a:lnTo>
                  <a:lnTo>
                    <a:pt x="1893" y="68"/>
                  </a:lnTo>
                  <a:lnTo>
                    <a:pt x="1897" y="65"/>
                  </a:lnTo>
                  <a:lnTo>
                    <a:pt x="1901" y="63"/>
                  </a:lnTo>
                  <a:lnTo>
                    <a:pt x="1904" y="61"/>
                  </a:lnTo>
                  <a:lnTo>
                    <a:pt x="1907" y="59"/>
                  </a:lnTo>
                  <a:lnTo>
                    <a:pt x="1911" y="57"/>
                  </a:lnTo>
                  <a:lnTo>
                    <a:pt x="1915" y="56"/>
                  </a:lnTo>
                  <a:lnTo>
                    <a:pt x="1919" y="55"/>
                  </a:lnTo>
                  <a:lnTo>
                    <a:pt x="1924" y="55"/>
                  </a:lnTo>
                  <a:lnTo>
                    <a:pt x="1930" y="53"/>
                  </a:lnTo>
                  <a:lnTo>
                    <a:pt x="1936" y="49"/>
                  </a:lnTo>
                  <a:lnTo>
                    <a:pt x="1943" y="47"/>
                  </a:lnTo>
                  <a:lnTo>
                    <a:pt x="1949" y="44"/>
                  </a:lnTo>
                  <a:lnTo>
                    <a:pt x="1956" y="41"/>
                  </a:lnTo>
                  <a:lnTo>
                    <a:pt x="1961" y="37"/>
                  </a:lnTo>
                  <a:lnTo>
                    <a:pt x="1968" y="35"/>
                  </a:lnTo>
                  <a:lnTo>
                    <a:pt x="1973" y="33"/>
                  </a:lnTo>
                  <a:lnTo>
                    <a:pt x="1978" y="31"/>
                  </a:lnTo>
                  <a:lnTo>
                    <a:pt x="1984" y="29"/>
                  </a:lnTo>
                  <a:lnTo>
                    <a:pt x="1984" y="29"/>
                  </a:lnTo>
                  <a:lnTo>
                    <a:pt x="1985" y="28"/>
                  </a:lnTo>
                  <a:lnTo>
                    <a:pt x="1985" y="26"/>
                  </a:lnTo>
                  <a:lnTo>
                    <a:pt x="1985" y="25"/>
                  </a:lnTo>
                  <a:lnTo>
                    <a:pt x="1986" y="24"/>
                  </a:lnTo>
                  <a:lnTo>
                    <a:pt x="1986" y="22"/>
                  </a:lnTo>
                  <a:lnTo>
                    <a:pt x="1987" y="21"/>
                  </a:lnTo>
                  <a:lnTo>
                    <a:pt x="1988" y="21"/>
                  </a:lnTo>
                  <a:lnTo>
                    <a:pt x="1989" y="20"/>
                  </a:lnTo>
                  <a:lnTo>
                    <a:pt x="1990" y="20"/>
                  </a:lnTo>
                  <a:lnTo>
                    <a:pt x="1993" y="24"/>
                  </a:lnTo>
                  <a:lnTo>
                    <a:pt x="1992" y="22"/>
                  </a:lnTo>
                  <a:lnTo>
                    <a:pt x="1994" y="20"/>
                  </a:lnTo>
                  <a:lnTo>
                    <a:pt x="1996" y="21"/>
                  </a:lnTo>
                  <a:lnTo>
                    <a:pt x="1993" y="24"/>
                  </a:lnTo>
                  <a:lnTo>
                    <a:pt x="2000" y="22"/>
                  </a:lnTo>
                  <a:lnTo>
                    <a:pt x="2005" y="22"/>
                  </a:lnTo>
                  <a:lnTo>
                    <a:pt x="2010" y="21"/>
                  </a:lnTo>
                  <a:lnTo>
                    <a:pt x="2013" y="21"/>
                  </a:lnTo>
                  <a:lnTo>
                    <a:pt x="2017" y="20"/>
                  </a:lnTo>
                  <a:lnTo>
                    <a:pt x="2020" y="20"/>
                  </a:lnTo>
                  <a:lnTo>
                    <a:pt x="2023" y="19"/>
                  </a:lnTo>
                  <a:lnTo>
                    <a:pt x="2028" y="18"/>
                  </a:lnTo>
                  <a:lnTo>
                    <a:pt x="2032" y="16"/>
                  </a:lnTo>
                  <a:lnTo>
                    <a:pt x="2037" y="14"/>
                  </a:lnTo>
                  <a:lnTo>
                    <a:pt x="2037" y="14"/>
                  </a:lnTo>
                  <a:lnTo>
                    <a:pt x="2037" y="14"/>
                  </a:lnTo>
                  <a:lnTo>
                    <a:pt x="2037" y="13"/>
                  </a:lnTo>
                  <a:lnTo>
                    <a:pt x="2037" y="13"/>
                  </a:lnTo>
                  <a:lnTo>
                    <a:pt x="2037" y="12"/>
                  </a:lnTo>
                  <a:lnTo>
                    <a:pt x="2037" y="11"/>
                  </a:lnTo>
                  <a:lnTo>
                    <a:pt x="2037" y="11"/>
                  </a:lnTo>
                  <a:lnTo>
                    <a:pt x="2039" y="10"/>
                  </a:lnTo>
                  <a:lnTo>
                    <a:pt x="2039" y="10"/>
                  </a:lnTo>
                  <a:lnTo>
                    <a:pt x="2039" y="10"/>
                  </a:lnTo>
                  <a:lnTo>
                    <a:pt x="2037" y="12"/>
                  </a:lnTo>
                  <a:lnTo>
                    <a:pt x="2042" y="14"/>
                  </a:lnTo>
                  <a:lnTo>
                    <a:pt x="2046" y="15"/>
                  </a:lnTo>
                  <a:lnTo>
                    <a:pt x="2049" y="15"/>
                  </a:lnTo>
                  <a:lnTo>
                    <a:pt x="2054" y="14"/>
                  </a:lnTo>
                  <a:lnTo>
                    <a:pt x="2058" y="13"/>
                  </a:lnTo>
                  <a:lnTo>
                    <a:pt x="2063" y="12"/>
                  </a:lnTo>
                  <a:lnTo>
                    <a:pt x="2068" y="10"/>
                  </a:lnTo>
                  <a:lnTo>
                    <a:pt x="2073" y="8"/>
                  </a:lnTo>
                  <a:lnTo>
                    <a:pt x="2078" y="8"/>
                  </a:lnTo>
                  <a:lnTo>
                    <a:pt x="2084" y="10"/>
                  </a:lnTo>
                  <a:lnTo>
                    <a:pt x="2089" y="2"/>
                  </a:lnTo>
                  <a:lnTo>
                    <a:pt x="2091" y="5"/>
                  </a:lnTo>
                  <a:lnTo>
                    <a:pt x="2093" y="6"/>
                  </a:lnTo>
                  <a:lnTo>
                    <a:pt x="2096" y="7"/>
                  </a:lnTo>
                  <a:lnTo>
                    <a:pt x="2099" y="7"/>
                  </a:lnTo>
                  <a:lnTo>
                    <a:pt x="2101" y="7"/>
                  </a:lnTo>
                  <a:lnTo>
                    <a:pt x="2103" y="6"/>
                  </a:lnTo>
                  <a:lnTo>
                    <a:pt x="2106" y="6"/>
                  </a:lnTo>
                  <a:lnTo>
                    <a:pt x="2109" y="5"/>
                  </a:lnTo>
                  <a:lnTo>
                    <a:pt x="2112" y="5"/>
                  </a:lnTo>
                  <a:lnTo>
                    <a:pt x="2115" y="5"/>
                  </a:lnTo>
                  <a:lnTo>
                    <a:pt x="2116" y="4"/>
                  </a:lnTo>
                  <a:lnTo>
                    <a:pt x="2116" y="3"/>
                  </a:lnTo>
                  <a:lnTo>
                    <a:pt x="2117" y="2"/>
                  </a:lnTo>
                  <a:lnTo>
                    <a:pt x="2117" y="2"/>
                  </a:lnTo>
                  <a:lnTo>
                    <a:pt x="2117" y="1"/>
                  </a:lnTo>
                  <a:lnTo>
                    <a:pt x="2118" y="0"/>
                  </a:lnTo>
                  <a:lnTo>
                    <a:pt x="2118" y="0"/>
                  </a:lnTo>
                  <a:lnTo>
                    <a:pt x="2119" y="0"/>
                  </a:lnTo>
                  <a:lnTo>
                    <a:pt x="2120" y="0"/>
                  </a:lnTo>
                  <a:lnTo>
                    <a:pt x="2121" y="0"/>
                  </a:lnTo>
                  <a:lnTo>
                    <a:pt x="2121" y="0"/>
                  </a:lnTo>
                  <a:close/>
                </a:path>
              </a:pathLst>
            </a:custGeom>
            <a:solidFill>
              <a:srgbClr val="00CC99"/>
            </a:solidFill>
            <a:ln w="9525">
              <a:noFill/>
              <a:round/>
              <a:headEnd/>
              <a:tailEnd/>
            </a:ln>
          </p:spPr>
          <p:txBody>
            <a:bodyPr/>
            <a:lstStyle/>
            <a:p>
              <a:endParaRPr lang="en-US"/>
            </a:p>
          </p:txBody>
        </p:sp>
        <p:sp>
          <p:nvSpPr>
            <p:cNvPr id="477195" name="Freeform 11"/>
            <p:cNvSpPr>
              <a:spLocks/>
            </p:cNvSpPr>
            <p:nvPr/>
          </p:nvSpPr>
          <p:spPr bwMode="auto">
            <a:xfrm>
              <a:off x="2172" y="980"/>
              <a:ext cx="78" cy="56"/>
            </a:xfrm>
            <a:custGeom>
              <a:avLst/>
              <a:gdLst/>
              <a:ahLst/>
              <a:cxnLst>
                <a:cxn ang="0">
                  <a:pos x="76" y="56"/>
                </a:cxn>
                <a:cxn ang="0">
                  <a:pos x="70" y="50"/>
                </a:cxn>
                <a:cxn ang="0">
                  <a:pos x="65" y="42"/>
                </a:cxn>
                <a:cxn ang="0">
                  <a:pos x="60" y="35"/>
                </a:cxn>
                <a:cxn ang="0">
                  <a:pos x="54" y="28"/>
                </a:cxn>
                <a:cxn ang="0">
                  <a:pos x="47" y="24"/>
                </a:cxn>
                <a:cxn ang="0">
                  <a:pos x="41" y="23"/>
                </a:cxn>
                <a:cxn ang="0">
                  <a:pos x="35" y="20"/>
                </a:cxn>
                <a:cxn ang="0">
                  <a:pos x="27" y="19"/>
                </a:cxn>
                <a:cxn ang="0">
                  <a:pos x="21" y="20"/>
                </a:cxn>
                <a:cxn ang="0">
                  <a:pos x="14" y="25"/>
                </a:cxn>
                <a:cxn ang="0">
                  <a:pos x="12" y="28"/>
                </a:cxn>
                <a:cxn ang="0">
                  <a:pos x="11" y="31"/>
                </a:cxn>
                <a:cxn ang="0">
                  <a:pos x="11" y="36"/>
                </a:cxn>
                <a:cxn ang="0">
                  <a:pos x="10" y="39"/>
                </a:cxn>
                <a:cxn ang="0">
                  <a:pos x="7" y="42"/>
                </a:cxn>
                <a:cxn ang="0">
                  <a:pos x="7" y="37"/>
                </a:cxn>
                <a:cxn ang="0">
                  <a:pos x="4" y="33"/>
                </a:cxn>
                <a:cxn ang="0">
                  <a:pos x="0" y="29"/>
                </a:cxn>
                <a:cxn ang="0">
                  <a:pos x="0" y="25"/>
                </a:cxn>
                <a:cxn ang="0">
                  <a:pos x="4" y="20"/>
                </a:cxn>
                <a:cxn ang="0">
                  <a:pos x="5" y="21"/>
                </a:cxn>
                <a:cxn ang="0">
                  <a:pos x="5" y="21"/>
                </a:cxn>
                <a:cxn ang="0">
                  <a:pos x="6" y="22"/>
                </a:cxn>
                <a:cxn ang="0">
                  <a:pos x="6" y="22"/>
                </a:cxn>
                <a:cxn ang="0">
                  <a:pos x="7" y="22"/>
                </a:cxn>
                <a:cxn ang="0">
                  <a:pos x="6" y="13"/>
                </a:cxn>
                <a:cxn ang="0">
                  <a:pos x="6" y="14"/>
                </a:cxn>
                <a:cxn ang="0">
                  <a:pos x="6" y="15"/>
                </a:cxn>
                <a:cxn ang="0">
                  <a:pos x="6" y="15"/>
                </a:cxn>
                <a:cxn ang="0">
                  <a:pos x="7" y="16"/>
                </a:cxn>
                <a:cxn ang="0">
                  <a:pos x="10" y="13"/>
                </a:cxn>
                <a:cxn ang="0">
                  <a:pos x="15" y="8"/>
                </a:cxn>
                <a:cxn ang="0">
                  <a:pos x="22" y="4"/>
                </a:cxn>
                <a:cxn ang="0">
                  <a:pos x="29" y="0"/>
                </a:cxn>
                <a:cxn ang="0">
                  <a:pos x="38" y="0"/>
                </a:cxn>
                <a:cxn ang="0">
                  <a:pos x="48" y="5"/>
                </a:cxn>
                <a:cxn ang="0">
                  <a:pos x="56" y="11"/>
                </a:cxn>
                <a:cxn ang="0">
                  <a:pos x="64" y="21"/>
                </a:cxn>
                <a:cxn ang="0">
                  <a:pos x="70" y="31"/>
                </a:cxn>
                <a:cxn ang="0">
                  <a:pos x="76" y="43"/>
                </a:cxn>
                <a:cxn ang="0">
                  <a:pos x="78" y="49"/>
                </a:cxn>
              </a:cxnLst>
              <a:rect l="0" t="0" r="r" b="b"/>
              <a:pathLst>
                <a:path w="78" h="56">
                  <a:moveTo>
                    <a:pt x="77" y="48"/>
                  </a:moveTo>
                  <a:lnTo>
                    <a:pt x="76" y="56"/>
                  </a:lnTo>
                  <a:lnTo>
                    <a:pt x="74" y="53"/>
                  </a:lnTo>
                  <a:lnTo>
                    <a:pt x="70" y="50"/>
                  </a:lnTo>
                  <a:lnTo>
                    <a:pt x="68" y="47"/>
                  </a:lnTo>
                  <a:lnTo>
                    <a:pt x="65" y="42"/>
                  </a:lnTo>
                  <a:lnTo>
                    <a:pt x="63" y="39"/>
                  </a:lnTo>
                  <a:lnTo>
                    <a:pt x="60" y="35"/>
                  </a:lnTo>
                  <a:lnTo>
                    <a:pt x="56" y="31"/>
                  </a:lnTo>
                  <a:lnTo>
                    <a:pt x="54" y="28"/>
                  </a:lnTo>
                  <a:lnTo>
                    <a:pt x="51" y="26"/>
                  </a:lnTo>
                  <a:lnTo>
                    <a:pt x="47" y="24"/>
                  </a:lnTo>
                  <a:lnTo>
                    <a:pt x="45" y="23"/>
                  </a:lnTo>
                  <a:lnTo>
                    <a:pt x="41" y="23"/>
                  </a:lnTo>
                  <a:lnTo>
                    <a:pt x="38" y="21"/>
                  </a:lnTo>
                  <a:lnTo>
                    <a:pt x="35" y="20"/>
                  </a:lnTo>
                  <a:lnTo>
                    <a:pt x="31" y="19"/>
                  </a:lnTo>
                  <a:lnTo>
                    <a:pt x="27" y="19"/>
                  </a:lnTo>
                  <a:lnTo>
                    <a:pt x="24" y="19"/>
                  </a:lnTo>
                  <a:lnTo>
                    <a:pt x="21" y="20"/>
                  </a:lnTo>
                  <a:lnTo>
                    <a:pt x="18" y="22"/>
                  </a:lnTo>
                  <a:lnTo>
                    <a:pt x="14" y="25"/>
                  </a:lnTo>
                  <a:lnTo>
                    <a:pt x="13" y="26"/>
                  </a:lnTo>
                  <a:lnTo>
                    <a:pt x="12" y="28"/>
                  </a:lnTo>
                  <a:lnTo>
                    <a:pt x="11" y="29"/>
                  </a:lnTo>
                  <a:lnTo>
                    <a:pt x="11" y="31"/>
                  </a:lnTo>
                  <a:lnTo>
                    <a:pt x="11" y="34"/>
                  </a:lnTo>
                  <a:lnTo>
                    <a:pt x="11" y="36"/>
                  </a:lnTo>
                  <a:lnTo>
                    <a:pt x="11" y="37"/>
                  </a:lnTo>
                  <a:lnTo>
                    <a:pt x="10" y="39"/>
                  </a:lnTo>
                  <a:lnTo>
                    <a:pt x="9" y="40"/>
                  </a:lnTo>
                  <a:lnTo>
                    <a:pt x="7" y="42"/>
                  </a:lnTo>
                  <a:lnTo>
                    <a:pt x="7" y="39"/>
                  </a:lnTo>
                  <a:lnTo>
                    <a:pt x="7" y="37"/>
                  </a:lnTo>
                  <a:lnTo>
                    <a:pt x="5" y="35"/>
                  </a:lnTo>
                  <a:lnTo>
                    <a:pt x="4" y="33"/>
                  </a:lnTo>
                  <a:lnTo>
                    <a:pt x="3" y="30"/>
                  </a:lnTo>
                  <a:lnTo>
                    <a:pt x="0" y="29"/>
                  </a:lnTo>
                  <a:lnTo>
                    <a:pt x="0" y="27"/>
                  </a:lnTo>
                  <a:lnTo>
                    <a:pt x="0" y="25"/>
                  </a:lnTo>
                  <a:lnTo>
                    <a:pt x="1" y="23"/>
                  </a:lnTo>
                  <a:lnTo>
                    <a:pt x="4" y="20"/>
                  </a:lnTo>
                  <a:lnTo>
                    <a:pt x="5" y="20"/>
                  </a:lnTo>
                  <a:lnTo>
                    <a:pt x="5" y="21"/>
                  </a:lnTo>
                  <a:lnTo>
                    <a:pt x="5" y="21"/>
                  </a:lnTo>
                  <a:lnTo>
                    <a:pt x="5" y="21"/>
                  </a:lnTo>
                  <a:lnTo>
                    <a:pt x="5" y="21"/>
                  </a:lnTo>
                  <a:lnTo>
                    <a:pt x="6" y="22"/>
                  </a:lnTo>
                  <a:lnTo>
                    <a:pt x="6" y="22"/>
                  </a:lnTo>
                  <a:lnTo>
                    <a:pt x="6" y="22"/>
                  </a:lnTo>
                  <a:lnTo>
                    <a:pt x="7" y="22"/>
                  </a:lnTo>
                  <a:lnTo>
                    <a:pt x="7" y="22"/>
                  </a:lnTo>
                  <a:lnTo>
                    <a:pt x="6" y="12"/>
                  </a:lnTo>
                  <a:lnTo>
                    <a:pt x="6" y="13"/>
                  </a:lnTo>
                  <a:lnTo>
                    <a:pt x="6" y="13"/>
                  </a:lnTo>
                  <a:lnTo>
                    <a:pt x="6" y="14"/>
                  </a:lnTo>
                  <a:lnTo>
                    <a:pt x="6" y="14"/>
                  </a:lnTo>
                  <a:lnTo>
                    <a:pt x="6" y="15"/>
                  </a:lnTo>
                  <a:lnTo>
                    <a:pt x="6" y="15"/>
                  </a:lnTo>
                  <a:lnTo>
                    <a:pt x="6" y="15"/>
                  </a:lnTo>
                  <a:lnTo>
                    <a:pt x="7" y="15"/>
                  </a:lnTo>
                  <a:lnTo>
                    <a:pt x="7" y="16"/>
                  </a:lnTo>
                  <a:lnTo>
                    <a:pt x="7" y="16"/>
                  </a:lnTo>
                  <a:lnTo>
                    <a:pt x="10" y="13"/>
                  </a:lnTo>
                  <a:lnTo>
                    <a:pt x="13" y="10"/>
                  </a:lnTo>
                  <a:lnTo>
                    <a:pt x="15" y="8"/>
                  </a:lnTo>
                  <a:lnTo>
                    <a:pt x="19" y="5"/>
                  </a:lnTo>
                  <a:lnTo>
                    <a:pt x="22" y="4"/>
                  </a:lnTo>
                  <a:lnTo>
                    <a:pt x="26" y="1"/>
                  </a:lnTo>
                  <a:lnTo>
                    <a:pt x="29" y="0"/>
                  </a:lnTo>
                  <a:lnTo>
                    <a:pt x="34" y="0"/>
                  </a:lnTo>
                  <a:lnTo>
                    <a:pt x="38" y="0"/>
                  </a:lnTo>
                  <a:lnTo>
                    <a:pt x="43" y="1"/>
                  </a:lnTo>
                  <a:lnTo>
                    <a:pt x="48" y="5"/>
                  </a:lnTo>
                  <a:lnTo>
                    <a:pt x="52" y="8"/>
                  </a:lnTo>
                  <a:lnTo>
                    <a:pt x="56" y="11"/>
                  </a:lnTo>
                  <a:lnTo>
                    <a:pt x="61" y="16"/>
                  </a:lnTo>
                  <a:lnTo>
                    <a:pt x="64" y="21"/>
                  </a:lnTo>
                  <a:lnTo>
                    <a:pt x="68" y="26"/>
                  </a:lnTo>
                  <a:lnTo>
                    <a:pt x="70" y="31"/>
                  </a:lnTo>
                  <a:lnTo>
                    <a:pt x="74" y="37"/>
                  </a:lnTo>
                  <a:lnTo>
                    <a:pt x="76" y="43"/>
                  </a:lnTo>
                  <a:lnTo>
                    <a:pt x="78" y="49"/>
                  </a:lnTo>
                  <a:lnTo>
                    <a:pt x="78" y="49"/>
                  </a:lnTo>
                  <a:lnTo>
                    <a:pt x="77" y="48"/>
                  </a:lnTo>
                  <a:close/>
                </a:path>
              </a:pathLst>
            </a:custGeom>
            <a:solidFill>
              <a:srgbClr val="000000"/>
            </a:solidFill>
            <a:ln w="9525">
              <a:noFill/>
              <a:round/>
              <a:headEnd/>
              <a:tailEnd/>
            </a:ln>
          </p:spPr>
          <p:txBody>
            <a:bodyPr/>
            <a:lstStyle/>
            <a:p>
              <a:endParaRPr lang="en-US"/>
            </a:p>
          </p:txBody>
        </p:sp>
        <p:sp>
          <p:nvSpPr>
            <p:cNvPr id="477196" name="Freeform 12"/>
            <p:cNvSpPr>
              <a:spLocks/>
            </p:cNvSpPr>
            <p:nvPr/>
          </p:nvSpPr>
          <p:spPr bwMode="auto">
            <a:xfrm>
              <a:off x="2150" y="1032"/>
              <a:ext cx="83" cy="102"/>
            </a:xfrm>
            <a:custGeom>
              <a:avLst/>
              <a:gdLst/>
              <a:ahLst/>
              <a:cxnLst>
                <a:cxn ang="0">
                  <a:pos x="72" y="14"/>
                </a:cxn>
                <a:cxn ang="0">
                  <a:pos x="76" y="20"/>
                </a:cxn>
                <a:cxn ang="0">
                  <a:pos x="79" y="27"/>
                </a:cxn>
                <a:cxn ang="0">
                  <a:pos x="80" y="33"/>
                </a:cxn>
                <a:cxn ang="0">
                  <a:pos x="82" y="41"/>
                </a:cxn>
                <a:cxn ang="0">
                  <a:pos x="83" y="47"/>
                </a:cxn>
                <a:cxn ang="0">
                  <a:pos x="83" y="55"/>
                </a:cxn>
                <a:cxn ang="0">
                  <a:pos x="82" y="61"/>
                </a:cxn>
                <a:cxn ang="0">
                  <a:pos x="80" y="69"/>
                </a:cxn>
                <a:cxn ang="0">
                  <a:pos x="78" y="75"/>
                </a:cxn>
                <a:cxn ang="0">
                  <a:pos x="76" y="82"/>
                </a:cxn>
                <a:cxn ang="0">
                  <a:pos x="73" y="85"/>
                </a:cxn>
                <a:cxn ang="0">
                  <a:pos x="71" y="88"/>
                </a:cxn>
                <a:cxn ang="0">
                  <a:pos x="68" y="91"/>
                </a:cxn>
                <a:cxn ang="0">
                  <a:pos x="65" y="93"/>
                </a:cxn>
                <a:cxn ang="0">
                  <a:pos x="63" y="96"/>
                </a:cxn>
                <a:cxn ang="0">
                  <a:pos x="60" y="97"/>
                </a:cxn>
                <a:cxn ang="0">
                  <a:pos x="57" y="99"/>
                </a:cxn>
                <a:cxn ang="0">
                  <a:pos x="54" y="100"/>
                </a:cxn>
                <a:cxn ang="0">
                  <a:pos x="50" y="101"/>
                </a:cxn>
                <a:cxn ang="0">
                  <a:pos x="45" y="102"/>
                </a:cxn>
                <a:cxn ang="0">
                  <a:pos x="37" y="101"/>
                </a:cxn>
                <a:cxn ang="0">
                  <a:pos x="31" y="99"/>
                </a:cxn>
                <a:cxn ang="0">
                  <a:pos x="26" y="97"/>
                </a:cxn>
                <a:cxn ang="0">
                  <a:pos x="21" y="95"/>
                </a:cxn>
                <a:cxn ang="0">
                  <a:pos x="18" y="91"/>
                </a:cxn>
                <a:cxn ang="0">
                  <a:pos x="14" y="88"/>
                </a:cxn>
                <a:cxn ang="0">
                  <a:pos x="12" y="84"/>
                </a:cxn>
                <a:cxn ang="0">
                  <a:pos x="8" y="79"/>
                </a:cxn>
                <a:cxn ang="0">
                  <a:pos x="4" y="74"/>
                </a:cxn>
                <a:cxn ang="0">
                  <a:pos x="0" y="68"/>
                </a:cxn>
                <a:cxn ang="0">
                  <a:pos x="1" y="60"/>
                </a:cxn>
                <a:cxn ang="0">
                  <a:pos x="1" y="54"/>
                </a:cxn>
                <a:cxn ang="0">
                  <a:pos x="2" y="47"/>
                </a:cxn>
                <a:cxn ang="0">
                  <a:pos x="3" y="41"/>
                </a:cxn>
                <a:cxn ang="0">
                  <a:pos x="4" y="35"/>
                </a:cxn>
                <a:cxn ang="0">
                  <a:pos x="6" y="29"/>
                </a:cxn>
                <a:cxn ang="0">
                  <a:pos x="8" y="22"/>
                </a:cxn>
                <a:cxn ang="0">
                  <a:pos x="11" y="17"/>
                </a:cxn>
                <a:cxn ang="0">
                  <a:pos x="14" y="12"/>
                </a:cxn>
                <a:cxn ang="0">
                  <a:pos x="17" y="5"/>
                </a:cxn>
                <a:cxn ang="0">
                  <a:pos x="22" y="3"/>
                </a:cxn>
                <a:cxn ang="0">
                  <a:pos x="28" y="1"/>
                </a:cxn>
                <a:cxn ang="0">
                  <a:pos x="33" y="0"/>
                </a:cxn>
                <a:cxn ang="0">
                  <a:pos x="40" y="0"/>
                </a:cxn>
                <a:cxn ang="0">
                  <a:pos x="46" y="0"/>
                </a:cxn>
                <a:cxn ang="0">
                  <a:pos x="51" y="1"/>
                </a:cxn>
                <a:cxn ang="0">
                  <a:pos x="58" y="3"/>
                </a:cxn>
                <a:cxn ang="0">
                  <a:pos x="63" y="6"/>
                </a:cxn>
                <a:cxn ang="0">
                  <a:pos x="69" y="10"/>
                </a:cxn>
                <a:cxn ang="0">
                  <a:pos x="73" y="15"/>
                </a:cxn>
                <a:cxn ang="0">
                  <a:pos x="73" y="15"/>
                </a:cxn>
                <a:cxn ang="0">
                  <a:pos x="72" y="14"/>
                </a:cxn>
              </a:cxnLst>
              <a:rect l="0" t="0" r="r" b="b"/>
              <a:pathLst>
                <a:path w="83" h="102">
                  <a:moveTo>
                    <a:pt x="72" y="14"/>
                  </a:moveTo>
                  <a:lnTo>
                    <a:pt x="76" y="20"/>
                  </a:lnTo>
                  <a:lnTo>
                    <a:pt x="79" y="27"/>
                  </a:lnTo>
                  <a:lnTo>
                    <a:pt x="80" y="33"/>
                  </a:lnTo>
                  <a:lnTo>
                    <a:pt x="82" y="41"/>
                  </a:lnTo>
                  <a:lnTo>
                    <a:pt x="83" y="47"/>
                  </a:lnTo>
                  <a:lnTo>
                    <a:pt x="83" y="55"/>
                  </a:lnTo>
                  <a:lnTo>
                    <a:pt x="82" y="61"/>
                  </a:lnTo>
                  <a:lnTo>
                    <a:pt x="80" y="69"/>
                  </a:lnTo>
                  <a:lnTo>
                    <a:pt x="78" y="75"/>
                  </a:lnTo>
                  <a:lnTo>
                    <a:pt x="76" y="82"/>
                  </a:lnTo>
                  <a:lnTo>
                    <a:pt x="73" y="85"/>
                  </a:lnTo>
                  <a:lnTo>
                    <a:pt x="71" y="88"/>
                  </a:lnTo>
                  <a:lnTo>
                    <a:pt x="68" y="91"/>
                  </a:lnTo>
                  <a:lnTo>
                    <a:pt x="65" y="93"/>
                  </a:lnTo>
                  <a:lnTo>
                    <a:pt x="63" y="96"/>
                  </a:lnTo>
                  <a:lnTo>
                    <a:pt x="60" y="97"/>
                  </a:lnTo>
                  <a:lnTo>
                    <a:pt x="57" y="99"/>
                  </a:lnTo>
                  <a:lnTo>
                    <a:pt x="54" y="100"/>
                  </a:lnTo>
                  <a:lnTo>
                    <a:pt x="50" y="101"/>
                  </a:lnTo>
                  <a:lnTo>
                    <a:pt x="45" y="102"/>
                  </a:lnTo>
                  <a:lnTo>
                    <a:pt x="37" y="101"/>
                  </a:lnTo>
                  <a:lnTo>
                    <a:pt x="31" y="99"/>
                  </a:lnTo>
                  <a:lnTo>
                    <a:pt x="26" y="97"/>
                  </a:lnTo>
                  <a:lnTo>
                    <a:pt x="21" y="95"/>
                  </a:lnTo>
                  <a:lnTo>
                    <a:pt x="18" y="91"/>
                  </a:lnTo>
                  <a:lnTo>
                    <a:pt x="14" y="88"/>
                  </a:lnTo>
                  <a:lnTo>
                    <a:pt x="12" y="84"/>
                  </a:lnTo>
                  <a:lnTo>
                    <a:pt x="8" y="79"/>
                  </a:lnTo>
                  <a:lnTo>
                    <a:pt x="4" y="74"/>
                  </a:lnTo>
                  <a:lnTo>
                    <a:pt x="0" y="68"/>
                  </a:lnTo>
                  <a:lnTo>
                    <a:pt x="1" y="60"/>
                  </a:lnTo>
                  <a:lnTo>
                    <a:pt x="1" y="54"/>
                  </a:lnTo>
                  <a:lnTo>
                    <a:pt x="2" y="47"/>
                  </a:lnTo>
                  <a:lnTo>
                    <a:pt x="3" y="41"/>
                  </a:lnTo>
                  <a:lnTo>
                    <a:pt x="4" y="35"/>
                  </a:lnTo>
                  <a:lnTo>
                    <a:pt x="6" y="29"/>
                  </a:lnTo>
                  <a:lnTo>
                    <a:pt x="8" y="22"/>
                  </a:lnTo>
                  <a:lnTo>
                    <a:pt x="11" y="17"/>
                  </a:lnTo>
                  <a:lnTo>
                    <a:pt x="14" y="12"/>
                  </a:lnTo>
                  <a:lnTo>
                    <a:pt x="17" y="5"/>
                  </a:lnTo>
                  <a:lnTo>
                    <a:pt x="22" y="3"/>
                  </a:lnTo>
                  <a:lnTo>
                    <a:pt x="28" y="1"/>
                  </a:lnTo>
                  <a:lnTo>
                    <a:pt x="33" y="0"/>
                  </a:lnTo>
                  <a:lnTo>
                    <a:pt x="40" y="0"/>
                  </a:lnTo>
                  <a:lnTo>
                    <a:pt x="46" y="0"/>
                  </a:lnTo>
                  <a:lnTo>
                    <a:pt x="51" y="1"/>
                  </a:lnTo>
                  <a:lnTo>
                    <a:pt x="58" y="3"/>
                  </a:lnTo>
                  <a:lnTo>
                    <a:pt x="63" y="6"/>
                  </a:lnTo>
                  <a:lnTo>
                    <a:pt x="69" y="10"/>
                  </a:lnTo>
                  <a:lnTo>
                    <a:pt x="73" y="15"/>
                  </a:lnTo>
                  <a:lnTo>
                    <a:pt x="73" y="15"/>
                  </a:lnTo>
                  <a:lnTo>
                    <a:pt x="72" y="14"/>
                  </a:lnTo>
                  <a:close/>
                </a:path>
              </a:pathLst>
            </a:custGeom>
            <a:solidFill>
              <a:srgbClr val="000000"/>
            </a:solidFill>
            <a:ln w="9525">
              <a:noFill/>
              <a:round/>
              <a:headEnd/>
              <a:tailEnd/>
            </a:ln>
          </p:spPr>
          <p:txBody>
            <a:bodyPr/>
            <a:lstStyle/>
            <a:p>
              <a:endParaRPr lang="en-US"/>
            </a:p>
          </p:txBody>
        </p:sp>
        <p:sp>
          <p:nvSpPr>
            <p:cNvPr id="477197" name="Freeform 13"/>
            <p:cNvSpPr>
              <a:spLocks/>
            </p:cNvSpPr>
            <p:nvPr/>
          </p:nvSpPr>
          <p:spPr bwMode="auto">
            <a:xfrm>
              <a:off x="2161" y="1042"/>
              <a:ext cx="63" cy="79"/>
            </a:xfrm>
            <a:custGeom>
              <a:avLst/>
              <a:gdLst/>
              <a:ahLst/>
              <a:cxnLst>
                <a:cxn ang="0">
                  <a:pos x="60" y="29"/>
                </a:cxn>
                <a:cxn ang="0">
                  <a:pos x="60" y="33"/>
                </a:cxn>
                <a:cxn ang="0">
                  <a:pos x="60" y="37"/>
                </a:cxn>
                <a:cxn ang="0">
                  <a:pos x="60" y="42"/>
                </a:cxn>
                <a:cxn ang="0">
                  <a:pos x="62" y="44"/>
                </a:cxn>
                <a:cxn ang="0">
                  <a:pos x="62" y="45"/>
                </a:cxn>
                <a:cxn ang="0">
                  <a:pos x="60" y="49"/>
                </a:cxn>
                <a:cxn ang="0">
                  <a:pos x="58" y="54"/>
                </a:cxn>
                <a:cxn ang="0">
                  <a:pos x="56" y="60"/>
                </a:cxn>
                <a:cxn ang="0">
                  <a:pos x="54" y="65"/>
                </a:cxn>
                <a:cxn ang="0">
                  <a:pos x="53" y="68"/>
                </a:cxn>
                <a:cxn ang="0">
                  <a:pos x="51" y="68"/>
                </a:cxn>
                <a:cxn ang="0">
                  <a:pos x="48" y="68"/>
                </a:cxn>
                <a:cxn ang="0">
                  <a:pos x="46" y="68"/>
                </a:cxn>
                <a:cxn ang="0">
                  <a:pos x="44" y="66"/>
                </a:cxn>
                <a:cxn ang="0">
                  <a:pos x="42" y="68"/>
                </a:cxn>
                <a:cxn ang="0">
                  <a:pos x="38" y="69"/>
                </a:cxn>
                <a:cxn ang="0">
                  <a:pos x="36" y="68"/>
                </a:cxn>
                <a:cxn ang="0">
                  <a:pos x="33" y="67"/>
                </a:cxn>
                <a:cxn ang="0">
                  <a:pos x="31" y="68"/>
                </a:cxn>
                <a:cxn ang="0">
                  <a:pos x="26" y="79"/>
                </a:cxn>
                <a:cxn ang="0">
                  <a:pos x="20" y="76"/>
                </a:cxn>
                <a:cxn ang="0">
                  <a:pos x="15" y="73"/>
                </a:cxn>
                <a:cxn ang="0">
                  <a:pos x="9" y="67"/>
                </a:cxn>
                <a:cxn ang="0">
                  <a:pos x="4" y="62"/>
                </a:cxn>
                <a:cxn ang="0">
                  <a:pos x="0" y="55"/>
                </a:cxn>
                <a:cxn ang="0">
                  <a:pos x="2" y="39"/>
                </a:cxn>
                <a:cxn ang="0">
                  <a:pos x="5" y="26"/>
                </a:cxn>
                <a:cxn ang="0">
                  <a:pos x="10" y="16"/>
                </a:cxn>
                <a:cxn ang="0">
                  <a:pos x="18" y="6"/>
                </a:cxn>
                <a:cxn ang="0">
                  <a:pos x="30" y="0"/>
                </a:cxn>
                <a:cxn ang="0">
                  <a:pos x="36" y="3"/>
                </a:cxn>
                <a:cxn ang="0">
                  <a:pos x="45" y="6"/>
                </a:cxn>
                <a:cxn ang="0">
                  <a:pos x="52" y="10"/>
                </a:cxn>
                <a:cxn ang="0">
                  <a:pos x="58" y="17"/>
                </a:cxn>
                <a:cxn ang="0">
                  <a:pos x="60" y="26"/>
                </a:cxn>
              </a:cxnLst>
              <a:rect l="0" t="0" r="r" b="b"/>
              <a:pathLst>
                <a:path w="63" h="79">
                  <a:moveTo>
                    <a:pt x="60" y="26"/>
                  </a:moveTo>
                  <a:lnTo>
                    <a:pt x="60" y="29"/>
                  </a:lnTo>
                  <a:lnTo>
                    <a:pt x="60" y="31"/>
                  </a:lnTo>
                  <a:lnTo>
                    <a:pt x="60" y="33"/>
                  </a:lnTo>
                  <a:lnTo>
                    <a:pt x="60" y="35"/>
                  </a:lnTo>
                  <a:lnTo>
                    <a:pt x="60" y="37"/>
                  </a:lnTo>
                  <a:lnTo>
                    <a:pt x="60" y="39"/>
                  </a:lnTo>
                  <a:lnTo>
                    <a:pt x="60" y="42"/>
                  </a:lnTo>
                  <a:lnTo>
                    <a:pt x="61" y="43"/>
                  </a:lnTo>
                  <a:lnTo>
                    <a:pt x="62" y="44"/>
                  </a:lnTo>
                  <a:lnTo>
                    <a:pt x="63" y="43"/>
                  </a:lnTo>
                  <a:lnTo>
                    <a:pt x="62" y="45"/>
                  </a:lnTo>
                  <a:lnTo>
                    <a:pt x="61" y="47"/>
                  </a:lnTo>
                  <a:lnTo>
                    <a:pt x="60" y="49"/>
                  </a:lnTo>
                  <a:lnTo>
                    <a:pt x="59" y="51"/>
                  </a:lnTo>
                  <a:lnTo>
                    <a:pt x="58" y="54"/>
                  </a:lnTo>
                  <a:lnTo>
                    <a:pt x="57" y="58"/>
                  </a:lnTo>
                  <a:lnTo>
                    <a:pt x="56" y="60"/>
                  </a:lnTo>
                  <a:lnTo>
                    <a:pt x="54" y="63"/>
                  </a:lnTo>
                  <a:lnTo>
                    <a:pt x="54" y="65"/>
                  </a:lnTo>
                  <a:lnTo>
                    <a:pt x="54" y="67"/>
                  </a:lnTo>
                  <a:lnTo>
                    <a:pt x="53" y="68"/>
                  </a:lnTo>
                  <a:lnTo>
                    <a:pt x="52" y="68"/>
                  </a:lnTo>
                  <a:lnTo>
                    <a:pt x="51" y="68"/>
                  </a:lnTo>
                  <a:lnTo>
                    <a:pt x="50" y="68"/>
                  </a:lnTo>
                  <a:lnTo>
                    <a:pt x="48" y="68"/>
                  </a:lnTo>
                  <a:lnTo>
                    <a:pt x="47" y="68"/>
                  </a:lnTo>
                  <a:lnTo>
                    <a:pt x="46" y="68"/>
                  </a:lnTo>
                  <a:lnTo>
                    <a:pt x="45" y="67"/>
                  </a:lnTo>
                  <a:lnTo>
                    <a:pt x="44" y="66"/>
                  </a:lnTo>
                  <a:lnTo>
                    <a:pt x="42" y="65"/>
                  </a:lnTo>
                  <a:lnTo>
                    <a:pt x="42" y="68"/>
                  </a:lnTo>
                  <a:lnTo>
                    <a:pt x="40" y="69"/>
                  </a:lnTo>
                  <a:lnTo>
                    <a:pt x="38" y="69"/>
                  </a:lnTo>
                  <a:lnTo>
                    <a:pt x="37" y="69"/>
                  </a:lnTo>
                  <a:lnTo>
                    <a:pt x="36" y="68"/>
                  </a:lnTo>
                  <a:lnTo>
                    <a:pt x="35" y="67"/>
                  </a:lnTo>
                  <a:lnTo>
                    <a:pt x="33" y="67"/>
                  </a:lnTo>
                  <a:lnTo>
                    <a:pt x="32" y="67"/>
                  </a:lnTo>
                  <a:lnTo>
                    <a:pt x="31" y="68"/>
                  </a:lnTo>
                  <a:lnTo>
                    <a:pt x="30" y="72"/>
                  </a:lnTo>
                  <a:lnTo>
                    <a:pt x="26" y="79"/>
                  </a:lnTo>
                  <a:lnTo>
                    <a:pt x="23" y="78"/>
                  </a:lnTo>
                  <a:lnTo>
                    <a:pt x="20" y="76"/>
                  </a:lnTo>
                  <a:lnTo>
                    <a:pt x="18" y="75"/>
                  </a:lnTo>
                  <a:lnTo>
                    <a:pt x="15" y="73"/>
                  </a:lnTo>
                  <a:lnTo>
                    <a:pt x="11" y="69"/>
                  </a:lnTo>
                  <a:lnTo>
                    <a:pt x="9" y="67"/>
                  </a:lnTo>
                  <a:lnTo>
                    <a:pt x="7" y="65"/>
                  </a:lnTo>
                  <a:lnTo>
                    <a:pt x="4" y="62"/>
                  </a:lnTo>
                  <a:lnTo>
                    <a:pt x="2" y="59"/>
                  </a:lnTo>
                  <a:lnTo>
                    <a:pt x="0" y="55"/>
                  </a:lnTo>
                  <a:lnTo>
                    <a:pt x="1" y="48"/>
                  </a:lnTo>
                  <a:lnTo>
                    <a:pt x="2" y="39"/>
                  </a:lnTo>
                  <a:lnTo>
                    <a:pt x="3" y="33"/>
                  </a:lnTo>
                  <a:lnTo>
                    <a:pt x="5" y="26"/>
                  </a:lnTo>
                  <a:lnTo>
                    <a:pt x="7" y="20"/>
                  </a:lnTo>
                  <a:lnTo>
                    <a:pt x="10" y="16"/>
                  </a:lnTo>
                  <a:lnTo>
                    <a:pt x="14" y="10"/>
                  </a:lnTo>
                  <a:lnTo>
                    <a:pt x="18" y="6"/>
                  </a:lnTo>
                  <a:lnTo>
                    <a:pt x="23" y="3"/>
                  </a:lnTo>
                  <a:lnTo>
                    <a:pt x="30" y="0"/>
                  </a:lnTo>
                  <a:lnTo>
                    <a:pt x="33" y="1"/>
                  </a:lnTo>
                  <a:lnTo>
                    <a:pt x="36" y="3"/>
                  </a:lnTo>
                  <a:lnTo>
                    <a:pt x="40" y="4"/>
                  </a:lnTo>
                  <a:lnTo>
                    <a:pt x="45" y="6"/>
                  </a:lnTo>
                  <a:lnTo>
                    <a:pt x="49" y="8"/>
                  </a:lnTo>
                  <a:lnTo>
                    <a:pt x="52" y="10"/>
                  </a:lnTo>
                  <a:lnTo>
                    <a:pt x="56" y="14"/>
                  </a:lnTo>
                  <a:lnTo>
                    <a:pt x="58" y="17"/>
                  </a:lnTo>
                  <a:lnTo>
                    <a:pt x="60" y="21"/>
                  </a:lnTo>
                  <a:lnTo>
                    <a:pt x="60" y="26"/>
                  </a:lnTo>
                  <a:lnTo>
                    <a:pt x="60" y="26"/>
                  </a:lnTo>
                  <a:close/>
                </a:path>
              </a:pathLst>
            </a:custGeom>
            <a:solidFill>
              <a:srgbClr val="FFFFFF"/>
            </a:solidFill>
            <a:ln w="9525">
              <a:noFill/>
              <a:round/>
              <a:headEnd/>
              <a:tailEnd/>
            </a:ln>
          </p:spPr>
          <p:txBody>
            <a:bodyPr/>
            <a:lstStyle/>
            <a:p>
              <a:endParaRPr lang="en-US"/>
            </a:p>
          </p:txBody>
        </p:sp>
        <p:sp>
          <p:nvSpPr>
            <p:cNvPr id="477198" name="Freeform 14"/>
            <p:cNvSpPr>
              <a:spLocks/>
            </p:cNvSpPr>
            <p:nvPr/>
          </p:nvSpPr>
          <p:spPr bwMode="auto">
            <a:xfrm>
              <a:off x="2271" y="1074"/>
              <a:ext cx="6" cy="40"/>
            </a:xfrm>
            <a:custGeom>
              <a:avLst/>
              <a:gdLst/>
              <a:ahLst/>
              <a:cxnLst>
                <a:cxn ang="0">
                  <a:pos x="0" y="40"/>
                </a:cxn>
                <a:cxn ang="0">
                  <a:pos x="1" y="37"/>
                </a:cxn>
                <a:cxn ang="0">
                  <a:pos x="2" y="33"/>
                </a:cxn>
                <a:cxn ang="0">
                  <a:pos x="2" y="30"/>
                </a:cxn>
                <a:cxn ang="0">
                  <a:pos x="2" y="26"/>
                </a:cxn>
                <a:cxn ang="0">
                  <a:pos x="1" y="21"/>
                </a:cxn>
                <a:cxn ang="0">
                  <a:pos x="1" y="17"/>
                </a:cxn>
                <a:cxn ang="0">
                  <a:pos x="1" y="12"/>
                </a:cxn>
                <a:cxn ang="0">
                  <a:pos x="1" y="7"/>
                </a:cxn>
                <a:cxn ang="0">
                  <a:pos x="1" y="3"/>
                </a:cxn>
                <a:cxn ang="0">
                  <a:pos x="2" y="0"/>
                </a:cxn>
                <a:cxn ang="0">
                  <a:pos x="2" y="4"/>
                </a:cxn>
                <a:cxn ang="0">
                  <a:pos x="4" y="8"/>
                </a:cxn>
                <a:cxn ang="0">
                  <a:pos x="5" y="13"/>
                </a:cxn>
                <a:cxn ang="0">
                  <a:pos x="6" y="16"/>
                </a:cxn>
                <a:cxn ang="0">
                  <a:pos x="6" y="20"/>
                </a:cxn>
                <a:cxn ang="0">
                  <a:pos x="6" y="25"/>
                </a:cxn>
                <a:cxn ang="0">
                  <a:pos x="6" y="29"/>
                </a:cxn>
                <a:cxn ang="0">
                  <a:pos x="5" y="32"/>
                </a:cxn>
                <a:cxn ang="0">
                  <a:pos x="4" y="36"/>
                </a:cxn>
                <a:cxn ang="0">
                  <a:pos x="0" y="40"/>
                </a:cxn>
                <a:cxn ang="0">
                  <a:pos x="0" y="40"/>
                </a:cxn>
              </a:cxnLst>
              <a:rect l="0" t="0" r="r" b="b"/>
              <a:pathLst>
                <a:path w="6" h="40">
                  <a:moveTo>
                    <a:pt x="0" y="40"/>
                  </a:moveTo>
                  <a:lnTo>
                    <a:pt x="1" y="37"/>
                  </a:lnTo>
                  <a:lnTo>
                    <a:pt x="2" y="33"/>
                  </a:lnTo>
                  <a:lnTo>
                    <a:pt x="2" y="30"/>
                  </a:lnTo>
                  <a:lnTo>
                    <a:pt x="2" y="26"/>
                  </a:lnTo>
                  <a:lnTo>
                    <a:pt x="1" y="21"/>
                  </a:lnTo>
                  <a:lnTo>
                    <a:pt x="1" y="17"/>
                  </a:lnTo>
                  <a:lnTo>
                    <a:pt x="1" y="12"/>
                  </a:lnTo>
                  <a:lnTo>
                    <a:pt x="1" y="7"/>
                  </a:lnTo>
                  <a:lnTo>
                    <a:pt x="1" y="3"/>
                  </a:lnTo>
                  <a:lnTo>
                    <a:pt x="2" y="0"/>
                  </a:lnTo>
                  <a:lnTo>
                    <a:pt x="2" y="4"/>
                  </a:lnTo>
                  <a:lnTo>
                    <a:pt x="4" y="8"/>
                  </a:lnTo>
                  <a:lnTo>
                    <a:pt x="5" y="13"/>
                  </a:lnTo>
                  <a:lnTo>
                    <a:pt x="6" y="16"/>
                  </a:lnTo>
                  <a:lnTo>
                    <a:pt x="6" y="20"/>
                  </a:lnTo>
                  <a:lnTo>
                    <a:pt x="6" y="25"/>
                  </a:lnTo>
                  <a:lnTo>
                    <a:pt x="6" y="29"/>
                  </a:lnTo>
                  <a:lnTo>
                    <a:pt x="5" y="32"/>
                  </a:lnTo>
                  <a:lnTo>
                    <a:pt x="4" y="36"/>
                  </a:lnTo>
                  <a:lnTo>
                    <a:pt x="0" y="40"/>
                  </a:lnTo>
                  <a:lnTo>
                    <a:pt x="0" y="40"/>
                  </a:lnTo>
                  <a:close/>
                </a:path>
              </a:pathLst>
            </a:custGeom>
            <a:solidFill>
              <a:srgbClr val="FFFFFF"/>
            </a:solidFill>
            <a:ln w="9525">
              <a:noFill/>
              <a:round/>
              <a:headEnd/>
              <a:tailEnd/>
            </a:ln>
          </p:spPr>
          <p:txBody>
            <a:bodyPr/>
            <a:lstStyle/>
            <a:p>
              <a:endParaRPr lang="en-US"/>
            </a:p>
          </p:txBody>
        </p:sp>
        <p:sp>
          <p:nvSpPr>
            <p:cNvPr id="477199" name="Freeform 15"/>
            <p:cNvSpPr>
              <a:spLocks/>
            </p:cNvSpPr>
            <p:nvPr/>
          </p:nvSpPr>
          <p:spPr bwMode="auto">
            <a:xfrm>
              <a:off x="2197" y="1236"/>
              <a:ext cx="16" cy="35"/>
            </a:xfrm>
            <a:custGeom>
              <a:avLst/>
              <a:gdLst/>
              <a:ahLst/>
              <a:cxnLst>
                <a:cxn ang="0">
                  <a:pos x="7" y="35"/>
                </a:cxn>
                <a:cxn ang="0">
                  <a:pos x="7" y="32"/>
                </a:cxn>
                <a:cxn ang="0">
                  <a:pos x="4" y="30"/>
                </a:cxn>
                <a:cxn ang="0">
                  <a:pos x="3" y="28"/>
                </a:cxn>
                <a:cxn ang="0">
                  <a:pos x="2" y="25"/>
                </a:cxn>
                <a:cxn ang="0">
                  <a:pos x="1" y="23"/>
                </a:cxn>
                <a:cxn ang="0">
                  <a:pos x="1" y="20"/>
                </a:cxn>
                <a:cxn ang="0">
                  <a:pos x="0" y="16"/>
                </a:cxn>
                <a:cxn ang="0">
                  <a:pos x="0" y="13"/>
                </a:cxn>
                <a:cxn ang="0">
                  <a:pos x="0" y="10"/>
                </a:cxn>
                <a:cxn ang="0">
                  <a:pos x="0" y="7"/>
                </a:cxn>
                <a:cxn ang="0">
                  <a:pos x="8" y="0"/>
                </a:cxn>
                <a:cxn ang="0">
                  <a:pos x="12" y="3"/>
                </a:cxn>
                <a:cxn ang="0">
                  <a:pos x="15" y="7"/>
                </a:cxn>
                <a:cxn ang="0">
                  <a:pos x="16" y="10"/>
                </a:cxn>
                <a:cxn ang="0">
                  <a:pos x="15" y="13"/>
                </a:cxn>
                <a:cxn ang="0">
                  <a:pos x="14" y="17"/>
                </a:cxn>
                <a:cxn ang="0">
                  <a:pos x="13" y="21"/>
                </a:cxn>
                <a:cxn ang="0">
                  <a:pos x="11" y="25"/>
                </a:cxn>
                <a:cxn ang="0">
                  <a:pos x="9" y="28"/>
                </a:cxn>
                <a:cxn ang="0">
                  <a:pos x="8" y="31"/>
                </a:cxn>
                <a:cxn ang="0">
                  <a:pos x="8" y="35"/>
                </a:cxn>
                <a:cxn ang="0">
                  <a:pos x="8" y="35"/>
                </a:cxn>
                <a:cxn ang="0">
                  <a:pos x="7" y="35"/>
                </a:cxn>
              </a:cxnLst>
              <a:rect l="0" t="0" r="r" b="b"/>
              <a:pathLst>
                <a:path w="16" h="35">
                  <a:moveTo>
                    <a:pt x="7" y="35"/>
                  </a:moveTo>
                  <a:lnTo>
                    <a:pt x="7" y="32"/>
                  </a:lnTo>
                  <a:lnTo>
                    <a:pt x="4" y="30"/>
                  </a:lnTo>
                  <a:lnTo>
                    <a:pt x="3" y="28"/>
                  </a:lnTo>
                  <a:lnTo>
                    <a:pt x="2" y="25"/>
                  </a:lnTo>
                  <a:lnTo>
                    <a:pt x="1" y="23"/>
                  </a:lnTo>
                  <a:lnTo>
                    <a:pt x="1" y="20"/>
                  </a:lnTo>
                  <a:lnTo>
                    <a:pt x="0" y="16"/>
                  </a:lnTo>
                  <a:lnTo>
                    <a:pt x="0" y="13"/>
                  </a:lnTo>
                  <a:lnTo>
                    <a:pt x="0" y="10"/>
                  </a:lnTo>
                  <a:lnTo>
                    <a:pt x="0" y="7"/>
                  </a:lnTo>
                  <a:lnTo>
                    <a:pt x="8" y="0"/>
                  </a:lnTo>
                  <a:lnTo>
                    <a:pt x="12" y="3"/>
                  </a:lnTo>
                  <a:lnTo>
                    <a:pt x="15" y="7"/>
                  </a:lnTo>
                  <a:lnTo>
                    <a:pt x="16" y="10"/>
                  </a:lnTo>
                  <a:lnTo>
                    <a:pt x="15" y="13"/>
                  </a:lnTo>
                  <a:lnTo>
                    <a:pt x="14" y="17"/>
                  </a:lnTo>
                  <a:lnTo>
                    <a:pt x="13" y="21"/>
                  </a:lnTo>
                  <a:lnTo>
                    <a:pt x="11" y="25"/>
                  </a:lnTo>
                  <a:lnTo>
                    <a:pt x="9" y="28"/>
                  </a:lnTo>
                  <a:lnTo>
                    <a:pt x="8" y="31"/>
                  </a:lnTo>
                  <a:lnTo>
                    <a:pt x="8" y="35"/>
                  </a:lnTo>
                  <a:lnTo>
                    <a:pt x="8" y="35"/>
                  </a:lnTo>
                  <a:lnTo>
                    <a:pt x="7" y="35"/>
                  </a:lnTo>
                  <a:close/>
                </a:path>
              </a:pathLst>
            </a:custGeom>
            <a:solidFill>
              <a:srgbClr val="000000"/>
            </a:solidFill>
            <a:ln w="9525">
              <a:noFill/>
              <a:round/>
              <a:headEnd/>
              <a:tailEnd/>
            </a:ln>
          </p:spPr>
          <p:txBody>
            <a:bodyPr/>
            <a:lstStyle/>
            <a:p>
              <a:endParaRPr lang="en-US"/>
            </a:p>
          </p:txBody>
        </p:sp>
        <p:sp>
          <p:nvSpPr>
            <p:cNvPr id="477200" name="Freeform 16"/>
            <p:cNvSpPr>
              <a:spLocks/>
            </p:cNvSpPr>
            <p:nvPr/>
          </p:nvSpPr>
          <p:spPr bwMode="auto">
            <a:xfrm>
              <a:off x="1567" y="1245"/>
              <a:ext cx="3" cy="5"/>
            </a:xfrm>
            <a:custGeom>
              <a:avLst/>
              <a:gdLst/>
              <a:ahLst/>
              <a:cxnLst>
                <a:cxn ang="0">
                  <a:pos x="1" y="2"/>
                </a:cxn>
                <a:cxn ang="0">
                  <a:pos x="2" y="4"/>
                </a:cxn>
                <a:cxn ang="0">
                  <a:pos x="3" y="5"/>
                </a:cxn>
                <a:cxn ang="0">
                  <a:pos x="3" y="5"/>
                </a:cxn>
                <a:cxn ang="0">
                  <a:pos x="3" y="5"/>
                </a:cxn>
                <a:cxn ang="0">
                  <a:pos x="3" y="4"/>
                </a:cxn>
                <a:cxn ang="0">
                  <a:pos x="2" y="3"/>
                </a:cxn>
                <a:cxn ang="0">
                  <a:pos x="2" y="3"/>
                </a:cxn>
                <a:cxn ang="0">
                  <a:pos x="1" y="2"/>
                </a:cxn>
                <a:cxn ang="0">
                  <a:pos x="1" y="1"/>
                </a:cxn>
                <a:cxn ang="0">
                  <a:pos x="0" y="0"/>
                </a:cxn>
                <a:cxn ang="0">
                  <a:pos x="1" y="3"/>
                </a:cxn>
                <a:cxn ang="0">
                  <a:pos x="1" y="3"/>
                </a:cxn>
                <a:cxn ang="0">
                  <a:pos x="1" y="2"/>
                </a:cxn>
              </a:cxnLst>
              <a:rect l="0" t="0" r="r" b="b"/>
              <a:pathLst>
                <a:path w="3" h="5">
                  <a:moveTo>
                    <a:pt x="1" y="2"/>
                  </a:moveTo>
                  <a:lnTo>
                    <a:pt x="2" y="4"/>
                  </a:lnTo>
                  <a:lnTo>
                    <a:pt x="3" y="5"/>
                  </a:lnTo>
                  <a:lnTo>
                    <a:pt x="3" y="5"/>
                  </a:lnTo>
                  <a:lnTo>
                    <a:pt x="3" y="5"/>
                  </a:lnTo>
                  <a:lnTo>
                    <a:pt x="3" y="4"/>
                  </a:lnTo>
                  <a:lnTo>
                    <a:pt x="2" y="3"/>
                  </a:lnTo>
                  <a:lnTo>
                    <a:pt x="2" y="3"/>
                  </a:lnTo>
                  <a:lnTo>
                    <a:pt x="1" y="2"/>
                  </a:lnTo>
                  <a:lnTo>
                    <a:pt x="1" y="1"/>
                  </a:lnTo>
                  <a:lnTo>
                    <a:pt x="0" y="0"/>
                  </a:lnTo>
                  <a:lnTo>
                    <a:pt x="1" y="3"/>
                  </a:lnTo>
                  <a:lnTo>
                    <a:pt x="1" y="3"/>
                  </a:lnTo>
                  <a:lnTo>
                    <a:pt x="1" y="2"/>
                  </a:lnTo>
                  <a:close/>
                </a:path>
              </a:pathLst>
            </a:custGeom>
            <a:solidFill>
              <a:srgbClr val="FFFFFF"/>
            </a:solidFill>
            <a:ln w="9525">
              <a:noFill/>
              <a:round/>
              <a:headEnd/>
              <a:tailEnd/>
            </a:ln>
          </p:spPr>
          <p:txBody>
            <a:bodyPr/>
            <a:lstStyle/>
            <a:p>
              <a:endParaRPr lang="en-US"/>
            </a:p>
          </p:txBody>
        </p:sp>
        <p:sp>
          <p:nvSpPr>
            <p:cNvPr id="477201" name="Freeform 17"/>
            <p:cNvSpPr>
              <a:spLocks/>
            </p:cNvSpPr>
            <p:nvPr/>
          </p:nvSpPr>
          <p:spPr bwMode="auto">
            <a:xfrm>
              <a:off x="2122" y="1313"/>
              <a:ext cx="3" cy="7"/>
            </a:xfrm>
            <a:custGeom>
              <a:avLst/>
              <a:gdLst/>
              <a:ahLst/>
              <a:cxnLst>
                <a:cxn ang="0">
                  <a:pos x="2" y="4"/>
                </a:cxn>
                <a:cxn ang="0">
                  <a:pos x="1" y="7"/>
                </a:cxn>
                <a:cxn ang="0">
                  <a:pos x="0" y="0"/>
                </a:cxn>
                <a:cxn ang="0">
                  <a:pos x="0" y="1"/>
                </a:cxn>
                <a:cxn ang="0">
                  <a:pos x="0" y="1"/>
                </a:cxn>
                <a:cxn ang="0">
                  <a:pos x="0" y="2"/>
                </a:cxn>
                <a:cxn ang="0">
                  <a:pos x="0" y="2"/>
                </a:cxn>
                <a:cxn ang="0">
                  <a:pos x="1" y="3"/>
                </a:cxn>
                <a:cxn ang="0">
                  <a:pos x="1" y="3"/>
                </a:cxn>
                <a:cxn ang="0">
                  <a:pos x="2" y="4"/>
                </a:cxn>
                <a:cxn ang="0">
                  <a:pos x="2" y="4"/>
                </a:cxn>
                <a:cxn ang="0">
                  <a:pos x="2" y="4"/>
                </a:cxn>
                <a:cxn ang="0">
                  <a:pos x="3" y="5"/>
                </a:cxn>
                <a:cxn ang="0">
                  <a:pos x="3" y="5"/>
                </a:cxn>
                <a:cxn ang="0">
                  <a:pos x="2" y="4"/>
                </a:cxn>
              </a:cxnLst>
              <a:rect l="0" t="0" r="r" b="b"/>
              <a:pathLst>
                <a:path w="3" h="7">
                  <a:moveTo>
                    <a:pt x="2" y="4"/>
                  </a:moveTo>
                  <a:lnTo>
                    <a:pt x="1" y="7"/>
                  </a:lnTo>
                  <a:lnTo>
                    <a:pt x="0" y="0"/>
                  </a:lnTo>
                  <a:lnTo>
                    <a:pt x="0" y="1"/>
                  </a:lnTo>
                  <a:lnTo>
                    <a:pt x="0" y="1"/>
                  </a:lnTo>
                  <a:lnTo>
                    <a:pt x="0" y="2"/>
                  </a:lnTo>
                  <a:lnTo>
                    <a:pt x="0" y="2"/>
                  </a:lnTo>
                  <a:lnTo>
                    <a:pt x="1" y="3"/>
                  </a:lnTo>
                  <a:lnTo>
                    <a:pt x="1" y="3"/>
                  </a:lnTo>
                  <a:lnTo>
                    <a:pt x="2" y="4"/>
                  </a:lnTo>
                  <a:lnTo>
                    <a:pt x="2" y="4"/>
                  </a:lnTo>
                  <a:lnTo>
                    <a:pt x="2" y="4"/>
                  </a:lnTo>
                  <a:lnTo>
                    <a:pt x="3" y="5"/>
                  </a:lnTo>
                  <a:lnTo>
                    <a:pt x="3" y="5"/>
                  </a:lnTo>
                  <a:lnTo>
                    <a:pt x="2" y="4"/>
                  </a:lnTo>
                  <a:close/>
                </a:path>
              </a:pathLst>
            </a:custGeom>
            <a:solidFill>
              <a:srgbClr val="FFFFFF"/>
            </a:solidFill>
            <a:ln w="9525">
              <a:noFill/>
              <a:round/>
              <a:headEnd/>
              <a:tailEnd/>
            </a:ln>
          </p:spPr>
          <p:txBody>
            <a:bodyPr/>
            <a:lstStyle/>
            <a:p>
              <a:endParaRPr lang="en-US"/>
            </a:p>
          </p:txBody>
        </p:sp>
        <p:sp>
          <p:nvSpPr>
            <p:cNvPr id="477202" name="Freeform 18"/>
            <p:cNvSpPr>
              <a:spLocks/>
            </p:cNvSpPr>
            <p:nvPr/>
          </p:nvSpPr>
          <p:spPr bwMode="auto">
            <a:xfrm>
              <a:off x="1427" y="1425"/>
              <a:ext cx="3" cy="10"/>
            </a:xfrm>
            <a:custGeom>
              <a:avLst/>
              <a:gdLst/>
              <a:ahLst/>
              <a:cxnLst>
                <a:cxn ang="0">
                  <a:pos x="0" y="0"/>
                </a:cxn>
                <a:cxn ang="0">
                  <a:pos x="3" y="0"/>
                </a:cxn>
                <a:cxn ang="0">
                  <a:pos x="3" y="10"/>
                </a:cxn>
                <a:cxn ang="0">
                  <a:pos x="1" y="10"/>
                </a:cxn>
                <a:cxn ang="0">
                  <a:pos x="1" y="0"/>
                </a:cxn>
                <a:cxn ang="0">
                  <a:pos x="1" y="0"/>
                </a:cxn>
                <a:cxn ang="0">
                  <a:pos x="0" y="0"/>
                </a:cxn>
              </a:cxnLst>
              <a:rect l="0" t="0" r="r" b="b"/>
              <a:pathLst>
                <a:path w="3" h="10">
                  <a:moveTo>
                    <a:pt x="0" y="0"/>
                  </a:moveTo>
                  <a:lnTo>
                    <a:pt x="3" y="0"/>
                  </a:lnTo>
                  <a:lnTo>
                    <a:pt x="3" y="10"/>
                  </a:lnTo>
                  <a:lnTo>
                    <a:pt x="1" y="10"/>
                  </a:lnTo>
                  <a:lnTo>
                    <a:pt x="1" y="0"/>
                  </a:lnTo>
                  <a:lnTo>
                    <a:pt x="1" y="0"/>
                  </a:lnTo>
                  <a:lnTo>
                    <a:pt x="0" y="0"/>
                  </a:lnTo>
                  <a:close/>
                </a:path>
              </a:pathLst>
            </a:custGeom>
            <a:solidFill>
              <a:srgbClr val="FFFFFF"/>
            </a:solidFill>
            <a:ln w="9525">
              <a:noFill/>
              <a:round/>
              <a:headEnd/>
              <a:tailEnd/>
            </a:ln>
          </p:spPr>
          <p:txBody>
            <a:bodyPr/>
            <a:lstStyle/>
            <a:p>
              <a:endParaRPr lang="en-US"/>
            </a:p>
          </p:txBody>
        </p:sp>
        <p:sp>
          <p:nvSpPr>
            <p:cNvPr id="477203" name="Freeform 19"/>
            <p:cNvSpPr>
              <a:spLocks/>
            </p:cNvSpPr>
            <p:nvPr/>
          </p:nvSpPr>
          <p:spPr bwMode="auto">
            <a:xfrm>
              <a:off x="1410" y="1452"/>
              <a:ext cx="7" cy="13"/>
            </a:xfrm>
            <a:custGeom>
              <a:avLst/>
              <a:gdLst/>
              <a:ahLst/>
              <a:cxnLst>
                <a:cxn ang="0">
                  <a:pos x="4" y="0"/>
                </a:cxn>
                <a:cxn ang="0">
                  <a:pos x="7" y="1"/>
                </a:cxn>
                <a:cxn ang="0">
                  <a:pos x="1" y="13"/>
                </a:cxn>
                <a:cxn ang="0">
                  <a:pos x="0" y="12"/>
                </a:cxn>
                <a:cxn ang="0">
                  <a:pos x="6" y="1"/>
                </a:cxn>
                <a:cxn ang="0">
                  <a:pos x="6" y="1"/>
                </a:cxn>
                <a:cxn ang="0">
                  <a:pos x="4" y="0"/>
                </a:cxn>
              </a:cxnLst>
              <a:rect l="0" t="0" r="r" b="b"/>
              <a:pathLst>
                <a:path w="7" h="13">
                  <a:moveTo>
                    <a:pt x="4" y="0"/>
                  </a:moveTo>
                  <a:lnTo>
                    <a:pt x="7" y="1"/>
                  </a:lnTo>
                  <a:lnTo>
                    <a:pt x="1" y="13"/>
                  </a:lnTo>
                  <a:lnTo>
                    <a:pt x="0" y="12"/>
                  </a:lnTo>
                  <a:lnTo>
                    <a:pt x="6" y="1"/>
                  </a:lnTo>
                  <a:lnTo>
                    <a:pt x="6" y="1"/>
                  </a:lnTo>
                  <a:lnTo>
                    <a:pt x="4" y="0"/>
                  </a:lnTo>
                  <a:close/>
                </a:path>
              </a:pathLst>
            </a:custGeom>
            <a:solidFill>
              <a:srgbClr val="FFFFFF"/>
            </a:solidFill>
            <a:ln w="9525">
              <a:noFill/>
              <a:round/>
              <a:headEnd/>
              <a:tailEnd/>
            </a:ln>
          </p:spPr>
          <p:txBody>
            <a:bodyPr/>
            <a:lstStyle/>
            <a:p>
              <a:endParaRPr lang="en-US"/>
            </a:p>
          </p:txBody>
        </p:sp>
        <p:sp>
          <p:nvSpPr>
            <p:cNvPr id="477204" name="Freeform 20"/>
            <p:cNvSpPr>
              <a:spLocks/>
            </p:cNvSpPr>
            <p:nvPr/>
          </p:nvSpPr>
          <p:spPr bwMode="auto">
            <a:xfrm>
              <a:off x="1561" y="1560"/>
              <a:ext cx="6" cy="5"/>
            </a:xfrm>
            <a:custGeom>
              <a:avLst/>
              <a:gdLst/>
              <a:ahLst/>
              <a:cxnLst>
                <a:cxn ang="0">
                  <a:pos x="2" y="5"/>
                </a:cxn>
                <a:cxn ang="0">
                  <a:pos x="1" y="5"/>
                </a:cxn>
                <a:cxn ang="0">
                  <a:pos x="1" y="4"/>
                </a:cxn>
                <a:cxn ang="0">
                  <a:pos x="0" y="3"/>
                </a:cxn>
                <a:cxn ang="0">
                  <a:pos x="1" y="2"/>
                </a:cxn>
                <a:cxn ang="0">
                  <a:pos x="1" y="2"/>
                </a:cxn>
                <a:cxn ang="0">
                  <a:pos x="2" y="2"/>
                </a:cxn>
                <a:cxn ang="0">
                  <a:pos x="3" y="2"/>
                </a:cxn>
                <a:cxn ang="0">
                  <a:pos x="4" y="2"/>
                </a:cxn>
                <a:cxn ang="0">
                  <a:pos x="5" y="1"/>
                </a:cxn>
                <a:cxn ang="0">
                  <a:pos x="5" y="1"/>
                </a:cxn>
                <a:cxn ang="0">
                  <a:pos x="6" y="0"/>
                </a:cxn>
                <a:cxn ang="0">
                  <a:pos x="6" y="1"/>
                </a:cxn>
                <a:cxn ang="0">
                  <a:pos x="6" y="1"/>
                </a:cxn>
                <a:cxn ang="0">
                  <a:pos x="6" y="2"/>
                </a:cxn>
                <a:cxn ang="0">
                  <a:pos x="5" y="2"/>
                </a:cxn>
                <a:cxn ang="0">
                  <a:pos x="5" y="3"/>
                </a:cxn>
                <a:cxn ang="0">
                  <a:pos x="5" y="3"/>
                </a:cxn>
                <a:cxn ang="0">
                  <a:pos x="4" y="4"/>
                </a:cxn>
                <a:cxn ang="0">
                  <a:pos x="3" y="4"/>
                </a:cxn>
                <a:cxn ang="0">
                  <a:pos x="3" y="5"/>
                </a:cxn>
                <a:cxn ang="0">
                  <a:pos x="2" y="5"/>
                </a:cxn>
                <a:cxn ang="0">
                  <a:pos x="2" y="5"/>
                </a:cxn>
              </a:cxnLst>
              <a:rect l="0" t="0" r="r" b="b"/>
              <a:pathLst>
                <a:path w="6" h="5">
                  <a:moveTo>
                    <a:pt x="2" y="5"/>
                  </a:moveTo>
                  <a:lnTo>
                    <a:pt x="1" y="5"/>
                  </a:lnTo>
                  <a:lnTo>
                    <a:pt x="1" y="4"/>
                  </a:lnTo>
                  <a:lnTo>
                    <a:pt x="0" y="3"/>
                  </a:lnTo>
                  <a:lnTo>
                    <a:pt x="1" y="2"/>
                  </a:lnTo>
                  <a:lnTo>
                    <a:pt x="1" y="2"/>
                  </a:lnTo>
                  <a:lnTo>
                    <a:pt x="2" y="2"/>
                  </a:lnTo>
                  <a:lnTo>
                    <a:pt x="3" y="2"/>
                  </a:lnTo>
                  <a:lnTo>
                    <a:pt x="4" y="2"/>
                  </a:lnTo>
                  <a:lnTo>
                    <a:pt x="5" y="1"/>
                  </a:lnTo>
                  <a:lnTo>
                    <a:pt x="5" y="1"/>
                  </a:lnTo>
                  <a:lnTo>
                    <a:pt x="6" y="0"/>
                  </a:lnTo>
                  <a:lnTo>
                    <a:pt x="6" y="1"/>
                  </a:lnTo>
                  <a:lnTo>
                    <a:pt x="6" y="1"/>
                  </a:lnTo>
                  <a:lnTo>
                    <a:pt x="6" y="2"/>
                  </a:lnTo>
                  <a:lnTo>
                    <a:pt x="5" y="2"/>
                  </a:lnTo>
                  <a:lnTo>
                    <a:pt x="5" y="3"/>
                  </a:lnTo>
                  <a:lnTo>
                    <a:pt x="5" y="3"/>
                  </a:lnTo>
                  <a:lnTo>
                    <a:pt x="4" y="4"/>
                  </a:lnTo>
                  <a:lnTo>
                    <a:pt x="3" y="4"/>
                  </a:lnTo>
                  <a:lnTo>
                    <a:pt x="3" y="5"/>
                  </a:lnTo>
                  <a:lnTo>
                    <a:pt x="2" y="5"/>
                  </a:lnTo>
                  <a:lnTo>
                    <a:pt x="2" y="5"/>
                  </a:lnTo>
                  <a:close/>
                </a:path>
              </a:pathLst>
            </a:custGeom>
            <a:solidFill>
              <a:srgbClr val="000000"/>
            </a:solidFill>
            <a:ln w="9525">
              <a:noFill/>
              <a:round/>
              <a:headEnd/>
              <a:tailEnd/>
            </a:ln>
          </p:spPr>
          <p:txBody>
            <a:bodyPr/>
            <a:lstStyle/>
            <a:p>
              <a:endParaRPr lang="en-US"/>
            </a:p>
          </p:txBody>
        </p:sp>
        <p:sp>
          <p:nvSpPr>
            <p:cNvPr id="477205" name="Freeform 21"/>
            <p:cNvSpPr>
              <a:spLocks/>
            </p:cNvSpPr>
            <p:nvPr/>
          </p:nvSpPr>
          <p:spPr bwMode="auto">
            <a:xfrm>
              <a:off x="1348" y="1573"/>
              <a:ext cx="2" cy="8"/>
            </a:xfrm>
            <a:custGeom>
              <a:avLst/>
              <a:gdLst/>
              <a:ahLst/>
              <a:cxnLst>
                <a:cxn ang="0">
                  <a:pos x="0" y="0"/>
                </a:cxn>
                <a:cxn ang="0">
                  <a:pos x="2" y="0"/>
                </a:cxn>
                <a:cxn ang="0">
                  <a:pos x="2" y="8"/>
                </a:cxn>
                <a:cxn ang="0">
                  <a:pos x="0" y="8"/>
                </a:cxn>
                <a:cxn ang="0">
                  <a:pos x="0" y="0"/>
                </a:cxn>
                <a:cxn ang="0">
                  <a:pos x="0" y="0"/>
                </a:cxn>
              </a:cxnLst>
              <a:rect l="0" t="0" r="r" b="b"/>
              <a:pathLst>
                <a:path w="2" h="8">
                  <a:moveTo>
                    <a:pt x="0" y="0"/>
                  </a:moveTo>
                  <a:lnTo>
                    <a:pt x="2" y="0"/>
                  </a:lnTo>
                  <a:lnTo>
                    <a:pt x="2" y="8"/>
                  </a:lnTo>
                  <a:lnTo>
                    <a:pt x="0" y="8"/>
                  </a:lnTo>
                  <a:lnTo>
                    <a:pt x="0" y="0"/>
                  </a:lnTo>
                  <a:lnTo>
                    <a:pt x="0" y="0"/>
                  </a:lnTo>
                  <a:close/>
                </a:path>
              </a:pathLst>
            </a:custGeom>
            <a:solidFill>
              <a:srgbClr val="FFFFFF"/>
            </a:solidFill>
            <a:ln w="9525">
              <a:noFill/>
              <a:round/>
              <a:headEnd/>
              <a:tailEnd/>
            </a:ln>
          </p:spPr>
          <p:txBody>
            <a:bodyPr/>
            <a:lstStyle/>
            <a:p>
              <a:endParaRPr lang="en-US"/>
            </a:p>
          </p:txBody>
        </p:sp>
        <p:sp>
          <p:nvSpPr>
            <p:cNvPr id="477206" name="Freeform 22"/>
            <p:cNvSpPr>
              <a:spLocks/>
            </p:cNvSpPr>
            <p:nvPr/>
          </p:nvSpPr>
          <p:spPr bwMode="auto">
            <a:xfrm>
              <a:off x="795" y="1650"/>
              <a:ext cx="84" cy="306"/>
            </a:xfrm>
            <a:custGeom>
              <a:avLst/>
              <a:gdLst/>
              <a:ahLst/>
              <a:cxnLst>
                <a:cxn ang="0">
                  <a:pos x="59" y="95"/>
                </a:cxn>
                <a:cxn ang="0">
                  <a:pos x="60" y="101"/>
                </a:cxn>
                <a:cxn ang="0">
                  <a:pos x="60" y="109"/>
                </a:cxn>
                <a:cxn ang="0">
                  <a:pos x="71" y="149"/>
                </a:cxn>
                <a:cxn ang="0">
                  <a:pos x="75" y="144"/>
                </a:cxn>
                <a:cxn ang="0">
                  <a:pos x="74" y="148"/>
                </a:cxn>
                <a:cxn ang="0">
                  <a:pos x="72" y="153"/>
                </a:cxn>
                <a:cxn ang="0">
                  <a:pos x="72" y="160"/>
                </a:cxn>
                <a:cxn ang="0">
                  <a:pos x="74" y="169"/>
                </a:cxn>
                <a:cxn ang="0">
                  <a:pos x="77" y="177"/>
                </a:cxn>
                <a:cxn ang="0">
                  <a:pos x="77" y="186"/>
                </a:cxn>
                <a:cxn ang="0">
                  <a:pos x="82" y="181"/>
                </a:cxn>
                <a:cxn ang="0">
                  <a:pos x="79" y="184"/>
                </a:cxn>
                <a:cxn ang="0">
                  <a:pos x="78" y="189"/>
                </a:cxn>
                <a:cxn ang="0">
                  <a:pos x="74" y="197"/>
                </a:cxn>
                <a:cxn ang="0">
                  <a:pos x="77" y="228"/>
                </a:cxn>
                <a:cxn ang="0">
                  <a:pos x="75" y="258"/>
                </a:cxn>
                <a:cxn ang="0">
                  <a:pos x="74" y="288"/>
                </a:cxn>
                <a:cxn ang="0">
                  <a:pos x="36" y="302"/>
                </a:cxn>
                <a:cxn ang="0">
                  <a:pos x="29" y="288"/>
                </a:cxn>
                <a:cxn ang="0">
                  <a:pos x="24" y="275"/>
                </a:cxn>
                <a:cxn ang="0">
                  <a:pos x="17" y="264"/>
                </a:cxn>
                <a:cxn ang="0">
                  <a:pos x="15" y="266"/>
                </a:cxn>
                <a:cxn ang="0">
                  <a:pos x="13" y="263"/>
                </a:cxn>
                <a:cxn ang="0">
                  <a:pos x="11" y="259"/>
                </a:cxn>
                <a:cxn ang="0">
                  <a:pos x="10" y="257"/>
                </a:cxn>
                <a:cxn ang="0">
                  <a:pos x="11" y="258"/>
                </a:cxn>
                <a:cxn ang="0">
                  <a:pos x="12" y="258"/>
                </a:cxn>
                <a:cxn ang="0">
                  <a:pos x="13" y="258"/>
                </a:cxn>
                <a:cxn ang="0">
                  <a:pos x="14" y="241"/>
                </a:cxn>
                <a:cxn ang="0">
                  <a:pos x="11" y="225"/>
                </a:cxn>
                <a:cxn ang="0">
                  <a:pos x="6" y="209"/>
                </a:cxn>
                <a:cxn ang="0">
                  <a:pos x="2" y="206"/>
                </a:cxn>
                <a:cxn ang="0">
                  <a:pos x="1" y="208"/>
                </a:cxn>
                <a:cxn ang="0">
                  <a:pos x="0" y="211"/>
                </a:cxn>
                <a:cxn ang="0">
                  <a:pos x="0" y="212"/>
                </a:cxn>
                <a:cxn ang="0">
                  <a:pos x="1" y="208"/>
                </a:cxn>
                <a:cxn ang="0">
                  <a:pos x="5" y="205"/>
                </a:cxn>
                <a:cxn ang="0">
                  <a:pos x="9" y="202"/>
                </a:cxn>
                <a:cxn ang="0">
                  <a:pos x="6" y="178"/>
                </a:cxn>
                <a:cxn ang="0">
                  <a:pos x="6" y="149"/>
                </a:cxn>
                <a:cxn ang="0">
                  <a:pos x="8" y="121"/>
                </a:cxn>
                <a:cxn ang="0">
                  <a:pos x="12" y="102"/>
                </a:cxn>
                <a:cxn ang="0">
                  <a:pos x="19" y="74"/>
                </a:cxn>
                <a:cxn ang="0">
                  <a:pos x="25" y="45"/>
                </a:cxn>
                <a:cxn ang="0">
                  <a:pos x="26" y="16"/>
                </a:cxn>
                <a:cxn ang="0">
                  <a:pos x="41" y="21"/>
                </a:cxn>
                <a:cxn ang="0">
                  <a:pos x="48" y="45"/>
                </a:cxn>
                <a:cxn ang="0">
                  <a:pos x="52" y="71"/>
                </a:cxn>
                <a:cxn ang="0">
                  <a:pos x="55" y="92"/>
                </a:cxn>
              </a:cxnLst>
              <a:rect l="0" t="0" r="r" b="b"/>
              <a:pathLst>
                <a:path w="84" h="306">
                  <a:moveTo>
                    <a:pt x="55" y="92"/>
                  </a:moveTo>
                  <a:lnTo>
                    <a:pt x="57" y="94"/>
                  </a:lnTo>
                  <a:lnTo>
                    <a:pt x="59" y="95"/>
                  </a:lnTo>
                  <a:lnTo>
                    <a:pt x="60" y="97"/>
                  </a:lnTo>
                  <a:lnTo>
                    <a:pt x="60" y="99"/>
                  </a:lnTo>
                  <a:lnTo>
                    <a:pt x="60" y="101"/>
                  </a:lnTo>
                  <a:lnTo>
                    <a:pt x="60" y="103"/>
                  </a:lnTo>
                  <a:lnTo>
                    <a:pt x="60" y="107"/>
                  </a:lnTo>
                  <a:lnTo>
                    <a:pt x="60" y="109"/>
                  </a:lnTo>
                  <a:lnTo>
                    <a:pt x="62" y="111"/>
                  </a:lnTo>
                  <a:lnTo>
                    <a:pt x="63" y="114"/>
                  </a:lnTo>
                  <a:lnTo>
                    <a:pt x="71" y="149"/>
                  </a:lnTo>
                  <a:lnTo>
                    <a:pt x="74" y="140"/>
                  </a:lnTo>
                  <a:lnTo>
                    <a:pt x="75" y="142"/>
                  </a:lnTo>
                  <a:lnTo>
                    <a:pt x="75" y="144"/>
                  </a:lnTo>
                  <a:lnTo>
                    <a:pt x="75" y="145"/>
                  </a:lnTo>
                  <a:lnTo>
                    <a:pt x="75" y="146"/>
                  </a:lnTo>
                  <a:lnTo>
                    <a:pt x="74" y="148"/>
                  </a:lnTo>
                  <a:lnTo>
                    <a:pt x="73" y="150"/>
                  </a:lnTo>
                  <a:lnTo>
                    <a:pt x="73" y="151"/>
                  </a:lnTo>
                  <a:lnTo>
                    <a:pt x="72" y="153"/>
                  </a:lnTo>
                  <a:lnTo>
                    <a:pt x="71" y="155"/>
                  </a:lnTo>
                  <a:lnTo>
                    <a:pt x="71" y="157"/>
                  </a:lnTo>
                  <a:lnTo>
                    <a:pt x="72" y="160"/>
                  </a:lnTo>
                  <a:lnTo>
                    <a:pt x="72" y="164"/>
                  </a:lnTo>
                  <a:lnTo>
                    <a:pt x="73" y="166"/>
                  </a:lnTo>
                  <a:lnTo>
                    <a:pt x="74" y="169"/>
                  </a:lnTo>
                  <a:lnTo>
                    <a:pt x="75" y="171"/>
                  </a:lnTo>
                  <a:lnTo>
                    <a:pt x="77" y="173"/>
                  </a:lnTo>
                  <a:lnTo>
                    <a:pt x="77" y="177"/>
                  </a:lnTo>
                  <a:lnTo>
                    <a:pt x="78" y="180"/>
                  </a:lnTo>
                  <a:lnTo>
                    <a:pt x="78" y="183"/>
                  </a:lnTo>
                  <a:lnTo>
                    <a:pt x="77" y="186"/>
                  </a:lnTo>
                  <a:lnTo>
                    <a:pt x="84" y="180"/>
                  </a:lnTo>
                  <a:lnTo>
                    <a:pt x="83" y="180"/>
                  </a:lnTo>
                  <a:lnTo>
                    <a:pt x="82" y="181"/>
                  </a:lnTo>
                  <a:lnTo>
                    <a:pt x="81" y="182"/>
                  </a:lnTo>
                  <a:lnTo>
                    <a:pt x="80" y="183"/>
                  </a:lnTo>
                  <a:lnTo>
                    <a:pt x="79" y="184"/>
                  </a:lnTo>
                  <a:lnTo>
                    <a:pt x="79" y="186"/>
                  </a:lnTo>
                  <a:lnTo>
                    <a:pt x="78" y="187"/>
                  </a:lnTo>
                  <a:lnTo>
                    <a:pt x="78" y="189"/>
                  </a:lnTo>
                  <a:lnTo>
                    <a:pt x="78" y="192"/>
                  </a:lnTo>
                  <a:lnTo>
                    <a:pt x="79" y="194"/>
                  </a:lnTo>
                  <a:lnTo>
                    <a:pt x="74" y="197"/>
                  </a:lnTo>
                  <a:lnTo>
                    <a:pt x="75" y="208"/>
                  </a:lnTo>
                  <a:lnTo>
                    <a:pt x="77" y="217"/>
                  </a:lnTo>
                  <a:lnTo>
                    <a:pt x="77" y="228"/>
                  </a:lnTo>
                  <a:lnTo>
                    <a:pt x="77" y="238"/>
                  </a:lnTo>
                  <a:lnTo>
                    <a:pt x="77" y="248"/>
                  </a:lnTo>
                  <a:lnTo>
                    <a:pt x="75" y="258"/>
                  </a:lnTo>
                  <a:lnTo>
                    <a:pt x="75" y="268"/>
                  </a:lnTo>
                  <a:lnTo>
                    <a:pt x="75" y="278"/>
                  </a:lnTo>
                  <a:lnTo>
                    <a:pt x="74" y="288"/>
                  </a:lnTo>
                  <a:lnTo>
                    <a:pt x="74" y="298"/>
                  </a:lnTo>
                  <a:lnTo>
                    <a:pt x="39" y="306"/>
                  </a:lnTo>
                  <a:lnTo>
                    <a:pt x="36" y="302"/>
                  </a:lnTo>
                  <a:lnTo>
                    <a:pt x="34" y="298"/>
                  </a:lnTo>
                  <a:lnTo>
                    <a:pt x="31" y="294"/>
                  </a:lnTo>
                  <a:lnTo>
                    <a:pt x="29" y="288"/>
                  </a:lnTo>
                  <a:lnTo>
                    <a:pt x="27" y="284"/>
                  </a:lnTo>
                  <a:lnTo>
                    <a:pt x="26" y="280"/>
                  </a:lnTo>
                  <a:lnTo>
                    <a:pt x="24" y="275"/>
                  </a:lnTo>
                  <a:lnTo>
                    <a:pt x="22" y="271"/>
                  </a:lnTo>
                  <a:lnTo>
                    <a:pt x="20" y="267"/>
                  </a:lnTo>
                  <a:lnTo>
                    <a:pt x="17" y="264"/>
                  </a:lnTo>
                  <a:lnTo>
                    <a:pt x="15" y="266"/>
                  </a:lnTo>
                  <a:lnTo>
                    <a:pt x="15" y="266"/>
                  </a:lnTo>
                  <a:lnTo>
                    <a:pt x="15" y="266"/>
                  </a:lnTo>
                  <a:lnTo>
                    <a:pt x="15" y="265"/>
                  </a:lnTo>
                  <a:lnTo>
                    <a:pt x="14" y="264"/>
                  </a:lnTo>
                  <a:lnTo>
                    <a:pt x="13" y="263"/>
                  </a:lnTo>
                  <a:lnTo>
                    <a:pt x="12" y="261"/>
                  </a:lnTo>
                  <a:lnTo>
                    <a:pt x="11" y="260"/>
                  </a:lnTo>
                  <a:lnTo>
                    <a:pt x="11" y="259"/>
                  </a:lnTo>
                  <a:lnTo>
                    <a:pt x="10" y="258"/>
                  </a:lnTo>
                  <a:lnTo>
                    <a:pt x="10" y="257"/>
                  </a:lnTo>
                  <a:lnTo>
                    <a:pt x="10" y="257"/>
                  </a:lnTo>
                  <a:lnTo>
                    <a:pt x="10" y="257"/>
                  </a:lnTo>
                  <a:lnTo>
                    <a:pt x="11" y="257"/>
                  </a:lnTo>
                  <a:lnTo>
                    <a:pt x="11" y="258"/>
                  </a:lnTo>
                  <a:lnTo>
                    <a:pt x="11" y="258"/>
                  </a:lnTo>
                  <a:lnTo>
                    <a:pt x="12" y="258"/>
                  </a:lnTo>
                  <a:lnTo>
                    <a:pt x="12" y="258"/>
                  </a:lnTo>
                  <a:lnTo>
                    <a:pt x="13" y="258"/>
                  </a:lnTo>
                  <a:lnTo>
                    <a:pt x="13" y="258"/>
                  </a:lnTo>
                  <a:lnTo>
                    <a:pt x="13" y="258"/>
                  </a:lnTo>
                  <a:lnTo>
                    <a:pt x="14" y="253"/>
                  </a:lnTo>
                  <a:lnTo>
                    <a:pt x="14" y="246"/>
                  </a:lnTo>
                  <a:lnTo>
                    <a:pt x="14" y="241"/>
                  </a:lnTo>
                  <a:lnTo>
                    <a:pt x="13" y="236"/>
                  </a:lnTo>
                  <a:lnTo>
                    <a:pt x="12" y="230"/>
                  </a:lnTo>
                  <a:lnTo>
                    <a:pt x="11" y="225"/>
                  </a:lnTo>
                  <a:lnTo>
                    <a:pt x="9" y="220"/>
                  </a:lnTo>
                  <a:lnTo>
                    <a:pt x="8" y="214"/>
                  </a:lnTo>
                  <a:lnTo>
                    <a:pt x="6" y="209"/>
                  </a:lnTo>
                  <a:lnTo>
                    <a:pt x="5" y="205"/>
                  </a:lnTo>
                  <a:lnTo>
                    <a:pt x="3" y="205"/>
                  </a:lnTo>
                  <a:lnTo>
                    <a:pt x="2" y="206"/>
                  </a:lnTo>
                  <a:lnTo>
                    <a:pt x="2" y="207"/>
                  </a:lnTo>
                  <a:lnTo>
                    <a:pt x="1" y="208"/>
                  </a:lnTo>
                  <a:lnTo>
                    <a:pt x="1" y="208"/>
                  </a:lnTo>
                  <a:lnTo>
                    <a:pt x="1" y="209"/>
                  </a:lnTo>
                  <a:lnTo>
                    <a:pt x="0" y="210"/>
                  </a:lnTo>
                  <a:lnTo>
                    <a:pt x="0" y="211"/>
                  </a:lnTo>
                  <a:lnTo>
                    <a:pt x="0" y="212"/>
                  </a:lnTo>
                  <a:lnTo>
                    <a:pt x="1" y="213"/>
                  </a:lnTo>
                  <a:lnTo>
                    <a:pt x="0" y="212"/>
                  </a:lnTo>
                  <a:lnTo>
                    <a:pt x="0" y="210"/>
                  </a:lnTo>
                  <a:lnTo>
                    <a:pt x="0" y="209"/>
                  </a:lnTo>
                  <a:lnTo>
                    <a:pt x="1" y="208"/>
                  </a:lnTo>
                  <a:lnTo>
                    <a:pt x="2" y="207"/>
                  </a:lnTo>
                  <a:lnTo>
                    <a:pt x="3" y="206"/>
                  </a:lnTo>
                  <a:lnTo>
                    <a:pt x="5" y="205"/>
                  </a:lnTo>
                  <a:lnTo>
                    <a:pt x="6" y="203"/>
                  </a:lnTo>
                  <a:lnTo>
                    <a:pt x="7" y="203"/>
                  </a:lnTo>
                  <a:lnTo>
                    <a:pt x="9" y="202"/>
                  </a:lnTo>
                  <a:lnTo>
                    <a:pt x="7" y="195"/>
                  </a:lnTo>
                  <a:lnTo>
                    <a:pt x="6" y="187"/>
                  </a:lnTo>
                  <a:lnTo>
                    <a:pt x="6" y="178"/>
                  </a:lnTo>
                  <a:lnTo>
                    <a:pt x="6" y="168"/>
                  </a:lnTo>
                  <a:lnTo>
                    <a:pt x="6" y="158"/>
                  </a:lnTo>
                  <a:lnTo>
                    <a:pt x="6" y="149"/>
                  </a:lnTo>
                  <a:lnTo>
                    <a:pt x="7" y="139"/>
                  </a:lnTo>
                  <a:lnTo>
                    <a:pt x="7" y="129"/>
                  </a:lnTo>
                  <a:lnTo>
                    <a:pt x="8" y="121"/>
                  </a:lnTo>
                  <a:lnTo>
                    <a:pt x="9" y="112"/>
                  </a:lnTo>
                  <a:lnTo>
                    <a:pt x="10" y="112"/>
                  </a:lnTo>
                  <a:lnTo>
                    <a:pt x="12" y="102"/>
                  </a:lnTo>
                  <a:lnTo>
                    <a:pt x="14" y="93"/>
                  </a:lnTo>
                  <a:lnTo>
                    <a:pt x="16" y="84"/>
                  </a:lnTo>
                  <a:lnTo>
                    <a:pt x="19" y="74"/>
                  </a:lnTo>
                  <a:lnTo>
                    <a:pt x="21" y="65"/>
                  </a:lnTo>
                  <a:lnTo>
                    <a:pt x="23" y="55"/>
                  </a:lnTo>
                  <a:lnTo>
                    <a:pt x="25" y="45"/>
                  </a:lnTo>
                  <a:lnTo>
                    <a:pt x="26" y="36"/>
                  </a:lnTo>
                  <a:lnTo>
                    <a:pt x="27" y="26"/>
                  </a:lnTo>
                  <a:lnTo>
                    <a:pt x="26" y="16"/>
                  </a:lnTo>
                  <a:lnTo>
                    <a:pt x="31" y="0"/>
                  </a:lnTo>
                  <a:lnTo>
                    <a:pt x="37" y="11"/>
                  </a:lnTo>
                  <a:lnTo>
                    <a:pt x="41" y="21"/>
                  </a:lnTo>
                  <a:lnTo>
                    <a:pt x="43" y="29"/>
                  </a:lnTo>
                  <a:lnTo>
                    <a:pt x="45" y="38"/>
                  </a:lnTo>
                  <a:lnTo>
                    <a:pt x="48" y="45"/>
                  </a:lnTo>
                  <a:lnTo>
                    <a:pt x="49" y="54"/>
                  </a:lnTo>
                  <a:lnTo>
                    <a:pt x="50" y="63"/>
                  </a:lnTo>
                  <a:lnTo>
                    <a:pt x="52" y="71"/>
                  </a:lnTo>
                  <a:lnTo>
                    <a:pt x="53" y="81"/>
                  </a:lnTo>
                  <a:lnTo>
                    <a:pt x="55" y="92"/>
                  </a:lnTo>
                  <a:lnTo>
                    <a:pt x="55" y="92"/>
                  </a:lnTo>
                  <a:close/>
                </a:path>
              </a:pathLst>
            </a:custGeom>
            <a:solidFill>
              <a:srgbClr val="FFFF99"/>
            </a:solidFill>
            <a:ln w="9525">
              <a:noFill/>
              <a:round/>
              <a:headEnd/>
              <a:tailEnd/>
            </a:ln>
          </p:spPr>
          <p:txBody>
            <a:bodyPr/>
            <a:lstStyle/>
            <a:p>
              <a:endParaRPr lang="en-US"/>
            </a:p>
          </p:txBody>
        </p:sp>
        <p:sp>
          <p:nvSpPr>
            <p:cNvPr id="477207" name="Freeform 23"/>
            <p:cNvSpPr>
              <a:spLocks/>
            </p:cNvSpPr>
            <p:nvPr/>
          </p:nvSpPr>
          <p:spPr bwMode="auto">
            <a:xfrm>
              <a:off x="693" y="1766"/>
              <a:ext cx="68" cy="287"/>
            </a:xfrm>
            <a:custGeom>
              <a:avLst/>
              <a:gdLst/>
              <a:ahLst/>
              <a:cxnLst>
                <a:cxn ang="0">
                  <a:pos x="37" y="64"/>
                </a:cxn>
                <a:cxn ang="0">
                  <a:pos x="38" y="65"/>
                </a:cxn>
                <a:cxn ang="0">
                  <a:pos x="39" y="65"/>
                </a:cxn>
                <a:cxn ang="0">
                  <a:pos x="40" y="65"/>
                </a:cxn>
                <a:cxn ang="0">
                  <a:pos x="41" y="65"/>
                </a:cxn>
                <a:cxn ang="0">
                  <a:pos x="41" y="66"/>
                </a:cxn>
                <a:cxn ang="0">
                  <a:pos x="40" y="67"/>
                </a:cxn>
                <a:cxn ang="0">
                  <a:pos x="39" y="68"/>
                </a:cxn>
                <a:cxn ang="0">
                  <a:pos x="38" y="70"/>
                </a:cxn>
                <a:cxn ang="0">
                  <a:pos x="39" y="71"/>
                </a:cxn>
                <a:cxn ang="0">
                  <a:pos x="37" y="75"/>
                </a:cxn>
                <a:cxn ang="0">
                  <a:pos x="37" y="80"/>
                </a:cxn>
                <a:cxn ang="0">
                  <a:pos x="41" y="85"/>
                </a:cxn>
                <a:cxn ang="0">
                  <a:pos x="46" y="92"/>
                </a:cxn>
                <a:cxn ang="0">
                  <a:pos x="50" y="98"/>
                </a:cxn>
                <a:cxn ang="0">
                  <a:pos x="51" y="99"/>
                </a:cxn>
                <a:cxn ang="0">
                  <a:pos x="54" y="101"/>
                </a:cxn>
                <a:cxn ang="0">
                  <a:pos x="52" y="101"/>
                </a:cxn>
                <a:cxn ang="0">
                  <a:pos x="52" y="105"/>
                </a:cxn>
                <a:cxn ang="0">
                  <a:pos x="53" y="108"/>
                </a:cxn>
                <a:cxn ang="0">
                  <a:pos x="55" y="110"/>
                </a:cxn>
                <a:cxn ang="0">
                  <a:pos x="56" y="111"/>
                </a:cxn>
                <a:cxn ang="0">
                  <a:pos x="54" y="114"/>
                </a:cxn>
                <a:cxn ang="0">
                  <a:pos x="61" y="118"/>
                </a:cxn>
                <a:cxn ang="0">
                  <a:pos x="61" y="140"/>
                </a:cxn>
                <a:cxn ang="0">
                  <a:pos x="64" y="165"/>
                </a:cxn>
                <a:cxn ang="0">
                  <a:pos x="66" y="191"/>
                </a:cxn>
                <a:cxn ang="0">
                  <a:pos x="68" y="218"/>
                </a:cxn>
                <a:cxn ang="0">
                  <a:pos x="68" y="244"/>
                </a:cxn>
                <a:cxn ang="0">
                  <a:pos x="31" y="283"/>
                </a:cxn>
                <a:cxn ang="0">
                  <a:pos x="28" y="273"/>
                </a:cxn>
                <a:cxn ang="0">
                  <a:pos x="22" y="262"/>
                </a:cxn>
                <a:cxn ang="0">
                  <a:pos x="16" y="248"/>
                </a:cxn>
                <a:cxn ang="0">
                  <a:pos x="13" y="234"/>
                </a:cxn>
                <a:cxn ang="0">
                  <a:pos x="4" y="208"/>
                </a:cxn>
                <a:cxn ang="0">
                  <a:pos x="0" y="165"/>
                </a:cxn>
                <a:cxn ang="0">
                  <a:pos x="5" y="116"/>
                </a:cxn>
                <a:cxn ang="0">
                  <a:pos x="14" y="68"/>
                </a:cxn>
                <a:cxn ang="0">
                  <a:pos x="21" y="22"/>
                </a:cxn>
                <a:cxn ang="0">
                  <a:pos x="22" y="7"/>
                </a:cxn>
                <a:cxn ang="0">
                  <a:pos x="23" y="21"/>
                </a:cxn>
                <a:cxn ang="0">
                  <a:pos x="27" y="34"/>
                </a:cxn>
                <a:cxn ang="0">
                  <a:pos x="31" y="45"/>
                </a:cxn>
                <a:cxn ang="0">
                  <a:pos x="34" y="57"/>
                </a:cxn>
                <a:cxn ang="0">
                  <a:pos x="36" y="64"/>
                </a:cxn>
              </a:cxnLst>
              <a:rect l="0" t="0" r="r" b="b"/>
              <a:pathLst>
                <a:path w="68" h="287">
                  <a:moveTo>
                    <a:pt x="36" y="63"/>
                  </a:moveTo>
                  <a:lnTo>
                    <a:pt x="37" y="64"/>
                  </a:lnTo>
                  <a:lnTo>
                    <a:pt x="37" y="65"/>
                  </a:lnTo>
                  <a:lnTo>
                    <a:pt x="38" y="65"/>
                  </a:lnTo>
                  <a:lnTo>
                    <a:pt x="38" y="65"/>
                  </a:lnTo>
                  <a:lnTo>
                    <a:pt x="39" y="65"/>
                  </a:lnTo>
                  <a:lnTo>
                    <a:pt x="39" y="65"/>
                  </a:lnTo>
                  <a:lnTo>
                    <a:pt x="40" y="65"/>
                  </a:lnTo>
                  <a:lnTo>
                    <a:pt x="40" y="65"/>
                  </a:lnTo>
                  <a:lnTo>
                    <a:pt x="41" y="65"/>
                  </a:lnTo>
                  <a:lnTo>
                    <a:pt x="41" y="65"/>
                  </a:lnTo>
                  <a:lnTo>
                    <a:pt x="41" y="66"/>
                  </a:lnTo>
                  <a:lnTo>
                    <a:pt x="40" y="66"/>
                  </a:lnTo>
                  <a:lnTo>
                    <a:pt x="40" y="67"/>
                  </a:lnTo>
                  <a:lnTo>
                    <a:pt x="39" y="67"/>
                  </a:lnTo>
                  <a:lnTo>
                    <a:pt x="39" y="68"/>
                  </a:lnTo>
                  <a:lnTo>
                    <a:pt x="38" y="69"/>
                  </a:lnTo>
                  <a:lnTo>
                    <a:pt x="38" y="70"/>
                  </a:lnTo>
                  <a:lnTo>
                    <a:pt x="38" y="70"/>
                  </a:lnTo>
                  <a:lnTo>
                    <a:pt x="39" y="71"/>
                  </a:lnTo>
                  <a:lnTo>
                    <a:pt x="40" y="72"/>
                  </a:lnTo>
                  <a:lnTo>
                    <a:pt x="37" y="75"/>
                  </a:lnTo>
                  <a:lnTo>
                    <a:pt x="36" y="77"/>
                  </a:lnTo>
                  <a:lnTo>
                    <a:pt x="37" y="80"/>
                  </a:lnTo>
                  <a:lnTo>
                    <a:pt x="39" y="82"/>
                  </a:lnTo>
                  <a:lnTo>
                    <a:pt x="41" y="85"/>
                  </a:lnTo>
                  <a:lnTo>
                    <a:pt x="44" y="89"/>
                  </a:lnTo>
                  <a:lnTo>
                    <a:pt x="46" y="92"/>
                  </a:lnTo>
                  <a:lnTo>
                    <a:pt x="48" y="95"/>
                  </a:lnTo>
                  <a:lnTo>
                    <a:pt x="50" y="98"/>
                  </a:lnTo>
                  <a:lnTo>
                    <a:pt x="51" y="101"/>
                  </a:lnTo>
                  <a:lnTo>
                    <a:pt x="51" y="99"/>
                  </a:lnTo>
                  <a:lnTo>
                    <a:pt x="54" y="99"/>
                  </a:lnTo>
                  <a:lnTo>
                    <a:pt x="54" y="101"/>
                  </a:lnTo>
                  <a:lnTo>
                    <a:pt x="53" y="101"/>
                  </a:lnTo>
                  <a:lnTo>
                    <a:pt x="52" y="101"/>
                  </a:lnTo>
                  <a:lnTo>
                    <a:pt x="52" y="104"/>
                  </a:lnTo>
                  <a:lnTo>
                    <a:pt x="52" y="105"/>
                  </a:lnTo>
                  <a:lnTo>
                    <a:pt x="53" y="107"/>
                  </a:lnTo>
                  <a:lnTo>
                    <a:pt x="53" y="108"/>
                  </a:lnTo>
                  <a:lnTo>
                    <a:pt x="54" y="109"/>
                  </a:lnTo>
                  <a:lnTo>
                    <a:pt x="55" y="110"/>
                  </a:lnTo>
                  <a:lnTo>
                    <a:pt x="56" y="111"/>
                  </a:lnTo>
                  <a:lnTo>
                    <a:pt x="56" y="111"/>
                  </a:lnTo>
                  <a:lnTo>
                    <a:pt x="58" y="110"/>
                  </a:lnTo>
                  <a:lnTo>
                    <a:pt x="54" y="114"/>
                  </a:lnTo>
                  <a:lnTo>
                    <a:pt x="59" y="119"/>
                  </a:lnTo>
                  <a:lnTo>
                    <a:pt x="61" y="118"/>
                  </a:lnTo>
                  <a:lnTo>
                    <a:pt x="61" y="128"/>
                  </a:lnTo>
                  <a:lnTo>
                    <a:pt x="61" y="140"/>
                  </a:lnTo>
                  <a:lnTo>
                    <a:pt x="62" y="152"/>
                  </a:lnTo>
                  <a:lnTo>
                    <a:pt x="64" y="165"/>
                  </a:lnTo>
                  <a:lnTo>
                    <a:pt x="65" y="178"/>
                  </a:lnTo>
                  <a:lnTo>
                    <a:pt x="66" y="191"/>
                  </a:lnTo>
                  <a:lnTo>
                    <a:pt x="67" y="205"/>
                  </a:lnTo>
                  <a:lnTo>
                    <a:pt x="68" y="218"/>
                  </a:lnTo>
                  <a:lnTo>
                    <a:pt x="68" y="230"/>
                  </a:lnTo>
                  <a:lnTo>
                    <a:pt x="68" y="244"/>
                  </a:lnTo>
                  <a:lnTo>
                    <a:pt x="32" y="287"/>
                  </a:lnTo>
                  <a:lnTo>
                    <a:pt x="31" y="283"/>
                  </a:lnTo>
                  <a:lnTo>
                    <a:pt x="30" y="279"/>
                  </a:lnTo>
                  <a:lnTo>
                    <a:pt x="28" y="273"/>
                  </a:lnTo>
                  <a:lnTo>
                    <a:pt x="25" y="268"/>
                  </a:lnTo>
                  <a:lnTo>
                    <a:pt x="22" y="262"/>
                  </a:lnTo>
                  <a:lnTo>
                    <a:pt x="18" y="255"/>
                  </a:lnTo>
                  <a:lnTo>
                    <a:pt x="16" y="248"/>
                  </a:lnTo>
                  <a:lnTo>
                    <a:pt x="14" y="241"/>
                  </a:lnTo>
                  <a:lnTo>
                    <a:pt x="13" y="234"/>
                  </a:lnTo>
                  <a:lnTo>
                    <a:pt x="13" y="227"/>
                  </a:lnTo>
                  <a:lnTo>
                    <a:pt x="4" y="208"/>
                  </a:lnTo>
                  <a:lnTo>
                    <a:pt x="0" y="187"/>
                  </a:lnTo>
                  <a:lnTo>
                    <a:pt x="0" y="165"/>
                  </a:lnTo>
                  <a:lnTo>
                    <a:pt x="1" y="141"/>
                  </a:lnTo>
                  <a:lnTo>
                    <a:pt x="5" y="116"/>
                  </a:lnTo>
                  <a:lnTo>
                    <a:pt x="10" y="93"/>
                  </a:lnTo>
                  <a:lnTo>
                    <a:pt x="14" y="68"/>
                  </a:lnTo>
                  <a:lnTo>
                    <a:pt x="18" y="44"/>
                  </a:lnTo>
                  <a:lnTo>
                    <a:pt x="21" y="22"/>
                  </a:lnTo>
                  <a:lnTo>
                    <a:pt x="22" y="0"/>
                  </a:lnTo>
                  <a:lnTo>
                    <a:pt x="22" y="7"/>
                  </a:lnTo>
                  <a:lnTo>
                    <a:pt x="22" y="14"/>
                  </a:lnTo>
                  <a:lnTo>
                    <a:pt x="23" y="21"/>
                  </a:lnTo>
                  <a:lnTo>
                    <a:pt x="25" y="27"/>
                  </a:lnTo>
                  <a:lnTo>
                    <a:pt x="27" y="34"/>
                  </a:lnTo>
                  <a:lnTo>
                    <a:pt x="29" y="39"/>
                  </a:lnTo>
                  <a:lnTo>
                    <a:pt x="31" y="45"/>
                  </a:lnTo>
                  <a:lnTo>
                    <a:pt x="33" y="51"/>
                  </a:lnTo>
                  <a:lnTo>
                    <a:pt x="34" y="57"/>
                  </a:lnTo>
                  <a:lnTo>
                    <a:pt x="36" y="64"/>
                  </a:lnTo>
                  <a:lnTo>
                    <a:pt x="36" y="64"/>
                  </a:lnTo>
                  <a:lnTo>
                    <a:pt x="36" y="63"/>
                  </a:lnTo>
                  <a:close/>
                </a:path>
              </a:pathLst>
            </a:custGeom>
            <a:solidFill>
              <a:srgbClr val="FFFF99"/>
            </a:solidFill>
            <a:ln w="9525">
              <a:noFill/>
              <a:round/>
              <a:headEnd/>
              <a:tailEnd/>
            </a:ln>
          </p:spPr>
          <p:txBody>
            <a:bodyPr/>
            <a:lstStyle/>
            <a:p>
              <a:endParaRPr lang="en-US"/>
            </a:p>
          </p:txBody>
        </p:sp>
        <p:sp>
          <p:nvSpPr>
            <p:cNvPr id="477208" name="Freeform 24"/>
            <p:cNvSpPr>
              <a:spLocks/>
            </p:cNvSpPr>
            <p:nvPr/>
          </p:nvSpPr>
          <p:spPr bwMode="auto">
            <a:xfrm>
              <a:off x="1714" y="1845"/>
              <a:ext cx="204" cy="257"/>
            </a:xfrm>
            <a:custGeom>
              <a:avLst/>
              <a:gdLst/>
              <a:ahLst/>
              <a:cxnLst>
                <a:cxn ang="0">
                  <a:pos x="189" y="53"/>
                </a:cxn>
                <a:cxn ang="0">
                  <a:pos x="170" y="73"/>
                </a:cxn>
                <a:cxn ang="0">
                  <a:pos x="152" y="97"/>
                </a:cxn>
                <a:cxn ang="0">
                  <a:pos x="136" y="114"/>
                </a:cxn>
                <a:cxn ang="0">
                  <a:pos x="122" y="130"/>
                </a:cxn>
                <a:cxn ang="0">
                  <a:pos x="118" y="135"/>
                </a:cxn>
                <a:cxn ang="0">
                  <a:pos x="114" y="137"/>
                </a:cxn>
                <a:cxn ang="0">
                  <a:pos x="112" y="141"/>
                </a:cxn>
                <a:cxn ang="0">
                  <a:pos x="109" y="147"/>
                </a:cxn>
                <a:cxn ang="0">
                  <a:pos x="104" y="148"/>
                </a:cxn>
                <a:cxn ang="0">
                  <a:pos x="97" y="163"/>
                </a:cxn>
                <a:cxn ang="0">
                  <a:pos x="97" y="161"/>
                </a:cxn>
                <a:cxn ang="0">
                  <a:pos x="96" y="160"/>
                </a:cxn>
                <a:cxn ang="0">
                  <a:pos x="94" y="162"/>
                </a:cxn>
                <a:cxn ang="0">
                  <a:pos x="90" y="166"/>
                </a:cxn>
                <a:cxn ang="0">
                  <a:pos x="90" y="172"/>
                </a:cxn>
                <a:cxn ang="0">
                  <a:pos x="89" y="171"/>
                </a:cxn>
                <a:cxn ang="0">
                  <a:pos x="86" y="170"/>
                </a:cxn>
                <a:cxn ang="0">
                  <a:pos x="84" y="177"/>
                </a:cxn>
                <a:cxn ang="0">
                  <a:pos x="76" y="186"/>
                </a:cxn>
                <a:cxn ang="0">
                  <a:pos x="67" y="196"/>
                </a:cxn>
                <a:cxn ang="0">
                  <a:pos x="63" y="198"/>
                </a:cxn>
                <a:cxn ang="0">
                  <a:pos x="61" y="203"/>
                </a:cxn>
                <a:cxn ang="0">
                  <a:pos x="61" y="206"/>
                </a:cxn>
                <a:cxn ang="0">
                  <a:pos x="56" y="206"/>
                </a:cxn>
                <a:cxn ang="0">
                  <a:pos x="54" y="207"/>
                </a:cxn>
                <a:cxn ang="0">
                  <a:pos x="51" y="214"/>
                </a:cxn>
                <a:cxn ang="0">
                  <a:pos x="49" y="217"/>
                </a:cxn>
                <a:cxn ang="0">
                  <a:pos x="46" y="221"/>
                </a:cxn>
                <a:cxn ang="0">
                  <a:pos x="47" y="229"/>
                </a:cxn>
                <a:cxn ang="0">
                  <a:pos x="45" y="226"/>
                </a:cxn>
                <a:cxn ang="0">
                  <a:pos x="40" y="225"/>
                </a:cxn>
                <a:cxn ang="0">
                  <a:pos x="32" y="235"/>
                </a:cxn>
                <a:cxn ang="0">
                  <a:pos x="23" y="248"/>
                </a:cxn>
                <a:cxn ang="0">
                  <a:pos x="17" y="251"/>
                </a:cxn>
                <a:cxn ang="0">
                  <a:pos x="5" y="232"/>
                </a:cxn>
                <a:cxn ang="0">
                  <a:pos x="2" y="211"/>
                </a:cxn>
                <a:cxn ang="0">
                  <a:pos x="11" y="198"/>
                </a:cxn>
                <a:cxn ang="0">
                  <a:pos x="20" y="187"/>
                </a:cxn>
                <a:cxn ang="0">
                  <a:pos x="22" y="178"/>
                </a:cxn>
                <a:cxn ang="0">
                  <a:pos x="24" y="178"/>
                </a:cxn>
                <a:cxn ang="0">
                  <a:pos x="26" y="177"/>
                </a:cxn>
                <a:cxn ang="0">
                  <a:pos x="25" y="174"/>
                </a:cxn>
                <a:cxn ang="0">
                  <a:pos x="69" y="126"/>
                </a:cxn>
                <a:cxn ang="0">
                  <a:pos x="126" y="56"/>
                </a:cxn>
                <a:cxn ang="0">
                  <a:pos x="178" y="1"/>
                </a:cxn>
                <a:cxn ang="0">
                  <a:pos x="198" y="5"/>
                </a:cxn>
                <a:cxn ang="0">
                  <a:pos x="204" y="30"/>
                </a:cxn>
              </a:cxnLst>
              <a:rect l="0" t="0" r="r" b="b"/>
              <a:pathLst>
                <a:path w="204" h="257">
                  <a:moveTo>
                    <a:pt x="201" y="36"/>
                  </a:moveTo>
                  <a:lnTo>
                    <a:pt x="197" y="42"/>
                  </a:lnTo>
                  <a:lnTo>
                    <a:pt x="193" y="47"/>
                  </a:lnTo>
                  <a:lnTo>
                    <a:pt x="189" y="53"/>
                  </a:lnTo>
                  <a:lnTo>
                    <a:pt x="183" y="58"/>
                  </a:lnTo>
                  <a:lnTo>
                    <a:pt x="179" y="62"/>
                  </a:lnTo>
                  <a:lnTo>
                    <a:pt x="175" y="68"/>
                  </a:lnTo>
                  <a:lnTo>
                    <a:pt x="170" y="73"/>
                  </a:lnTo>
                  <a:lnTo>
                    <a:pt x="165" y="78"/>
                  </a:lnTo>
                  <a:lnTo>
                    <a:pt x="160" y="84"/>
                  </a:lnTo>
                  <a:lnTo>
                    <a:pt x="155" y="90"/>
                  </a:lnTo>
                  <a:lnTo>
                    <a:pt x="152" y="97"/>
                  </a:lnTo>
                  <a:lnTo>
                    <a:pt x="148" y="102"/>
                  </a:lnTo>
                  <a:lnTo>
                    <a:pt x="144" y="106"/>
                  </a:lnTo>
                  <a:lnTo>
                    <a:pt x="140" y="111"/>
                  </a:lnTo>
                  <a:lnTo>
                    <a:pt x="136" y="114"/>
                  </a:lnTo>
                  <a:lnTo>
                    <a:pt x="132" y="117"/>
                  </a:lnTo>
                  <a:lnTo>
                    <a:pt x="127" y="121"/>
                  </a:lnTo>
                  <a:lnTo>
                    <a:pt x="124" y="126"/>
                  </a:lnTo>
                  <a:lnTo>
                    <a:pt x="122" y="130"/>
                  </a:lnTo>
                  <a:lnTo>
                    <a:pt x="120" y="135"/>
                  </a:lnTo>
                  <a:lnTo>
                    <a:pt x="119" y="134"/>
                  </a:lnTo>
                  <a:lnTo>
                    <a:pt x="118" y="135"/>
                  </a:lnTo>
                  <a:lnTo>
                    <a:pt x="118" y="135"/>
                  </a:lnTo>
                  <a:lnTo>
                    <a:pt x="117" y="136"/>
                  </a:lnTo>
                  <a:lnTo>
                    <a:pt x="115" y="136"/>
                  </a:lnTo>
                  <a:lnTo>
                    <a:pt x="115" y="137"/>
                  </a:lnTo>
                  <a:lnTo>
                    <a:pt x="114" y="137"/>
                  </a:lnTo>
                  <a:lnTo>
                    <a:pt x="113" y="139"/>
                  </a:lnTo>
                  <a:lnTo>
                    <a:pt x="113" y="140"/>
                  </a:lnTo>
                  <a:lnTo>
                    <a:pt x="113" y="140"/>
                  </a:lnTo>
                  <a:lnTo>
                    <a:pt x="112" y="141"/>
                  </a:lnTo>
                  <a:lnTo>
                    <a:pt x="112" y="144"/>
                  </a:lnTo>
                  <a:lnTo>
                    <a:pt x="111" y="146"/>
                  </a:lnTo>
                  <a:lnTo>
                    <a:pt x="110" y="147"/>
                  </a:lnTo>
                  <a:lnTo>
                    <a:pt x="109" y="147"/>
                  </a:lnTo>
                  <a:lnTo>
                    <a:pt x="107" y="147"/>
                  </a:lnTo>
                  <a:lnTo>
                    <a:pt x="106" y="147"/>
                  </a:lnTo>
                  <a:lnTo>
                    <a:pt x="105" y="148"/>
                  </a:lnTo>
                  <a:lnTo>
                    <a:pt x="104" y="148"/>
                  </a:lnTo>
                  <a:lnTo>
                    <a:pt x="101" y="150"/>
                  </a:lnTo>
                  <a:lnTo>
                    <a:pt x="100" y="153"/>
                  </a:lnTo>
                  <a:lnTo>
                    <a:pt x="104" y="156"/>
                  </a:lnTo>
                  <a:lnTo>
                    <a:pt x="97" y="163"/>
                  </a:lnTo>
                  <a:lnTo>
                    <a:pt x="97" y="162"/>
                  </a:lnTo>
                  <a:lnTo>
                    <a:pt x="97" y="162"/>
                  </a:lnTo>
                  <a:lnTo>
                    <a:pt x="97" y="161"/>
                  </a:lnTo>
                  <a:lnTo>
                    <a:pt x="97" y="161"/>
                  </a:lnTo>
                  <a:lnTo>
                    <a:pt x="97" y="161"/>
                  </a:lnTo>
                  <a:lnTo>
                    <a:pt x="96" y="160"/>
                  </a:lnTo>
                  <a:lnTo>
                    <a:pt x="96" y="160"/>
                  </a:lnTo>
                  <a:lnTo>
                    <a:pt x="96" y="160"/>
                  </a:lnTo>
                  <a:lnTo>
                    <a:pt x="95" y="159"/>
                  </a:lnTo>
                  <a:lnTo>
                    <a:pt x="95" y="159"/>
                  </a:lnTo>
                  <a:lnTo>
                    <a:pt x="94" y="160"/>
                  </a:lnTo>
                  <a:lnTo>
                    <a:pt x="94" y="162"/>
                  </a:lnTo>
                  <a:lnTo>
                    <a:pt x="93" y="163"/>
                  </a:lnTo>
                  <a:lnTo>
                    <a:pt x="92" y="164"/>
                  </a:lnTo>
                  <a:lnTo>
                    <a:pt x="91" y="165"/>
                  </a:lnTo>
                  <a:lnTo>
                    <a:pt x="90" y="166"/>
                  </a:lnTo>
                  <a:lnTo>
                    <a:pt x="90" y="168"/>
                  </a:lnTo>
                  <a:lnTo>
                    <a:pt x="89" y="169"/>
                  </a:lnTo>
                  <a:lnTo>
                    <a:pt x="89" y="170"/>
                  </a:lnTo>
                  <a:lnTo>
                    <a:pt x="90" y="172"/>
                  </a:lnTo>
                  <a:lnTo>
                    <a:pt x="90" y="172"/>
                  </a:lnTo>
                  <a:lnTo>
                    <a:pt x="89" y="171"/>
                  </a:lnTo>
                  <a:lnTo>
                    <a:pt x="89" y="171"/>
                  </a:lnTo>
                  <a:lnTo>
                    <a:pt x="89" y="171"/>
                  </a:lnTo>
                  <a:lnTo>
                    <a:pt x="89" y="171"/>
                  </a:lnTo>
                  <a:lnTo>
                    <a:pt x="88" y="171"/>
                  </a:lnTo>
                  <a:lnTo>
                    <a:pt x="88" y="170"/>
                  </a:lnTo>
                  <a:lnTo>
                    <a:pt x="86" y="170"/>
                  </a:lnTo>
                  <a:lnTo>
                    <a:pt x="86" y="170"/>
                  </a:lnTo>
                  <a:lnTo>
                    <a:pt x="85" y="171"/>
                  </a:lnTo>
                  <a:lnTo>
                    <a:pt x="85" y="174"/>
                  </a:lnTo>
                  <a:lnTo>
                    <a:pt x="84" y="177"/>
                  </a:lnTo>
                  <a:lnTo>
                    <a:pt x="82" y="180"/>
                  </a:lnTo>
                  <a:lnTo>
                    <a:pt x="80" y="183"/>
                  </a:lnTo>
                  <a:lnTo>
                    <a:pt x="78" y="184"/>
                  </a:lnTo>
                  <a:lnTo>
                    <a:pt x="76" y="186"/>
                  </a:lnTo>
                  <a:lnTo>
                    <a:pt x="74" y="188"/>
                  </a:lnTo>
                  <a:lnTo>
                    <a:pt x="71" y="190"/>
                  </a:lnTo>
                  <a:lnTo>
                    <a:pt x="69" y="192"/>
                  </a:lnTo>
                  <a:lnTo>
                    <a:pt x="67" y="196"/>
                  </a:lnTo>
                  <a:lnTo>
                    <a:pt x="66" y="196"/>
                  </a:lnTo>
                  <a:lnTo>
                    <a:pt x="64" y="196"/>
                  </a:lnTo>
                  <a:lnTo>
                    <a:pt x="64" y="197"/>
                  </a:lnTo>
                  <a:lnTo>
                    <a:pt x="63" y="198"/>
                  </a:lnTo>
                  <a:lnTo>
                    <a:pt x="63" y="199"/>
                  </a:lnTo>
                  <a:lnTo>
                    <a:pt x="62" y="200"/>
                  </a:lnTo>
                  <a:lnTo>
                    <a:pt x="62" y="201"/>
                  </a:lnTo>
                  <a:lnTo>
                    <a:pt x="61" y="203"/>
                  </a:lnTo>
                  <a:lnTo>
                    <a:pt x="60" y="203"/>
                  </a:lnTo>
                  <a:lnTo>
                    <a:pt x="58" y="204"/>
                  </a:lnTo>
                  <a:lnTo>
                    <a:pt x="61" y="206"/>
                  </a:lnTo>
                  <a:lnTo>
                    <a:pt x="61" y="206"/>
                  </a:lnTo>
                  <a:lnTo>
                    <a:pt x="60" y="206"/>
                  </a:lnTo>
                  <a:lnTo>
                    <a:pt x="58" y="206"/>
                  </a:lnTo>
                  <a:lnTo>
                    <a:pt x="57" y="206"/>
                  </a:lnTo>
                  <a:lnTo>
                    <a:pt x="56" y="206"/>
                  </a:lnTo>
                  <a:lnTo>
                    <a:pt x="56" y="206"/>
                  </a:lnTo>
                  <a:lnTo>
                    <a:pt x="55" y="206"/>
                  </a:lnTo>
                  <a:lnTo>
                    <a:pt x="54" y="206"/>
                  </a:lnTo>
                  <a:lnTo>
                    <a:pt x="54" y="207"/>
                  </a:lnTo>
                  <a:lnTo>
                    <a:pt x="53" y="208"/>
                  </a:lnTo>
                  <a:lnTo>
                    <a:pt x="53" y="212"/>
                  </a:lnTo>
                  <a:lnTo>
                    <a:pt x="52" y="211"/>
                  </a:lnTo>
                  <a:lnTo>
                    <a:pt x="51" y="214"/>
                  </a:lnTo>
                  <a:lnTo>
                    <a:pt x="51" y="216"/>
                  </a:lnTo>
                  <a:lnTo>
                    <a:pt x="50" y="217"/>
                  </a:lnTo>
                  <a:lnTo>
                    <a:pt x="49" y="217"/>
                  </a:lnTo>
                  <a:lnTo>
                    <a:pt x="49" y="217"/>
                  </a:lnTo>
                  <a:lnTo>
                    <a:pt x="48" y="217"/>
                  </a:lnTo>
                  <a:lnTo>
                    <a:pt x="47" y="218"/>
                  </a:lnTo>
                  <a:lnTo>
                    <a:pt x="47" y="219"/>
                  </a:lnTo>
                  <a:lnTo>
                    <a:pt x="46" y="221"/>
                  </a:lnTo>
                  <a:lnTo>
                    <a:pt x="45" y="225"/>
                  </a:lnTo>
                  <a:lnTo>
                    <a:pt x="47" y="226"/>
                  </a:lnTo>
                  <a:lnTo>
                    <a:pt x="47" y="228"/>
                  </a:lnTo>
                  <a:lnTo>
                    <a:pt x="47" y="229"/>
                  </a:lnTo>
                  <a:lnTo>
                    <a:pt x="47" y="229"/>
                  </a:lnTo>
                  <a:lnTo>
                    <a:pt x="46" y="228"/>
                  </a:lnTo>
                  <a:lnTo>
                    <a:pt x="46" y="227"/>
                  </a:lnTo>
                  <a:lnTo>
                    <a:pt x="45" y="226"/>
                  </a:lnTo>
                  <a:lnTo>
                    <a:pt x="43" y="225"/>
                  </a:lnTo>
                  <a:lnTo>
                    <a:pt x="43" y="223"/>
                  </a:lnTo>
                  <a:lnTo>
                    <a:pt x="41" y="223"/>
                  </a:lnTo>
                  <a:lnTo>
                    <a:pt x="40" y="225"/>
                  </a:lnTo>
                  <a:lnTo>
                    <a:pt x="39" y="227"/>
                  </a:lnTo>
                  <a:lnTo>
                    <a:pt x="37" y="230"/>
                  </a:lnTo>
                  <a:lnTo>
                    <a:pt x="35" y="232"/>
                  </a:lnTo>
                  <a:lnTo>
                    <a:pt x="32" y="235"/>
                  </a:lnTo>
                  <a:lnTo>
                    <a:pt x="29" y="239"/>
                  </a:lnTo>
                  <a:lnTo>
                    <a:pt x="27" y="242"/>
                  </a:lnTo>
                  <a:lnTo>
                    <a:pt x="25" y="244"/>
                  </a:lnTo>
                  <a:lnTo>
                    <a:pt x="23" y="248"/>
                  </a:lnTo>
                  <a:lnTo>
                    <a:pt x="23" y="251"/>
                  </a:lnTo>
                  <a:lnTo>
                    <a:pt x="22" y="256"/>
                  </a:lnTo>
                  <a:lnTo>
                    <a:pt x="18" y="257"/>
                  </a:lnTo>
                  <a:lnTo>
                    <a:pt x="17" y="251"/>
                  </a:lnTo>
                  <a:lnTo>
                    <a:pt x="14" y="247"/>
                  </a:lnTo>
                  <a:lnTo>
                    <a:pt x="11" y="242"/>
                  </a:lnTo>
                  <a:lnTo>
                    <a:pt x="8" y="237"/>
                  </a:lnTo>
                  <a:lnTo>
                    <a:pt x="5" y="232"/>
                  </a:lnTo>
                  <a:lnTo>
                    <a:pt x="3" y="227"/>
                  </a:lnTo>
                  <a:lnTo>
                    <a:pt x="0" y="221"/>
                  </a:lnTo>
                  <a:lnTo>
                    <a:pt x="0" y="216"/>
                  </a:lnTo>
                  <a:lnTo>
                    <a:pt x="2" y="211"/>
                  </a:lnTo>
                  <a:lnTo>
                    <a:pt x="5" y="204"/>
                  </a:lnTo>
                  <a:lnTo>
                    <a:pt x="6" y="202"/>
                  </a:lnTo>
                  <a:lnTo>
                    <a:pt x="8" y="201"/>
                  </a:lnTo>
                  <a:lnTo>
                    <a:pt x="11" y="198"/>
                  </a:lnTo>
                  <a:lnTo>
                    <a:pt x="13" y="196"/>
                  </a:lnTo>
                  <a:lnTo>
                    <a:pt x="15" y="193"/>
                  </a:lnTo>
                  <a:lnTo>
                    <a:pt x="18" y="190"/>
                  </a:lnTo>
                  <a:lnTo>
                    <a:pt x="20" y="187"/>
                  </a:lnTo>
                  <a:lnTo>
                    <a:pt x="21" y="185"/>
                  </a:lnTo>
                  <a:lnTo>
                    <a:pt x="21" y="182"/>
                  </a:lnTo>
                  <a:lnTo>
                    <a:pt x="21" y="179"/>
                  </a:lnTo>
                  <a:lnTo>
                    <a:pt x="22" y="178"/>
                  </a:lnTo>
                  <a:lnTo>
                    <a:pt x="22" y="178"/>
                  </a:lnTo>
                  <a:lnTo>
                    <a:pt x="23" y="177"/>
                  </a:lnTo>
                  <a:lnTo>
                    <a:pt x="23" y="178"/>
                  </a:lnTo>
                  <a:lnTo>
                    <a:pt x="24" y="178"/>
                  </a:lnTo>
                  <a:lnTo>
                    <a:pt x="25" y="178"/>
                  </a:lnTo>
                  <a:lnTo>
                    <a:pt x="25" y="178"/>
                  </a:lnTo>
                  <a:lnTo>
                    <a:pt x="26" y="178"/>
                  </a:lnTo>
                  <a:lnTo>
                    <a:pt x="26" y="177"/>
                  </a:lnTo>
                  <a:lnTo>
                    <a:pt x="26" y="175"/>
                  </a:lnTo>
                  <a:lnTo>
                    <a:pt x="25" y="177"/>
                  </a:lnTo>
                  <a:lnTo>
                    <a:pt x="23" y="175"/>
                  </a:lnTo>
                  <a:lnTo>
                    <a:pt x="25" y="174"/>
                  </a:lnTo>
                  <a:lnTo>
                    <a:pt x="26" y="175"/>
                  </a:lnTo>
                  <a:lnTo>
                    <a:pt x="41" y="160"/>
                  </a:lnTo>
                  <a:lnTo>
                    <a:pt x="55" y="143"/>
                  </a:lnTo>
                  <a:lnTo>
                    <a:pt x="69" y="126"/>
                  </a:lnTo>
                  <a:lnTo>
                    <a:pt x="83" y="108"/>
                  </a:lnTo>
                  <a:lnTo>
                    <a:pt x="98" y="91"/>
                  </a:lnTo>
                  <a:lnTo>
                    <a:pt x="112" y="73"/>
                  </a:lnTo>
                  <a:lnTo>
                    <a:pt x="126" y="56"/>
                  </a:lnTo>
                  <a:lnTo>
                    <a:pt x="141" y="39"/>
                  </a:lnTo>
                  <a:lnTo>
                    <a:pt x="155" y="21"/>
                  </a:lnTo>
                  <a:lnTo>
                    <a:pt x="170" y="5"/>
                  </a:lnTo>
                  <a:lnTo>
                    <a:pt x="178" y="1"/>
                  </a:lnTo>
                  <a:lnTo>
                    <a:pt x="184" y="0"/>
                  </a:lnTo>
                  <a:lnTo>
                    <a:pt x="190" y="0"/>
                  </a:lnTo>
                  <a:lnTo>
                    <a:pt x="195" y="2"/>
                  </a:lnTo>
                  <a:lnTo>
                    <a:pt x="198" y="5"/>
                  </a:lnTo>
                  <a:lnTo>
                    <a:pt x="201" y="11"/>
                  </a:lnTo>
                  <a:lnTo>
                    <a:pt x="204" y="16"/>
                  </a:lnTo>
                  <a:lnTo>
                    <a:pt x="204" y="22"/>
                  </a:lnTo>
                  <a:lnTo>
                    <a:pt x="204" y="30"/>
                  </a:lnTo>
                  <a:lnTo>
                    <a:pt x="201" y="36"/>
                  </a:lnTo>
                  <a:lnTo>
                    <a:pt x="201" y="36"/>
                  </a:lnTo>
                  <a:close/>
                </a:path>
              </a:pathLst>
            </a:custGeom>
            <a:solidFill>
              <a:srgbClr val="663300"/>
            </a:solidFill>
            <a:ln w="9525">
              <a:noFill/>
              <a:round/>
              <a:headEnd/>
              <a:tailEnd/>
            </a:ln>
          </p:spPr>
          <p:txBody>
            <a:bodyPr/>
            <a:lstStyle/>
            <a:p>
              <a:endParaRPr lang="en-US"/>
            </a:p>
          </p:txBody>
        </p:sp>
        <p:sp>
          <p:nvSpPr>
            <p:cNvPr id="477209" name="Freeform 25"/>
            <p:cNvSpPr>
              <a:spLocks/>
            </p:cNvSpPr>
            <p:nvPr/>
          </p:nvSpPr>
          <p:spPr bwMode="auto">
            <a:xfrm>
              <a:off x="689" y="1853"/>
              <a:ext cx="2" cy="10"/>
            </a:xfrm>
            <a:custGeom>
              <a:avLst/>
              <a:gdLst/>
              <a:ahLst/>
              <a:cxnLst>
                <a:cxn ang="0">
                  <a:pos x="0" y="0"/>
                </a:cxn>
                <a:cxn ang="0">
                  <a:pos x="2" y="2"/>
                </a:cxn>
                <a:cxn ang="0">
                  <a:pos x="2" y="10"/>
                </a:cxn>
                <a:cxn ang="0">
                  <a:pos x="0" y="10"/>
                </a:cxn>
                <a:cxn ang="0">
                  <a:pos x="0" y="2"/>
                </a:cxn>
                <a:cxn ang="0">
                  <a:pos x="0" y="2"/>
                </a:cxn>
                <a:cxn ang="0">
                  <a:pos x="0" y="0"/>
                </a:cxn>
              </a:cxnLst>
              <a:rect l="0" t="0" r="r" b="b"/>
              <a:pathLst>
                <a:path w="2" h="10">
                  <a:moveTo>
                    <a:pt x="0" y="0"/>
                  </a:moveTo>
                  <a:lnTo>
                    <a:pt x="2" y="2"/>
                  </a:lnTo>
                  <a:lnTo>
                    <a:pt x="2" y="10"/>
                  </a:lnTo>
                  <a:lnTo>
                    <a:pt x="0" y="10"/>
                  </a:lnTo>
                  <a:lnTo>
                    <a:pt x="0" y="2"/>
                  </a:lnTo>
                  <a:lnTo>
                    <a:pt x="0" y="2"/>
                  </a:lnTo>
                  <a:lnTo>
                    <a:pt x="0" y="0"/>
                  </a:lnTo>
                  <a:close/>
                </a:path>
              </a:pathLst>
            </a:custGeom>
            <a:solidFill>
              <a:srgbClr val="FFFFFF"/>
            </a:solidFill>
            <a:ln w="9525">
              <a:noFill/>
              <a:round/>
              <a:headEnd/>
              <a:tailEnd/>
            </a:ln>
          </p:spPr>
          <p:txBody>
            <a:bodyPr/>
            <a:lstStyle/>
            <a:p>
              <a:endParaRPr lang="en-US"/>
            </a:p>
          </p:txBody>
        </p:sp>
        <p:sp>
          <p:nvSpPr>
            <p:cNvPr id="477210" name="Freeform 26"/>
            <p:cNvSpPr>
              <a:spLocks/>
            </p:cNvSpPr>
            <p:nvPr/>
          </p:nvSpPr>
          <p:spPr bwMode="auto">
            <a:xfrm>
              <a:off x="2637" y="1881"/>
              <a:ext cx="37" cy="768"/>
            </a:xfrm>
            <a:custGeom>
              <a:avLst/>
              <a:gdLst/>
              <a:ahLst/>
              <a:cxnLst>
                <a:cxn ang="0">
                  <a:pos x="34" y="86"/>
                </a:cxn>
                <a:cxn ang="0">
                  <a:pos x="32" y="199"/>
                </a:cxn>
                <a:cxn ang="0">
                  <a:pos x="31" y="310"/>
                </a:cxn>
                <a:cxn ang="0">
                  <a:pos x="27" y="389"/>
                </a:cxn>
                <a:cxn ang="0">
                  <a:pos x="27" y="490"/>
                </a:cxn>
                <a:cxn ang="0">
                  <a:pos x="27" y="587"/>
                </a:cxn>
                <a:cxn ang="0">
                  <a:pos x="26" y="683"/>
                </a:cxn>
                <a:cxn ang="0">
                  <a:pos x="24" y="714"/>
                </a:cxn>
                <a:cxn ang="0">
                  <a:pos x="24" y="715"/>
                </a:cxn>
                <a:cxn ang="0">
                  <a:pos x="22" y="717"/>
                </a:cxn>
                <a:cxn ang="0">
                  <a:pos x="25" y="719"/>
                </a:cxn>
                <a:cxn ang="0">
                  <a:pos x="24" y="721"/>
                </a:cxn>
                <a:cxn ang="0">
                  <a:pos x="22" y="723"/>
                </a:cxn>
                <a:cxn ang="0">
                  <a:pos x="22" y="724"/>
                </a:cxn>
                <a:cxn ang="0">
                  <a:pos x="24" y="725"/>
                </a:cxn>
                <a:cxn ang="0">
                  <a:pos x="22" y="728"/>
                </a:cxn>
                <a:cxn ang="0">
                  <a:pos x="25" y="738"/>
                </a:cxn>
                <a:cxn ang="0">
                  <a:pos x="24" y="748"/>
                </a:cxn>
                <a:cxn ang="0">
                  <a:pos x="24" y="760"/>
                </a:cxn>
                <a:cxn ang="0">
                  <a:pos x="22" y="768"/>
                </a:cxn>
                <a:cxn ang="0">
                  <a:pos x="16" y="765"/>
                </a:cxn>
                <a:cxn ang="0">
                  <a:pos x="10" y="762"/>
                </a:cxn>
                <a:cxn ang="0">
                  <a:pos x="2" y="763"/>
                </a:cxn>
                <a:cxn ang="0">
                  <a:pos x="3" y="750"/>
                </a:cxn>
                <a:cxn ang="0">
                  <a:pos x="3" y="736"/>
                </a:cxn>
                <a:cxn ang="0">
                  <a:pos x="1" y="723"/>
                </a:cxn>
                <a:cxn ang="0">
                  <a:pos x="2" y="721"/>
                </a:cxn>
                <a:cxn ang="0">
                  <a:pos x="2" y="720"/>
                </a:cxn>
                <a:cxn ang="0">
                  <a:pos x="3" y="718"/>
                </a:cxn>
                <a:cxn ang="0">
                  <a:pos x="2" y="717"/>
                </a:cxn>
                <a:cxn ang="0">
                  <a:pos x="1" y="710"/>
                </a:cxn>
                <a:cxn ang="0">
                  <a:pos x="1" y="704"/>
                </a:cxn>
                <a:cxn ang="0">
                  <a:pos x="2" y="696"/>
                </a:cxn>
                <a:cxn ang="0">
                  <a:pos x="2" y="676"/>
                </a:cxn>
                <a:cxn ang="0">
                  <a:pos x="3" y="615"/>
                </a:cxn>
                <a:cxn ang="0">
                  <a:pos x="1" y="551"/>
                </a:cxn>
                <a:cxn ang="0">
                  <a:pos x="2" y="484"/>
                </a:cxn>
                <a:cxn ang="0">
                  <a:pos x="4" y="483"/>
                </a:cxn>
                <a:cxn ang="0">
                  <a:pos x="6" y="481"/>
                </a:cxn>
                <a:cxn ang="0">
                  <a:pos x="6" y="479"/>
                </a:cxn>
                <a:cxn ang="0">
                  <a:pos x="4" y="476"/>
                </a:cxn>
                <a:cxn ang="0">
                  <a:pos x="4" y="474"/>
                </a:cxn>
                <a:cxn ang="0">
                  <a:pos x="5" y="470"/>
                </a:cxn>
                <a:cxn ang="0">
                  <a:pos x="6" y="0"/>
                </a:cxn>
                <a:cxn ang="0">
                  <a:pos x="36" y="9"/>
                </a:cxn>
              </a:cxnLst>
              <a:rect l="0" t="0" r="r" b="b"/>
              <a:pathLst>
                <a:path w="37" h="768">
                  <a:moveTo>
                    <a:pt x="36" y="9"/>
                  </a:moveTo>
                  <a:lnTo>
                    <a:pt x="35" y="48"/>
                  </a:lnTo>
                  <a:lnTo>
                    <a:pt x="34" y="86"/>
                  </a:lnTo>
                  <a:lnTo>
                    <a:pt x="34" y="124"/>
                  </a:lnTo>
                  <a:lnTo>
                    <a:pt x="33" y="162"/>
                  </a:lnTo>
                  <a:lnTo>
                    <a:pt x="32" y="199"/>
                  </a:lnTo>
                  <a:lnTo>
                    <a:pt x="32" y="236"/>
                  </a:lnTo>
                  <a:lnTo>
                    <a:pt x="32" y="274"/>
                  </a:lnTo>
                  <a:lnTo>
                    <a:pt x="31" y="310"/>
                  </a:lnTo>
                  <a:lnTo>
                    <a:pt x="30" y="347"/>
                  </a:lnTo>
                  <a:lnTo>
                    <a:pt x="30" y="383"/>
                  </a:lnTo>
                  <a:lnTo>
                    <a:pt x="27" y="389"/>
                  </a:lnTo>
                  <a:lnTo>
                    <a:pt x="27" y="423"/>
                  </a:lnTo>
                  <a:lnTo>
                    <a:pt x="27" y="456"/>
                  </a:lnTo>
                  <a:lnTo>
                    <a:pt x="27" y="490"/>
                  </a:lnTo>
                  <a:lnTo>
                    <a:pt x="27" y="523"/>
                  </a:lnTo>
                  <a:lnTo>
                    <a:pt x="27" y="555"/>
                  </a:lnTo>
                  <a:lnTo>
                    <a:pt x="27" y="587"/>
                  </a:lnTo>
                  <a:lnTo>
                    <a:pt x="27" y="620"/>
                  </a:lnTo>
                  <a:lnTo>
                    <a:pt x="26" y="652"/>
                  </a:lnTo>
                  <a:lnTo>
                    <a:pt x="26" y="683"/>
                  </a:lnTo>
                  <a:lnTo>
                    <a:pt x="25" y="714"/>
                  </a:lnTo>
                  <a:lnTo>
                    <a:pt x="25" y="714"/>
                  </a:lnTo>
                  <a:lnTo>
                    <a:pt x="24" y="714"/>
                  </a:lnTo>
                  <a:lnTo>
                    <a:pt x="24" y="715"/>
                  </a:lnTo>
                  <a:lnTo>
                    <a:pt x="24" y="715"/>
                  </a:lnTo>
                  <a:lnTo>
                    <a:pt x="24" y="715"/>
                  </a:lnTo>
                  <a:lnTo>
                    <a:pt x="22" y="717"/>
                  </a:lnTo>
                  <a:lnTo>
                    <a:pt x="22" y="717"/>
                  </a:lnTo>
                  <a:lnTo>
                    <a:pt x="22" y="717"/>
                  </a:lnTo>
                  <a:lnTo>
                    <a:pt x="22" y="718"/>
                  </a:lnTo>
                  <a:lnTo>
                    <a:pt x="22" y="718"/>
                  </a:lnTo>
                  <a:lnTo>
                    <a:pt x="25" y="719"/>
                  </a:lnTo>
                  <a:lnTo>
                    <a:pt x="24" y="720"/>
                  </a:lnTo>
                  <a:lnTo>
                    <a:pt x="24" y="720"/>
                  </a:lnTo>
                  <a:lnTo>
                    <a:pt x="24" y="721"/>
                  </a:lnTo>
                  <a:lnTo>
                    <a:pt x="22" y="721"/>
                  </a:lnTo>
                  <a:lnTo>
                    <a:pt x="22" y="722"/>
                  </a:lnTo>
                  <a:lnTo>
                    <a:pt x="22" y="723"/>
                  </a:lnTo>
                  <a:lnTo>
                    <a:pt x="22" y="723"/>
                  </a:lnTo>
                  <a:lnTo>
                    <a:pt x="22" y="724"/>
                  </a:lnTo>
                  <a:lnTo>
                    <a:pt x="22" y="724"/>
                  </a:lnTo>
                  <a:lnTo>
                    <a:pt x="22" y="725"/>
                  </a:lnTo>
                  <a:lnTo>
                    <a:pt x="25" y="726"/>
                  </a:lnTo>
                  <a:lnTo>
                    <a:pt x="24" y="725"/>
                  </a:lnTo>
                  <a:lnTo>
                    <a:pt x="25" y="724"/>
                  </a:lnTo>
                  <a:lnTo>
                    <a:pt x="27" y="725"/>
                  </a:lnTo>
                  <a:lnTo>
                    <a:pt x="22" y="728"/>
                  </a:lnTo>
                  <a:lnTo>
                    <a:pt x="25" y="732"/>
                  </a:lnTo>
                  <a:lnTo>
                    <a:pt x="25" y="735"/>
                  </a:lnTo>
                  <a:lnTo>
                    <a:pt x="25" y="738"/>
                  </a:lnTo>
                  <a:lnTo>
                    <a:pt x="25" y="741"/>
                  </a:lnTo>
                  <a:lnTo>
                    <a:pt x="25" y="744"/>
                  </a:lnTo>
                  <a:lnTo>
                    <a:pt x="24" y="748"/>
                  </a:lnTo>
                  <a:lnTo>
                    <a:pt x="24" y="752"/>
                  </a:lnTo>
                  <a:lnTo>
                    <a:pt x="24" y="755"/>
                  </a:lnTo>
                  <a:lnTo>
                    <a:pt x="24" y="760"/>
                  </a:lnTo>
                  <a:lnTo>
                    <a:pt x="25" y="763"/>
                  </a:lnTo>
                  <a:lnTo>
                    <a:pt x="25" y="768"/>
                  </a:lnTo>
                  <a:lnTo>
                    <a:pt x="22" y="768"/>
                  </a:lnTo>
                  <a:lnTo>
                    <a:pt x="20" y="767"/>
                  </a:lnTo>
                  <a:lnTo>
                    <a:pt x="18" y="766"/>
                  </a:lnTo>
                  <a:lnTo>
                    <a:pt x="16" y="765"/>
                  </a:lnTo>
                  <a:lnTo>
                    <a:pt x="14" y="763"/>
                  </a:lnTo>
                  <a:lnTo>
                    <a:pt x="12" y="762"/>
                  </a:lnTo>
                  <a:lnTo>
                    <a:pt x="10" y="762"/>
                  </a:lnTo>
                  <a:lnTo>
                    <a:pt x="7" y="761"/>
                  </a:lnTo>
                  <a:lnTo>
                    <a:pt x="5" y="762"/>
                  </a:lnTo>
                  <a:lnTo>
                    <a:pt x="2" y="763"/>
                  </a:lnTo>
                  <a:lnTo>
                    <a:pt x="2" y="758"/>
                  </a:lnTo>
                  <a:lnTo>
                    <a:pt x="2" y="754"/>
                  </a:lnTo>
                  <a:lnTo>
                    <a:pt x="3" y="750"/>
                  </a:lnTo>
                  <a:lnTo>
                    <a:pt x="3" y="744"/>
                  </a:lnTo>
                  <a:lnTo>
                    <a:pt x="3" y="740"/>
                  </a:lnTo>
                  <a:lnTo>
                    <a:pt x="3" y="736"/>
                  </a:lnTo>
                  <a:lnTo>
                    <a:pt x="3" y="732"/>
                  </a:lnTo>
                  <a:lnTo>
                    <a:pt x="2" y="727"/>
                  </a:lnTo>
                  <a:lnTo>
                    <a:pt x="1" y="723"/>
                  </a:lnTo>
                  <a:lnTo>
                    <a:pt x="0" y="719"/>
                  </a:lnTo>
                  <a:lnTo>
                    <a:pt x="1" y="722"/>
                  </a:lnTo>
                  <a:lnTo>
                    <a:pt x="2" y="721"/>
                  </a:lnTo>
                  <a:lnTo>
                    <a:pt x="2" y="721"/>
                  </a:lnTo>
                  <a:lnTo>
                    <a:pt x="2" y="720"/>
                  </a:lnTo>
                  <a:lnTo>
                    <a:pt x="2" y="720"/>
                  </a:lnTo>
                  <a:lnTo>
                    <a:pt x="3" y="719"/>
                  </a:lnTo>
                  <a:lnTo>
                    <a:pt x="3" y="719"/>
                  </a:lnTo>
                  <a:lnTo>
                    <a:pt x="3" y="718"/>
                  </a:lnTo>
                  <a:lnTo>
                    <a:pt x="3" y="718"/>
                  </a:lnTo>
                  <a:lnTo>
                    <a:pt x="3" y="717"/>
                  </a:lnTo>
                  <a:lnTo>
                    <a:pt x="2" y="717"/>
                  </a:lnTo>
                  <a:lnTo>
                    <a:pt x="2" y="714"/>
                  </a:lnTo>
                  <a:lnTo>
                    <a:pt x="1" y="712"/>
                  </a:lnTo>
                  <a:lnTo>
                    <a:pt x="1" y="710"/>
                  </a:lnTo>
                  <a:lnTo>
                    <a:pt x="1" y="708"/>
                  </a:lnTo>
                  <a:lnTo>
                    <a:pt x="1" y="706"/>
                  </a:lnTo>
                  <a:lnTo>
                    <a:pt x="1" y="704"/>
                  </a:lnTo>
                  <a:lnTo>
                    <a:pt x="1" y="700"/>
                  </a:lnTo>
                  <a:lnTo>
                    <a:pt x="1" y="698"/>
                  </a:lnTo>
                  <a:lnTo>
                    <a:pt x="2" y="696"/>
                  </a:lnTo>
                  <a:lnTo>
                    <a:pt x="2" y="694"/>
                  </a:lnTo>
                  <a:lnTo>
                    <a:pt x="0" y="694"/>
                  </a:lnTo>
                  <a:lnTo>
                    <a:pt x="2" y="676"/>
                  </a:lnTo>
                  <a:lnTo>
                    <a:pt x="3" y="657"/>
                  </a:lnTo>
                  <a:lnTo>
                    <a:pt x="3" y="637"/>
                  </a:lnTo>
                  <a:lnTo>
                    <a:pt x="3" y="615"/>
                  </a:lnTo>
                  <a:lnTo>
                    <a:pt x="2" y="594"/>
                  </a:lnTo>
                  <a:lnTo>
                    <a:pt x="2" y="572"/>
                  </a:lnTo>
                  <a:lnTo>
                    <a:pt x="1" y="551"/>
                  </a:lnTo>
                  <a:lnTo>
                    <a:pt x="1" y="528"/>
                  </a:lnTo>
                  <a:lnTo>
                    <a:pt x="1" y="506"/>
                  </a:lnTo>
                  <a:lnTo>
                    <a:pt x="2" y="484"/>
                  </a:lnTo>
                  <a:lnTo>
                    <a:pt x="3" y="484"/>
                  </a:lnTo>
                  <a:lnTo>
                    <a:pt x="4" y="483"/>
                  </a:lnTo>
                  <a:lnTo>
                    <a:pt x="4" y="483"/>
                  </a:lnTo>
                  <a:lnTo>
                    <a:pt x="5" y="482"/>
                  </a:lnTo>
                  <a:lnTo>
                    <a:pt x="6" y="481"/>
                  </a:lnTo>
                  <a:lnTo>
                    <a:pt x="6" y="481"/>
                  </a:lnTo>
                  <a:lnTo>
                    <a:pt x="6" y="480"/>
                  </a:lnTo>
                  <a:lnTo>
                    <a:pt x="6" y="479"/>
                  </a:lnTo>
                  <a:lnTo>
                    <a:pt x="6" y="479"/>
                  </a:lnTo>
                  <a:lnTo>
                    <a:pt x="6" y="478"/>
                  </a:lnTo>
                  <a:lnTo>
                    <a:pt x="5" y="477"/>
                  </a:lnTo>
                  <a:lnTo>
                    <a:pt x="4" y="476"/>
                  </a:lnTo>
                  <a:lnTo>
                    <a:pt x="4" y="475"/>
                  </a:lnTo>
                  <a:lnTo>
                    <a:pt x="4" y="475"/>
                  </a:lnTo>
                  <a:lnTo>
                    <a:pt x="4" y="474"/>
                  </a:lnTo>
                  <a:lnTo>
                    <a:pt x="4" y="472"/>
                  </a:lnTo>
                  <a:lnTo>
                    <a:pt x="5" y="471"/>
                  </a:lnTo>
                  <a:lnTo>
                    <a:pt x="5" y="470"/>
                  </a:lnTo>
                  <a:lnTo>
                    <a:pt x="6" y="469"/>
                  </a:lnTo>
                  <a:lnTo>
                    <a:pt x="6" y="468"/>
                  </a:lnTo>
                  <a:lnTo>
                    <a:pt x="6" y="0"/>
                  </a:lnTo>
                  <a:lnTo>
                    <a:pt x="37" y="9"/>
                  </a:lnTo>
                  <a:lnTo>
                    <a:pt x="37" y="9"/>
                  </a:lnTo>
                  <a:lnTo>
                    <a:pt x="36" y="9"/>
                  </a:lnTo>
                  <a:close/>
                </a:path>
              </a:pathLst>
            </a:custGeom>
            <a:solidFill>
              <a:srgbClr val="FFFFFF"/>
            </a:solidFill>
            <a:ln w="9525">
              <a:noFill/>
              <a:round/>
              <a:headEnd/>
              <a:tailEnd/>
            </a:ln>
          </p:spPr>
          <p:txBody>
            <a:bodyPr/>
            <a:lstStyle/>
            <a:p>
              <a:endParaRPr lang="en-US"/>
            </a:p>
          </p:txBody>
        </p:sp>
        <p:sp>
          <p:nvSpPr>
            <p:cNvPr id="477211" name="Freeform 27"/>
            <p:cNvSpPr>
              <a:spLocks/>
            </p:cNvSpPr>
            <p:nvPr/>
          </p:nvSpPr>
          <p:spPr bwMode="auto">
            <a:xfrm>
              <a:off x="2291" y="1884"/>
              <a:ext cx="342" cy="1257"/>
            </a:xfrm>
            <a:custGeom>
              <a:avLst/>
              <a:gdLst/>
              <a:ahLst/>
              <a:cxnLst>
                <a:cxn ang="0">
                  <a:pos x="310" y="467"/>
                </a:cxn>
                <a:cxn ang="0">
                  <a:pos x="330" y="480"/>
                </a:cxn>
                <a:cxn ang="0">
                  <a:pos x="338" y="600"/>
                </a:cxn>
                <a:cxn ang="0">
                  <a:pos x="336" y="1203"/>
                </a:cxn>
                <a:cxn ang="0">
                  <a:pos x="334" y="1202"/>
                </a:cxn>
                <a:cxn ang="0">
                  <a:pos x="331" y="1205"/>
                </a:cxn>
                <a:cxn ang="0">
                  <a:pos x="323" y="1205"/>
                </a:cxn>
                <a:cxn ang="0">
                  <a:pos x="317" y="1207"/>
                </a:cxn>
                <a:cxn ang="0">
                  <a:pos x="297" y="1216"/>
                </a:cxn>
                <a:cxn ang="0">
                  <a:pos x="294" y="1224"/>
                </a:cxn>
                <a:cxn ang="0">
                  <a:pos x="296" y="1251"/>
                </a:cxn>
                <a:cxn ang="0">
                  <a:pos x="282" y="1253"/>
                </a:cxn>
                <a:cxn ang="0">
                  <a:pos x="268" y="1251"/>
                </a:cxn>
                <a:cxn ang="0">
                  <a:pos x="260" y="1250"/>
                </a:cxn>
                <a:cxn ang="0">
                  <a:pos x="233" y="1254"/>
                </a:cxn>
                <a:cxn ang="0">
                  <a:pos x="151" y="1192"/>
                </a:cxn>
                <a:cxn ang="0">
                  <a:pos x="98" y="1096"/>
                </a:cxn>
                <a:cxn ang="0">
                  <a:pos x="99" y="1098"/>
                </a:cxn>
                <a:cxn ang="0">
                  <a:pos x="110" y="1089"/>
                </a:cxn>
                <a:cxn ang="0">
                  <a:pos x="131" y="1044"/>
                </a:cxn>
                <a:cxn ang="0">
                  <a:pos x="122" y="1001"/>
                </a:cxn>
                <a:cxn ang="0">
                  <a:pos x="114" y="976"/>
                </a:cxn>
                <a:cxn ang="0">
                  <a:pos x="106" y="987"/>
                </a:cxn>
                <a:cxn ang="0">
                  <a:pos x="90" y="1003"/>
                </a:cxn>
                <a:cxn ang="0">
                  <a:pos x="79" y="1007"/>
                </a:cxn>
                <a:cxn ang="0">
                  <a:pos x="52" y="977"/>
                </a:cxn>
                <a:cxn ang="0">
                  <a:pos x="55" y="966"/>
                </a:cxn>
                <a:cxn ang="0">
                  <a:pos x="51" y="944"/>
                </a:cxn>
                <a:cxn ang="0">
                  <a:pos x="52" y="914"/>
                </a:cxn>
                <a:cxn ang="0">
                  <a:pos x="59" y="902"/>
                </a:cxn>
                <a:cxn ang="0">
                  <a:pos x="59" y="894"/>
                </a:cxn>
                <a:cxn ang="0">
                  <a:pos x="59" y="877"/>
                </a:cxn>
                <a:cxn ang="0">
                  <a:pos x="55" y="862"/>
                </a:cxn>
                <a:cxn ang="0">
                  <a:pos x="51" y="852"/>
                </a:cxn>
                <a:cxn ang="0">
                  <a:pos x="34" y="830"/>
                </a:cxn>
                <a:cxn ang="0">
                  <a:pos x="15" y="806"/>
                </a:cxn>
                <a:cxn ang="0">
                  <a:pos x="6" y="773"/>
                </a:cxn>
                <a:cxn ang="0">
                  <a:pos x="0" y="245"/>
                </a:cxn>
                <a:cxn ang="0">
                  <a:pos x="14" y="111"/>
                </a:cxn>
                <a:cxn ang="0">
                  <a:pos x="42" y="102"/>
                </a:cxn>
                <a:cxn ang="0">
                  <a:pos x="96" y="83"/>
                </a:cxn>
                <a:cxn ang="0">
                  <a:pos x="133" y="69"/>
                </a:cxn>
                <a:cxn ang="0">
                  <a:pos x="153" y="64"/>
                </a:cxn>
                <a:cxn ang="0">
                  <a:pos x="180" y="55"/>
                </a:cxn>
                <a:cxn ang="0">
                  <a:pos x="187" y="54"/>
                </a:cxn>
                <a:cxn ang="0">
                  <a:pos x="201" y="50"/>
                </a:cxn>
                <a:cxn ang="0">
                  <a:pos x="235" y="38"/>
                </a:cxn>
                <a:cxn ang="0">
                  <a:pos x="247" y="32"/>
                </a:cxn>
                <a:cxn ang="0">
                  <a:pos x="254" y="30"/>
                </a:cxn>
                <a:cxn ang="0">
                  <a:pos x="265" y="27"/>
                </a:cxn>
                <a:cxn ang="0">
                  <a:pos x="281" y="23"/>
                </a:cxn>
                <a:cxn ang="0">
                  <a:pos x="294" y="14"/>
                </a:cxn>
                <a:cxn ang="0">
                  <a:pos x="307" y="10"/>
                </a:cxn>
                <a:cxn ang="0">
                  <a:pos x="315" y="9"/>
                </a:cxn>
                <a:cxn ang="0">
                  <a:pos x="317" y="8"/>
                </a:cxn>
                <a:cxn ang="0">
                  <a:pos x="320" y="9"/>
                </a:cxn>
                <a:cxn ang="0">
                  <a:pos x="324" y="7"/>
                </a:cxn>
                <a:cxn ang="0">
                  <a:pos x="342" y="0"/>
                </a:cxn>
              </a:cxnLst>
              <a:rect l="0" t="0" r="r" b="b"/>
              <a:pathLst>
                <a:path w="342" h="1257">
                  <a:moveTo>
                    <a:pt x="339" y="460"/>
                  </a:moveTo>
                  <a:lnTo>
                    <a:pt x="336" y="462"/>
                  </a:lnTo>
                  <a:lnTo>
                    <a:pt x="333" y="463"/>
                  </a:lnTo>
                  <a:lnTo>
                    <a:pt x="329" y="463"/>
                  </a:lnTo>
                  <a:lnTo>
                    <a:pt x="324" y="464"/>
                  </a:lnTo>
                  <a:lnTo>
                    <a:pt x="320" y="464"/>
                  </a:lnTo>
                  <a:lnTo>
                    <a:pt x="317" y="465"/>
                  </a:lnTo>
                  <a:lnTo>
                    <a:pt x="313" y="466"/>
                  </a:lnTo>
                  <a:lnTo>
                    <a:pt x="310" y="467"/>
                  </a:lnTo>
                  <a:lnTo>
                    <a:pt x="308" y="471"/>
                  </a:lnTo>
                  <a:lnTo>
                    <a:pt x="307" y="475"/>
                  </a:lnTo>
                  <a:lnTo>
                    <a:pt x="310" y="476"/>
                  </a:lnTo>
                  <a:lnTo>
                    <a:pt x="314" y="477"/>
                  </a:lnTo>
                  <a:lnTo>
                    <a:pt x="317" y="478"/>
                  </a:lnTo>
                  <a:lnTo>
                    <a:pt x="320" y="478"/>
                  </a:lnTo>
                  <a:lnTo>
                    <a:pt x="323" y="479"/>
                  </a:lnTo>
                  <a:lnTo>
                    <a:pt x="327" y="479"/>
                  </a:lnTo>
                  <a:lnTo>
                    <a:pt x="330" y="480"/>
                  </a:lnTo>
                  <a:lnTo>
                    <a:pt x="333" y="481"/>
                  </a:lnTo>
                  <a:lnTo>
                    <a:pt x="336" y="482"/>
                  </a:lnTo>
                  <a:lnTo>
                    <a:pt x="339" y="483"/>
                  </a:lnTo>
                  <a:lnTo>
                    <a:pt x="338" y="501"/>
                  </a:lnTo>
                  <a:lnTo>
                    <a:pt x="338" y="519"/>
                  </a:lnTo>
                  <a:lnTo>
                    <a:pt x="338" y="538"/>
                  </a:lnTo>
                  <a:lnTo>
                    <a:pt x="338" y="559"/>
                  </a:lnTo>
                  <a:lnTo>
                    <a:pt x="338" y="579"/>
                  </a:lnTo>
                  <a:lnTo>
                    <a:pt x="338" y="600"/>
                  </a:lnTo>
                  <a:lnTo>
                    <a:pt x="338" y="621"/>
                  </a:lnTo>
                  <a:lnTo>
                    <a:pt x="338" y="640"/>
                  </a:lnTo>
                  <a:lnTo>
                    <a:pt x="337" y="660"/>
                  </a:lnTo>
                  <a:lnTo>
                    <a:pt x="336" y="678"/>
                  </a:lnTo>
                  <a:lnTo>
                    <a:pt x="337" y="677"/>
                  </a:lnTo>
                  <a:lnTo>
                    <a:pt x="340" y="681"/>
                  </a:lnTo>
                  <a:lnTo>
                    <a:pt x="339" y="682"/>
                  </a:lnTo>
                  <a:lnTo>
                    <a:pt x="338" y="680"/>
                  </a:lnTo>
                  <a:lnTo>
                    <a:pt x="336" y="1203"/>
                  </a:lnTo>
                  <a:lnTo>
                    <a:pt x="334" y="1206"/>
                  </a:lnTo>
                  <a:lnTo>
                    <a:pt x="334" y="1206"/>
                  </a:lnTo>
                  <a:lnTo>
                    <a:pt x="334" y="1205"/>
                  </a:lnTo>
                  <a:lnTo>
                    <a:pt x="334" y="1204"/>
                  </a:lnTo>
                  <a:lnTo>
                    <a:pt x="334" y="1204"/>
                  </a:lnTo>
                  <a:lnTo>
                    <a:pt x="334" y="1203"/>
                  </a:lnTo>
                  <a:lnTo>
                    <a:pt x="334" y="1203"/>
                  </a:lnTo>
                  <a:lnTo>
                    <a:pt x="334" y="1202"/>
                  </a:lnTo>
                  <a:lnTo>
                    <a:pt x="334" y="1202"/>
                  </a:lnTo>
                  <a:lnTo>
                    <a:pt x="333" y="1201"/>
                  </a:lnTo>
                  <a:lnTo>
                    <a:pt x="333" y="1201"/>
                  </a:lnTo>
                  <a:lnTo>
                    <a:pt x="331" y="1201"/>
                  </a:lnTo>
                  <a:lnTo>
                    <a:pt x="330" y="1201"/>
                  </a:lnTo>
                  <a:lnTo>
                    <a:pt x="330" y="1202"/>
                  </a:lnTo>
                  <a:lnTo>
                    <a:pt x="330" y="1202"/>
                  </a:lnTo>
                  <a:lnTo>
                    <a:pt x="331" y="1203"/>
                  </a:lnTo>
                  <a:lnTo>
                    <a:pt x="331" y="1204"/>
                  </a:lnTo>
                  <a:lnTo>
                    <a:pt x="331" y="1205"/>
                  </a:lnTo>
                  <a:lnTo>
                    <a:pt x="331" y="1205"/>
                  </a:lnTo>
                  <a:lnTo>
                    <a:pt x="331" y="1206"/>
                  </a:lnTo>
                  <a:lnTo>
                    <a:pt x="329" y="1206"/>
                  </a:lnTo>
                  <a:lnTo>
                    <a:pt x="325" y="1203"/>
                  </a:lnTo>
                  <a:lnTo>
                    <a:pt x="324" y="1203"/>
                  </a:lnTo>
                  <a:lnTo>
                    <a:pt x="324" y="1203"/>
                  </a:lnTo>
                  <a:lnTo>
                    <a:pt x="324" y="1204"/>
                  </a:lnTo>
                  <a:lnTo>
                    <a:pt x="323" y="1204"/>
                  </a:lnTo>
                  <a:lnTo>
                    <a:pt x="323" y="1205"/>
                  </a:lnTo>
                  <a:lnTo>
                    <a:pt x="323" y="1205"/>
                  </a:lnTo>
                  <a:lnTo>
                    <a:pt x="323" y="1206"/>
                  </a:lnTo>
                  <a:lnTo>
                    <a:pt x="323" y="1207"/>
                  </a:lnTo>
                  <a:lnTo>
                    <a:pt x="323" y="1207"/>
                  </a:lnTo>
                  <a:lnTo>
                    <a:pt x="323" y="1208"/>
                  </a:lnTo>
                  <a:lnTo>
                    <a:pt x="321" y="1207"/>
                  </a:lnTo>
                  <a:lnTo>
                    <a:pt x="320" y="1207"/>
                  </a:lnTo>
                  <a:lnTo>
                    <a:pt x="318" y="1207"/>
                  </a:lnTo>
                  <a:lnTo>
                    <a:pt x="317" y="1207"/>
                  </a:lnTo>
                  <a:lnTo>
                    <a:pt x="315" y="1207"/>
                  </a:lnTo>
                  <a:lnTo>
                    <a:pt x="313" y="1207"/>
                  </a:lnTo>
                  <a:lnTo>
                    <a:pt x="311" y="1208"/>
                  </a:lnTo>
                  <a:lnTo>
                    <a:pt x="309" y="1208"/>
                  </a:lnTo>
                  <a:lnTo>
                    <a:pt x="306" y="1209"/>
                  </a:lnTo>
                  <a:lnTo>
                    <a:pt x="303" y="1210"/>
                  </a:lnTo>
                  <a:lnTo>
                    <a:pt x="296" y="1216"/>
                  </a:lnTo>
                  <a:lnTo>
                    <a:pt x="297" y="1216"/>
                  </a:lnTo>
                  <a:lnTo>
                    <a:pt x="297" y="1216"/>
                  </a:lnTo>
                  <a:lnTo>
                    <a:pt x="297" y="1217"/>
                  </a:lnTo>
                  <a:lnTo>
                    <a:pt x="299" y="1217"/>
                  </a:lnTo>
                  <a:lnTo>
                    <a:pt x="299" y="1217"/>
                  </a:lnTo>
                  <a:lnTo>
                    <a:pt x="299" y="1218"/>
                  </a:lnTo>
                  <a:lnTo>
                    <a:pt x="299" y="1219"/>
                  </a:lnTo>
                  <a:lnTo>
                    <a:pt x="299" y="1219"/>
                  </a:lnTo>
                  <a:lnTo>
                    <a:pt x="299" y="1220"/>
                  </a:lnTo>
                  <a:lnTo>
                    <a:pt x="299" y="1220"/>
                  </a:lnTo>
                  <a:lnTo>
                    <a:pt x="294" y="1224"/>
                  </a:lnTo>
                  <a:lnTo>
                    <a:pt x="295" y="1225"/>
                  </a:lnTo>
                  <a:lnTo>
                    <a:pt x="295" y="1228"/>
                  </a:lnTo>
                  <a:lnTo>
                    <a:pt x="296" y="1231"/>
                  </a:lnTo>
                  <a:lnTo>
                    <a:pt x="296" y="1234"/>
                  </a:lnTo>
                  <a:lnTo>
                    <a:pt x="296" y="1237"/>
                  </a:lnTo>
                  <a:lnTo>
                    <a:pt x="296" y="1241"/>
                  </a:lnTo>
                  <a:lnTo>
                    <a:pt x="296" y="1245"/>
                  </a:lnTo>
                  <a:lnTo>
                    <a:pt x="296" y="1248"/>
                  </a:lnTo>
                  <a:lnTo>
                    <a:pt x="296" y="1251"/>
                  </a:lnTo>
                  <a:lnTo>
                    <a:pt x="296" y="1253"/>
                  </a:lnTo>
                  <a:lnTo>
                    <a:pt x="295" y="1251"/>
                  </a:lnTo>
                  <a:lnTo>
                    <a:pt x="293" y="1251"/>
                  </a:lnTo>
                  <a:lnTo>
                    <a:pt x="291" y="1251"/>
                  </a:lnTo>
                  <a:lnTo>
                    <a:pt x="289" y="1251"/>
                  </a:lnTo>
                  <a:lnTo>
                    <a:pt x="287" y="1252"/>
                  </a:lnTo>
                  <a:lnTo>
                    <a:pt x="286" y="1252"/>
                  </a:lnTo>
                  <a:lnTo>
                    <a:pt x="284" y="1253"/>
                  </a:lnTo>
                  <a:lnTo>
                    <a:pt x="282" y="1253"/>
                  </a:lnTo>
                  <a:lnTo>
                    <a:pt x="281" y="1252"/>
                  </a:lnTo>
                  <a:lnTo>
                    <a:pt x="280" y="1251"/>
                  </a:lnTo>
                  <a:lnTo>
                    <a:pt x="279" y="1252"/>
                  </a:lnTo>
                  <a:lnTo>
                    <a:pt x="278" y="1252"/>
                  </a:lnTo>
                  <a:lnTo>
                    <a:pt x="276" y="1252"/>
                  </a:lnTo>
                  <a:lnTo>
                    <a:pt x="275" y="1252"/>
                  </a:lnTo>
                  <a:lnTo>
                    <a:pt x="273" y="1252"/>
                  </a:lnTo>
                  <a:lnTo>
                    <a:pt x="271" y="1251"/>
                  </a:lnTo>
                  <a:lnTo>
                    <a:pt x="268" y="1251"/>
                  </a:lnTo>
                  <a:lnTo>
                    <a:pt x="266" y="1250"/>
                  </a:lnTo>
                  <a:lnTo>
                    <a:pt x="264" y="1249"/>
                  </a:lnTo>
                  <a:lnTo>
                    <a:pt x="262" y="1248"/>
                  </a:lnTo>
                  <a:lnTo>
                    <a:pt x="261" y="1248"/>
                  </a:lnTo>
                  <a:lnTo>
                    <a:pt x="261" y="1248"/>
                  </a:lnTo>
                  <a:lnTo>
                    <a:pt x="261" y="1249"/>
                  </a:lnTo>
                  <a:lnTo>
                    <a:pt x="261" y="1249"/>
                  </a:lnTo>
                  <a:lnTo>
                    <a:pt x="261" y="1250"/>
                  </a:lnTo>
                  <a:lnTo>
                    <a:pt x="260" y="1250"/>
                  </a:lnTo>
                  <a:lnTo>
                    <a:pt x="261" y="1251"/>
                  </a:lnTo>
                  <a:lnTo>
                    <a:pt x="261" y="1252"/>
                  </a:lnTo>
                  <a:lnTo>
                    <a:pt x="261" y="1252"/>
                  </a:lnTo>
                  <a:lnTo>
                    <a:pt x="261" y="1253"/>
                  </a:lnTo>
                  <a:lnTo>
                    <a:pt x="257" y="1251"/>
                  </a:lnTo>
                  <a:lnTo>
                    <a:pt x="251" y="1250"/>
                  </a:lnTo>
                  <a:lnTo>
                    <a:pt x="246" y="1251"/>
                  </a:lnTo>
                  <a:lnTo>
                    <a:pt x="239" y="1252"/>
                  </a:lnTo>
                  <a:lnTo>
                    <a:pt x="233" y="1254"/>
                  </a:lnTo>
                  <a:lnTo>
                    <a:pt x="225" y="1255"/>
                  </a:lnTo>
                  <a:lnTo>
                    <a:pt x="219" y="1257"/>
                  </a:lnTo>
                  <a:lnTo>
                    <a:pt x="213" y="1257"/>
                  </a:lnTo>
                  <a:lnTo>
                    <a:pt x="206" y="1255"/>
                  </a:lnTo>
                  <a:lnTo>
                    <a:pt x="201" y="1251"/>
                  </a:lnTo>
                  <a:lnTo>
                    <a:pt x="188" y="1236"/>
                  </a:lnTo>
                  <a:lnTo>
                    <a:pt x="175" y="1221"/>
                  </a:lnTo>
                  <a:lnTo>
                    <a:pt x="163" y="1207"/>
                  </a:lnTo>
                  <a:lnTo>
                    <a:pt x="151" y="1192"/>
                  </a:lnTo>
                  <a:lnTo>
                    <a:pt x="139" y="1177"/>
                  </a:lnTo>
                  <a:lnTo>
                    <a:pt x="129" y="1162"/>
                  </a:lnTo>
                  <a:lnTo>
                    <a:pt x="118" y="1146"/>
                  </a:lnTo>
                  <a:lnTo>
                    <a:pt x="108" y="1131"/>
                  </a:lnTo>
                  <a:lnTo>
                    <a:pt x="99" y="1116"/>
                  </a:lnTo>
                  <a:lnTo>
                    <a:pt x="89" y="1100"/>
                  </a:lnTo>
                  <a:lnTo>
                    <a:pt x="98" y="1095"/>
                  </a:lnTo>
                  <a:lnTo>
                    <a:pt x="98" y="1096"/>
                  </a:lnTo>
                  <a:lnTo>
                    <a:pt x="98" y="1096"/>
                  </a:lnTo>
                  <a:lnTo>
                    <a:pt x="98" y="1096"/>
                  </a:lnTo>
                  <a:lnTo>
                    <a:pt x="96" y="1097"/>
                  </a:lnTo>
                  <a:lnTo>
                    <a:pt x="96" y="1097"/>
                  </a:lnTo>
                  <a:lnTo>
                    <a:pt x="96" y="1097"/>
                  </a:lnTo>
                  <a:lnTo>
                    <a:pt x="96" y="1098"/>
                  </a:lnTo>
                  <a:lnTo>
                    <a:pt x="95" y="1098"/>
                  </a:lnTo>
                  <a:lnTo>
                    <a:pt x="95" y="1098"/>
                  </a:lnTo>
                  <a:lnTo>
                    <a:pt x="95" y="1100"/>
                  </a:lnTo>
                  <a:lnTo>
                    <a:pt x="99" y="1098"/>
                  </a:lnTo>
                  <a:lnTo>
                    <a:pt x="101" y="1098"/>
                  </a:lnTo>
                  <a:lnTo>
                    <a:pt x="103" y="1097"/>
                  </a:lnTo>
                  <a:lnTo>
                    <a:pt x="104" y="1097"/>
                  </a:lnTo>
                  <a:lnTo>
                    <a:pt x="106" y="1096"/>
                  </a:lnTo>
                  <a:lnTo>
                    <a:pt x="107" y="1095"/>
                  </a:lnTo>
                  <a:lnTo>
                    <a:pt x="108" y="1094"/>
                  </a:lnTo>
                  <a:lnTo>
                    <a:pt x="109" y="1093"/>
                  </a:lnTo>
                  <a:lnTo>
                    <a:pt x="110" y="1091"/>
                  </a:lnTo>
                  <a:lnTo>
                    <a:pt x="110" y="1089"/>
                  </a:lnTo>
                  <a:lnTo>
                    <a:pt x="113" y="1090"/>
                  </a:lnTo>
                  <a:lnTo>
                    <a:pt x="118" y="1085"/>
                  </a:lnTo>
                  <a:lnTo>
                    <a:pt x="122" y="1079"/>
                  </a:lnTo>
                  <a:lnTo>
                    <a:pt x="125" y="1074"/>
                  </a:lnTo>
                  <a:lnTo>
                    <a:pt x="128" y="1068"/>
                  </a:lnTo>
                  <a:lnTo>
                    <a:pt x="129" y="1063"/>
                  </a:lnTo>
                  <a:lnTo>
                    <a:pt x="130" y="1057"/>
                  </a:lnTo>
                  <a:lnTo>
                    <a:pt x="130" y="1050"/>
                  </a:lnTo>
                  <a:lnTo>
                    <a:pt x="131" y="1044"/>
                  </a:lnTo>
                  <a:lnTo>
                    <a:pt x="131" y="1037"/>
                  </a:lnTo>
                  <a:lnTo>
                    <a:pt x="132" y="1031"/>
                  </a:lnTo>
                  <a:lnTo>
                    <a:pt x="127" y="1031"/>
                  </a:lnTo>
                  <a:lnTo>
                    <a:pt x="128" y="1026"/>
                  </a:lnTo>
                  <a:lnTo>
                    <a:pt x="128" y="1022"/>
                  </a:lnTo>
                  <a:lnTo>
                    <a:pt x="127" y="1017"/>
                  </a:lnTo>
                  <a:lnTo>
                    <a:pt x="125" y="1011"/>
                  </a:lnTo>
                  <a:lnTo>
                    <a:pt x="124" y="1006"/>
                  </a:lnTo>
                  <a:lnTo>
                    <a:pt x="122" y="1001"/>
                  </a:lnTo>
                  <a:lnTo>
                    <a:pt x="121" y="995"/>
                  </a:lnTo>
                  <a:lnTo>
                    <a:pt x="119" y="989"/>
                  </a:lnTo>
                  <a:lnTo>
                    <a:pt x="118" y="983"/>
                  </a:lnTo>
                  <a:lnTo>
                    <a:pt x="118" y="978"/>
                  </a:lnTo>
                  <a:lnTo>
                    <a:pt x="117" y="977"/>
                  </a:lnTo>
                  <a:lnTo>
                    <a:pt x="116" y="977"/>
                  </a:lnTo>
                  <a:lnTo>
                    <a:pt x="116" y="977"/>
                  </a:lnTo>
                  <a:lnTo>
                    <a:pt x="115" y="976"/>
                  </a:lnTo>
                  <a:lnTo>
                    <a:pt x="114" y="976"/>
                  </a:lnTo>
                  <a:lnTo>
                    <a:pt x="114" y="975"/>
                  </a:lnTo>
                  <a:lnTo>
                    <a:pt x="113" y="975"/>
                  </a:lnTo>
                  <a:lnTo>
                    <a:pt x="111" y="975"/>
                  </a:lnTo>
                  <a:lnTo>
                    <a:pt x="111" y="974"/>
                  </a:lnTo>
                  <a:lnTo>
                    <a:pt x="110" y="973"/>
                  </a:lnTo>
                  <a:lnTo>
                    <a:pt x="110" y="976"/>
                  </a:lnTo>
                  <a:lnTo>
                    <a:pt x="109" y="980"/>
                  </a:lnTo>
                  <a:lnTo>
                    <a:pt x="107" y="983"/>
                  </a:lnTo>
                  <a:lnTo>
                    <a:pt x="106" y="987"/>
                  </a:lnTo>
                  <a:lnTo>
                    <a:pt x="104" y="990"/>
                  </a:lnTo>
                  <a:lnTo>
                    <a:pt x="102" y="993"/>
                  </a:lnTo>
                  <a:lnTo>
                    <a:pt x="99" y="995"/>
                  </a:lnTo>
                  <a:lnTo>
                    <a:pt x="96" y="997"/>
                  </a:lnTo>
                  <a:lnTo>
                    <a:pt x="93" y="998"/>
                  </a:lnTo>
                  <a:lnTo>
                    <a:pt x="90" y="1000"/>
                  </a:lnTo>
                  <a:lnTo>
                    <a:pt x="92" y="1002"/>
                  </a:lnTo>
                  <a:lnTo>
                    <a:pt x="91" y="1003"/>
                  </a:lnTo>
                  <a:lnTo>
                    <a:pt x="90" y="1003"/>
                  </a:lnTo>
                  <a:lnTo>
                    <a:pt x="89" y="1004"/>
                  </a:lnTo>
                  <a:lnTo>
                    <a:pt x="88" y="1004"/>
                  </a:lnTo>
                  <a:lnTo>
                    <a:pt x="87" y="1004"/>
                  </a:lnTo>
                  <a:lnTo>
                    <a:pt x="86" y="1004"/>
                  </a:lnTo>
                  <a:lnTo>
                    <a:pt x="85" y="1004"/>
                  </a:lnTo>
                  <a:lnTo>
                    <a:pt x="84" y="1005"/>
                  </a:lnTo>
                  <a:lnTo>
                    <a:pt x="82" y="1006"/>
                  </a:lnTo>
                  <a:lnTo>
                    <a:pt x="81" y="1007"/>
                  </a:lnTo>
                  <a:lnTo>
                    <a:pt x="79" y="1007"/>
                  </a:lnTo>
                  <a:lnTo>
                    <a:pt x="76" y="1005"/>
                  </a:lnTo>
                  <a:lnTo>
                    <a:pt x="72" y="1003"/>
                  </a:lnTo>
                  <a:lnTo>
                    <a:pt x="68" y="1000"/>
                  </a:lnTo>
                  <a:lnTo>
                    <a:pt x="65" y="996"/>
                  </a:lnTo>
                  <a:lnTo>
                    <a:pt x="61" y="993"/>
                  </a:lnTo>
                  <a:lnTo>
                    <a:pt x="58" y="989"/>
                  </a:lnTo>
                  <a:lnTo>
                    <a:pt x="56" y="985"/>
                  </a:lnTo>
                  <a:lnTo>
                    <a:pt x="53" y="980"/>
                  </a:lnTo>
                  <a:lnTo>
                    <a:pt x="52" y="977"/>
                  </a:lnTo>
                  <a:lnTo>
                    <a:pt x="50" y="969"/>
                  </a:lnTo>
                  <a:lnTo>
                    <a:pt x="52" y="972"/>
                  </a:lnTo>
                  <a:lnTo>
                    <a:pt x="53" y="971"/>
                  </a:lnTo>
                  <a:lnTo>
                    <a:pt x="55" y="971"/>
                  </a:lnTo>
                  <a:lnTo>
                    <a:pt x="55" y="969"/>
                  </a:lnTo>
                  <a:lnTo>
                    <a:pt x="55" y="968"/>
                  </a:lnTo>
                  <a:lnTo>
                    <a:pt x="55" y="968"/>
                  </a:lnTo>
                  <a:lnTo>
                    <a:pt x="55" y="967"/>
                  </a:lnTo>
                  <a:lnTo>
                    <a:pt x="55" y="966"/>
                  </a:lnTo>
                  <a:lnTo>
                    <a:pt x="55" y="965"/>
                  </a:lnTo>
                  <a:lnTo>
                    <a:pt x="55" y="964"/>
                  </a:lnTo>
                  <a:lnTo>
                    <a:pt x="55" y="964"/>
                  </a:lnTo>
                  <a:lnTo>
                    <a:pt x="50" y="964"/>
                  </a:lnTo>
                  <a:lnTo>
                    <a:pt x="52" y="961"/>
                  </a:lnTo>
                  <a:lnTo>
                    <a:pt x="52" y="957"/>
                  </a:lnTo>
                  <a:lnTo>
                    <a:pt x="52" y="952"/>
                  </a:lnTo>
                  <a:lnTo>
                    <a:pt x="52" y="948"/>
                  </a:lnTo>
                  <a:lnTo>
                    <a:pt x="51" y="944"/>
                  </a:lnTo>
                  <a:lnTo>
                    <a:pt x="51" y="938"/>
                  </a:lnTo>
                  <a:lnTo>
                    <a:pt x="50" y="934"/>
                  </a:lnTo>
                  <a:lnTo>
                    <a:pt x="51" y="930"/>
                  </a:lnTo>
                  <a:lnTo>
                    <a:pt x="52" y="925"/>
                  </a:lnTo>
                  <a:lnTo>
                    <a:pt x="55" y="921"/>
                  </a:lnTo>
                  <a:lnTo>
                    <a:pt x="53" y="919"/>
                  </a:lnTo>
                  <a:lnTo>
                    <a:pt x="53" y="917"/>
                  </a:lnTo>
                  <a:lnTo>
                    <a:pt x="52" y="916"/>
                  </a:lnTo>
                  <a:lnTo>
                    <a:pt x="52" y="914"/>
                  </a:lnTo>
                  <a:lnTo>
                    <a:pt x="52" y="911"/>
                  </a:lnTo>
                  <a:lnTo>
                    <a:pt x="52" y="909"/>
                  </a:lnTo>
                  <a:lnTo>
                    <a:pt x="52" y="907"/>
                  </a:lnTo>
                  <a:lnTo>
                    <a:pt x="53" y="905"/>
                  </a:lnTo>
                  <a:lnTo>
                    <a:pt x="53" y="903"/>
                  </a:lnTo>
                  <a:lnTo>
                    <a:pt x="55" y="901"/>
                  </a:lnTo>
                  <a:lnTo>
                    <a:pt x="57" y="903"/>
                  </a:lnTo>
                  <a:lnTo>
                    <a:pt x="58" y="903"/>
                  </a:lnTo>
                  <a:lnTo>
                    <a:pt x="59" y="902"/>
                  </a:lnTo>
                  <a:lnTo>
                    <a:pt x="60" y="901"/>
                  </a:lnTo>
                  <a:lnTo>
                    <a:pt x="60" y="901"/>
                  </a:lnTo>
                  <a:lnTo>
                    <a:pt x="60" y="900"/>
                  </a:lnTo>
                  <a:lnTo>
                    <a:pt x="60" y="898"/>
                  </a:lnTo>
                  <a:lnTo>
                    <a:pt x="59" y="897"/>
                  </a:lnTo>
                  <a:lnTo>
                    <a:pt x="59" y="896"/>
                  </a:lnTo>
                  <a:lnTo>
                    <a:pt x="59" y="895"/>
                  </a:lnTo>
                  <a:lnTo>
                    <a:pt x="60" y="894"/>
                  </a:lnTo>
                  <a:lnTo>
                    <a:pt x="59" y="894"/>
                  </a:lnTo>
                  <a:lnTo>
                    <a:pt x="55" y="891"/>
                  </a:lnTo>
                  <a:lnTo>
                    <a:pt x="57" y="890"/>
                  </a:lnTo>
                  <a:lnTo>
                    <a:pt x="58" y="892"/>
                  </a:lnTo>
                  <a:lnTo>
                    <a:pt x="60" y="890"/>
                  </a:lnTo>
                  <a:lnTo>
                    <a:pt x="61" y="887"/>
                  </a:lnTo>
                  <a:lnTo>
                    <a:pt x="61" y="884"/>
                  </a:lnTo>
                  <a:lnTo>
                    <a:pt x="61" y="882"/>
                  </a:lnTo>
                  <a:lnTo>
                    <a:pt x="60" y="879"/>
                  </a:lnTo>
                  <a:lnTo>
                    <a:pt x="59" y="877"/>
                  </a:lnTo>
                  <a:lnTo>
                    <a:pt x="58" y="875"/>
                  </a:lnTo>
                  <a:lnTo>
                    <a:pt x="58" y="873"/>
                  </a:lnTo>
                  <a:lnTo>
                    <a:pt x="58" y="871"/>
                  </a:lnTo>
                  <a:lnTo>
                    <a:pt x="60" y="868"/>
                  </a:lnTo>
                  <a:lnTo>
                    <a:pt x="57" y="861"/>
                  </a:lnTo>
                  <a:lnTo>
                    <a:pt x="56" y="861"/>
                  </a:lnTo>
                  <a:lnTo>
                    <a:pt x="56" y="862"/>
                  </a:lnTo>
                  <a:lnTo>
                    <a:pt x="55" y="862"/>
                  </a:lnTo>
                  <a:lnTo>
                    <a:pt x="55" y="862"/>
                  </a:lnTo>
                  <a:lnTo>
                    <a:pt x="53" y="863"/>
                  </a:lnTo>
                  <a:lnTo>
                    <a:pt x="53" y="863"/>
                  </a:lnTo>
                  <a:lnTo>
                    <a:pt x="52" y="863"/>
                  </a:lnTo>
                  <a:lnTo>
                    <a:pt x="52" y="863"/>
                  </a:lnTo>
                  <a:lnTo>
                    <a:pt x="51" y="863"/>
                  </a:lnTo>
                  <a:lnTo>
                    <a:pt x="50" y="863"/>
                  </a:lnTo>
                  <a:lnTo>
                    <a:pt x="51" y="860"/>
                  </a:lnTo>
                  <a:lnTo>
                    <a:pt x="52" y="855"/>
                  </a:lnTo>
                  <a:lnTo>
                    <a:pt x="51" y="852"/>
                  </a:lnTo>
                  <a:lnTo>
                    <a:pt x="49" y="849"/>
                  </a:lnTo>
                  <a:lnTo>
                    <a:pt x="48" y="845"/>
                  </a:lnTo>
                  <a:lnTo>
                    <a:pt x="45" y="841"/>
                  </a:lnTo>
                  <a:lnTo>
                    <a:pt x="43" y="838"/>
                  </a:lnTo>
                  <a:lnTo>
                    <a:pt x="41" y="835"/>
                  </a:lnTo>
                  <a:lnTo>
                    <a:pt x="38" y="833"/>
                  </a:lnTo>
                  <a:lnTo>
                    <a:pt x="36" y="831"/>
                  </a:lnTo>
                  <a:lnTo>
                    <a:pt x="32" y="834"/>
                  </a:lnTo>
                  <a:lnTo>
                    <a:pt x="34" y="830"/>
                  </a:lnTo>
                  <a:lnTo>
                    <a:pt x="34" y="826"/>
                  </a:lnTo>
                  <a:lnTo>
                    <a:pt x="33" y="823"/>
                  </a:lnTo>
                  <a:lnTo>
                    <a:pt x="31" y="821"/>
                  </a:lnTo>
                  <a:lnTo>
                    <a:pt x="29" y="818"/>
                  </a:lnTo>
                  <a:lnTo>
                    <a:pt x="25" y="816"/>
                  </a:lnTo>
                  <a:lnTo>
                    <a:pt x="22" y="814"/>
                  </a:lnTo>
                  <a:lnTo>
                    <a:pt x="19" y="811"/>
                  </a:lnTo>
                  <a:lnTo>
                    <a:pt x="17" y="809"/>
                  </a:lnTo>
                  <a:lnTo>
                    <a:pt x="15" y="806"/>
                  </a:lnTo>
                  <a:lnTo>
                    <a:pt x="10" y="805"/>
                  </a:lnTo>
                  <a:lnTo>
                    <a:pt x="8" y="802"/>
                  </a:lnTo>
                  <a:lnTo>
                    <a:pt x="7" y="798"/>
                  </a:lnTo>
                  <a:lnTo>
                    <a:pt x="6" y="794"/>
                  </a:lnTo>
                  <a:lnTo>
                    <a:pt x="6" y="790"/>
                  </a:lnTo>
                  <a:lnTo>
                    <a:pt x="6" y="786"/>
                  </a:lnTo>
                  <a:lnTo>
                    <a:pt x="6" y="781"/>
                  </a:lnTo>
                  <a:lnTo>
                    <a:pt x="6" y="777"/>
                  </a:lnTo>
                  <a:lnTo>
                    <a:pt x="6" y="773"/>
                  </a:lnTo>
                  <a:lnTo>
                    <a:pt x="5" y="768"/>
                  </a:lnTo>
                  <a:lnTo>
                    <a:pt x="5" y="709"/>
                  </a:lnTo>
                  <a:lnTo>
                    <a:pt x="4" y="647"/>
                  </a:lnTo>
                  <a:lnTo>
                    <a:pt x="4" y="582"/>
                  </a:lnTo>
                  <a:lnTo>
                    <a:pt x="3" y="516"/>
                  </a:lnTo>
                  <a:lnTo>
                    <a:pt x="2" y="448"/>
                  </a:lnTo>
                  <a:lnTo>
                    <a:pt x="1" y="380"/>
                  </a:lnTo>
                  <a:lnTo>
                    <a:pt x="0" y="311"/>
                  </a:lnTo>
                  <a:lnTo>
                    <a:pt x="0" y="245"/>
                  </a:lnTo>
                  <a:lnTo>
                    <a:pt x="0" y="178"/>
                  </a:lnTo>
                  <a:lnTo>
                    <a:pt x="0" y="115"/>
                  </a:lnTo>
                  <a:lnTo>
                    <a:pt x="3" y="115"/>
                  </a:lnTo>
                  <a:lnTo>
                    <a:pt x="5" y="114"/>
                  </a:lnTo>
                  <a:lnTo>
                    <a:pt x="7" y="114"/>
                  </a:lnTo>
                  <a:lnTo>
                    <a:pt x="8" y="112"/>
                  </a:lnTo>
                  <a:lnTo>
                    <a:pt x="10" y="112"/>
                  </a:lnTo>
                  <a:lnTo>
                    <a:pt x="12" y="111"/>
                  </a:lnTo>
                  <a:lnTo>
                    <a:pt x="14" y="111"/>
                  </a:lnTo>
                  <a:lnTo>
                    <a:pt x="15" y="110"/>
                  </a:lnTo>
                  <a:lnTo>
                    <a:pt x="18" y="110"/>
                  </a:lnTo>
                  <a:lnTo>
                    <a:pt x="20" y="109"/>
                  </a:lnTo>
                  <a:lnTo>
                    <a:pt x="25" y="108"/>
                  </a:lnTo>
                  <a:lnTo>
                    <a:pt x="30" y="107"/>
                  </a:lnTo>
                  <a:lnTo>
                    <a:pt x="33" y="105"/>
                  </a:lnTo>
                  <a:lnTo>
                    <a:pt x="36" y="104"/>
                  </a:lnTo>
                  <a:lnTo>
                    <a:pt x="38" y="103"/>
                  </a:lnTo>
                  <a:lnTo>
                    <a:pt x="42" y="102"/>
                  </a:lnTo>
                  <a:lnTo>
                    <a:pt x="45" y="100"/>
                  </a:lnTo>
                  <a:lnTo>
                    <a:pt x="49" y="98"/>
                  </a:lnTo>
                  <a:lnTo>
                    <a:pt x="53" y="97"/>
                  </a:lnTo>
                  <a:lnTo>
                    <a:pt x="60" y="96"/>
                  </a:lnTo>
                  <a:lnTo>
                    <a:pt x="67" y="94"/>
                  </a:lnTo>
                  <a:lnTo>
                    <a:pt x="75" y="91"/>
                  </a:lnTo>
                  <a:lnTo>
                    <a:pt x="82" y="88"/>
                  </a:lnTo>
                  <a:lnTo>
                    <a:pt x="90" y="86"/>
                  </a:lnTo>
                  <a:lnTo>
                    <a:pt x="96" y="83"/>
                  </a:lnTo>
                  <a:lnTo>
                    <a:pt x="103" y="81"/>
                  </a:lnTo>
                  <a:lnTo>
                    <a:pt x="110" y="79"/>
                  </a:lnTo>
                  <a:lnTo>
                    <a:pt x="117" y="77"/>
                  </a:lnTo>
                  <a:lnTo>
                    <a:pt x="123" y="75"/>
                  </a:lnTo>
                  <a:lnTo>
                    <a:pt x="130" y="72"/>
                  </a:lnTo>
                  <a:lnTo>
                    <a:pt x="129" y="72"/>
                  </a:lnTo>
                  <a:lnTo>
                    <a:pt x="129" y="68"/>
                  </a:lnTo>
                  <a:lnTo>
                    <a:pt x="130" y="68"/>
                  </a:lnTo>
                  <a:lnTo>
                    <a:pt x="133" y="69"/>
                  </a:lnTo>
                  <a:lnTo>
                    <a:pt x="135" y="71"/>
                  </a:lnTo>
                  <a:lnTo>
                    <a:pt x="137" y="71"/>
                  </a:lnTo>
                  <a:lnTo>
                    <a:pt x="139" y="71"/>
                  </a:lnTo>
                  <a:lnTo>
                    <a:pt x="142" y="69"/>
                  </a:lnTo>
                  <a:lnTo>
                    <a:pt x="144" y="68"/>
                  </a:lnTo>
                  <a:lnTo>
                    <a:pt x="146" y="67"/>
                  </a:lnTo>
                  <a:lnTo>
                    <a:pt x="149" y="66"/>
                  </a:lnTo>
                  <a:lnTo>
                    <a:pt x="151" y="65"/>
                  </a:lnTo>
                  <a:lnTo>
                    <a:pt x="153" y="64"/>
                  </a:lnTo>
                  <a:lnTo>
                    <a:pt x="157" y="64"/>
                  </a:lnTo>
                  <a:lnTo>
                    <a:pt x="159" y="64"/>
                  </a:lnTo>
                  <a:lnTo>
                    <a:pt x="162" y="63"/>
                  </a:lnTo>
                  <a:lnTo>
                    <a:pt x="165" y="62"/>
                  </a:lnTo>
                  <a:lnTo>
                    <a:pt x="168" y="61"/>
                  </a:lnTo>
                  <a:lnTo>
                    <a:pt x="172" y="60"/>
                  </a:lnTo>
                  <a:lnTo>
                    <a:pt x="174" y="59"/>
                  </a:lnTo>
                  <a:lnTo>
                    <a:pt x="177" y="58"/>
                  </a:lnTo>
                  <a:lnTo>
                    <a:pt x="180" y="55"/>
                  </a:lnTo>
                  <a:lnTo>
                    <a:pt x="182" y="53"/>
                  </a:lnTo>
                  <a:lnTo>
                    <a:pt x="181" y="54"/>
                  </a:lnTo>
                  <a:lnTo>
                    <a:pt x="180" y="53"/>
                  </a:lnTo>
                  <a:lnTo>
                    <a:pt x="180" y="51"/>
                  </a:lnTo>
                  <a:lnTo>
                    <a:pt x="181" y="53"/>
                  </a:lnTo>
                  <a:lnTo>
                    <a:pt x="182" y="54"/>
                  </a:lnTo>
                  <a:lnTo>
                    <a:pt x="185" y="54"/>
                  </a:lnTo>
                  <a:lnTo>
                    <a:pt x="186" y="55"/>
                  </a:lnTo>
                  <a:lnTo>
                    <a:pt x="187" y="54"/>
                  </a:lnTo>
                  <a:lnTo>
                    <a:pt x="189" y="54"/>
                  </a:lnTo>
                  <a:lnTo>
                    <a:pt x="190" y="53"/>
                  </a:lnTo>
                  <a:lnTo>
                    <a:pt x="191" y="52"/>
                  </a:lnTo>
                  <a:lnTo>
                    <a:pt x="192" y="51"/>
                  </a:lnTo>
                  <a:lnTo>
                    <a:pt x="193" y="50"/>
                  </a:lnTo>
                  <a:lnTo>
                    <a:pt x="198" y="46"/>
                  </a:lnTo>
                  <a:lnTo>
                    <a:pt x="198" y="49"/>
                  </a:lnTo>
                  <a:lnTo>
                    <a:pt x="199" y="50"/>
                  </a:lnTo>
                  <a:lnTo>
                    <a:pt x="201" y="50"/>
                  </a:lnTo>
                  <a:lnTo>
                    <a:pt x="203" y="50"/>
                  </a:lnTo>
                  <a:lnTo>
                    <a:pt x="205" y="49"/>
                  </a:lnTo>
                  <a:lnTo>
                    <a:pt x="208" y="47"/>
                  </a:lnTo>
                  <a:lnTo>
                    <a:pt x="211" y="46"/>
                  </a:lnTo>
                  <a:lnTo>
                    <a:pt x="215" y="45"/>
                  </a:lnTo>
                  <a:lnTo>
                    <a:pt x="218" y="44"/>
                  </a:lnTo>
                  <a:lnTo>
                    <a:pt x="220" y="43"/>
                  </a:lnTo>
                  <a:lnTo>
                    <a:pt x="220" y="38"/>
                  </a:lnTo>
                  <a:lnTo>
                    <a:pt x="235" y="38"/>
                  </a:lnTo>
                  <a:lnTo>
                    <a:pt x="235" y="34"/>
                  </a:lnTo>
                  <a:lnTo>
                    <a:pt x="236" y="34"/>
                  </a:lnTo>
                  <a:lnTo>
                    <a:pt x="238" y="34"/>
                  </a:lnTo>
                  <a:lnTo>
                    <a:pt x="239" y="34"/>
                  </a:lnTo>
                  <a:lnTo>
                    <a:pt x="242" y="34"/>
                  </a:lnTo>
                  <a:lnTo>
                    <a:pt x="243" y="34"/>
                  </a:lnTo>
                  <a:lnTo>
                    <a:pt x="244" y="33"/>
                  </a:lnTo>
                  <a:lnTo>
                    <a:pt x="246" y="33"/>
                  </a:lnTo>
                  <a:lnTo>
                    <a:pt x="247" y="32"/>
                  </a:lnTo>
                  <a:lnTo>
                    <a:pt x="248" y="31"/>
                  </a:lnTo>
                  <a:lnTo>
                    <a:pt x="249" y="30"/>
                  </a:lnTo>
                  <a:lnTo>
                    <a:pt x="248" y="29"/>
                  </a:lnTo>
                  <a:lnTo>
                    <a:pt x="248" y="29"/>
                  </a:lnTo>
                  <a:lnTo>
                    <a:pt x="249" y="30"/>
                  </a:lnTo>
                  <a:lnTo>
                    <a:pt x="250" y="30"/>
                  </a:lnTo>
                  <a:lnTo>
                    <a:pt x="252" y="30"/>
                  </a:lnTo>
                  <a:lnTo>
                    <a:pt x="253" y="30"/>
                  </a:lnTo>
                  <a:lnTo>
                    <a:pt x="254" y="30"/>
                  </a:lnTo>
                  <a:lnTo>
                    <a:pt x="257" y="30"/>
                  </a:lnTo>
                  <a:lnTo>
                    <a:pt x="259" y="30"/>
                  </a:lnTo>
                  <a:lnTo>
                    <a:pt x="260" y="29"/>
                  </a:lnTo>
                  <a:lnTo>
                    <a:pt x="262" y="29"/>
                  </a:lnTo>
                  <a:lnTo>
                    <a:pt x="262" y="27"/>
                  </a:lnTo>
                  <a:lnTo>
                    <a:pt x="262" y="27"/>
                  </a:lnTo>
                  <a:lnTo>
                    <a:pt x="263" y="27"/>
                  </a:lnTo>
                  <a:lnTo>
                    <a:pt x="264" y="27"/>
                  </a:lnTo>
                  <a:lnTo>
                    <a:pt x="265" y="27"/>
                  </a:lnTo>
                  <a:lnTo>
                    <a:pt x="266" y="27"/>
                  </a:lnTo>
                  <a:lnTo>
                    <a:pt x="266" y="27"/>
                  </a:lnTo>
                  <a:lnTo>
                    <a:pt x="267" y="26"/>
                  </a:lnTo>
                  <a:lnTo>
                    <a:pt x="267" y="26"/>
                  </a:lnTo>
                  <a:lnTo>
                    <a:pt x="267" y="24"/>
                  </a:lnTo>
                  <a:lnTo>
                    <a:pt x="272" y="25"/>
                  </a:lnTo>
                  <a:lnTo>
                    <a:pt x="275" y="25"/>
                  </a:lnTo>
                  <a:lnTo>
                    <a:pt x="278" y="25"/>
                  </a:lnTo>
                  <a:lnTo>
                    <a:pt x="281" y="23"/>
                  </a:lnTo>
                  <a:lnTo>
                    <a:pt x="285" y="22"/>
                  </a:lnTo>
                  <a:lnTo>
                    <a:pt x="287" y="20"/>
                  </a:lnTo>
                  <a:lnTo>
                    <a:pt x="290" y="18"/>
                  </a:lnTo>
                  <a:lnTo>
                    <a:pt x="292" y="17"/>
                  </a:lnTo>
                  <a:lnTo>
                    <a:pt x="294" y="16"/>
                  </a:lnTo>
                  <a:lnTo>
                    <a:pt x="296" y="16"/>
                  </a:lnTo>
                  <a:lnTo>
                    <a:pt x="295" y="17"/>
                  </a:lnTo>
                  <a:lnTo>
                    <a:pt x="293" y="15"/>
                  </a:lnTo>
                  <a:lnTo>
                    <a:pt x="294" y="14"/>
                  </a:lnTo>
                  <a:lnTo>
                    <a:pt x="296" y="16"/>
                  </a:lnTo>
                  <a:lnTo>
                    <a:pt x="296" y="14"/>
                  </a:lnTo>
                  <a:lnTo>
                    <a:pt x="297" y="12"/>
                  </a:lnTo>
                  <a:lnTo>
                    <a:pt x="299" y="11"/>
                  </a:lnTo>
                  <a:lnTo>
                    <a:pt x="300" y="11"/>
                  </a:lnTo>
                  <a:lnTo>
                    <a:pt x="302" y="11"/>
                  </a:lnTo>
                  <a:lnTo>
                    <a:pt x="303" y="11"/>
                  </a:lnTo>
                  <a:lnTo>
                    <a:pt x="305" y="11"/>
                  </a:lnTo>
                  <a:lnTo>
                    <a:pt x="307" y="10"/>
                  </a:lnTo>
                  <a:lnTo>
                    <a:pt x="309" y="10"/>
                  </a:lnTo>
                  <a:lnTo>
                    <a:pt x="310" y="8"/>
                  </a:lnTo>
                  <a:lnTo>
                    <a:pt x="309" y="10"/>
                  </a:lnTo>
                  <a:lnTo>
                    <a:pt x="311" y="11"/>
                  </a:lnTo>
                  <a:lnTo>
                    <a:pt x="314" y="12"/>
                  </a:lnTo>
                  <a:lnTo>
                    <a:pt x="314" y="12"/>
                  </a:lnTo>
                  <a:lnTo>
                    <a:pt x="315" y="11"/>
                  </a:lnTo>
                  <a:lnTo>
                    <a:pt x="315" y="10"/>
                  </a:lnTo>
                  <a:lnTo>
                    <a:pt x="315" y="9"/>
                  </a:lnTo>
                  <a:lnTo>
                    <a:pt x="315" y="8"/>
                  </a:lnTo>
                  <a:lnTo>
                    <a:pt x="316" y="7"/>
                  </a:lnTo>
                  <a:lnTo>
                    <a:pt x="317" y="6"/>
                  </a:lnTo>
                  <a:lnTo>
                    <a:pt x="318" y="5"/>
                  </a:lnTo>
                  <a:lnTo>
                    <a:pt x="318" y="6"/>
                  </a:lnTo>
                  <a:lnTo>
                    <a:pt x="318" y="6"/>
                  </a:lnTo>
                  <a:lnTo>
                    <a:pt x="318" y="7"/>
                  </a:lnTo>
                  <a:lnTo>
                    <a:pt x="317" y="8"/>
                  </a:lnTo>
                  <a:lnTo>
                    <a:pt x="317" y="8"/>
                  </a:lnTo>
                  <a:lnTo>
                    <a:pt x="317" y="9"/>
                  </a:lnTo>
                  <a:lnTo>
                    <a:pt x="317" y="10"/>
                  </a:lnTo>
                  <a:lnTo>
                    <a:pt x="317" y="10"/>
                  </a:lnTo>
                  <a:lnTo>
                    <a:pt x="317" y="11"/>
                  </a:lnTo>
                  <a:lnTo>
                    <a:pt x="318" y="11"/>
                  </a:lnTo>
                  <a:lnTo>
                    <a:pt x="319" y="11"/>
                  </a:lnTo>
                  <a:lnTo>
                    <a:pt x="319" y="10"/>
                  </a:lnTo>
                  <a:lnTo>
                    <a:pt x="320" y="10"/>
                  </a:lnTo>
                  <a:lnTo>
                    <a:pt x="320" y="9"/>
                  </a:lnTo>
                  <a:lnTo>
                    <a:pt x="321" y="9"/>
                  </a:lnTo>
                  <a:lnTo>
                    <a:pt x="321" y="8"/>
                  </a:lnTo>
                  <a:lnTo>
                    <a:pt x="322" y="7"/>
                  </a:lnTo>
                  <a:lnTo>
                    <a:pt x="322" y="7"/>
                  </a:lnTo>
                  <a:lnTo>
                    <a:pt x="322" y="6"/>
                  </a:lnTo>
                  <a:lnTo>
                    <a:pt x="321" y="5"/>
                  </a:lnTo>
                  <a:lnTo>
                    <a:pt x="321" y="6"/>
                  </a:lnTo>
                  <a:lnTo>
                    <a:pt x="322" y="6"/>
                  </a:lnTo>
                  <a:lnTo>
                    <a:pt x="324" y="7"/>
                  </a:lnTo>
                  <a:lnTo>
                    <a:pt x="327" y="6"/>
                  </a:lnTo>
                  <a:lnTo>
                    <a:pt x="329" y="6"/>
                  </a:lnTo>
                  <a:lnTo>
                    <a:pt x="331" y="6"/>
                  </a:lnTo>
                  <a:lnTo>
                    <a:pt x="332" y="5"/>
                  </a:lnTo>
                  <a:lnTo>
                    <a:pt x="334" y="4"/>
                  </a:lnTo>
                  <a:lnTo>
                    <a:pt x="336" y="3"/>
                  </a:lnTo>
                  <a:lnTo>
                    <a:pt x="337" y="2"/>
                  </a:lnTo>
                  <a:lnTo>
                    <a:pt x="338" y="0"/>
                  </a:lnTo>
                  <a:lnTo>
                    <a:pt x="342" y="0"/>
                  </a:lnTo>
                  <a:lnTo>
                    <a:pt x="339" y="460"/>
                  </a:lnTo>
                  <a:lnTo>
                    <a:pt x="339" y="460"/>
                  </a:lnTo>
                  <a:close/>
                </a:path>
              </a:pathLst>
            </a:custGeom>
            <a:solidFill>
              <a:srgbClr val="CC9900"/>
            </a:solidFill>
            <a:ln w="9525">
              <a:noFill/>
              <a:round/>
              <a:headEnd/>
              <a:tailEnd/>
            </a:ln>
          </p:spPr>
          <p:txBody>
            <a:bodyPr/>
            <a:lstStyle/>
            <a:p>
              <a:endParaRPr lang="en-US"/>
            </a:p>
          </p:txBody>
        </p:sp>
        <p:sp>
          <p:nvSpPr>
            <p:cNvPr id="477212" name="Freeform 28"/>
            <p:cNvSpPr>
              <a:spLocks/>
            </p:cNvSpPr>
            <p:nvPr/>
          </p:nvSpPr>
          <p:spPr bwMode="auto">
            <a:xfrm>
              <a:off x="611" y="1905"/>
              <a:ext cx="84" cy="250"/>
            </a:xfrm>
            <a:custGeom>
              <a:avLst/>
              <a:gdLst/>
              <a:ahLst/>
              <a:cxnLst>
                <a:cxn ang="0">
                  <a:pos x="40" y="32"/>
                </a:cxn>
                <a:cxn ang="0">
                  <a:pos x="48" y="41"/>
                </a:cxn>
                <a:cxn ang="0">
                  <a:pos x="53" y="50"/>
                </a:cxn>
                <a:cxn ang="0">
                  <a:pos x="58" y="56"/>
                </a:cxn>
                <a:cxn ang="0">
                  <a:pos x="60" y="59"/>
                </a:cxn>
                <a:cxn ang="0">
                  <a:pos x="57" y="61"/>
                </a:cxn>
                <a:cxn ang="0">
                  <a:pos x="58" y="65"/>
                </a:cxn>
                <a:cxn ang="0">
                  <a:pos x="64" y="72"/>
                </a:cxn>
                <a:cxn ang="0">
                  <a:pos x="60" y="74"/>
                </a:cxn>
                <a:cxn ang="0">
                  <a:pos x="68" y="91"/>
                </a:cxn>
                <a:cxn ang="0">
                  <a:pos x="72" y="112"/>
                </a:cxn>
                <a:cxn ang="0">
                  <a:pos x="80" y="130"/>
                </a:cxn>
                <a:cxn ang="0">
                  <a:pos x="80" y="133"/>
                </a:cxn>
                <a:cxn ang="0">
                  <a:pos x="80" y="142"/>
                </a:cxn>
                <a:cxn ang="0">
                  <a:pos x="79" y="151"/>
                </a:cxn>
                <a:cxn ang="0">
                  <a:pos x="84" y="153"/>
                </a:cxn>
                <a:cxn ang="0">
                  <a:pos x="82" y="161"/>
                </a:cxn>
                <a:cxn ang="0">
                  <a:pos x="83" y="170"/>
                </a:cxn>
                <a:cxn ang="0">
                  <a:pos x="82" y="181"/>
                </a:cxn>
                <a:cxn ang="0">
                  <a:pos x="83" y="197"/>
                </a:cxn>
                <a:cxn ang="0">
                  <a:pos x="76" y="214"/>
                </a:cxn>
                <a:cxn ang="0">
                  <a:pos x="63" y="230"/>
                </a:cxn>
                <a:cxn ang="0">
                  <a:pos x="57" y="242"/>
                </a:cxn>
                <a:cxn ang="0">
                  <a:pos x="56" y="244"/>
                </a:cxn>
                <a:cxn ang="0">
                  <a:pos x="52" y="246"/>
                </a:cxn>
                <a:cxn ang="0">
                  <a:pos x="50" y="250"/>
                </a:cxn>
                <a:cxn ang="0">
                  <a:pos x="51" y="247"/>
                </a:cxn>
                <a:cxn ang="0">
                  <a:pos x="50" y="245"/>
                </a:cxn>
                <a:cxn ang="0">
                  <a:pos x="48" y="243"/>
                </a:cxn>
                <a:cxn ang="0">
                  <a:pos x="47" y="243"/>
                </a:cxn>
                <a:cxn ang="0">
                  <a:pos x="46" y="244"/>
                </a:cxn>
                <a:cxn ang="0">
                  <a:pos x="46" y="246"/>
                </a:cxn>
                <a:cxn ang="0">
                  <a:pos x="44" y="246"/>
                </a:cxn>
                <a:cxn ang="0">
                  <a:pos x="43" y="239"/>
                </a:cxn>
                <a:cxn ang="0">
                  <a:pos x="43" y="231"/>
                </a:cxn>
                <a:cxn ang="0">
                  <a:pos x="39" y="228"/>
                </a:cxn>
                <a:cxn ang="0">
                  <a:pos x="38" y="220"/>
                </a:cxn>
                <a:cxn ang="0">
                  <a:pos x="34" y="214"/>
                </a:cxn>
                <a:cxn ang="0">
                  <a:pos x="32" y="208"/>
                </a:cxn>
                <a:cxn ang="0">
                  <a:pos x="29" y="201"/>
                </a:cxn>
                <a:cxn ang="0">
                  <a:pos x="25" y="194"/>
                </a:cxn>
                <a:cxn ang="0">
                  <a:pos x="21" y="185"/>
                </a:cxn>
                <a:cxn ang="0">
                  <a:pos x="14" y="181"/>
                </a:cxn>
                <a:cxn ang="0">
                  <a:pos x="14" y="167"/>
                </a:cxn>
                <a:cxn ang="0">
                  <a:pos x="10" y="154"/>
                </a:cxn>
                <a:cxn ang="0">
                  <a:pos x="7" y="138"/>
                </a:cxn>
                <a:cxn ang="0">
                  <a:pos x="0" y="103"/>
                </a:cxn>
                <a:cxn ang="0">
                  <a:pos x="6" y="62"/>
                </a:cxn>
                <a:cxn ang="0">
                  <a:pos x="17" y="24"/>
                </a:cxn>
                <a:cxn ang="0">
                  <a:pos x="24" y="0"/>
                </a:cxn>
                <a:cxn ang="0">
                  <a:pos x="30" y="6"/>
                </a:cxn>
                <a:cxn ang="0">
                  <a:pos x="33" y="17"/>
                </a:cxn>
                <a:cxn ang="0">
                  <a:pos x="37" y="27"/>
                </a:cxn>
              </a:cxnLst>
              <a:rect l="0" t="0" r="r" b="b"/>
              <a:pathLst>
                <a:path w="84" h="250">
                  <a:moveTo>
                    <a:pt x="36" y="26"/>
                  </a:moveTo>
                  <a:lnTo>
                    <a:pt x="38" y="30"/>
                  </a:lnTo>
                  <a:lnTo>
                    <a:pt x="40" y="32"/>
                  </a:lnTo>
                  <a:lnTo>
                    <a:pt x="42" y="36"/>
                  </a:lnTo>
                  <a:lnTo>
                    <a:pt x="46" y="39"/>
                  </a:lnTo>
                  <a:lnTo>
                    <a:pt x="48" y="41"/>
                  </a:lnTo>
                  <a:lnTo>
                    <a:pt x="50" y="44"/>
                  </a:lnTo>
                  <a:lnTo>
                    <a:pt x="52" y="46"/>
                  </a:lnTo>
                  <a:lnTo>
                    <a:pt x="53" y="50"/>
                  </a:lnTo>
                  <a:lnTo>
                    <a:pt x="54" y="53"/>
                  </a:lnTo>
                  <a:lnTo>
                    <a:pt x="53" y="56"/>
                  </a:lnTo>
                  <a:lnTo>
                    <a:pt x="58" y="56"/>
                  </a:lnTo>
                  <a:lnTo>
                    <a:pt x="60" y="57"/>
                  </a:lnTo>
                  <a:lnTo>
                    <a:pt x="60" y="58"/>
                  </a:lnTo>
                  <a:lnTo>
                    <a:pt x="60" y="59"/>
                  </a:lnTo>
                  <a:lnTo>
                    <a:pt x="58" y="60"/>
                  </a:lnTo>
                  <a:lnTo>
                    <a:pt x="58" y="60"/>
                  </a:lnTo>
                  <a:lnTo>
                    <a:pt x="57" y="61"/>
                  </a:lnTo>
                  <a:lnTo>
                    <a:pt x="57" y="62"/>
                  </a:lnTo>
                  <a:lnTo>
                    <a:pt x="57" y="63"/>
                  </a:lnTo>
                  <a:lnTo>
                    <a:pt x="58" y="65"/>
                  </a:lnTo>
                  <a:lnTo>
                    <a:pt x="60" y="66"/>
                  </a:lnTo>
                  <a:lnTo>
                    <a:pt x="64" y="66"/>
                  </a:lnTo>
                  <a:lnTo>
                    <a:pt x="64" y="72"/>
                  </a:lnTo>
                  <a:lnTo>
                    <a:pt x="58" y="66"/>
                  </a:lnTo>
                  <a:lnTo>
                    <a:pt x="54" y="69"/>
                  </a:lnTo>
                  <a:lnTo>
                    <a:pt x="60" y="74"/>
                  </a:lnTo>
                  <a:lnTo>
                    <a:pt x="64" y="80"/>
                  </a:lnTo>
                  <a:lnTo>
                    <a:pt x="66" y="85"/>
                  </a:lnTo>
                  <a:lnTo>
                    <a:pt x="68" y="91"/>
                  </a:lnTo>
                  <a:lnTo>
                    <a:pt x="70" y="98"/>
                  </a:lnTo>
                  <a:lnTo>
                    <a:pt x="71" y="105"/>
                  </a:lnTo>
                  <a:lnTo>
                    <a:pt x="72" y="112"/>
                  </a:lnTo>
                  <a:lnTo>
                    <a:pt x="75" y="118"/>
                  </a:lnTo>
                  <a:lnTo>
                    <a:pt x="77" y="124"/>
                  </a:lnTo>
                  <a:lnTo>
                    <a:pt x="80" y="130"/>
                  </a:lnTo>
                  <a:lnTo>
                    <a:pt x="78" y="130"/>
                  </a:lnTo>
                  <a:lnTo>
                    <a:pt x="79" y="131"/>
                  </a:lnTo>
                  <a:lnTo>
                    <a:pt x="80" y="133"/>
                  </a:lnTo>
                  <a:lnTo>
                    <a:pt x="80" y="137"/>
                  </a:lnTo>
                  <a:lnTo>
                    <a:pt x="80" y="139"/>
                  </a:lnTo>
                  <a:lnTo>
                    <a:pt x="80" y="142"/>
                  </a:lnTo>
                  <a:lnTo>
                    <a:pt x="80" y="145"/>
                  </a:lnTo>
                  <a:lnTo>
                    <a:pt x="79" y="148"/>
                  </a:lnTo>
                  <a:lnTo>
                    <a:pt x="79" y="151"/>
                  </a:lnTo>
                  <a:lnTo>
                    <a:pt x="80" y="153"/>
                  </a:lnTo>
                  <a:lnTo>
                    <a:pt x="80" y="153"/>
                  </a:lnTo>
                  <a:lnTo>
                    <a:pt x="84" y="153"/>
                  </a:lnTo>
                  <a:lnTo>
                    <a:pt x="83" y="156"/>
                  </a:lnTo>
                  <a:lnTo>
                    <a:pt x="82" y="158"/>
                  </a:lnTo>
                  <a:lnTo>
                    <a:pt x="82" y="161"/>
                  </a:lnTo>
                  <a:lnTo>
                    <a:pt x="82" y="165"/>
                  </a:lnTo>
                  <a:lnTo>
                    <a:pt x="82" y="167"/>
                  </a:lnTo>
                  <a:lnTo>
                    <a:pt x="83" y="170"/>
                  </a:lnTo>
                  <a:lnTo>
                    <a:pt x="83" y="173"/>
                  </a:lnTo>
                  <a:lnTo>
                    <a:pt x="83" y="176"/>
                  </a:lnTo>
                  <a:lnTo>
                    <a:pt x="82" y="181"/>
                  </a:lnTo>
                  <a:lnTo>
                    <a:pt x="82" y="184"/>
                  </a:lnTo>
                  <a:lnTo>
                    <a:pt x="83" y="190"/>
                  </a:lnTo>
                  <a:lnTo>
                    <a:pt x="83" y="197"/>
                  </a:lnTo>
                  <a:lnTo>
                    <a:pt x="82" y="203"/>
                  </a:lnTo>
                  <a:lnTo>
                    <a:pt x="79" y="209"/>
                  </a:lnTo>
                  <a:lnTo>
                    <a:pt x="76" y="214"/>
                  </a:lnTo>
                  <a:lnTo>
                    <a:pt x="71" y="219"/>
                  </a:lnTo>
                  <a:lnTo>
                    <a:pt x="67" y="225"/>
                  </a:lnTo>
                  <a:lnTo>
                    <a:pt x="63" y="230"/>
                  </a:lnTo>
                  <a:lnTo>
                    <a:pt x="60" y="236"/>
                  </a:lnTo>
                  <a:lnTo>
                    <a:pt x="57" y="241"/>
                  </a:lnTo>
                  <a:lnTo>
                    <a:pt x="57" y="242"/>
                  </a:lnTo>
                  <a:lnTo>
                    <a:pt x="57" y="243"/>
                  </a:lnTo>
                  <a:lnTo>
                    <a:pt x="56" y="243"/>
                  </a:lnTo>
                  <a:lnTo>
                    <a:pt x="56" y="244"/>
                  </a:lnTo>
                  <a:lnTo>
                    <a:pt x="55" y="245"/>
                  </a:lnTo>
                  <a:lnTo>
                    <a:pt x="53" y="245"/>
                  </a:lnTo>
                  <a:lnTo>
                    <a:pt x="52" y="246"/>
                  </a:lnTo>
                  <a:lnTo>
                    <a:pt x="51" y="247"/>
                  </a:lnTo>
                  <a:lnTo>
                    <a:pt x="50" y="248"/>
                  </a:lnTo>
                  <a:lnTo>
                    <a:pt x="50" y="250"/>
                  </a:lnTo>
                  <a:lnTo>
                    <a:pt x="50" y="248"/>
                  </a:lnTo>
                  <a:lnTo>
                    <a:pt x="51" y="248"/>
                  </a:lnTo>
                  <a:lnTo>
                    <a:pt x="51" y="247"/>
                  </a:lnTo>
                  <a:lnTo>
                    <a:pt x="51" y="246"/>
                  </a:lnTo>
                  <a:lnTo>
                    <a:pt x="50" y="246"/>
                  </a:lnTo>
                  <a:lnTo>
                    <a:pt x="50" y="245"/>
                  </a:lnTo>
                  <a:lnTo>
                    <a:pt x="49" y="244"/>
                  </a:lnTo>
                  <a:lnTo>
                    <a:pt x="49" y="243"/>
                  </a:lnTo>
                  <a:lnTo>
                    <a:pt x="48" y="243"/>
                  </a:lnTo>
                  <a:lnTo>
                    <a:pt x="48" y="242"/>
                  </a:lnTo>
                  <a:lnTo>
                    <a:pt x="48" y="242"/>
                  </a:lnTo>
                  <a:lnTo>
                    <a:pt x="47" y="243"/>
                  </a:lnTo>
                  <a:lnTo>
                    <a:pt x="47" y="243"/>
                  </a:lnTo>
                  <a:lnTo>
                    <a:pt x="46" y="244"/>
                  </a:lnTo>
                  <a:lnTo>
                    <a:pt x="46" y="244"/>
                  </a:lnTo>
                  <a:lnTo>
                    <a:pt x="46" y="245"/>
                  </a:lnTo>
                  <a:lnTo>
                    <a:pt x="46" y="245"/>
                  </a:lnTo>
                  <a:lnTo>
                    <a:pt x="46" y="246"/>
                  </a:lnTo>
                  <a:lnTo>
                    <a:pt x="46" y="246"/>
                  </a:lnTo>
                  <a:lnTo>
                    <a:pt x="46" y="247"/>
                  </a:lnTo>
                  <a:lnTo>
                    <a:pt x="44" y="246"/>
                  </a:lnTo>
                  <a:lnTo>
                    <a:pt x="43" y="244"/>
                  </a:lnTo>
                  <a:lnTo>
                    <a:pt x="43" y="241"/>
                  </a:lnTo>
                  <a:lnTo>
                    <a:pt x="43" y="239"/>
                  </a:lnTo>
                  <a:lnTo>
                    <a:pt x="44" y="237"/>
                  </a:lnTo>
                  <a:lnTo>
                    <a:pt x="44" y="233"/>
                  </a:lnTo>
                  <a:lnTo>
                    <a:pt x="43" y="231"/>
                  </a:lnTo>
                  <a:lnTo>
                    <a:pt x="43" y="229"/>
                  </a:lnTo>
                  <a:lnTo>
                    <a:pt x="41" y="228"/>
                  </a:lnTo>
                  <a:lnTo>
                    <a:pt x="39" y="228"/>
                  </a:lnTo>
                  <a:lnTo>
                    <a:pt x="40" y="225"/>
                  </a:lnTo>
                  <a:lnTo>
                    <a:pt x="39" y="223"/>
                  </a:lnTo>
                  <a:lnTo>
                    <a:pt x="38" y="220"/>
                  </a:lnTo>
                  <a:lnTo>
                    <a:pt x="37" y="218"/>
                  </a:lnTo>
                  <a:lnTo>
                    <a:pt x="35" y="216"/>
                  </a:lnTo>
                  <a:lnTo>
                    <a:pt x="34" y="214"/>
                  </a:lnTo>
                  <a:lnTo>
                    <a:pt x="32" y="212"/>
                  </a:lnTo>
                  <a:lnTo>
                    <a:pt x="32" y="210"/>
                  </a:lnTo>
                  <a:lnTo>
                    <a:pt x="32" y="208"/>
                  </a:lnTo>
                  <a:lnTo>
                    <a:pt x="33" y="205"/>
                  </a:lnTo>
                  <a:lnTo>
                    <a:pt x="32" y="203"/>
                  </a:lnTo>
                  <a:lnTo>
                    <a:pt x="29" y="201"/>
                  </a:lnTo>
                  <a:lnTo>
                    <a:pt x="28" y="199"/>
                  </a:lnTo>
                  <a:lnTo>
                    <a:pt x="26" y="197"/>
                  </a:lnTo>
                  <a:lnTo>
                    <a:pt x="25" y="194"/>
                  </a:lnTo>
                  <a:lnTo>
                    <a:pt x="23" y="191"/>
                  </a:lnTo>
                  <a:lnTo>
                    <a:pt x="22" y="188"/>
                  </a:lnTo>
                  <a:lnTo>
                    <a:pt x="21" y="185"/>
                  </a:lnTo>
                  <a:lnTo>
                    <a:pt x="21" y="182"/>
                  </a:lnTo>
                  <a:lnTo>
                    <a:pt x="21" y="179"/>
                  </a:lnTo>
                  <a:lnTo>
                    <a:pt x="14" y="181"/>
                  </a:lnTo>
                  <a:lnTo>
                    <a:pt x="15" y="175"/>
                  </a:lnTo>
                  <a:lnTo>
                    <a:pt x="15" y="171"/>
                  </a:lnTo>
                  <a:lnTo>
                    <a:pt x="14" y="167"/>
                  </a:lnTo>
                  <a:lnTo>
                    <a:pt x="13" y="162"/>
                  </a:lnTo>
                  <a:lnTo>
                    <a:pt x="12" y="158"/>
                  </a:lnTo>
                  <a:lnTo>
                    <a:pt x="10" y="154"/>
                  </a:lnTo>
                  <a:lnTo>
                    <a:pt x="9" y="148"/>
                  </a:lnTo>
                  <a:lnTo>
                    <a:pt x="8" y="143"/>
                  </a:lnTo>
                  <a:lnTo>
                    <a:pt x="7" y="138"/>
                  </a:lnTo>
                  <a:lnTo>
                    <a:pt x="6" y="132"/>
                  </a:lnTo>
                  <a:lnTo>
                    <a:pt x="1" y="117"/>
                  </a:lnTo>
                  <a:lnTo>
                    <a:pt x="0" y="103"/>
                  </a:lnTo>
                  <a:lnTo>
                    <a:pt x="0" y="89"/>
                  </a:lnTo>
                  <a:lnTo>
                    <a:pt x="3" y="75"/>
                  </a:lnTo>
                  <a:lnTo>
                    <a:pt x="6" y="62"/>
                  </a:lnTo>
                  <a:lnTo>
                    <a:pt x="9" y="48"/>
                  </a:lnTo>
                  <a:lnTo>
                    <a:pt x="12" y="36"/>
                  </a:lnTo>
                  <a:lnTo>
                    <a:pt x="17" y="24"/>
                  </a:lnTo>
                  <a:lnTo>
                    <a:pt x="19" y="12"/>
                  </a:lnTo>
                  <a:lnTo>
                    <a:pt x="21" y="0"/>
                  </a:lnTo>
                  <a:lnTo>
                    <a:pt x="24" y="0"/>
                  </a:lnTo>
                  <a:lnTo>
                    <a:pt x="27" y="1"/>
                  </a:lnTo>
                  <a:lnTo>
                    <a:pt x="29" y="3"/>
                  </a:lnTo>
                  <a:lnTo>
                    <a:pt x="30" y="6"/>
                  </a:lnTo>
                  <a:lnTo>
                    <a:pt x="32" y="10"/>
                  </a:lnTo>
                  <a:lnTo>
                    <a:pt x="33" y="13"/>
                  </a:lnTo>
                  <a:lnTo>
                    <a:pt x="33" y="17"/>
                  </a:lnTo>
                  <a:lnTo>
                    <a:pt x="34" y="20"/>
                  </a:lnTo>
                  <a:lnTo>
                    <a:pt x="35" y="24"/>
                  </a:lnTo>
                  <a:lnTo>
                    <a:pt x="37" y="27"/>
                  </a:lnTo>
                  <a:lnTo>
                    <a:pt x="37" y="27"/>
                  </a:lnTo>
                  <a:lnTo>
                    <a:pt x="36" y="26"/>
                  </a:lnTo>
                  <a:close/>
                </a:path>
              </a:pathLst>
            </a:custGeom>
            <a:solidFill>
              <a:srgbClr val="FFFF99"/>
            </a:solidFill>
            <a:ln w="9525">
              <a:noFill/>
              <a:round/>
              <a:headEnd/>
              <a:tailEnd/>
            </a:ln>
          </p:spPr>
          <p:txBody>
            <a:bodyPr/>
            <a:lstStyle/>
            <a:p>
              <a:endParaRPr lang="en-US"/>
            </a:p>
          </p:txBody>
        </p:sp>
        <p:sp>
          <p:nvSpPr>
            <p:cNvPr id="477213" name="Freeform 29"/>
            <p:cNvSpPr>
              <a:spLocks/>
            </p:cNvSpPr>
            <p:nvPr/>
          </p:nvSpPr>
          <p:spPr bwMode="auto">
            <a:xfrm>
              <a:off x="877" y="1918"/>
              <a:ext cx="2" cy="9"/>
            </a:xfrm>
            <a:custGeom>
              <a:avLst/>
              <a:gdLst/>
              <a:ahLst/>
              <a:cxnLst>
                <a:cxn ang="0">
                  <a:pos x="1" y="6"/>
                </a:cxn>
                <a:cxn ang="0">
                  <a:pos x="2" y="9"/>
                </a:cxn>
                <a:cxn ang="0">
                  <a:pos x="2" y="9"/>
                </a:cxn>
                <a:cxn ang="0">
                  <a:pos x="2" y="9"/>
                </a:cxn>
                <a:cxn ang="0">
                  <a:pos x="2" y="7"/>
                </a:cxn>
                <a:cxn ang="0">
                  <a:pos x="1" y="6"/>
                </a:cxn>
                <a:cxn ang="0">
                  <a:pos x="1" y="5"/>
                </a:cxn>
                <a:cxn ang="0">
                  <a:pos x="1" y="3"/>
                </a:cxn>
                <a:cxn ang="0">
                  <a:pos x="1" y="2"/>
                </a:cxn>
                <a:cxn ang="0">
                  <a:pos x="0" y="0"/>
                </a:cxn>
                <a:cxn ang="0">
                  <a:pos x="0" y="0"/>
                </a:cxn>
                <a:cxn ang="0">
                  <a:pos x="2" y="7"/>
                </a:cxn>
                <a:cxn ang="0">
                  <a:pos x="2" y="7"/>
                </a:cxn>
                <a:cxn ang="0">
                  <a:pos x="1" y="6"/>
                </a:cxn>
              </a:cxnLst>
              <a:rect l="0" t="0" r="r" b="b"/>
              <a:pathLst>
                <a:path w="2" h="9">
                  <a:moveTo>
                    <a:pt x="1" y="6"/>
                  </a:moveTo>
                  <a:lnTo>
                    <a:pt x="2" y="9"/>
                  </a:lnTo>
                  <a:lnTo>
                    <a:pt x="2" y="9"/>
                  </a:lnTo>
                  <a:lnTo>
                    <a:pt x="2" y="9"/>
                  </a:lnTo>
                  <a:lnTo>
                    <a:pt x="2" y="7"/>
                  </a:lnTo>
                  <a:lnTo>
                    <a:pt x="1" y="6"/>
                  </a:lnTo>
                  <a:lnTo>
                    <a:pt x="1" y="5"/>
                  </a:lnTo>
                  <a:lnTo>
                    <a:pt x="1" y="3"/>
                  </a:lnTo>
                  <a:lnTo>
                    <a:pt x="1" y="2"/>
                  </a:lnTo>
                  <a:lnTo>
                    <a:pt x="0" y="0"/>
                  </a:lnTo>
                  <a:lnTo>
                    <a:pt x="0" y="0"/>
                  </a:lnTo>
                  <a:lnTo>
                    <a:pt x="2" y="7"/>
                  </a:lnTo>
                  <a:lnTo>
                    <a:pt x="2" y="7"/>
                  </a:lnTo>
                  <a:lnTo>
                    <a:pt x="1" y="6"/>
                  </a:lnTo>
                  <a:close/>
                </a:path>
              </a:pathLst>
            </a:custGeom>
            <a:solidFill>
              <a:srgbClr val="FFFFFF"/>
            </a:solidFill>
            <a:ln w="9525">
              <a:noFill/>
              <a:round/>
              <a:headEnd/>
              <a:tailEnd/>
            </a:ln>
          </p:spPr>
          <p:txBody>
            <a:bodyPr/>
            <a:lstStyle/>
            <a:p>
              <a:endParaRPr lang="en-US"/>
            </a:p>
          </p:txBody>
        </p:sp>
        <p:sp>
          <p:nvSpPr>
            <p:cNvPr id="477214" name="Freeform 30"/>
            <p:cNvSpPr>
              <a:spLocks/>
            </p:cNvSpPr>
            <p:nvPr/>
          </p:nvSpPr>
          <p:spPr bwMode="auto">
            <a:xfrm>
              <a:off x="801" y="1922"/>
              <a:ext cx="4" cy="8"/>
            </a:xfrm>
            <a:custGeom>
              <a:avLst/>
              <a:gdLst/>
              <a:ahLst/>
              <a:cxnLst>
                <a:cxn ang="0">
                  <a:pos x="4" y="8"/>
                </a:cxn>
                <a:cxn ang="0">
                  <a:pos x="0" y="0"/>
                </a:cxn>
                <a:cxn ang="0">
                  <a:pos x="4" y="5"/>
                </a:cxn>
                <a:cxn ang="0">
                  <a:pos x="4" y="8"/>
                </a:cxn>
                <a:cxn ang="0">
                  <a:pos x="4" y="8"/>
                </a:cxn>
              </a:cxnLst>
              <a:rect l="0" t="0" r="r" b="b"/>
              <a:pathLst>
                <a:path w="4" h="8">
                  <a:moveTo>
                    <a:pt x="4" y="8"/>
                  </a:moveTo>
                  <a:lnTo>
                    <a:pt x="0" y="0"/>
                  </a:lnTo>
                  <a:lnTo>
                    <a:pt x="4" y="5"/>
                  </a:lnTo>
                  <a:lnTo>
                    <a:pt x="4" y="8"/>
                  </a:lnTo>
                  <a:lnTo>
                    <a:pt x="4" y="8"/>
                  </a:lnTo>
                  <a:close/>
                </a:path>
              </a:pathLst>
            </a:custGeom>
            <a:solidFill>
              <a:srgbClr val="FFFFFF"/>
            </a:solidFill>
            <a:ln w="9525">
              <a:noFill/>
              <a:round/>
              <a:headEnd/>
              <a:tailEnd/>
            </a:ln>
          </p:spPr>
          <p:txBody>
            <a:bodyPr/>
            <a:lstStyle/>
            <a:p>
              <a:endParaRPr lang="en-US"/>
            </a:p>
          </p:txBody>
        </p:sp>
        <p:sp>
          <p:nvSpPr>
            <p:cNvPr id="477215" name="Freeform 31"/>
            <p:cNvSpPr>
              <a:spLocks/>
            </p:cNvSpPr>
            <p:nvPr/>
          </p:nvSpPr>
          <p:spPr bwMode="auto">
            <a:xfrm>
              <a:off x="1666" y="1925"/>
              <a:ext cx="123" cy="140"/>
            </a:xfrm>
            <a:custGeom>
              <a:avLst/>
              <a:gdLst/>
              <a:ahLst/>
              <a:cxnLst>
                <a:cxn ang="0">
                  <a:pos x="123" y="16"/>
                </a:cxn>
                <a:cxn ang="0">
                  <a:pos x="122" y="19"/>
                </a:cxn>
                <a:cxn ang="0">
                  <a:pos x="119" y="22"/>
                </a:cxn>
                <a:cxn ang="0">
                  <a:pos x="116" y="25"/>
                </a:cxn>
                <a:cxn ang="0">
                  <a:pos x="114" y="28"/>
                </a:cxn>
                <a:cxn ang="0">
                  <a:pos x="112" y="32"/>
                </a:cxn>
                <a:cxn ang="0">
                  <a:pos x="109" y="35"/>
                </a:cxn>
                <a:cxn ang="0">
                  <a:pos x="104" y="38"/>
                </a:cxn>
                <a:cxn ang="0">
                  <a:pos x="101" y="42"/>
                </a:cxn>
                <a:cxn ang="0">
                  <a:pos x="99" y="47"/>
                </a:cxn>
                <a:cxn ang="0">
                  <a:pos x="90" y="49"/>
                </a:cxn>
                <a:cxn ang="0">
                  <a:pos x="76" y="47"/>
                </a:cxn>
                <a:cxn ang="0">
                  <a:pos x="61" y="46"/>
                </a:cxn>
                <a:cxn ang="0">
                  <a:pos x="46" y="45"/>
                </a:cxn>
                <a:cxn ang="0">
                  <a:pos x="32" y="45"/>
                </a:cxn>
                <a:cxn ang="0">
                  <a:pos x="26" y="46"/>
                </a:cxn>
                <a:cxn ang="0">
                  <a:pos x="26" y="48"/>
                </a:cxn>
                <a:cxn ang="0">
                  <a:pos x="27" y="48"/>
                </a:cxn>
                <a:cxn ang="0">
                  <a:pos x="29" y="49"/>
                </a:cxn>
                <a:cxn ang="0">
                  <a:pos x="30" y="49"/>
                </a:cxn>
                <a:cxn ang="0">
                  <a:pos x="34" y="49"/>
                </a:cxn>
                <a:cxn ang="0">
                  <a:pos x="37" y="64"/>
                </a:cxn>
                <a:cxn ang="0">
                  <a:pos x="36" y="80"/>
                </a:cxn>
                <a:cxn ang="0">
                  <a:pos x="33" y="97"/>
                </a:cxn>
                <a:cxn ang="0">
                  <a:pos x="33" y="113"/>
                </a:cxn>
                <a:cxn ang="0">
                  <a:pos x="37" y="128"/>
                </a:cxn>
                <a:cxn ang="0">
                  <a:pos x="33" y="133"/>
                </a:cxn>
                <a:cxn ang="0">
                  <a:pos x="34" y="133"/>
                </a:cxn>
                <a:cxn ang="0">
                  <a:pos x="36" y="134"/>
                </a:cxn>
                <a:cxn ang="0">
                  <a:pos x="37" y="134"/>
                </a:cxn>
                <a:cxn ang="0">
                  <a:pos x="38" y="133"/>
                </a:cxn>
                <a:cxn ang="0">
                  <a:pos x="38" y="140"/>
                </a:cxn>
                <a:cxn ang="0">
                  <a:pos x="31" y="139"/>
                </a:cxn>
                <a:cxn ang="0">
                  <a:pos x="28" y="136"/>
                </a:cxn>
                <a:cxn ang="0">
                  <a:pos x="27" y="133"/>
                </a:cxn>
                <a:cxn ang="0">
                  <a:pos x="24" y="131"/>
                </a:cxn>
                <a:cxn ang="0">
                  <a:pos x="16" y="128"/>
                </a:cxn>
                <a:cxn ang="0">
                  <a:pos x="16" y="126"/>
                </a:cxn>
                <a:cxn ang="0">
                  <a:pos x="14" y="126"/>
                </a:cxn>
                <a:cxn ang="0">
                  <a:pos x="10" y="125"/>
                </a:cxn>
                <a:cxn ang="0">
                  <a:pos x="5" y="123"/>
                </a:cxn>
                <a:cxn ang="0">
                  <a:pos x="2" y="121"/>
                </a:cxn>
                <a:cxn ang="0">
                  <a:pos x="1" y="98"/>
                </a:cxn>
                <a:cxn ang="0">
                  <a:pos x="0" y="74"/>
                </a:cxn>
                <a:cxn ang="0">
                  <a:pos x="0" y="49"/>
                </a:cxn>
                <a:cxn ang="0">
                  <a:pos x="1" y="24"/>
                </a:cxn>
                <a:cxn ang="0">
                  <a:pos x="0" y="0"/>
                </a:cxn>
                <a:cxn ang="0">
                  <a:pos x="25" y="3"/>
                </a:cxn>
                <a:cxn ang="0">
                  <a:pos x="51" y="6"/>
                </a:cxn>
                <a:cxn ang="0">
                  <a:pos x="75" y="9"/>
                </a:cxn>
                <a:cxn ang="0">
                  <a:pos x="99" y="12"/>
                </a:cxn>
                <a:cxn ang="0">
                  <a:pos x="122" y="14"/>
                </a:cxn>
                <a:cxn ang="0">
                  <a:pos x="122" y="13"/>
                </a:cxn>
              </a:cxnLst>
              <a:rect l="0" t="0" r="r" b="b"/>
              <a:pathLst>
                <a:path w="123" h="140">
                  <a:moveTo>
                    <a:pt x="122" y="13"/>
                  </a:moveTo>
                  <a:lnTo>
                    <a:pt x="123" y="16"/>
                  </a:lnTo>
                  <a:lnTo>
                    <a:pt x="123" y="18"/>
                  </a:lnTo>
                  <a:lnTo>
                    <a:pt x="122" y="19"/>
                  </a:lnTo>
                  <a:lnTo>
                    <a:pt x="120" y="21"/>
                  </a:lnTo>
                  <a:lnTo>
                    <a:pt x="119" y="22"/>
                  </a:lnTo>
                  <a:lnTo>
                    <a:pt x="117" y="23"/>
                  </a:lnTo>
                  <a:lnTo>
                    <a:pt x="116" y="25"/>
                  </a:lnTo>
                  <a:lnTo>
                    <a:pt x="115" y="26"/>
                  </a:lnTo>
                  <a:lnTo>
                    <a:pt x="114" y="28"/>
                  </a:lnTo>
                  <a:lnTo>
                    <a:pt x="114" y="31"/>
                  </a:lnTo>
                  <a:lnTo>
                    <a:pt x="112" y="32"/>
                  </a:lnTo>
                  <a:lnTo>
                    <a:pt x="111" y="33"/>
                  </a:lnTo>
                  <a:lnTo>
                    <a:pt x="109" y="35"/>
                  </a:lnTo>
                  <a:lnTo>
                    <a:pt x="106" y="36"/>
                  </a:lnTo>
                  <a:lnTo>
                    <a:pt x="104" y="38"/>
                  </a:lnTo>
                  <a:lnTo>
                    <a:pt x="103" y="40"/>
                  </a:lnTo>
                  <a:lnTo>
                    <a:pt x="101" y="42"/>
                  </a:lnTo>
                  <a:lnTo>
                    <a:pt x="100" y="45"/>
                  </a:lnTo>
                  <a:lnTo>
                    <a:pt x="99" y="47"/>
                  </a:lnTo>
                  <a:lnTo>
                    <a:pt x="98" y="49"/>
                  </a:lnTo>
                  <a:lnTo>
                    <a:pt x="90" y="49"/>
                  </a:lnTo>
                  <a:lnTo>
                    <a:pt x="84" y="48"/>
                  </a:lnTo>
                  <a:lnTo>
                    <a:pt x="76" y="47"/>
                  </a:lnTo>
                  <a:lnTo>
                    <a:pt x="69" y="47"/>
                  </a:lnTo>
                  <a:lnTo>
                    <a:pt x="61" y="46"/>
                  </a:lnTo>
                  <a:lnTo>
                    <a:pt x="54" y="46"/>
                  </a:lnTo>
                  <a:lnTo>
                    <a:pt x="46" y="45"/>
                  </a:lnTo>
                  <a:lnTo>
                    <a:pt x="39" y="45"/>
                  </a:lnTo>
                  <a:lnTo>
                    <a:pt x="32" y="45"/>
                  </a:lnTo>
                  <a:lnTo>
                    <a:pt x="25" y="46"/>
                  </a:lnTo>
                  <a:lnTo>
                    <a:pt x="26" y="46"/>
                  </a:lnTo>
                  <a:lnTo>
                    <a:pt x="26" y="47"/>
                  </a:lnTo>
                  <a:lnTo>
                    <a:pt x="26" y="48"/>
                  </a:lnTo>
                  <a:lnTo>
                    <a:pt x="27" y="48"/>
                  </a:lnTo>
                  <a:lnTo>
                    <a:pt x="27" y="48"/>
                  </a:lnTo>
                  <a:lnTo>
                    <a:pt x="28" y="49"/>
                  </a:lnTo>
                  <a:lnTo>
                    <a:pt x="29" y="49"/>
                  </a:lnTo>
                  <a:lnTo>
                    <a:pt x="29" y="49"/>
                  </a:lnTo>
                  <a:lnTo>
                    <a:pt x="30" y="49"/>
                  </a:lnTo>
                  <a:lnTo>
                    <a:pt x="31" y="49"/>
                  </a:lnTo>
                  <a:lnTo>
                    <a:pt x="34" y="49"/>
                  </a:lnTo>
                  <a:lnTo>
                    <a:pt x="37" y="56"/>
                  </a:lnTo>
                  <a:lnTo>
                    <a:pt x="37" y="64"/>
                  </a:lnTo>
                  <a:lnTo>
                    <a:pt x="37" y="73"/>
                  </a:lnTo>
                  <a:lnTo>
                    <a:pt x="36" y="80"/>
                  </a:lnTo>
                  <a:lnTo>
                    <a:pt x="34" y="89"/>
                  </a:lnTo>
                  <a:lnTo>
                    <a:pt x="33" y="97"/>
                  </a:lnTo>
                  <a:lnTo>
                    <a:pt x="33" y="105"/>
                  </a:lnTo>
                  <a:lnTo>
                    <a:pt x="33" y="113"/>
                  </a:lnTo>
                  <a:lnTo>
                    <a:pt x="34" y="121"/>
                  </a:lnTo>
                  <a:lnTo>
                    <a:pt x="37" y="128"/>
                  </a:lnTo>
                  <a:lnTo>
                    <a:pt x="32" y="132"/>
                  </a:lnTo>
                  <a:lnTo>
                    <a:pt x="33" y="133"/>
                  </a:lnTo>
                  <a:lnTo>
                    <a:pt x="33" y="133"/>
                  </a:lnTo>
                  <a:lnTo>
                    <a:pt x="34" y="133"/>
                  </a:lnTo>
                  <a:lnTo>
                    <a:pt x="34" y="133"/>
                  </a:lnTo>
                  <a:lnTo>
                    <a:pt x="36" y="134"/>
                  </a:lnTo>
                  <a:lnTo>
                    <a:pt x="36" y="134"/>
                  </a:lnTo>
                  <a:lnTo>
                    <a:pt x="37" y="134"/>
                  </a:lnTo>
                  <a:lnTo>
                    <a:pt x="37" y="134"/>
                  </a:lnTo>
                  <a:lnTo>
                    <a:pt x="38" y="133"/>
                  </a:lnTo>
                  <a:lnTo>
                    <a:pt x="38" y="133"/>
                  </a:lnTo>
                  <a:lnTo>
                    <a:pt x="38" y="140"/>
                  </a:lnTo>
                  <a:lnTo>
                    <a:pt x="34" y="140"/>
                  </a:lnTo>
                  <a:lnTo>
                    <a:pt x="31" y="139"/>
                  </a:lnTo>
                  <a:lnTo>
                    <a:pt x="29" y="137"/>
                  </a:lnTo>
                  <a:lnTo>
                    <a:pt x="28" y="136"/>
                  </a:lnTo>
                  <a:lnTo>
                    <a:pt x="28" y="135"/>
                  </a:lnTo>
                  <a:lnTo>
                    <a:pt x="27" y="133"/>
                  </a:lnTo>
                  <a:lnTo>
                    <a:pt x="26" y="132"/>
                  </a:lnTo>
                  <a:lnTo>
                    <a:pt x="24" y="131"/>
                  </a:lnTo>
                  <a:lnTo>
                    <a:pt x="20" y="130"/>
                  </a:lnTo>
                  <a:lnTo>
                    <a:pt x="16" y="128"/>
                  </a:lnTo>
                  <a:lnTo>
                    <a:pt x="17" y="127"/>
                  </a:lnTo>
                  <a:lnTo>
                    <a:pt x="16" y="126"/>
                  </a:lnTo>
                  <a:lnTo>
                    <a:pt x="15" y="126"/>
                  </a:lnTo>
                  <a:lnTo>
                    <a:pt x="14" y="126"/>
                  </a:lnTo>
                  <a:lnTo>
                    <a:pt x="12" y="125"/>
                  </a:lnTo>
                  <a:lnTo>
                    <a:pt x="10" y="125"/>
                  </a:lnTo>
                  <a:lnTo>
                    <a:pt x="8" y="124"/>
                  </a:lnTo>
                  <a:lnTo>
                    <a:pt x="5" y="123"/>
                  </a:lnTo>
                  <a:lnTo>
                    <a:pt x="3" y="122"/>
                  </a:lnTo>
                  <a:lnTo>
                    <a:pt x="2" y="121"/>
                  </a:lnTo>
                  <a:lnTo>
                    <a:pt x="1" y="110"/>
                  </a:lnTo>
                  <a:lnTo>
                    <a:pt x="1" y="98"/>
                  </a:lnTo>
                  <a:lnTo>
                    <a:pt x="0" y="86"/>
                  </a:lnTo>
                  <a:lnTo>
                    <a:pt x="0" y="74"/>
                  </a:lnTo>
                  <a:lnTo>
                    <a:pt x="0" y="62"/>
                  </a:lnTo>
                  <a:lnTo>
                    <a:pt x="0" y="49"/>
                  </a:lnTo>
                  <a:lnTo>
                    <a:pt x="0" y="36"/>
                  </a:lnTo>
                  <a:lnTo>
                    <a:pt x="1" y="24"/>
                  </a:lnTo>
                  <a:lnTo>
                    <a:pt x="1" y="11"/>
                  </a:lnTo>
                  <a:lnTo>
                    <a:pt x="0" y="0"/>
                  </a:lnTo>
                  <a:lnTo>
                    <a:pt x="13" y="2"/>
                  </a:lnTo>
                  <a:lnTo>
                    <a:pt x="25" y="3"/>
                  </a:lnTo>
                  <a:lnTo>
                    <a:pt x="38" y="5"/>
                  </a:lnTo>
                  <a:lnTo>
                    <a:pt x="51" y="6"/>
                  </a:lnTo>
                  <a:lnTo>
                    <a:pt x="62" y="8"/>
                  </a:lnTo>
                  <a:lnTo>
                    <a:pt x="75" y="9"/>
                  </a:lnTo>
                  <a:lnTo>
                    <a:pt x="87" y="11"/>
                  </a:lnTo>
                  <a:lnTo>
                    <a:pt x="99" y="12"/>
                  </a:lnTo>
                  <a:lnTo>
                    <a:pt x="111" y="13"/>
                  </a:lnTo>
                  <a:lnTo>
                    <a:pt x="122" y="14"/>
                  </a:lnTo>
                  <a:lnTo>
                    <a:pt x="122" y="14"/>
                  </a:lnTo>
                  <a:lnTo>
                    <a:pt x="122" y="13"/>
                  </a:lnTo>
                  <a:close/>
                </a:path>
              </a:pathLst>
            </a:custGeom>
            <a:solidFill>
              <a:srgbClr val="996633"/>
            </a:solidFill>
            <a:ln w="9525">
              <a:noFill/>
              <a:round/>
              <a:headEnd/>
              <a:tailEnd/>
            </a:ln>
          </p:spPr>
          <p:txBody>
            <a:bodyPr/>
            <a:lstStyle/>
            <a:p>
              <a:endParaRPr lang="en-US"/>
            </a:p>
          </p:txBody>
        </p:sp>
        <p:sp>
          <p:nvSpPr>
            <p:cNvPr id="477216" name="Freeform 32"/>
            <p:cNvSpPr>
              <a:spLocks/>
            </p:cNvSpPr>
            <p:nvPr/>
          </p:nvSpPr>
          <p:spPr bwMode="auto">
            <a:xfrm>
              <a:off x="673" y="1937"/>
              <a:ext cx="4" cy="6"/>
            </a:xfrm>
            <a:custGeom>
              <a:avLst/>
              <a:gdLst/>
              <a:ahLst/>
              <a:cxnLst>
                <a:cxn ang="0">
                  <a:pos x="4" y="6"/>
                </a:cxn>
                <a:cxn ang="0">
                  <a:pos x="0" y="2"/>
                </a:cxn>
                <a:cxn ang="0">
                  <a:pos x="2" y="0"/>
                </a:cxn>
                <a:cxn ang="0">
                  <a:pos x="2" y="1"/>
                </a:cxn>
                <a:cxn ang="0">
                  <a:pos x="3" y="1"/>
                </a:cxn>
                <a:cxn ang="0">
                  <a:pos x="3" y="1"/>
                </a:cxn>
                <a:cxn ang="0">
                  <a:pos x="3" y="2"/>
                </a:cxn>
                <a:cxn ang="0">
                  <a:pos x="4" y="2"/>
                </a:cxn>
                <a:cxn ang="0">
                  <a:pos x="4" y="4"/>
                </a:cxn>
                <a:cxn ang="0">
                  <a:pos x="4" y="4"/>
                </a:cxn>
                <a:cxn ang="0">
                  <a:pos x="4" y="5"/>
                </a:cxn>
                <a:cxn ang="0">
                  <a:pos x="4" y="6"/>
                </a:cxn>
                <a:cxn ang="0">
                  <a:pos x="4" y="6"/>
                </a:cxn>
                <a:cxn ang="0">
                  <a:pos x="4" y="6"/>
                </a:cxn>
              </a:cxnLst>
              <a:rect l="0" t="0" r="r" b="b"/>
              <a:pathLst>
                <a:path w="4" h="6">
                  <a:moveTo>
                    <a:pt x="4" y="6"/>
                  </a:moveTo>
                  <a:lnTo>
                    <a:pt x="0" y="2"/>
                  </a:lnTo>
                  <a:lnTo>
                    <a:pt x="2" y="0"/>
                  </a:lnTo>
                  <a:lnTo>
                    <a:pt x="2" y="1"/>
                  </a:lnTo>
                  <a:lnTo>
                    <a:pt x="3" y="1"/>
                  </a:lnTo>
                  <a:lnTo>
                    <a:pt x="3" y="1"/>
                  </a:lnTo>
                  <a:lnTo>
                    <a:pt x="3" y="2"/>
                  </a:lnTo>
                  <a:lnTo>
                    <a:pt x="4" y="2"/>
                  </a:lnTo>
                  <a:lnTo>
                    <a:pt x="4" y="4"/>
                  </a:lnTo>
                  <a:lnTo>
                    <a:pt x="4" y="4"/>
                  </a:lnTo>
                  <a:lnTo>
                    <a:pt x="4" y="5"/>
                  </a:lnTo>
                  <a:lnTo>
                    <a:pt x="4" y="6"/>
                  </a:lnTo>
                  <a:lnTo>
                    <a:pt x="4" y="6"/>
                  </a:lnTo>
                  <a:lnTo>
                    <a:pt x="4" y="6"/>
                  </a:lnTo>
                  <a:close/>
                </a:path>
              </a:pathLst>
            </a:custGeom>
            <a:solidFill>
              <a:srgbClr val="FFFFFF"/>
            </a:solidFill>
            <a:ln w="9525">
              <a:noFill/>
              <a:round/>
              <a:headEnd/>
              <a:tailEnd/>
            </a:ln>
          </p:spPr>
          <p:txBody>
            <a:bodyPr/>
            <a:lstStyle/>
            <a:p>
              <a:endParaRPr lang="en-US"/>
            </a:p>
          </p:txBody>
        </p:sp>
        <p:sp>
          <p:nvSpPr>
            <p:cNvPr id="477217" name="Freeform 33"/>
            <p:cNvSpPr>
              <a:spLocks/>
            </p:cNvSpPr>
            <p:nvPr/>
          </p:nvSpPr>
          <p:spPr bwMode="auto">
            <a:xfrm>
              <a:off x="1937" y="2138"/>
              <a:ext cx="140" cy="405"/>
            </a:xfrm>
            <a:custGeom>
              <a:avLst/>
              <a:gdLst/>
              <a:ahLst/>
              <a:cxnLst>
                <a:cxn ang="0">
                  <a:pos x="32" y="366"/>
                </a:cxn>
                <a:cxn ang="0">
                  <a:pos x="8" y="307"/>
                </a:cxn>
                <a:cxn ang="0">
                  <a:pos x="0" y="262"/>
                </a:cxn>
                <a:cxn ang="0">
                  <a:pos x="4" y="256"/>
                </a:cxn>
                <a:cxn ang="0">
                  <a:pos x="4" y="242"/>
                </a:cxn>
                <a:cxn ang="0">
                  <a:pos x="18" y="182"/>
                </a:cxn>
                <a:cxn ang="0">
                  <a:pos x="57" y="86"/>
                </a:cxn>
                <a:cxn ang="0">
                  <a:pos x="127" y="4"/>
                </a:cxn>
                <a:cxn ang="0">
                  <a:pos x="118" y="30"/>
                </a:cxn>
                <a:cxn ang="0">
                  <a:pos x="109" y="35"/>
                </a:cxn>
                <a:cxn ang="0">
                  <a:pos x="98" y="47"/>
                </a:cxn>
                <a:cxn ang="0">
                  <a:pos x="90" y="55"/>
                </a:cxn>
                <a:cxn ang="0">
                  <a:pos x="75" y="76"/>
                </a:cxn>
                <a:cxn ang="0">
                  <a:pos x="66" y="97"/>
                </a:cxn>
                <a:cxn ang="0">
                  <a:pos x="59" y="108"/>
                </a:cxn>
                <a:cxn ang="0">
                  <a:pos x="55" y="115"/>
                </a:cxn>
                <a:cxn ang="0">
                  <a:pos x="55" y="124"/>
                </a:cxn>
                <a:cxn ang="0">
                  <a:pos x="49" y="132"/>
                </a:cxn>
                <a:cxn ang="0">
                  <a:pos x="44" y="144"/>
                </a:cxn>
                <a:cxn ang="0">
                  <a:pos x="42" y="157"/>
                </a:cxn>
                <a:cxn ang="0">
                  <a:pos x="37" y="170"/>
                </a:cxn>
                <a:cxn ang="0">
                  <a:pos x="33" y="193"/>
                </a:cxn>
                <a:cxn ang="0">
                  <a:pos x="30" y="210"/>
                </a:cxn>
                <a:cxn ang="0">
                  <a:pos x="33" y="214"/>
                </a:cxn>
                <a:cxn ang="0">
                  <a:pos x="34" y="215"/>
                </a:cxn>
                <a:cxn ang="0">
                  <a:pos x="27" y="211"/>
                </a:cxn>
                <a:cxn ang="0">
                  <a:pos x="27" y="215"/>
                </a:cxn>
                <a:cxn ang="0">
                  <a:pos x="29" y="219"/>
                </a:cxn>
                <a:cxn ang="0">
                  <a:pos x="25" y="221"/>
                </a:cxn>
                <a:cxn ang="0">
                  <a:pos x="25" y="227"/>
                </a:cxn>
                <a:cxn ang="0">
                  <a:pos x="28" y="230"/>
                </a:cxn>
                <a:cxn ang="0">
                  <a:pos x="26" y="233"/>
                </a:cxn>
                <a:cxn ang="0">
                  <a:pos x="25" y="235"/>
                </a:cxn>
                <a:cxn ang="0">
                  <a:pos x="26" y="243"/>
                </a:cxn>
                <a:cxn ang="0">
                  <a:pos x="24" y="255"/>
                </a:cxn>
                <a:cxn ang="0">
                  <a:pos x="28" y="262"/>
                </a:cxn>
                <a:cxn ang="0">
                  <a:pos x="26" y="265"/>
                </a:cxn>
                <a:cxn ang="0">
                  <a:pos x="26" y="268"/>
                </a:cxn>
                <a:cxn ang="0">
                  <a:pos x="29" y="272"/>
                </a:cxn>
                <a:cxn ang="0">
                  <a:pos x="30" y="279"/>
                </a:cxn>
                <a:cxn ang="0">
                  <a:pos x="29" y="285"/>
                </a:cxn>
                <a:cxn ang="0">
                  <a:pos x="32" y="297"/>
                </a:cxn>
                <a:cxn ang="0">
                  <a:pos x="39" y="310"/>
                </a:cxn>
                <a:cxn ang="0">
                  <a:pos x="45" y="317"/>
                </a:cxn>
                <a:cxn ang="0">
                  <a:pos x="47" y="329"/>
                </a:cxn>
                <a:cxn ang="0">
                  <a:pos x="56" y="341"/>
                </a:cxn>
                <a:cxn ang="0">
                  <a:pos x="62" y="349"/>
                </a:cxn>
                <a:cxn ang="0">
                  <a:pos x="75" y="360"/>
                </a:cxn>
                <a:cxn ang="0">
                  <a:pos x="89" y="368"/>
                </a:cxn>
                <a:cxn ang="0">
                  <a:pos x="90" y="374"/>
                </a:cxn>
                <a:cxn ang="0">
                  <a:pos x="88" y="372"/>
                </a:cxn>
                <a:cxn ang="0">
                  <a:pos x="85" y="375"/>
                </a:cxn>
                <a:cxn ang="0">
                  <a:pos x="84" y="376"/>
                </a:cxn>
                <a:cxn ang="0">
                  <a:pos x="83" y="378"/>
                </a:cxn>
                <a:cxn ang="0">
                  <a:pos x="76" y="379"/>
                </a:cxn>
                <a:cxn ang="0">
                  <a:pos x="69" y="383"/>
                </a:cxn>
                <a:cxn ang="0">
                  <a:pos x="61" y="392"/>
                </a:cxn>
                <a:cxn ang="0">
                  <a:pos x="60" y="397"/>
                </a:cxn>
                <a:cxn ang="0">
                  <a:pos x="61" y="401"/>
                </a:cxn>
                <a:cxn ang="0">
                  <a:pos x="61" y="405"/>
                </a:cxn>
              </a:cxnLst>
              <a:rect l="0" t="0" r="r" b="b"/>
              <a:pathLst>
                <a:path w="140" h="405">
                  <a:moveTo>
                    <a:pt x="61" y="405"/>
                  </a:moveTo>
                  <a:lnTo>
                    <a:pt x="51" y="393"/>
                  </a:lnTo>
                  <a:lnTo>
                    <a:pt x="41" y="380"/>
                  </a:lnTo>
                  <a:lnTo>
                    <a:pt x="32" y="366"/>
                  </a:lnTo>
                  <a:lnTo>
                    <a:pt x="24" y="352"/>
                  </a:lnTo>
                  <a:lnTo>
                    <a:pt x="17" y="337"/>
                  </a:lnTo>
                  <a:lnTo>
                    <a:pt x="12" y="322"/>
                  </a:lnTo>
                  <a:lnTo>
                    <a:pt x="8" y="307"/>
                  </a:lnTo>
                  <a:lnTo>
                    <a:pt x="4" y="292"/>
                  </a:lnTo>
                  <a:lnTo>
                    <a:pt x="3" y="277"/>
                  </a:lnTo>
                  <a:lnTo>
                    <a:pt x="2" y="262"/>
                  </a:lnTo>
                  <a:lnTo>
                    <a:pt x="0" y="262"/>
                  </a:lnTo>
                  <a:lnTo>
                    <a:pt x="2" y="262"/>
                  </a:lnTo>
                  <a:lnTo>
                    <a:pt x="3" y="261"/>
                  </a:lnTo>
                  <a:lnTo>
                    <a:pt x="4" y="260"/>
                  </a:lnTo>
                  <a:lnTo>
                    <a:pt x="4" y="256"/>
                  </a:lnTo>
                  <a:lnTo>
                    <a:pt x="4" y="253"/>
                  </a:lnTo>
                  <a:lnTo>
                    <a:pt x="4" y="249"/>
                  </a:lnTo>
                  <a:lnTo>
                    <a:pt x="4" y="246"/>
                  </a:lnTo>
                  <a:lnTo>
                    <a:pt x="4" y="242"/>
                  </a:lnTo>
                  <a:lnTo>
                    <a:pt x="4" y="239"/>
                  </a:lnTo>
                  <a:lnTo>
                    <a:pt x="4" y="236"/>
                  </a:lnTo>
                  <a:lnTo>
                    <a:pt x="11" y="209"/>
                  </a:lnTo>
                  <a:lnTo>
                    <a:pt x="18" y="182"/>
                  </a:lnTo>
                  <a:lnTo>
                    <a:pt x="26" y="156"/>
                  </a:lnTo>
                  <a:lnTo>
                    <a:pt x="35" y="133"/>
                  </a:lnTo>
                  <a:lnTo>
                    <a:pt x="45" y="109"/>
                  </a:lnTo>
                  <a:lnTo>
                    <a:pt x="57" y="86"/>
                  </a:lnTo>
                  <a:lnTo>
                    <a:pt x="71" y="65"/>
                  </a:lnTo>
                  <a:lnTo>
                    <a:pt x="87" y="43"/>
                  </a:lnTo>
                  <a:lnTo>
                    <a:pt x="105" y="23"/>
                  </a:lnTo>
                  <a:lnTo>
                    <a:pt x="127" y="4"/>
                  </a:lnTo>
                  <a:lnTo>
                    <a:pt x="132" y="6"/>
                  </a:lnTo>
                  <a:lnTo>
                    <a:pt x="132" y="0"/>
                  </a:lnTo>
                  <a:lnTo>
                    <a:pt x="140" y="4"/>
                  </a:lnTo>
                  <a:lnTo>
                    <a:pt x="118" y="30"/>
                  </a:lnTo>
                  <a:lnTo>
                    <a:pt x="115" y="28"/>
                  </a:lnTo>
                  <a:lnTo>
                    <a:pt x="113" y="30"/>
                  </a:lnTo>
                  <a:lnTo>
                    <a:pt x="111" y="33"/>
                  </a:lnTo>
                  <a:lnTo>
                    <a:pt x="109" y="35"/>
                  </a:lnTo>
                  <a:lnTo>
                    <a:pt x="105" y="37"/>
                  </a:lnTo>
                  <a:lnTo>
                    <a:pt x="103" y="40"/>
                  </a:lnTo>
                  <a:lnTo>
                    <a:pt x="101" y="43"/>
                  </a:lnTo>
                  <a:lnTo>
                    <a:pt x="98" y="47"/>
                  </a:lnTo>
                  <a:lnTo>
                    <a:pt x="96" y="51"/>
                  </a:lnTo>
                  <a:lnTo>
                    <a:pt x="94" y="54"/>
                  </a:lnTo>
                  <a:lnTo>
                    <a:pt x="92" y="58"/>
                  </a:lnTo>
                  <a:lnTo>
                    <a:pt x="90" y="55"/>
                  </a:lnTo>
                  <a:lnTo>
                    <a:pt x="86" y="61"/>
                  </a:lnTo>
                  <a:lnTo>
                    <a:pt x="82" y="65"/>
                  </a:lnTo>
                  <a:lnTo>
                    <a:pt x="78" y="70"/>
                  </a:lnTo>
                  <a:lnTo>
                    <a:pt x="75" y="76"/>
                  </a:lnTo>
                  <a:lnTo>
                    <a:pt x="73" y="82"/>
                  </a:lnTo>
                  <a:lnTo>
                    <a:pt x="70" y="87"/>
                  </a:lnTo>
                  <a:lnTo>
                    <a:pt x="68" y="93"/>
                  </a:lnTo>
                  <a:lnTo>
                    <a:pt x="66" y="97"/>
                  </a:lnTo>
                  <a:lnTo>
                    <a:pt x="62" y="101"/>
                  </a:lnTo>
                  <a:lnTo>
                    <a:pt x="60" y="105"/>
                  </a:lnTo>
                  <a:lnTo>
                    <a:pt x="61" y="107"/>
                  </a:lnTo>
                  <a:lnTo>
                    <a:pt x="59" y="108"/>
                  </a:lnTo>
                  <a:lnTo>
                    <a:pt x="58" y="109"/>
                  </a:lnTo>
                  <a:lnTo>
                    <a:pt x="57" y="111"/>
                  </a:lnTo>
                  <a:lnTo>
                    <a:pt x="56" y="113"/>
                  </a:lnTo>
                  <a:lnTo>
                    <a:pt x="55" y="115"/>
                  </a:lnTo>
                  <a:lnTo>
                    <a:pt x="55" y="118"/>
                  </a:lnTo>
                  <a:lnTo>
                    <a:pt x="55" y="120"/>
                  </a:lnTo>
                  <a:lnTo>
                    <a:pt x="55" y="122"/>
                  </a:lnTo>
                  <a:lnTo>
                    <a:pt x="55" y="124"/>
                  </a:lnTo>
                  <a:lnTo>
                    <a:pt x="55" y="126"/>
                  </a:lnTo>
                  <a:lnTo>
                    <a:pt x="53" y="125"/>
                  </a:lnTo>
                  <a:lnTo>
                    <a:pt x="51" y="128"/>
                  </a:lnTo>
                  <a:lnTo>
                    <a:pt x="49" y="132"/>
                  </a:lnTo>
                  <a:lnTo>
                    <a:pt x="48" y="135"/>
                  </a:lnTo>
                  <a:lnTo>
                    <a:pt x="46" y="138"/>
                  </a:lnTo>
                  <a:lnTo>
                    <a:pt x="45" y="141"/>
                  </a:lnTo>
                  <a:lnTo>
                    <a:pt x="44" y="144"/>
                  </a:lnTo>
                  <a:lnTo>
                    <a:pt x="43" y="148"/>
                  </a:lnTo>
                  <a:lnTo>
                    <a:pt x="43" y="151"/>
                  </a:lnTo>
                  <a:lnTo>
                    <a:pt x="42" y="154"/>
                  </a:lnTo>
                  <a:lnTo>
                    <a:pt x="42" y="157"/>
                  </a:lnTo>
                  <a:lnTo>
                    <a:pt x="45" y="157"/>
                  </a:lnTo>
                  <a:lnTo>
                    <a:pt x="42" y="162"/>
                  </a:lnTo>
                  <a:lnTo>
                    <a:pt x="39" y="166"/>
                  </a:lnTo>
                  <a:lnTo>
                    <a:pt x="37" y="170"/>
                  </a:lnTo>
                  <a:lnTo>
                    <a:pt x="35" y="176"/>
                  </a:lnTo>
                  <a:lnTo>
                    <a:pt x="34" y="181"/>
                  </a:lnTo>
                  <a:lnTo>
                    <a:pt x="34" y="186"/>
                  </a:lnTo>
                  <a:lnTo>
                    <a:pt x="33" y="193"/>
                  </a:lnTo>
                  <a:lnTo>
                    <a:pt x="32" y="198"/>
                  </a:lnTo>
                  <a:lnTo>
                    <a:pt x="31" y="204"/>
                  </a:lnTo>
                  <a:lnTo>
                    <a:pt x="29" y="209"/>
                  </a:lnTo>
                  <a:lnTo>
                    <a:pt x="30" y="210"/>
                  </a:lnTo>
                  <a:lnTo>
                    <a:pt x="31" y="211"/>
                  </a:lnTo>
                  <a:lnTo>
                    <a:pt x="32" y="212"/>
                  </a:lnTo>
                  <a:lnTo>
                    <a:pt x="33" y="213"/>
                  </a:lnTo>
                  <a:lnTo>
                    <a:pt x="33" y="214"/>
                  </a:lnTo>
                  <a:lnTo>
                    <a:pt x="34" y="214"/>
                  </a:lnTo>
                  <a:lnTo>
                    <a:pt x="34" y="215"/>
                  </a:lnTo>
                  <a:lnTo>
                    <a:pt x="34" y="215"/>
                  </a:lnTo>
                  <a:lnTo>
                    <a:pt x="34" y="215"/>
                  </a:lnTo>
                  <a:lnTo>
                    <a:pt x="32" y="215"/>
                  </a:lnTo>
                  <a:lnTo>
                    <a:pt x="29" y="209"/>
                  </a:lnTo>
                  <a:lnTo>
                    <a:pt x="28" y="210"/>
                  </a:lnTo>
                  <a:lnTo>
                    <a:pt x="27" y="211"/>
                  </a:lnTo>
                  <a:lnTo>
                    <a:pt x="26" y="212"/>
                  </a:lnTo>
                  <a:lnTo>
                    <a:pt x="26" y="213"/>
                  </a:lnTo>
                  <a:lnTo>
                    <a:pt x="26" y="214"/>
                  </a:lnTo>
                  <a:lnTo>
                    <a:pt x="27" y="215"/>
                  </a:lnTo>
                  <a:lnTo>
                    <a:pt x="27" y="217"/>
                  </a:lnTo>
                  <a:lnTo>
                    <a:pt x="28" y="218"/>
                  </a:lnTo>
                  <a:lnTo>
                    <a:pt x="28" y="218"/>
                  </a:lnTo>
                  <a:lnTo>
                    <a:pt x="29" y="219"/>
                  </a:lnTo>
                  <a:lnTo>
                    <a:pt x="28" y="217"/>
                  </a:lnTo>
                  <a:lnTo>
                    <a:pt x="26" y="219"/>
                  </a:lnTo>
                  <a:lnTo>
                    <a:pt x="25" y="220"/>
                  </a:lnTo>
                  <a:lnTo>
                    <a:pt x="25" y="221"/>
                  </a:lnTo>
                  <a:lnTo>
                    <a:pt x="24" y="223"/>
                  </a:lnTo>
                  <a:lnTo>
                    <a:pt x="24" y="224"/>
                  </a:lnTo>
                  <a:lnTo>
                    <a:pt x="24" y="225"/>
                  </a:lnTo>
                  <a:lnTo>
                    <a:pt x="25" y="227"/>
                  </a:lnTo>
                  <a:lnTo>
                    <a:pt x="26" y="228"/>
                  </a:lnTo>
                  <a:lnTo>
                    <a:pt x="27" y="229"/>
                  </a:lnTo>
                  <a:lnTo>
                    <a:pt x="29" y="232"/>
                  </a:lnTo>
                  <a:lnTo>
                    <a:pt x="28" y="230"/>
                  </a:lnTo>
                  <a:lnTo>
                    <a:pt x="28" y="232"/>
                  </a:lnTo>
                  <a:lnTo>
                    <a:pt x="27" y="232"/>
                  </a:lnTo>
                  <a:lnTo>
                    <a:pt x="27" y="232"/>
                  </a:lnTo>
                  <a:lnTo>
                    <a:pt x="26" y="233"/>
                  </a:lnTo>
                  <a:lnTo>
                    <a:pt x="26" y="233"/>
                  </a:lnTo>
                  <a:lnTo>
                    <a:pt x="25" y="234"/>
                  </a:lnTo>
                  <a:lnTo>
                    <a:pt x="25" y="234"/>
                  </a:lnTo>
                  <a:lnTo>
                    <a:pt x="25" y="235"/>
                  </a:lnTo>
                  <a:lnTo>
                    <a:pt x="24" y="235"/>
                  </a:lnTo>
                  <a:lnTo>
                    <a:pt x="25" y="237"/>
                  </a:lnTo>
                  <a:lnTo>
                    <a:pt x="26" y="240"/>
                  </a:lnTo>
                  <a:lnTo>
                    <a:pt x="26" y="243"/>
                  </a:lnTo>
                  <a:lnTo>
                    <a:pt x="25" y="247"/>
                  </a:lnTo>
                  <a:lnTo>
                    <a:pt x="25" y="250"/>
                  </a:lnTo>
                  <a:lnTo>
                    <a:pt x="24" y="253"/>
                  </a:lnTo>
                  <a:lnTo>
                    <a:pt x="24" y="255"/>
                  </a:lnTo>
                  <a:lnTo>
                    <a:pt x="25" y="258"/>
                  </a:lnTo>
                  <a:lnTo>
                    <a:pt x="26" y="262"/>
                  </a:lnTo>
                  <a:lnTo>
                    <a:pt x="29" y="264"/>
                  </a:lnTo>
                  <a:lnTo>
                    <a:pt x="28" y="262"/>
                  </a:lnTo>
                  <a:lnTo>
                    <a:pt x="27" y="263"/>
                  </a:lnTo>
                  <a:lnTo>
                    <a:pt x="26" y="263"/>
                  </a:lnTo>
                  <a:lnTo>
                    <a:pt x="26" y="264"/>
                  </a:lnTo>
                  <a:lnTo>
                    <a:pt x="26" y="265"/>
                  </a:lnTo>
                  <a:lnTo>
                    <a:pt x="25" y="265"/>
                  </a:lnTo>
                  <a:lnTo>
                    <a:pt x="26" y="266"/>
                  </a:lnTo>
                  <a:lnTo>
                    <a:pt x="26" y="267"/>
                  </a:lnTo>
                  <a:lnTo>
                    <a:pt x="26" y="268"/>
                  </a:lnTo>
                  <a:lnTo>
                    <a:pt x="26" y="268"/>
                  </a:lnTo>
                  <a:lnTo>
                    <a:pt x="25" y="269"/>
                  </a:lnTo>
                  <a:lnTo>
                    <a:pt x="29" y="269"/>
                  </a:lnTo>
                  <a:lnTo>
                    <a:pt x="29" y="272"/>
                  </a:lnTo>
                  <a:lnTo>
                    <a:pt x="29" y="274"/>
                  </a:lnTo>
                  <a:lnTo>
                    <a:pt x="29" y="276"/>
                  </a:lnTo>
                  <a:lnTo>
                    <a:pt x="29" y="278"/>
                  </a:lnTo>
                  <a:lnTo>
                    <a:pt x="30" y="279"/>
                  </a:lnTo>
                  <a:lnTo>
                    <a:pt x="30" y="280"/>
                  </a:lnTo>
                  <a:lnTo>
                    <a:pt x="30" y="282"/>
                  </a:lnTo>
                  <a:lnTo>
                    <a:pt x="29" y="283"/>
                  </a:lnTo>
                  <a:lnTo>
                    <a:pt x="29" y="285"/>
                  </a:lnTo>
                  <a:lnTo>
                    <a:pt x="28" y="287"/>
                  </a:lnTo>
                  <a:lnTo>
                    <a:pt x="29" y="291"/>
                  </a:lnTo>
                  <a:lnTo>
                    <a:pt x="30" y="294"/>
                  </a:lnTo>
                  <a:lnTo>
                    <a:pt x="32" y="297"/>
                  </a:lnTo>
                  <a:lnTo>
                    <a:pt x="34" y="300"/>
                  </a:lnTo>
                  <a:lnTo>
                    <a:pt x="35" y="304"/>
                  </a:lnTo>
                  <a:lnTo>
                    <a:pt x="38" y="307"/>
                  </a:lnTo>
                  <a:lnTo>
                    <a:pt x="39" y="310"/>
                  </a:lnTo>
                  <a:lnTo>
                    <a:pt x="41" y="313"/>
                  </a:lnTo>
                  <a:lnTo>
                    <a:pt x="41" y="317"/>
                  </a:lnTo>
                  <a:lnTo>
                    <a:pt x="42" y="320"/>
                  </a:lnTo>
                  <a:lnTo>
                    <a:pt x="45" y="317"/>
                  </a:lnTo>
                  <a:lnTo>
                    <a:pt x="44" y="320"/>
                  </a:lnTo>
                  <a:lnTo>
                    <a:pt x="44" y="323"/>
                  </a:lnTo>
                  <a:lnTo>
                    <a:pt x="45" y="326"/>
                  </a:lnTo>
                  <a:lnTo>
                    <a:pt x="47" y="329"/>
                  </a:lnTo>
                  <a:lnTo>
                    <a:pt x="48" y="333"/>
                  </a:lnTo>
                  <a:lnTo>
                    <a:pt x="51" y="336"/>
                  </a:lnTo>
                  <a:lnTo>
                    <a:pt x="54" y="339"/>
                  </a:lnTo>
                  <a:lnTo>
                    <a:pt x="56" y="341"/>
                  </a:lnTo>
                  <a:lnTo>
                    <a:pt x="57" y="344"/>
                  </a:lnTo>
                  <a:lnTo>
                    <a:pt x="58" y="347"/>
                  </a:lnTo>
                  <a:lnTo>
                    <a:pt x="61" y="344"/>
                  </a:lnTo>
                  <a:lnTo>
                    <a:pt x="62" y="349"/>
                  </a:lnTo>
                  <a:lnTo>
                    <a:pt x="64" y="352"/>
                  </a:lnTo>
                  <a:lnTo>
                    <a:pt x="68" y="355"/>
                  </a:lnTo>
                  <a:lnTo>
                    <a:pt x="71" y="357"/>
                  </a:lnTo>
                  <a:lnTo>
                    <a:pt x="75" y="360"/>
                  </a:lnTo>
                  <a:lnTo>
                    <a:pt x="78" y="362"/>
                  </a:lnTo>
                  <a:lnTo>
                    <a:pt x="83" y="364"/>
                  </a:lnTo>
                  <a:lnTo>
                    <a:pt x="86" y="366"/>
                  </a:lnTo>
                  <a:lnTo>
                    <a:pt x="89" y="368"/>
                  </a:lnTo>
                  <a:lnTo>
                    <a:pt x="92" y="370"/>
                  </a:lnTo>
                  <a:lnTo>
                    <a:pt x="92" y="375"/>
                  </a:lnTo>
                  <a:lnTo>
                    <a:pt x="91" y="374"/>
                  </a:lnTo>
                  <a:lnTo>
                    <a:pt x="90" y="374"/>
                  </a:lnTo>
                  <a:lnTo>
                    <a:pt x="90" y="374"/>
                  </a:lnTo>
                  <a:lnTo>
                    <a:pt x="89" y="372"/>
                  </a:lnTo>
                  <a:lnTo>
                    <a:pt x="88" y="372"/>
                  </a:lnTo>
                  <a:lnTo>
                    <a:pt x="88" y="372"/>
                  </a:lnTo>
                  <a:lnTo>
                    <a:pt x="87" y="372"/>
                  </a:lnTo>
                  <a:lnTo>
                    <a:pt x="86" y="372"/>
                  </a:lnTo>
                  <a:lnTo>
                    <a:pt x="86" y="374"/>
                  </a:lnTo>
                  <a:lnTo>
                    <a:pt x="85" y="375"/>
                  </a:lnTo>
                  <a:lnTo>
                    <a:pt x="85" y="375"/>
                  </a:lnTo>
                  <a:lnTo>
                    <a:pt x="84" y="375"/>
                  </a:lnTo>
                  <a:lnTo>
                    <a:pt x="84" y="376"/>
                  </a:lnTo>
                  <a:lnTo>
                    <a:pt x="84" y="376"/>
                  </a:lnTo>
                  <a:lnTo>
                    <a:pt x="84" y="376"/>
                  </a:lnTo>
                  <a:lnTo>
                    <a:pt x="84" y="377"/>
                  </a:lnTo>
                  <a:lnTo>
                    <a:pt x="83" y="378"/>
                  </a:lnTo>
                  <a:lnTo>
                    <a:pt x="83" y="378"/>
                  </a:lnTo>
                  <a:lnTo>
                    <a:pt x="83" y="379"/>
                  </a:lnTo>
                  <a:lnTo>
                    <a:pt x="83" y="379"/>
                  </a:lnTo>
                  <a:lnTo>
                    <a:pt x="80" y="379"/>
                  </a:lnTo>
                  <a:lnTo>
                    <a:pt x="76" y="379"/>
                  </a:lnTo>
                  <a:lnTo>
                    <a:pt x="74" y="379"/>
                  </a:lnTo>
                  <a:lnTo>
                    <a:pt x="72" y="380"/>
                  </a:lnTo>
                  <a:lnTo>
                    <a:pt x="70" y="381"/>
                  </a:lnTo>
                  <a:lnTo>
                    <a:pt x="69" y="383"/>
                  </a:lnTo>
                  <a:lnTo>
                    <a:pt x="67" y="385"/>
                  </a:lnTo>
                  <a:lnTo>
                    <a:pt x="66" y="387"/>
                  </a:lnTo>
                  <a:lnTo>
                    <a:pt x="63" y="390"/>
                  </a:lnTo>
                  <a:lnTo>
                    <a:pt x="61" y="392"/>
                  </a:lnTo>
                  <a:lnTo>
                    <a:pt x="61" y="394"/>
                  </a:lnTo>
                  <a:lnTo>
                    <a:pt x="61" y="395"/>
                  </a:lnTo>
                  <a:lnTo>
                    <a:pt x="60" y="396"/>
                  </a:lnTo>
                  <a:lnTo>
                    <a:pt x="60" y="397"/>
                  </a:lnTo>
                  <a:lnTo>
                    <a:pt x="61" y="398"/>
                  </a:lnTo>
                  <a:lnTo>
                    <a:pt x="61" y="399"/>
                  </a:lnTo>
                  <a:lnTo>
                    <a:pt x="61" y="400"/>
                  </a:lnTo>
                  <a:lnTo>
                    <a:pt x="61" y="401"/>
                  </a:lnTo>
                  <a:lnTo>
                    <a:pt x="62" y="403"/>
                  </a:lnTo>
                  <a:lnTo>
                    <a:pt x="62" y="404"/>
                  </a:lnTo>
                  <a:lnTo>
                    <a:pt x="61" y="405"/>
                  </a:lnTo>
                  <a:lnTo>
                    <a:pt x="61" y="405"/>
                  </a:lnTo>
                  <a:close/>
                </a:path>
              </a:pathLst>
            </a:custGeom>
            <a:solidFill>
              <a:srgbClr val="FF9933"/>
            </a:solidFill>
            <a:ln w="9525">
              <a:noFill/>
              <a:round/>
              <a:headEnd/>
              <a:tailEnd/>
            </a:ln>
          </p:spPr>
          <p:txBody>
            <a:bodyPr/>
            <a:lstStyle/>
            <a:p>
              <a:endParaRPr lang="en-US"/>
            </a:p>
          </p:txBody>
        </p:sp>
        <p:sp>
          <p:nvSpPr>
            <p:cNvPr id="477218" name="Freeform 34"/>
            <p:cNvSpPr>
              <a:spLocks/>
            </p:cNvSpPr>
            <p:nvPr/>
          </p:nvSpPr>
          <p:spPr bwMode="auto">
            <a:xfrm>
              <a:off x="1666" y="1948"/>
              <a:ext cx="587" cy="1346"/>
            </a:xfrm>
            <a:custGeom>
              <a:avLst/>
              <a:gdLst/>
              <a:ahLst/>
              <a:cxnLst>
                <a:cxn ang="0">
                  <a:pos x="399" y="631"/>
                </a:cxn>
                <a:cxn ang="0">
                  <a:pos x="420" y="620"/>
                </a:cxn>
                <a:cxn ang="0">
                  <a:pos x="377" y="683"/>
                </a:cxn>
                <a:cxn ang="0">
                  <a:pos x="337" y="656"/>
                </a:cxn>
                <a:cxn ang="0">
                  <a:pos x="361" y="624"/>
                </a:cxn>
                <a:cxn ang="0">
                  <a:pos x="255" y="547"/>
                </a:cxn>
                <a:cxn ang="0">
                  <a:pos x="247" y="548"/>
                </a:cxn>
                <a:cxn ang="0">
                  <a:pos x="280" y="599"/>
                </a:cxn>
                <a:cxn ang="0">
                  <a:pos x="266" y="637"/>
                </a:cxn>
                <a:cxn ang="0">
                  <a:pos x="233" y="324"/>
                </a:cxn>
                <a:cxn ang="0">
                  <a:pos x="288" y="203"/>
                </a:cxn>
                <a:cxn ang="0">
                  <a:pos x="213" y="343"/>
                </a:cxn>
                <a:cxn ang="0">
                  <a:pos x="196" y="510"/>
                </a:cxn>
                <a:cxn ang="0">
                  <a:pos x="276" y="654"/>
                </a:cxn>
                <a:cxn ang="0">
                  <a:pos x="376" y="696"/>
                </a:cxn>
                <a:cxn ang="0">
                  <a:pos x="401" y="674"/>
                </a:cxn>
                <a:cxn ang="0">
                  <a:pos x="404" y="726"/>
                </a:cxn>
                <a:cxn ang="0">
                  <a:pos x="366" y="737"/>
                </a:cxn>
                <a:cxn ang="0">
                  <a:pos x="331" y="703"/>
                </a:cxn>
                <a:cxn ang="0">
                  <a:pos x="319" y="688"/>
                </a:cxn>
                <a:cxn ang="0">
                  <a:pos x="253" y="682"/>
                </a:cxn>
                <a:cxn ang="0">
                  <a:pos x="179" y="591"/>
                </a:cxn>
                <a:cxn ang="0">
                  <a:pos x="248" y="186"/>
                </a:cxn>
                <a:cxn ang="0">
                  <a:pos x="118" y="388"/>
                </a:cxn>
                <a:cxn ang="0">
                  <a:pos x="104" y="504"/>
                </a:cxn>
                <a:cxn ang="0">
                  <a:pos x="118" y="595"/>
                </a:cxn>
                <a:cxn ang="0">
                  <a:pos x="174" y="697"/>
                </a:cxn>
                <a:cxn ang="0">
                  <a:pos x="177" y="740"/>
                </a:cxn>
                <a:cxn ang="0">
                  <a:pos x="166" y="743"/>
                </a:cxn>
                <a:cxn ang="0">
                  <a:pos x="69" y="708"/>
                </a:cxn>
                <a:cxn ang="0">
                  <a:pos x="189" y="728"/>
                </a:cxn>
                <a:cxn ang="0">
                  <a:pos x="240" y="748"/>
                </a:cxn>
                <a:cxn ang="0">
                  <a:pos x="232" y="768"/>
                </a:cxn>
                <a:cxn ang="0">
                  <a:pos x="219" y="795"/>
                </a:cxn>
                <a:cxn ang="0">
                  <a:pos x="175" y="870"/>
                </a:cxn>
                <a:cxn ang="0">
                  <a:pos x="129" y="899"/>
                </a:cxn>
                <a:cxn ang="0">
                  <a:pos x="41" y="446"/>
                </a:cxn>
                <a:cxn ang="0">
                  <a:pos x="24" y="1295"/>
                </a:cxn>
                <a:cxn ang="0">
                  <a:pos x="20" y="1059"/>
                </a:cxn>
                <a:cxn ang="0">
                  <a:pos x="16" y="976"/>
                </a:cxn>
                <a:cxn ang="0">
                  <a:pos x="18" y="875"/>
                </a:cxn>
                <a:cxn ang="0">
                  <a:pos x="50" y="417"/>
                </a:cxn>
                <a:cxn ang="0">
                  <a:pos x="86" y="289"/>
                </a:cxn>
                <a:cxn ang="0">
                  <a:pos x="205" y="0"/>
                </a:cxn>
                <a:cxn ang="0">
                  <a:pos x="454" y="31"/>
                </a:cxn>
                <a:cxn ang="0">
                  <a:pos x="584" y="84"/>
                </a:cxn>
                <a:cxn ang="0">
                  <a:pos x="215" y="38"/>
                </a:cxn>
                <a:cxn ang="0">
                  <a:pos x="449" y="79"/>
                </a:cxn>
                <a:cxn ang="0">
                  <a:pos x="580" y="294"/>
                </a:cxn>
                <a:cxn ang="0">
                  <a:pos x="584" y="409"/>
                </a:cxn>
                <a:cxn ang="0">
                  <a:pos x="585" y="510"/>
                </a:cxn>
                <a:cxn ang="0">
                  <a:pos x="454" y="575"/>
                </a:cxn>
                <a:cxn ang="0">
                  <a:pos x="494" y="566"/>
                </a:cxn>
                <a:cxn ang="0">
                  <a:pos x="525" y="555"/>
                </a:cxn>
                <a:cxn ang="0">
                  <a:pos x="566" y="500"/>
                </a:cxn>
                <a:cxn ang="0">
                  <a:pos x="483" y="557"/>
                </a:cxn>
                <a:cxn ang="0">
                  <a:pos x="397" y="532"/>
                </a:cxn>
                <a:cxn ang="0">
                  <a:pos x="308" y="448"/>
                </a:cxn>
                <a:cxn ang="0">
                  <a:pos x="322" y="368"/>
                </a:cxn>
                <a:cxn ang="0">
                  <a:pos x="411" y="189"/>
                </a:cxn>
                <a:cxn ang="0">
                  <a:pos x="283" y="357"/>
                </a:cxn>
                <a:cxn ang="0">
                  <a:pos x="275" y="528"/>
                </a:cxn>
                <a:cxn ang="0">
                  <a:pos x="290" y="560"/>
                </a:cxn>
              </a:cxnLst>
              <a:rect l="0" t="0" r="r" b="b"/>
              <a:pathLst>
                <a:path w="587" h="1346">
                  <a:moveTo>
                    <a:pt x="333" y="593"/>
                  </a:moveTo>
                  <a:lnTo>
                    <a:pt x="334" y="595"/>
                  </a:lnTo>
                  <a:lnTo>
                    <a:pt x="335" y="596"/>
                  </a:lnTo>
                  <a:lnTo>
                    <a:pt x="337" y="597"/>
                  </a:lnTo>
                  <a:lnTo>
                    <a:pt x="338" y="599"/>
                  </a:lnTo>
                  <a:lnTo>
                    <a:pt x="340" y="600"/>
                  </a:lnTo>
                  <a:lnTo>
                    <a:pt x="341" y="601"/>
                  </a:lnTo>
                  <a:lnTo>
                    <a:pt x="342" y="602"/>
                  </a:lnTo>
                  <a:lnTo>
                    <a:pt x="343" y="604"/>
                  </a:lnTo>
                  <a:lnTo>
                    <a:pt x="344" y="605"/>
                  </a:lnTo>
                  <a:lnTo>
                    <a:pt x="345" y="607"/>
                  </a:lnTo>
                  <a:lnTo>
                    <a:pt x="358" y="604"/>
                  </a:lnTo>
                  <a:lnTo>
                    <a:pt x="358" y="605"/>
                  </a:lnTo>
                  <a:lnTo>
                    <a:pt x="359" y="605"/>
                  </a:lnTo>
                  <a:lnTo>
                    <a:pt x="360" y="604"/>
                  </a:lnTo>
                  <a:lnTo>
                    <a:pt x="361" y="604"/>
                  </a:lnTo>
                  <a:lnTo>
                    <a:pt x="362" y="604"/>
                  </a:lnTo>
                  <a:lnTo>
                    <a:pt x="365" y="603"/>
                  </a:lnTo>
                  <a:lnTo>
                    <a:pt x="366" y="603"/>
                  </a:lnTo>
                  <a:lnTo>
                    <a:pt x="367" y="602"/>
                  </a:lnTo>
                  <a:lnTo>
                    <a:pt x="368" y="600"/>
                  </a:lnTo>
                  <a:lnTo>
                    <a:pt x="369" y="599"/>
                  </a:lnTo>
                  <a:lnTo>
                    <a:pt x="369" y="597"/>
                  </a:lnTo>
                  <a:lnTo>
                    <a:pt x="370" y="598"/>
                  </a:lnTo>
                  <a:lnTo>
                    <a:pt x="371" y="600"/>
                  </a:lnTo>
                  <a:lnTo>
                    <a:pt x="372" y="602"/>
                  </a:lnTo>
                  <a:lnTo>
                    <a:pt x="373" y="604"/>
                  </a:lnTo>
                  <a:lnTo>
                    <a:pt x="374" y="608"/>
                  </a:lnTo>
                  <a:lnTo>
                    <a:pt x="375" y="611"/>
                  </a:lnTo>
                  <a:lnTo>
                    <a:pt x="376" y="613"/>
                  </a:lnTo>
                  <a:lnTo>
                    <a:pt x="377" y="616"/>
                  </a:lnTo>
                  <a:lnTo>
                    <a:pt x="380" y="620"/>
                  </a:lnTo>
                  <a:lnTo>
                    <a:pt x="382" y="624"/>
                  </a:lnTo>
                  <a:lnTo>
                    <a:pt x="383" y="624"/>
                  </a:lnTo>
                  <a:lnTo>
                    <a:pt x="385" y="626"/>
                  </a:lnTo>
                  <a:lnTo>
                    <a:pt x="386" y="627"/>
                  </a:lnTo>
                  <a:lnTo>
                    <a:pt x="389" y="629"/>
                  </a:lnTo>
                  <a:lnTo>
                    <a:pt x="391" y="631"/>
                  </a:lnTo>
                  <a:lnTo>
                    <a:pt x="394" y="632"/>
                  </a:lnTo>
                  <a:lnTo>
                    <a:pt x="397" y="632"/>
                  </a:lnTo>
                  <a:lnTo>
                    <a:pt x="399" y="631"/>
                  </a:lnTo>
                  <a:lnTo>
                    <a:pt x="401" y="629"/>
                  </a:lnTo>
                  <a:lnTo>
                    <a:pt x="403" y="625"/>
                  </a:lnTo>
                  <a:lnTo>
                    <a:pt x="403" y="625"/>
                  </a:lnTo>
                  <a:lnTo>
                    <a:pt x="404" y="625"/>
                  </a:lnTo>
                  <a:lnTo>
                    <a:pt x="404" y="626"/>
                  </a:lnTo>
                  <a:lnTo>
                    <a:pt x="404" y="626"/>
                  </a:lnTo>
                  <a:lnTo>
                    <a:pt x="405" y="626"/>
                  </a:lnTo>
                  <a:lnTo>
                    <a:pt x="405" y="626"/>
                  </a:lnTo>
                  <a:lnTo>
                    <a:pt x="405" y="627"/>
                  </a:lnTo>
                  <a:lnTo>
                    <a:pt x="406" y="627"/>
                  </a:lnTo>
                  <a:lnTo>
                    <a:pt x="406" y="627"/>
                  </a:lnTo>
                  <a:lnTo>
                    <a:pt x="406" y="627"/>
                  </a:lnTo>
                  <a:lnTo>
                    <a:pt x="408" y="627"/>
                  </a:lnTo>
                  <a:lnTo>
                    <a:pt x="408" y="626"/>
                  </a:lnTo>
                  <a:lnTo>
                    <a:pt x="409" y="625"/>
                  </a:lnTo>
                  <a:lnTo>
                    <a:pt x="409" y="624"/>
                  </a:lnTo>
                  <a:lnTo>
                    <a:pt x="410" y="623"/>
                  </a:lnTo>
                  <a:lnTo>
                    <a:pt x="410" y="623"/>
                  </a:lnTo>
                  <a:lnTo>
                    <a:pt x="411" y="622"/>
                  </a:lnTo>
                  <a:lnTo>
                    <a:pt x="411" y="620"/>
                  </a:lnTo>
                  <a:lnTo>
                    <a:pt x="411" y="619"/>
                  </a:lnTo>
                  <a:lnTo>
                    <a:pt x="411" y="618"/>
                  </a:lnTo>
                  <a:lnTo>
                    <a:pt x="412" y="619"/>
                  </a:lnTo>
                  <a:lnTo>
                    <a:pt x="413" y="619"/>
                  </a:lnTo>
                  <a:lnTo>
                    <a:pt x="414" y="618"/>
                  </a:lnTo>
                  <a:lnTo>
                    <a:pt x="414" y="617"/>
                  </a:lnTo>
                  <a:lnTo>
                    <a:pt x="414" y="616"/>
                  </a:lnTo>
                  <a:lnTo>
                    <a:pt x="414" y="615"/>
                  </a:lnTo>
                  <a:lnTo>
                    <a:pt x="414" y="614"/>
                  </a:lnTo>
                  <a:lnTo>
                    <a:pt x="414" y="613"/>
                  </a:lnTo>
                  <a:lnTo>
                    <a:pt x="414" y="612"/>
                  </a:lnTo>
                  <a:lnTo>
                    <a:pt x="414" y="611"/>
                  </a:lnTo>
                  <a:lnTo>
                    <a:pt x="414" y="610"/>
                  </a:lnTo>
                  <a:lnTo>
                    <a:pt x="416" y="609"/>
                  </a:lnTo>
                  <a:lnTo>
                    <a:pt x="417" y="610"/>
                  </a:lnTo>
                  <a:lnTo>
                    <a:pt x="418" y="611"/>
                  </a:lnTo>
                  <a:lnTo>
                    <a:pt x="419" y="612"/>
                  </a:lnTo>
                  <a:lnTo>
                    <a:pt x="419" y="614"/>
                  </a:lnTo>
                  <a:lnTo>
                    <a:pt x="420" y="616"/>
                  </a:lnTo>
                  <a:lnTo>
                    <a:pt x="420" y="618"/>
                  </a:lnTo>
                  <a:lnTo>
                    <a:pt x="420" y="620"/>
                  </a:lnTo>
                  <a:lnTo>
                    <a:pt x="421" y="623"/>
                  </a:lnTo>
                  <a:lnTo>
                    <a:pt x="423" y="624"/>
                  </a:lnTo>
                  <a:lnTo>
                    <a:pt x="421" y="625"/>
                  </a:lnTo>
                  <a:lnTo>
                    <a:pt x="420" y="627"/>
                  </a:lnTo>
                  <a:lnTo>
                    <a:pt x="419" y="629"/>
                  </a:lnTo>
                  <a:lnTo>
                    <a:pt x="418" y="631"/>
                  </a:lnTo>
                  <a:lnTo>
                    <a:pt x="417" y="633"/>
                  </a:lnTo>
                  <a:lnTo>
                    <a:pt x="416" y="637"/>
                  </a:lnTo>
                  <a:lnTo>
                    <a:pt x="415" y="639"/>
                  </a:lnTo>
                  <a:lnTo>
                    <a:pt x="414" y="642"/>
                  </a:lnTo>
                  <a:lnTo>
                    <a:pt x="413" y="644"/>
                  </a:lnTo>
                  <a:lnTo>
                    <a:pt x="412" y="647"/>
                  </a:lnTo>
                  <a:lnTo>
                    <a:pt x="414" y="651"/>
                  </a:lnTo>
                  <a:lnTo>
                    <a:pt x="416" y="654"/>
                  </a:lnTo>
                  <a:lnTo>
                    <a:pt x="419" y="656"/>
                  </a:lnTo>
                  <a:lnTo>
                    <a:pt x="421" y="658"/>
                  </a:lnTo>
                  <a:lnTo>
                    <a:pt x="425" y="660"/>
                  </a:lnTo>
                  <a:lnTo>
                    <a:pt x="426" y="664"/>
                  </a:lnTo>
                  <a:lnTo>
                    <a:pt x="427" y="666"/>
                  </a:lnTo>
                  <a:lnTo>
                    <a:pt x="427" y="669"/>
                  </a:lnTo>
                  <a:lnTo>
                    <a:pt x="425" y="672"/>
                  </a:lnTo>
                  <a:lnTo>
                    <a:pt x="421" y="676"/>
                  </a:lnTo>
                  <a:lnTo>
                    <a:pt x="418" y="675"/>
                  </a:lnTo>
                  <a:lnTo>
                    <a:pt x="415" y="674"/>
                  </a:lnTo>
                  <a:lnTo>
                    <a:pt x="413" y="672"/>
                  </a:lnTo>
                  <a:lnTo>
                    <a:pt x="412" y="669"/>
                  </a:lnTo>
                  <a:lnTo>
                    <a:pt x="410" y="667"/>
                  </a:lnTo>
                  <a:lnTo>
                    <a:pt x="409" y="664"/>
                  </a:lnTo>
                  <a:lnTo>
                    <a:pt x="406" y="661"/>
                  </a:lnTo>
                  <a:lnTo>
                    <a:pt x="405" y="659"/>
                  </a:lnTo>
                  <a:lnTo>
                    <a:pt x="402" y="657"/>
                  </a:lnTo>
                  <a:lnTo>
                    <a:pt x="399" y="656"/>
                  </a:lnTo>
                  <a:lnTo>
                    <a:pt x="397" y="658"/>
                  </a:lnTo>
                  <a:lnTo>
                    <a:pt x="395" y="662"/>
                  </a:lnTo>
                  <a:lnTo>
                    <a:pt x="392" y="666"/>
                  </a:lnTo>
                  <a:lnTo>
                    <a:pt x="391" y="670"/>
                  </a:lnTo>
                  <a:lnTo>
                    <a:pt x="389" y="673"/>
                  </a:lnTo>
                  <a:lnTo>
                    <a:pt x="387" y="677"/>
                  </a:lnTo>
                  <a:lnTo>
                    <a:pt x="385" y="680"/>
                  </a:lnTo>
                  <a:lnTo>
                    <a:pt x="382" y="682"/>
                  </a:lnTo>
                  <a:lnTo>
                    <a:pt x="377" y="683"/>
                  </a:lnTo>
                  <a:lnTo>
                    <a:pt x="372" y="683"/>
                  </a:lnTo>
                  <a:lnTo>
                    <a:pt x="372" y="681"/>
                  </a:lnTo>
                  <a:lnTo>
                    <a:pt x="372" y="680"/>
                  </a:lnTo>
                  <a:lnTo>
                    <a:pt x="372" y="676"/>
                  </a:lnTo>
                  <a:lnTo>
                    <a:pt x="372" y="674"/>
                  </a:lnTo>
                  <a:lnTo>
                    <a:pt x="373" y="672"/>
                  </a:lnTo>
                  <a:lnTo>
                    <a:pt x="372" y="670"/>
                  </a:lnTo>
                  <a:lnTo>
                    <a:pt x="372" y="669"/>
                  </a:lnTo>
                  <a:lnTo>
                    <a:pt x="371" y="668"/>
                  </a:lnTo>
                  <a:lnTo>
                    <a:pt x="370" y="667"/>
                  </a:lnTo>
                  <a:lnTo>
                    <a:pt x="369" y="667"/>
                  </a:lnTo>
                  <a:lnTo>
                    <a:pt x="369" y="667"/>
                  </a:lnTo>
                  <a:lnTo>
                    <a:pt x="370" y="667"/>
                  </a:lnTo>
                  <a:lnTo>
                    <a:pt x="370" y="667"/>
                  </a:lnTo>
                  <a:lnTo>
                    <a:pt x="371" y="667"/>
                  </a:lnTo>
                  <a:lnTo>
                    <a:pt x="371" y="667"/>
                  </a:lnTo>
                  <a:lnTo>
                    <a:pt x="371" y="666"/>
                  </a:lnTo>
                  <a:lnTo>
                    <a:pt x="372" y="666"/>
                  </a:lnTo>
                  <a:lnTo>
                    <a:pt x="372" y="666"/>
                  </a:lnTo>
                  <a:lnTo>
                    <a:pt x="372" y="666"/>
                  </a:lnTo>
                  <a:lnTo>
                    <a:pt x="372" y="665"/>
                  </a:lnTo>
                  <a:lnTo>
                    <a:pt x="372" y="664"/>
                  </a:lnTo>
                  <a:lnTo>
                    <a:pt x="372" y="661"/>
                  </a:lnTo>
                  <a:lnTo>
                    <a:pt x="374" y="658"/>
                  </a:lnTo>
                  <a:lnTo>
                    <a:pt x="376" y="655"/>
                  </a:lnTo>
                  <a:lnTo>
                    <a:pt x="378" y="652"/>
                  </a:lnTo>
                  <a:lnTo>
                    <a:pt x="380" y="648"/>
                  </a:lnTo>
                  <a:lnTo>
                    <a:pt x="380" y="646"/>
                  </a:lnTo>
                  <a:lnTo>
                    <a:pt x="377" y="643"/>
                  </a:lnTo>
                  <a:lnTo>
                    <a:pt x="373" y="641"/>
                  </a:lnTo>
                  <a:lnTo>
                    <a:pt x="367" y="640"/>
                  </a:lnTo>
                  <a:lnTo>
                    <a:pt x="366" y="644"/>
                  </a:lnTo>
                  <a:lnTo>
                    <a:pt x="363" y="647"/>
                  </a:lnTo>
                  <a:lnTo>
                    <a:pt x="361" y="648"/>
                  </a:lnTo>
                  <a:lnTo>
                    <a:pt x="358" y="650"/>
                  </a:lnTo>
                  <a:lnTo>
                    <a:pt x="355" y="650"/>
                  </a:lnTo>
                  <a:lnTo>
                    <a:pt x="351" y="650"/>
                  </a:lnTo>
                  <a:lnTo>
                    <a:pt x="346" y="651"/>
                  </a:lnTo>
                  <a:lnTo>
                    <a:pt x="343" y="651"/>
                  </a:lnTo>
                  <a:lnTo>
                    <a:pt x="340" y="653"/>
                  </a:lnTo>
                  <a:lnTo>
                    <a:pt x="337" y="656"/>
                  </a:lnTo>
                  <a:lnTo>
                    <a:pt x="333" y="656"/>
                  </a:lnTo>
                  <a:lnTo>
                    <a:pt x="332" y="655"/>
                  </a:lnTo>
                  <a:lnTo>
                    <a:pt x="330" y="655"/>
                  </a:lnTo>
                  <a:lnTo>
                    <a:pt x="329" y="653"/>
                  </a:lnTo>
                  <a:lnTo>
                    <a:pt x="327" y="652"/>
                  </a:lnTo>
                  <a:lnTo>
                    <a:pt x="326" y="651"/>
                  </a:lnTo>
                  <a:lnTo>
                    <a:pt x="325" y="648"/>
                  </a:lnTo>
                  <a:lnTo>
                    <a:pt x="324" y="646"/>
                  </a:lnTo>
                  <a:lnTo>
                    <a:pt x="323" y="645"/>
                  </a:lnTo>
                  <a:lnTo>
                    <a:pt x="322" y="643"/>
                  </a:lnTo>
                  <a:lnTo>
                    <a:pt x="325" y="640"/>
                  </a:lnTo>
                  <a:lnTo>
                    <a:pt x="327" y="637"/>
                  </a:lnTo>
                  <a:lnTo>
                    <a:pt x="330" y="634"/>
                  </a:lnTo>
                  <a:lnTo>
                    <a:pt x="333" y="633"/>
                  </a:lnTo>
                  <a:lnTo>
                    <a:pt x="337" y="632"/>
                  </a:lnTo>
                  <a:lnTo>
                    <a:pt x="340" y="631"/>
                  </a:lnTo>
                  <a:lnTo>
                    <a:pt x="343" y="630"/>
                  </a:lnTo>
                  <a:lnTo>
                    <a:pt x="346" y="630"/>
                  </a:lnTo>
                  <a:lnTo>
                    <a:pt x="351" y="629"/>
                  </a:lnTo>
                  <a:lnTo>
                    <a:pt x="354" y="629"/>
                  </a:lnTo>
                  <a:lnTo>
                    <a:pt x="355" y="629"/>
                  </a:lnTo>
                  <a:lnTo>
                    <a:pt x="356" y="629"/>
                  </a:lnTo>
                  <a:lnTo>
                    <a:pt x="357" y="629"/>
                  </a:lnTo>
                  <a:lnTo>
                    <a:pt x="358" y="629"/>
                  </a:lnTo>
                  <a:lnTo>
                    <a:pt x="359" y="629"/>
                  </a:lnTo>
                  <a:lnTo>
                    <a:pt x="360" y="629"/>
                  </a:lnTo>
                  <a:lnTo>
                    <a:pt x="361" y="629"/>
                  </a:lnTo>
                  <a:lnTo>
                    <a:pt x="362" y="629"/>
                  </a:lnTo>
                  <a:lnTo>
                    <a:pt x="362" y="630"/>
                  </a:lnTo>
                  <a:lnTo>
                    <a:pt x="363" y="631"/>
                  </a:lnTo>
                  <a:lnTo>
                    <a:pt x="363" y="630"/>
                  </a:lnTo>
                  <a:lnTo>
                    <a:pt x="365" y="630"/>
                  </a:lnTo>
                  <a:lnTo>
                    <a:pt x="365" y="629"/>
                  </a:lnTo>
                  <a:lnTo>
                    <a:pt x="366" y="629"/>
                  </a:lnTo>
                  <a:lnTo>
                    <a:pt x="366" y="628"/>
                  </a:lnTo>
                  <a:lnTo>
                    <a:pt x="367" y="628"/>
                  </a:lnTo>
                  <a:lnTo>
                    <a:pt x="367" y="627"/>
                  </a:lnTo>
                  <a:lnTo>
                    <a:pt x="367" y="627"/>
                  </a:lnTo>
                  <a:lnTo>
                    <a:pt x="367" y="626"/>
                  </a:lnTo>
                  <a:lnTo>
                    <a:pt x="367" y="625"/>
                  </a:lnTo>
                  <a:lnTo>
                    <a:pt x="361" y="624"/>
                  </a:lnTo>
                  <a:lnTo>
                    <a:pt x="362" y="623"/>
                  </a:lnTo>
                  <a:lnTo>
                    <a:pt x="363" y="622"/>
                  </a:lnTo>
                  <a:lnTo>
                    <a:pt x="365" y="622"/>
                  </a:lnTo>
                  <a:lnTo>
                    <a:pt x="366" y="619"/>
                  </a:lnTo>
                  <a:lnTo>
                    <a:pt x="366" y="618"/>
                  </a:lnTo>
                  <a:lnTo>
                    <a:pt x="367" y="617"/>
                  </a:lnTo>
                  <a:lnTo>
                    <a:pt x="368" y="616"/>
                  </a:lnTo>
                  <a:lnTo>
                    <a:pt x="368" y="615"/>
                  </a:lnTo>
                  <a:lnTo>
                    <a:pt x="368" y="614"/>
                  </a:lnTo>
                  <a:lnTo>
                    <a:pt x="367" y="613"/>
                  </a:lnTo>
                  <a:lnTo>
                    <a:pt x="359" y="607"/>
                  </a:lnTo>
                  <a:lnTo>
                    <a:pt x="351" y="619"/>
                  </a:lnTo>
                  <a:lnTo>
                    <a:pt x="353" y="618"/>
                  </a:lnTo>
                  <a:lnTo>
                    <a:pt x="344" y="618"/>
                  </a:lnTo>
                  <a:lnTo>
                    <a:pt x="334" y="617"/>
                  </a:lnTo>
                  <a:lnTo>
                    <a:pt x="325" y="615"/>
                  </a:lnTo>
                  <a:lnTo>
                    <a:pt x="316" y="612"/>
                  </a:lnTo>
                  <a:lnTo>
                    <a:pt x="308" y="608"/>
                  </a:lnTo>
                  <a:lnTo>
                    <a:pt x="299" y="603"/>
                  </a:lnTo>
                  <a:lnTo>
                    <a:pt x="291" y="597"/>
                  </a:lnTo>
                  <a:lnTo>
                    <a:pt x="284" y="590"/>
                  </a:lnTo>
                  <a:lnTo>
                    <a:pt x="277" y="584"/>
                  </a:lnTo>
                  <a:lnTo>
                    <a:pt x="271" y="576"/>
                  </a:lnTo>
                  <a:lnTo>
                    <a:pt x="273" y="574"/>
                  </a:lnTo>
                  <a:lnTo>
                    <a:pt x="272" y="573"/>
                  </a:lnTo>
                  <a:lnTo>
                    <a:pt x="271" y="571"/>
                  </a:lnTo>
                  <a:lnTo>
                    <a:pt x="270" y="568"/>
                  </a:lnTo>
                  <a:lnTo>
                    <a:pt x="268" y="565"/>
                  </a:lnTo>
                  <a:lnTo>
                    <a:pt x="266" y="561"/>
                  </a:lnTo>
                  <a:lnTo>
                    <a:pt x="263" y="557"/>
                  </a:lnTo>
                  <a:lnTo>
                    <a:pt x="262" y="554"/>
                  </a:lnTo>
                  <a:lnTo>
                    <a:pt x="260" y="550"/>
                  </a:lnTo>
                  <a:lnTo>
                    <a:pt x="258" y="546"/>
                  </a:lnTo>
                  <a:lnTo>
                    <a:pt x="257" y="542"/>
                  </a:lnTo>
                  <a:lnTo>
                    <a:pt x="256" y="543"/>
                  </a:lnTo>
                  <a:lnTo>
                    <a:pt x="256" y="543"/>
                  </a:lnTo>
                  <a:lnTo>
                    <a:pt x="255" y="544"/>
                  </a:lnTo>
                  <a:lnTo>
                    <a:pt x="255" y="545"/>
                  </a:lnTo>
                  <a:lnTo>
                    <a:pt x="255" y="545"/>
                  </a:lnTo>
                  <a:lnTo>
                    <a:pt x="255" y="546"/>
                  </a:lnTo>
                  <a:lnTo>
                    <a:pt x="255" y="547"/>
                  </a:lnTo>
                  <a:lnTo>
                    <a:pt x="255" y="548"/>
                  </a:lnTo>
                  <a:lnTo>
                    <a:pt x="255" y="548"/>
                  </a:lnTo>
                  <a:lnTo>
                    <a:pt x="255" y="550"/>
                  </a:lnTo>
                  <a:lnTo>
                    <a:pt x="256" y="546"/>
                  </a:lnTo>
                  <a:lnTo>
                    <a:pt x="257" y="544"/>
                  </a:lnTo>
                  <a:lnTo>
                    <a:pt x="257" y="542"/>
                  </a:lnTo>
                  <a:lnTo>
                    <a:pt x="256" y="540"/>
                  </a:lnTo>
                  <a:lnTo>
                    <a:pt x="255" y="538"/>
                  </a:lnTo>
                  <a:lnTo>
                    <a:pt x="254" y="536"/>
                  </a:lnTo>
                  <a:lnTo>
                    <a:pt x="253" y="533"/>
                  </a:lnTo>
                  <a:lnTo>
                    <a:pt x="252" y="531"/>
                  </a:lnTo>
                  <a:lnTo>
                    <a:pt x="251" y="528"/>
                  </a:lnTo>
                  <a:lnTo>
                    <a:pt x="249" y="526"/>
                  </a:lnTo>
                  <a:lnTo>
                    <a:pt x="248" y="526"/>
                  </a:lnTo>
                  <a:lnTo>
                    <a:pt x="248" y="526"/>
                  </a:lnTo>
                  <a:lnTo>
                    <a:pt x="247" y="526"/>
                  </a:lnTo>
                  <a:lnTo>
                    <a:pt x="247" y="526"/>
                  </a:lnTo>
                  <a:lnTo>
                    <a:pt x="246" y="526"/>
                  </a:lnTo>
                  <a:lnTo>
                    <a:pt x="246" y="526"/>
                  </a:lnTo>
                  <a:lnTo>
                    <a:pt x="245" y="527"/>
                  </a:lnTo>
                  <a:lnTo>
                    <a:pt x="245" y="527"/>
                  </a:lnTo>
                  <a:lnTo>
                    <a:pt x="244" y="527"/>
                  </a:lnTo>
                  <a:lnTo>
                    <a:pt x="244" y="528"/>
                  </a:lnTo>
                  <a:lnTo>
                    <a:pt x="243" y="530"/>
                  </a:lnTo>
                  <a:lnTo>
                    <a:pt x="242" y="532"/>
                  </a:lnTo>
                  <a:lnTo>
                    <a:pt x="241" y="533"/>
                  </a:lnTo>
                  <a:lnTo>
                    <a:pt x="241" y="536"/>
                  </a:lnTo>
                  <a:lnTo>
                    <a:pt x="241" y="539"/>
                  </a:lnTo>
                  <a:lnTo>
                    <a:pt x="242" y="541"/>
                  </a:lnTo>
                  <a:lnTo>
                    <a:pt x="242" y="543"/>
                  </a:lnTo>
                  <a:lnTo>
                    <a:pt x="243" y="545"/>
                  </a:lnTo>
                  <a:lnTo>
                    <a:pt x="244" y="547"/>
                  </a:lnTo>
                  <a:lnTo>
                    <a:pt x="244" y="550"/>
                  </a:lnTo>
                  <a:lnTo>
                    <a:pt x="245" y="550"/>
                  </a:lnTo>
                  <a:lnTo>
                    <a:pt x="245" y="550"/>
                  </a:lnTo>
                  <a:lnTo>
                    <a:pt x="245" y="550"/>
                  </a:lnTo>
                  <a:lnTo>
                    <a:pt x="246" y="550"/>
                  </a:lnTo>
                  <a:lnTo>
                    <a:pt x="246" y="548"/>
                  </a:lnTo>
                  <a:lnTo>
                    <a:pt x="246" y="548"/>
                  </a:lnTo>
                  <a:lnTo>
                    <a:pt x="247" y="548"/>
                  </a:lnTo>
                  <a:lnTo>
                    <a:pt x="247" y="548"/>
                  </a:lnTo>
                  <a:lnTo>
                    <a:pt x="247" y="547"/>
                  </a:lnTo>
                  <a:lnTo>
                    <a:pt x="248" y="547"/>
                  </a:lnTo>
                  <a:lnTo>
                    <a:pt x="251" y="552"/>
                  </a:lnTo>
                  <a:lnTo>
                    <a:pt x="246" y="557"/>
                  </a:lnTo>
                  <a:lnTo>
                    <a:pt x="246" y="557"/>
                  </a:lnTo>
                  <a:lnTo>
                    <a:pt x="247" y="558"/>
                  </a:lnTo>
                  <a:lnTo>
                    <a:pt x="247" y="558"/>
                  </a:lnTo>
                  <a:lnTo>
                    <a:pt x="248" y="558"/>
                  </a:lnTo>
                  <a:lnTo>
                    <a:pt x="249" y="559"/>
                  </a:lnTo>
                  <a:lnTo>
                    <a:pt x="249" y="559"/>
                  </a:lnTo>
                  <a:lnTo>
                    <a:pt x="251" y="559"/>
                  </a:lnTo>
                  <a:lnTo>
                    <a:pt x="251" y="560"/>
                  </a:lnTo>
                  <a:lnTo>
                    <a:pt x="252" y="561"/>
                  </a:lnTo>
                  <a:lnTo>
                    <a:pt x="251" y="561"/>
                  </a:lnTo>
                  <a:lnTo>
                    <a:pt x="249" y="565"/>
                  </a:lnTo>
                  <a:lnTo>
                    <a:pt x="249" y="565"/>
                  </a:lnTo>
                  <a:lnTo>
                    <a:pt x="251" y="566"/>
                  </a:lnTo>
                  <a:lnTo>
                    <a:pt x="251" y="566"/>
                  </a:lnTo>
                  <a:lnTo>
                    <a:pt x="252" y="566"/>
                  </a:lnTo>
                  <a:lnTo>
                    <a:pt x="252" y="566"/>
                  </a:lnTo>
                  <a:lnTo>
                    <a:pt x="253" y="566"/>
                  </a:lnTo>
                  <a:lnTo>
                    <a:pt x="253" y="566"/>
                  </a:lnTo>
                  <a:lnTo>
                    <a:pt x="254" y="566"/>
                  </a:lnTo>
                  <a:lnTo>
                    <a:pt x="255" y="566"/>
                  </a:lnTo>
                  <a:lnTo>
                    <a:pt x="255" y="566"/>
                  </a:lnTo>
                  <a:lnTo>
                    <a:pt x="257" y="565"/>
                  </a:lnTo>
                  <a:lnTo>
                    <a:pt x="256" y="568"/>
                  </a:lnTo>
                  <a:lnTo>
                    <a:pt x="257" y="572"/>
                  </a:lnTo>
                  <a:lnTo>
                    <a:pt x="258" y="575"/>
                  </a:lnTo>
                  <a:lnTo>
                    <a:pt x="259" y="579"/>
                  </a:lnTo>
                  <a:lnTo>
                    <a:pt x="261" y="582"/>
                  </a:lnTo>
                  <a:lnTo>
                    <a:pt x="265" y="584"/>
                  </a:lnTo>
                  <a:lnTo>
                    <a:pt x="267" y="587"/>
                  </a:lnTo>
                  <a:lnTo>
                    <a:pt x="269" y="590"/>
                  </a:lnTo>
                  <a:lnTo>
                    <a:pt x="271" y="594"/>
                  </a:lnTo>
                  <a:lnTo>
                    <a:pt x="273" y="597"/>
                  </a:lnTo>
                  <a:lnTo>
                    <a:pt x="275" y="596"/>
                  </a:lnTo>
                  <a:lnTo>
                    <a:pt x="276" y="596"/>
                  </a:lnTo>
                  <a:lnTo>
                    <a:pt x="277" y="596"/>
                  </a:lnTo>
                  <a:lnTo>
                    <a:pt x="279" y="597"/>
                  </a:lnTo>
                  <a:lnTo>
                    <a:pt x="280" y="599"/>
                  </a:lnTo>
                  <a:lnTo>
                    <a:pt x="281" y="601"/>
                  </a:lnTo>
                  <a:lnTo>
                    <a:pt x="282" y="602"/>
                  </a:lnTo>
                  <a:lnTo>
                    <a:pt x="284" y="604"/>
                  </a:lnTo>
                  <a:lnTo>
                    <a:pt x="285" y="605"/>
                  </a:lnTo>
                  <a:lnTo>
                    <a:pt x="287" y="605"/>
                  </a:lnTo>
                  <a:lnTo>
                    <a:pt x="292" y="609"/>
                  </a:lnTo>
                  <a:lnTo>
                    <a:pt x="297" y="611"/>
                  </a:lnTo>
                  <a:lnTo>
                    <a:pt x="301" y="614"/>
                  </a:lnTo>
                  <a:lnTo>
                    <a:pt x="305" y="616"/>
                  </a:lnTo>
                  <a:lnTo>
                    <a:pt x="310" y="618"/>
                  </a:lnTo>
                  <a:lnTo>
                    <a:pt x="314" y="620"/>
                  </a:lnTo>
                  <a:lnTo>
                    <a:pt x="317" y="622"/>
                  </a:lnTo>
                  <a:lnTo>
                    <a:pt x="320" y="623"/>
                  </a:lnTo>
                  <a:lnTo>
                    <a:pt x="324" y="623"/>
                  </a:lnTo>
                  <a:lnTo>
                    <a:pt x="327" y="622"/>
                  </a:lnTo>
                  <a:lnTo>
                    <a:pt x="327" y="625"/>
                  </a:lnTo>
                  <a:lnTo>
                    <a:pt x="325" y="625"/>
                  </a:lnTo>
                  <a:lnTo>
                    <a:pt x="323" y="625"/>
                  </a:lnTo>
                  <a:lnTo>
                    <a:pt x="320" y="625"/>
                  </a:lnTo>
                  <a:lnTo>
                    <a:pt x="319" y="626"/>
                  </a:lnTo>
                  <a:lnTo>
                    <a:pt x="317" y="627"/>
                  </a:lnTo>
                  <a:lnTo>
                    <a:pt x="315" y="628"/>
                  </a:lnTo>
                  <a:lnTo>
                    <a:pt x="314" y="629"/>
                  </a:lnTo>
                  <a:lnTo>
                    <a:pt x="312" y="631"/>
                  </a:lnTo>
                  <a:lnTo>
                    <a:pt x="311" y="632"/>
                  </a:lnTo>
                  <a:lnTo>
                    <a:pt x="309" y="634"/>
                  </a:lnTo>
                  <a:lnTo>
                    <a:pt x="309" y="637"/>
                  </a:lnTo>
                  <a:lnTo>
                    <a:pt x="309" y="640"/>
                  </a:lnTo>
                  <a:lnTo>
                    <a:pt x="309" y="642"/>
                  </a:lnTo>
                  <a:lnTo>
                    <a:pt x="310" y="644"/>
                  </a:lnTo>
                  <a:lnTo>
                    <a:pt x="312" y="646"/>
                  </a:lnTo>
                  <a:lnTo>
                    <a:pt x="313" y="647"/>
                  </a:lnTo>
                  <a:lnTo>
                    <a:pt x="315" y="650"/>
                  </a:lnTo>
                  <a:lnTo>
                    <a:pt x="317" y="652"/>
                  </a:lnTo>
                  <a:lnTo>
                    <a:pt x="319" y="654"/>
                  </a:lnTo>
                  <a:lnTo>
                    <a:pt x="320" y="656"/>
                  </a:lnTo>
                  <a:lnTo>
                    <a:pt x="308" y="654"/>
                  </a:lnTo>
                  <a:lnTo>
                    <a:pt x="297" y="651"/>
                  </a:lnTo>
                  <a:lnTo>
                    <a:pt x="286" y="647"/>
                  </a:lnTo>
                  <a:lnTo>
                    <a:pt x="275" y="642"/>
                  </a:lnTo>
                  <a:lnTo>
                    <a:pt x="266" y="637"/>
                  </a:lnTo>
                  <a:lnTo>
                    <a:pt x="257" y="629"/>
                  </a:lnTo>
                  <a:lnTo>
                    <a:pt x="249" y="622"/>
                  </a:lnTo>
                  <a:lnTo>
                    <a:pt x="242" y="613"/>
                  </a:lnTo>
                  <a:lnTo>
                    <a:pt x="234" y="603"/>
                  </a:lnTo>
                  <a:lnTo>
                    <a:pt x="228" y="593"/>
                  </a:lnTo>
                  <a:lnTo>
                    <a:pt x="223" y="581"/>
                  </a:lnTo>
                  <a:lnTo>
                    <a:pt x="218" y="569"/>
                  </a:lnTo>
                  <a:lnTo>
                    <a:pt x="214" y="557"/>
                  </a:lnTo>
                  <a:lnTo>
                    <a:pt x="211" y="544"/>
                  </a:lnTo>
                  <a:lnTo>
                    <a:pt x="208" y="532"/>
                  </a:lnTo>
                  <a:lnTo>
                    <a:pt x="205" y="519"/>
                  </a:lnTo>
                  <a:lnTo>
                    <a:pt x="203" y="507"/>
                  </a:lnTo>
                  <a:lnTo>
                    <a:pt x="202" y="494"/>
                  </a:lnTo>
                  <a:lnTo>
                    <a:pt x="201" y="481"/>
                  </a:lnTo>
                  <a:lnTo>
                    <a:pt x="201" y="469"/>
                  </a:lnTo>
                  <a:lnTo>
                    <a:pt x="202" y="462"/>
                  </a:lnTo>
                  <a:lnTo>
                    <a:pt x="203" y="457"/>
                  </a:lnTo>
                  <a:lnTo>
                    <a:pt x="204" y="452"/>
                  </a:lnTo>
                  <a:lnTo>
                    <a:pt x="204" y="446"/>
                  </a:lnTo>
                  <a:lnTo>
                    <a:pt x="204" y="442"/>
                  </a:lnTo>
                  <a:lnTo>
                    <a:pt x="204" y="438"/>
                  </a:lnTo>
                  <a:lnTo>
                    <a:pt x="204" y="432"/>
                  </a:lnTo>
                  <a:lnTo>
                    <a:pt x="204" y="428"/>
                  </a:lnTo>
                  <a:lnTo>
                    <a:pt x="206" y="423"/>
                  </a:lnTo>
                  <a:lnTo>
                    <a:pt x="209" y="417"/>
                  </a:lnTo>
                  <a:lnTo>
                    <a:pt x="208" y="412"/>
                  </a:lnTo>
                  <a:lnTo>
                    <a:pt x="208" y="408"/>
                  </a:lnTo>
                  <a:lnTo>
                    <a:pt x="208" y="402"/>
                  </a:lnTo>
                  <a:lnTo>
                    <a:pt x="210" y="398"/>
                  </a:lnTo>
                  <a:lnTo>
                    <a:pt x="211" y="394"/>
                  </a:lnTo>
                  <a:lnTo>
                    <a:pt x="212" y="389"/>
                  </a:lnTo>
                  <a:lnTo>
                    <a:pt x="214" y="385"/>
                  </a:lnTo>
                  <a:lnTo>
                    <a:pt x="215" y="381"/>
                  </a:lnTo>
                  <a:lnTo>
                    <a:pt x="215" y="375"/>
                  </a:lnTo>
                  <a:lnTo>
                    <a:pt x="215" y="371"/>
                  </a:lnTo>
                  <a:lnTo>
                    <a:pt x="217" y="372"/>
                  </a:lnTo>
                  <a:lnTo>
                    <a:pt x="219" y="362"/>
                  </a:lnTo>
                  <a:lnTo>
                    <a:pt x="222" y="353"/>
                  </a:lnTo>
                  <a:lnTo>
                    <a:pt x="226" y="343"/>
                  </a:lnTo>
                  <a:lnTo>
                    <a:pt x="229" y="333"/>
                  </a:lnTo>
                  <a:lnTo>
                    <a:pt x="233" y="324"/>
                  </a:lnTo>
                  <a:lnTo>
                    <a:pt x="238" y="315"/>
                  </a:lnTo>
                  <a:lnTo>
                    <a:pt x="241" y="305"/>
                  </a:lnTo>
                  <a:lnTo>
                    <a:pt x="244" y="296"/>
                  </a:lnTo>
                  <a:lnTo>
                    <a:pt x="246" y="287"/>
                  </a:lnTo>
                  <a:lnTo>
                    <a:pt x="248" y="279"/>
                  </a:lnTo>
                  <a:lnTo>
                    <a:pt x="251" y="277"/>
                  </a:lnTo>
                  <a:lnTo>
                    <a:pt x="253" y="275"/>
                  </a:lnTo>
                  <a:lnTo>
                    <a:pt x="255" y="273"/>
                  </a:lnTo>
                  <a:lnTo>
                    <a:pt x="257" y="270"/>
                  </a:lnTo>
                  <a:lnTo>
                    <a:pt x="259" y="266"/>
                  </a:lnTo>
                  <a:lnTo>
                    <a:pt x="261" y="261"/>
                  </a:lnTo>
                  <a:lnTo>
                    <a:pt x="262" y="257"/>
                  </a:lnTo>
                  <a:lnTo>
                    <a:pt x="265" y="253"/>
                  </a:lnTo>
                  <a:lnTo>
                    <a:pt x="267" y="250"/>
                  </a:lnTo>
                  <a:lnTo>
                    <a:pt x="269" y="245"/>
                  </a:lnTo>
                  <a:lnTo>
                    <a:pt x="275" y="239"/>
                  </a:lnTo>
                  <a:lnTo>
                    <a:pt x="281" y="230"/>
                  </a:lnTo>
                  <a:lnTo>
                    <a:pt x="286" y="223"/>
                  </a:lnTo>
                  <a:lnTo>
                    <a:pt x="291" y="214"/>
                  </a:lnTo>
                  <a:lnTo>
                    <a:pt x="298" y="205"/>
                  </a:lnTo>
                  <a:lnTo>
                    <a:pt x="303" y="197"/>
                  </a:lnTo>
                  <a:lnTo>
                    <a:pt x="310" y="189"/>
                  </a:lnTo>
                  <a:lnTo>
                    <a:pt x="316" y="181"/>
                  </a:lnTo>
                  <a:lnTo>
                    <a:pt x="323" y="173"/>
                  </a:lnTo>
                  <a:lnTo>
                    <a:pt x="331" y="167"/>
                  </a:lnTo>
                  <a:lnTo>
                    <a:pt x="332" y="168"/>
                  </a:lnTo>
                  <a:lnTo>
                    <a:pt x="332" y="167"/>
                  </a:lnTo>
                  <a:lnTo>
                    <a:pt x="333" y="165"/>
                  </a:lnTo>
                  <a:lnTo>
                    <a:pt x="334" y="163"/>
                  </a:lnTo>
                  <a:lnTo>
                    <a:pt x="335" y="161"/>
                  </a:lnTo>
                  <a:lnTo>
                    <a:pt x="337" y="160"/>
                  </a:lnTo>
                  <a:lnTo>
                    <a:pt x="338" y="159"/>
                  </a:lnTo>
                  <a:lnTo>
                    <a:pt x="338" y="158"/>
                  </a:lnTo>
                  <a:lnTo>
                    <a:pt x="338" y="157"/>
                  </a:lnTo>
                  <a:lnTo>
                    <a:pt x="337" y="155"/>
                  </a:lnTo>
                  <a:lnTo>
                    <a:pt x="334" y="154"/>
                  </a:lnTo>
                  <a:lnTo>
                    <a:pt x="323" y="162"/>
                  </a:lnTo>
                  <a:lnTo>
                    <a:pt x="313" y="172"/>
                  </a:lnTo>
                  <a:lnTo>
                    <a:pt x="303" y="182"/>
                  </a:lnTo>
                  <a:lnTo>
                    <a:pt x="296" y="193"/>
                  </a:lnTo>
                  <a:lnTo>
                    <a:pt x="288" y="203"/>
                  </a:lnTo>
                  <a:lnTo>
                    <a:pt x="281" y="213"/>
                  </a:lnTo>
                  <a:lnTo>
                    <a:pt x="274" y="224"/>
                  </a:lnTo>
                  <a:lnTo>
                    <a:pt x="268" y="234"/>
                  </a:lnTo>
                  <a:lnTo>
                    <a:pt x="260" y="245"/>
                  </a:lnTo>
                  <a:lnTo>
                    <a:pt x="254" y="255"/>
                  </a:lnTo>
                  <a:lnTo>
                    <a:pt x="252" y="259"/>
                  </a:lnTo>
                  <a:lnTo>
                    <a:pt x="249" y="263"/>
                  </a:lnTo>
                  <a:lnTo>
                    <a:pt x="247" y="268"/>
                  </a:lnTo>
                  <a:lnTo>
                    <a:pt x="245" y="272"/>
                  </a:lnTo>
                  <a:lnTo>
                    <a:pt x="242" y="277"/>
                  </a:lnTo>
                  <a:lnTo>
                    <a:pt x="240" y="282"/>
                  </a:lnTo>
                  <a:lnTo>
                    <a:pt x="238" y="287"/>
                  </a:lnTo>
                  <a:lnTo>
                    <a:pt x="235" y="293"/>
                  </a:lnTo>
                  <a:lnTo>
                    <a:pt x="234" y="298"/>
                  </a:lnTo>
                  <a:lnTo>
                    <a:pt x="233" y="303"/>
                  </a:lnTo>
                  <a:lnTo>
                    <a:pt x="231" y="302"/>
                  </a:lnTo>
                  <a:lnTo>
                    <a:pt x="230" y="305"/>
                  </a:lnTo>
                  <a:lnTo>
                    <a:pt x="228" y="310"/>
                  </a:lnTo>
                  <a:lnTo>
                    <a:pt x="227" y="313"/>
                  </a:lnTo>
                  <a:lnTo>
                    <a:pt x="225" y="316"/>
                  </a:lnTo>
                  <a:lnTo>
                    <a:pt x="224" y="319"/>
                  </a:lnTo>
                  <a:lnTo>
                    <a:pt x="222" y="323"/>
                  </a:lnTo>
                  <a:lnTo>
                    <a:pt x="220" y="326"/>
                  </a:lnTo>
                  <a:lnTo>
                    <a:pt x="219" y="329"/>
                  </a:lnTo>
                  <a:lnTo>
                    <a:pt x="218" y="332"/>
                  </a:lnTo>
                  <a:lnTo>
                    <a:pt x="218" y="336"/>
                  </a:lnTo>
                  <a:lnTo>
                    <a:pt x="218" y="336"/>
                  </a:lnTo>
                  <a:lnTo>
                    <a:pt x="218" y="337"/>
                  </a:lnTo>
                  <a:lnTo>
                    <a:pt x="217" y="337"/>
                  </a:lnTo>
                  <a:lnTo>
                    <a:pt x="217" y="337"/>
                  </a:lnTo>
                  <a:lnTo>
                    <a:pt x="217" y="337"/>
                  </a:lnTo>
                  <a:lnTo>
                    <a:pt x="216" y="338"/>
                  </a:lnTo>
                  <a:lnTo>
                    <a:pt x="216" y="338"/>
                  </a:lnTo>
                  <a:lnTo>
                    <a:pt x="216" y="338"/>
                  </a:lnTo>
                  <a:lnTo>
                    <a:pt x="215" y="338"/>
                  </a:lnTo>
                  <a:lnTo>
                    <a:pt x="215" y="339"/>
                  </a:lnTo>
                  <a:lnTo>
                    <a:pt x="217" y="339"/>
                  </a:lnTo>
                  <a:lnTo>
                    <a:pt x="217" y="342"/>
                  </a:lnTo>
                  <a:lnTo>
                    <a:pt x="215" y="342"/>
                  </a:lnTo>
                  <a:lnTo>
                    <a:pt x="214" y="343"/>
                  </a:lnTo>
                  <a:lnTo>
                    <a:pt x="213" y="343"/>
                  </a:lnTo>
                  <a:lnTo>
                    <a:pt x="212" y="344"/>
                  </a:lnTo>
                  <a:lnTo>
                    <a:pt x="212" y="345"/>
                  </a:lnTo>
                  <a:lnTo>
                    <a:pt x="211" y="346"/>
                  </a:lnTo>
                  <a:lnTo>
                    <a:pt x="211" y="347"/>
                  </a:lnTo>
                  <a:lnTo>
                    <a:pt x="210" y="348"/>
                  </a:lnTo>
                  <a:lnTo>
                    <a:pt x="210" y="350"/>
                  </a:lnTo>
                  <a:lnTo>
                    <a:pt x="210" y="352"/>
                  </a:lnTo>
                  <a:lnTo>
                    <a:pt x="210" y="353"/>
                  </a:lnTo>
                  <a:lnTo>
                    <a:pt x="211" y="351"/>
                  </a:lnTo>
                  <a:lnTo>
                    <a:pt x="215" y="355"/>
                  </a:lnTo>
                  <a:lnTo>
                    <a:pt x="213" y="356"/>
                  </a:lnTo>
                  <a:lnTo>
                    <a:pt x="212" y="354"/>
                  </a:lnTo>
                  <a:lnTo>
                    <a:pt x="211" y="360"/>
                  </a:lnTo>
                  <a:lnTo>
                    <a:pt x="209" y="367"/>
                  </a:lnTo>
                  <a:lnTo>
                    <a:pt x="206" y="372"/>
                  </a:lnTo>
                  <a:lnTo>
                    <a:pt x="205" y="377"/>
                  </a:lnTo>
                  <a:lnTo>
                    <a:pt x="203" y="383"/>
                  </a:lnTo>
                  <a:lnTo>
                    <a:pt x="202" y="387"/>
                  </a:lnTo>
                  <a:lnTo>
                    <a:pt x="200" y="393"/>
                  </a:lnTo>
                  <a:lnTo>
                    <a:pt x="199" y="397"/>
                  </a:lnTo>
                  <a:lnTo>
                    <a:pt x="199" y="402"/>
                  </a:lnTo>
                  <a:lnTo>
                    <a:pt x="199" y="407"/>
                  </a:lnTo>
                  <a:lnTo>
                    <a:pt x="199" y="410"/>
                  </a:lnTo>
                  <a:lnTo>
                    <a:pt x="198" y="413"/>
                  </a:lnTo>
                  <a:lnTo>
                    <a:pt x="197" y="416"/>
                  </a:lnTo>
                  <a:lnTo>
                    <a:pt x="196" y="418"/>
                  </a:lnTo>
                  <a:lnTo>
                    <a:pt x="194" y="422"/>
                  </a:lnTo>
                  <a:lnTo>
                    <a:pt x="192" y="425"/>
                  </a:lnTo>
                  <a:lnTo>
                    <a:pt x="191" y="427"/>
                  </a:lnTo>
                  <a:lnTo>
                    <a:pt x="191" y="430"/>
                  </a:lnTo>
                  <a:lnTo>
                    <a:pt x="192" y="434"/>
                  </a:lnTo>
                  <a:lnTo>
                    <a:pt x="196" y="438"/>
                  </a:lnTo>
                  <a:lnTo>
                    <a:pt x="194" y="436"/>
                  </a:lnTo>
                  <a:lnTo>
                    <a:pt x="191" y="444"/>
                  </a:lnTo>
                  <a:lnTo>
                    <a:pt x="190" y="454"/>
                  </a:lnTo>
                  <a:lnTo>
                    <a:pt x="190" y="464"/>
                  </a:lnTo>
                  <a:lnTo>
                    <a:pt x="190" y="472"/>
                  </a:lnTo>
                  <a:lnTo>
                    <a:pt x="191" y="482"/>
                  </a:lnTo>
                  <a:lnTo>
                    <a:pt x="192" y="491"/>
                  </a:lnTo>
                  <a:lnTo>
                    <a:pt x="194" y="500"/>
                  </a:lnTo>
                  <a:lnTo>
                    <a:pt x="196" y="510"/>
                  </a:lnTo>
                  <a:lnTo>
                    <a:pt x="197" y="519"/>
                  </a:lnTo>
                  <a:lnTo>
                    <a:pt x="197" y="529"/>
                  </a:lnTo>
                  <a:lnTo>
                    <a:pt x="199" y="528"/>
                  </a:lnTo>
                  <a:lnTo>
                    <a:pt x="199" y="532"/>
                  </a:lnTo>
                  <a:lnTo>
                    <a:pt x="199" y="537"/>
                  </a:lnTo>
                  <a:lnTo>
                    <a:pt x="200" y="539"/>
                  </a:lnTo>
                  <a:lnTo>
                    <a:pt x="201" y="542"/>
                  </a:lnTo>
                  <a:lnTo>
                    <a:pt x="203" y="544"/>
                  </a:lnTo>
                  <a:lnTo>
                    <a:pt x="203" y="546"/>
                  </a:lnTo>
                  <a:lnTo>
                    <a:pt x="204" y="548"/>
                  </a:lnTo>
                  <a:lnTo>
                    <a:pt x="204" y="552"/>
                  </a:lnTo>
                  <a:lnTo>
                    <a:pt x="203" y="555"/>
                  </a:lnTo>
                  <a:lnTo>
                    <a:pt x="201" y="559"/>
                  </a:lnTo>
                  <a:lnTo>
                    <a:pt x="205" y="561"/>
                  </a:lnTo>
                  <a:lnTo>
                    <a:pt x="204" y="560"/>
                  </a:lnTo>
                  <a:lnTo>
                    <a:pt x="206" y="567"/>
                  </a:lnTo>
                  <a:lnTo>
                    <a:pt x="209" y="573"/>
                  </a:lnTo>
                  <a:lnTo>
                    <a:pt x="211" y="579"/>
                  </a:lnTo>
                  <a:lnTo>
                    <a:pt x="213" y="584"/>
                  </a:lnTo>
                  <a:lnTo>
                    <a:pt x="216" y="588"/>
                  </a:lnTo>
                  <a:lnTo>
                    <a:pt x="219" y="593"/>
                  </a:lnTo>
                  <a:lnTo>
                    <a:pt x="223" y="597"/>
                  </a:lnTo>
                  <a:lnTo>
                    <a:pt x="226" y="602"/>
                  </a:lnTo>
                  <a:lnTo>
                    <a:pt x="229" y="608"/>
                  </a:lnTo>
                  <a:lnTo>
                    <a:pt x="231" y="614"/>
                  </a:lnTo>
                  <a:lnTo>
                    <a:pt x="233" y="613"/>
                  </a:lnTo>
                  <a:lnTo>
                    <a:pt x="235" y="618"/>
                  </a:lnTo>
                  <a:lnTo>
                    <a:pt x="239" y="624"/>
                  </a:lnTo>
                  <a:lnTo>
                    <a:pt x="242" y="627"/>
                  </a:lnTo>
                  <a:lnTo>
                    <a:pt x="245" y="630"/>
                  </a:lnTo>
                  <a:lnTo>
                    <a:pt x="248" y="633"/>
                  </a:lnTo>
                  <a:lnTo>
                    <a:pt x="252" y="636"/>
                  </a:lnTo>
                  <a:lnTo>
                    <a:pt x="256" y="639"/>
                  </a:lnTo>
                  <a:lnTo>
                    <a:pt x="259" y="641"/>
                  </a:lnTo>
                  <a:lnTo>
                    <a:pt x="262" y="645"/>
                  </a:lnTo>
                  <a:lnTo>
                    <a:pt x="266" y="650"/>
                  </a:lnTo>
                  <a:lnTo>
                    <a:pt x="273" y="650"/>
                  </a:lnTo>
                  <a:lnTo>
                    <a:pt x="273" y="651"/>
                  </a:lnTo>
                  <a:lnTo>
                    <a:pt x="274" y="653"/>
                  </a:lnTo>
                  <a:lnTo>
                    <a:pt x="275" y="653"/>
                  </a:lnTo>
                  <a:lnTo>
                    <a:pt x="276" y="654"/>
                  </a:lnTo>
                  <a:lnTo>
                    <a:pt x="279" y="654"/>
                  </a:lnTo>
                  <a:lnTo>
                    <a:pt x="280" y="654"/>
                  </a:lnTo>
                  <a:lnTo>
                    <a:pt x="282" y="654"/>
                  </a:lnTo>
                  <a:lnTo>
                    <a:pt x="283" y="655"/>
                  </a:lnTo>
                  <a:lnTo>
                    <a:pt x="285" y="655"/>
                  </a:lnTo>
                  <a:lnTo>
                    <a:pt x="286" y="656"/>
                  </a:lnTo>
                  <a:lnTo>
                    <a:pt x="291" y="657"/>
                  </a:lnTo>
                  <a:lnTo>
                    <a:pt x="298" y="659"/>
                  </a:lnTo>
                  <a:lnTo>
                    <a:pt x="305" y="661"/>
                  </a:lnTo>
                  <a:lnTo>
                    <a:pt x="313" y="662"/>
                  </a:lnTo>
                  <a:lnTo>
                    <a:pt x="322" y="664"/>
                  </a:lnTo>
                  <a:lnTo>
                    <a:pt x="330" y="665"/>
                  </a:lnTo>
                  <a:lnTo>
                    <a:pt x="338" y="665"/>
                  </a:lnTo>
                  <a:lnTo>
                    <a:pt x="345" y="662"/>
                  </a:lnTo>
                  <a:lnTo>
                    <a:pt x="352" y="660"/>
                  </a:lnTo>
                  <a:lnTo>
                    <a:pt x="356" y="656"/>
                  </a:lnTo>
                  <a:lnTo>
                    <a:pt x="355" y="657"/>
                  </a:lnTo>
                  <a:lnTo>
                    <a:pt x="354" y="655"/>
                  </a:lnTo>
                  <a:lnTo>
                    <a:pt x="354" y="655"/>
                  </a:lnTo>
                  <a:lnTo>
                    <a:pt x="354" y="654"/>
                  </a:lnTo>
                  <a:lnTo>
                    <a:pt x="354" y="654"/>
                  </a:lnTo>
                  <a:lnTo>
                    <a:pt x="354" y="654"/>
                  </a:lnTo>
                  <a:lnTo>
                    <a:pt x="355" y="655"/>
                  </a:lnTo>
                  <a:lnTo>
                    <a:pt x="356" y="655"/>
                  </a:lnTo>
                  <a:lnTo>
                    <a:pt x="356" y="656"/>
                  </a:lnTo>
                  <a:lnTo>
                    <a:pt x="357" y="656"/>
                  </a:lnTo>
                  <a:lnTo>
                    <a:pt x="358" y="656"/>
                  </a:lnTo>
                  <a:lnTo>
                    <a:pt x="359" y="656"/>
                  </a:lnTo>
                  <a:lnTo>
                    <a:pt x="359" y="655"/>
                  </a:lnTo>
                  <a:lnTo>
                    <a:pt x="359" y="680"/>
                  </a:lnTo>
                  <a:lnTo>
                    <a:pt x="361" y="677"/>
                  </a:lnTo>
                  <a:lnTo>
                    <a:pt x="360" y="682"/>
                  </a:lnTo>
                  <a:lnTo>
                    <a:pt x="360" y="684"/>
                  </a:lnTo>
                  <a:lnTo>
                    <a:pt x="361" y="686"/>
                  </a:lnTo>
                  <a:lnTo>
                    <a:pt x="363" y="687"/>
                  </a:lnTo>
                  <a:lnTo>
                    <a:pt x="366" y="687"/>
                  </a:lnTo>
                  <a:lnTo>
                    <a:pt x="369" y="688"/>
                  </a:lnTo>
                  <a:lnTo>
                    <a:pt x="371" y="689"/>
                  </a:lnTo>
                  <a:lnTo>
                    <a:pt x="373" y="690"/>
                  </a:lnTo>
                  <a:lnTo>
                    <a:pt x="375" y="693"/>
                  </a:lnTo>
                  <a:lnTo>
                    <a:pt x="376" y="696"/>
                  </a:lnTo>
                  <a:lnTo>
                    <a:pt x="384" y="693"/>
                  </a:lnTo>
                  <a:lnTo>
                    <a:pt x="384" y="695"/>
                  </a:lnTo>
                  <a:lnTo>
                    <a:pt x="385" y="696"/>
                  </a:lnTo>
                  <a:lnTo>
                    <a:pt x="386" y="696"/>
                  </a:lnTo>
                  <a:lnTo>
                    <a:pt x="387" y="696"/>
                  </a:lnTo>
                  <a:lnTo>
                    <a:pt x="388" y="695"/>
                  </a:lnTo>
                  <a:lnTo>
                    <a:pt x="389" y="694"/>
                  </a:lnTo>
                  <a:lnTo>
                    <a:pt x="391" y="691"/>
                  </a:lnTo>
                  <a:lnTo>
                    <a:pt x="392" y="690"/>
                  </a:lnTo>
                  <a:lnTo>
                    <a:pt x="394" y="690"/>
                  </a:lnTo>
                  <a:lnTo>
                    <a:pt x="396" y="690"/>
                  </a:lnTo>
                  <a:lnTo>
                    <a:pt x="395" y="690"/>
                  </a:lnTo>
                  <a:lnTo>
                    <a:pt x="394" y="689"/>
                  </a:lnTo>
                  <a:lnTo>
                    <a:pt x="394" y="689"/>
                  </a:lnTo>
                  <a:lnTo>
                    <a:pt x="392" y="688"/>
                  </a:lnTo>
                  <a:lnTo>
                    <a:pt x="392" y="687"/>
                  </a:lnTo>
                  <a:lnTo>
                    <a:pt x="392" y="686"/>
                  </a:lnTo>
                  <a:lnTo>
                    <a:pt x="394" y="686"/>
                  </a:lnTo>
                  <a:lnTo>
                    <a:pt x="394" y="686"/>
                  </a:lnTo>
                  <a:lnTo>
                    <a:pt x="394" y="686"/>
                  </a:lnTo>
                  <a:lnTo>
                    <a:pt x="394" y="687"/>
                  </a:lnTo>
                  <a:lnTo>
                    <a:pt x="394" y="687"/>
                  </a:lnTo>
                  <a:lnTo>
                    <a:pt x="394" y="687"/>
                  </a:lnTo>
                  <a:lnTo>
                    <a:pt x="394" y="688"/>
                  </a:lnTo>
                  <a:lnTo>
                    <a:pt x="394" y="688"/>
                  </a:lnTo>
                  <a:lnTo>
                    <a:pt x="395" y="688"/>
                  </a:lnTo>
                  <a:lnTo>
                    <a:pt x="395" y="689"/>
                  </a:lnTo>
                  <a:lnTo>
                    <a:pt x="395" y="689"/>
                  </a:lnTo>
                  <a:lnTo>
                    <a:pt x="395" y="689"/>
                  </a:lnTo>
                  <a:lnTo>
                    <a:pt x="396" y="690"/>
                  </a:lnTo>
                  <a:lnTo>
                    <a:pt x="396" y="690"/>
                  </a:lnTo>
                  <a:lnTo>
                    <a:pt x="397" y="689"/>
                  </a:lnTo>
                  <a:lnTo>
                    <a:pt x="398" y="687"/>
                  </a:lnTo>
                  <a:lnTo>
                    <a:pt x="399" y="686"/>
                  </a:lnTo>
                  <a:lnTo>
                    <a:pt x="400" y="684"/>
                  </a:lnTo>
                  <a:lnTo>
                    <a:pt x="401" y="682"/>
                  </a:lnTo>
                  <a:lnTo>
                    <a:pt x="401" y="681"/>
                  </a:lnTo>
                  <a:lnTo>
                    <a:pt x="401" y="679"/>
                  </a:lnTo>
                  <a:lnTo>
                    <a:pt x="402" y="677"/>
                  </a:lnTo>
                  <a:lnTo>
                    <a:pt x="402" y="675"/>
                  </a:lnTo>
                  <a:lnTo>
                    <a:pt x="401" y="674"/>
                  </a:lnTo>
                  <a:lnTo>
                    <a:pt x="403" y="674"/>
                  </a:lnTo>
                  <a:lnTo>
                    <a:pt x="404" y="675"/>
                  </a:lnTo>
                  <a:lnTo>
                    <a:pt x="405" y="676"/>
                  </a:lnTo>
                  <a:lnTo>
                    <a:pt x="406" y="677"/>
                  </a:lnTo>
                  <a:lnTo>
                    <a:pt x="408" y="679"/>
                  </a:lnTo>
                  <a:lnTo>
                    <a:pt x="409" y="680"/>
                  </a:lnTo>
                  <a:lnTo>
                    <a:pt x="410" y="681"/>
                  </a:lnTo>
                  <a:lnTo>
                    <a:pt x="411" y="682"/>
                  </a:lnTo>
                  <a:lnTo>
                    <a:pt x="412" y="682"/>
                  </a:lnTo>
                  <a:lnTo>
                    <a:pt x="414" y="683"/>
                  </a:lnTo>
                  <a:lnTo>
                    <a:pt x="413" y="682"/>
                  </a:lnTo>
                  <a:lnTo>
                    <a:pt x="414" y="680"/>
                  </a:lnTo>
                  <a:lnTo>
                    <a:pt x="416" y="682"/>
                  </a:lnTo>
                  <a:lnTo>
                    <a:pt x="411" y="687"/>
                  </a:lnTo>
                  <a:lnTo>
                    <a:pt x="410" y="686"/>
                  </a:lnTo>
                  <a:lnTo>
                    <a:pt x="410" y="686"/>
                  </a:lnTo>
                  <a:lnTo>
                    <a:pt x="410" y="686"/>
                  </a:lnTo>
                  <a:lnTo>
                    <a:pt x="409" y="686"/>
                  </a:lnTo>
                  <a:lnTo>
                    <a:pt x="409" y="685"/>
                  </a:lnTo>
                  <a:lnTo>
                    <a:pt x="409" y="685"/>
                  </a:lnTo>
                  <a:lnTo>
                    <a:pt x="409" y="685"/>
                  </a:lnTo>
                  <a:lnTo>
                    <a:pt x="408" y="685"/>
                  </a:lnTo>
                  <a:lnTo>
                    <a:pt x="408" y="685"/>
                  </a:lnTo>
                  <a:lnTo>
                    <a:pt x="406" y="685"/>
                  </a:lnTo>
                  <a:lnTo>
                    <a:pt x="403" y="687"/>
                  </a:lnTo>
                  <a:lnTo>
                    <a:pt x="402" y="689"/>
                  </a:lnTo>
                  <a:lnTo>
                    <a:pt x="402" y="690"/>
                  </a:lnTo>
                  <a:lnTo>
                    <a:pt x="403" y="693"/>
                  </a:lnTo>
                  <a:lnTo>
                    <a:pt x="404" y="695"/>
                  </a:lnTo>
                  <a:lnTo>
                    <a:pt x="405" y="697"/>
                  </a:lnTo>
                  <a:lnTo>
                    <a:pt x="406" y="699"/>
                  </a:lnTo>
                  <a:lnTo>
                    <a:pt x="406" y="700"/>
                  </a:lnTo>
                  <a:lnTo>
                    <a:pt x="405" y="702"/>
                  </a:lnTo>
                  <a:lnTo>
                    <a:pt x="403" y="703"/>
                  </a:lnTo>
                  <a:lnTo>
                    <a:pt x="405" y="707"/>
                  </a:lnTo>
                  <a:lnTo>
                    <a:pt x="406" y="710"/>
                  </a:lnTo>
                  <a:lnTo>
                    <a:pt x="406" y="713"/>
                  </a:lnTo>
                  <a:lnTo>
                    <a:pt x="406" y="716"/>
                  </a:lnTo>
                  <a:lnTo>
                    <a:pt x="406" y="719"/>
                  </a:lnTo>
                  <a:lnTo>
                    <a:pt x="405" y="723"/>
                  </a:lnTo>
                  <a:lnTo>
                    <a:pt x="404" y="726"/>
                  </a:lnTo>
                  <a:lnTo>
                    <a:pt x="403" y="729"/>
                  </a:lnTo>
                  <a:lnTo>
                    <a:pt x="402" y="732"/>
                  </a:lnTo>
                  <a:lnTo>
                    <a:pt x="401" y="736"/>
                  </a:lnTo>
                  <a:lnTo>
                    <a:pt x="401" y="737"/>
                  </a:lnTo>
                  <a:lnTo>
                    <a:pt x="400" y="737"/>
                  </a:lnTo>
                  <a:lnTo>
                    <a:pt x="400" y="738"/>
                  </a:lnTo>
                  <a:lnTo>
                    <a:pt x="399" y="738"/>
                  </a:lnTo>
                  <a:lnTo>
                    <a:pt x="398" y="738"/>
                  </a:lnTo>
                  <a:lnTo>
                    <a:pt x="397" y="738"/>
                  </a:lnTo>
                  <a:lnTo>
                    <a:pt x="397" y="737"/>
                  </a:lnTo>
                  <a:lnTo>
                    <a:pt x="396" y="737"/>
                  </a:lnTo>
                  <a:lnTo>
                    <a:pt x="395" y="737"/>
                  </a:lnTo>
                  <a:lnTo>
                    <a:pt x="394" y="738"/>
                  </a:lnTo>
                  <a:lnTo>
                    <a:pt x="391" y="734"/>
                  </a:lnTo>
                  <a:lnTo>
                    <a:pt x="389" y="730"/>
                  </a:lnTo>
                  <a:lnTo>
                    <a:pt x="388" y="725"/>
                  </a:lnTo>
                  <a:lnTo>
                    <a:pt x="388" y="719"/>
                  </a:lnTo>
                  <a:lnTo>
                    <a:pt x="388" y="714"/>
                  </a:lnTo>
                  <a:lnTo>
                    <a:pt x="387" y="710"/>
                  </a:lnTo>
                  <a:lnTo>
                    <a:pt x="386" y="705"/>
                  </a:lnTo>
                  <a:lnTo>
                    <a:pt x="384" y="703"/>
                  </a:lnTo>
                  <a:lnTo>
                    <a:pt x="378" y="703"/>
                  </a:lnTo>
                  <a:lnTo>
                    <a:pt x="372" y="704"/>
                  </a:lnTo>
                  <a:lnTo>
                    <a:pt x="376" y="730"/>
                  </a:lnTo>
                  <a:lnTo>
                    <a:pt x="376" y="728"/>
                  </a:lnTo>
                  <a:lnTo>
                    <a:pt x="375" y="727"/>
                  </a:lnTo>
                  <a:lnTo>
                    <a:pt x="374" y="727"/>
                  </a:lnTo>
                  <a:lnTo>
                    <a:pt x="373" y="727"/>
                  </a:lnTo>
                  <a:lnTo>
                    <a:pt x="372" y="728"/>
                  </a:lnTo>
                  <a:lnTo>
                    <a:pt x="372" y="729"/>
                  </a:lnTo>
                  <a:lnTo>
                    <a:pt x="371" y="730"/>
                  </a:lnTo>
                  <a:lnTo>
                    <a:pt x="370" y="732"/>
                  </a:lnTo>
                  <a:lnTo>
                    <a:pt x="370" y="732"/>
                  </a:lnTo>
                  <a:lnTo>
                    <a:pt x="369" y="733"/>
                  </a:lnTo>
                  <a:lnTo>
                    <a:pt x="367" y="733"/>
                  </a:lnTo>
                  <a:lnTo>
                    <a:pt x="367" y="733"/>
                  </a:lnTo>
                  <a:lnTo>
                    <a:pt x="366" y="734"/>
                  </a:lnTo>
                  <a:lnTo>
                    <a:pt x="366" y="734"/>
                  </a:lnTo>
                  <a:lnTo>
                    <a:pt x="366" y="736"/>
                  </a:lnTo>
                  <a:lnTo>
                    <a:pt x="366" y="737"/>
                  </a:lnTo>
                  <a:lnTo>
                    <a:pt x="366" y="737"/>
                  </a:lnTo>
                  <a:lnTo>
                    <a:pt x="366" y="738"/>
                  </a:lnTo>
                  <a:lnTo>
                    <a:pt x="366" y="738"/>
                  </a:lnTo>
                  <a:lnTo>
                    <a:pt x="366" y="739"/>
                  </a:lnTo>
                  <a:lnTo>
                    <a:pt x="366" y="740"/>
                  </a:lnTo>
                  <a:lnTo>
                    <a:pt x="363" y="740"/>
                  </a:lnTo>
                  <a:lnTo>
                    <a:pt x="361" y="741"/>
                  </a:lnTo>
                  <a:lnTo>
                    <a:pt x="359" y="743"/>
                  </a:lnTo>
                  <a:lnTo>
                    <a:pt x="357" y="745"/>
                  </a:lnTo>
                  <a:lnTo>
                    <a:pt x="355" y="748"/>
                  </a:lnTo>
                  <a:lnTo>
                    <a:pt x="353" y="751"/>
                  </a:lnTo>
                  <a:lnTo>
                    <a:pt x="351" y="752"/>
                  </a:lnTo>
                  <a:lnTo>
                    <a:pt x="347" y="753"/>
                  </a:lnTo>
                  <a:lnTo>
                    <a:pt x="344" y="753"/>
                  </a:lnTo>
                  <a:lnTo>
                    <a:pt x="340" y="750"/>
                  </a:lnTo>
                  <a:lnTo>
                    <a:pt x="341" y="745"/>
                  </a:lnTo>
                  <a:lnTo>
                    <a:pt x="341" y="740"/>
                  </a:lnTo>
                  <a:lnTo>
                    <a:pt x="341" y="736"/>
                  </a:lnTo>
                  <a:lnTo>
                    <a:pt x="341" y="731"/>
                  </a:lnTo>
                  <a:lnTo>
                    <a:pt x="342" y="727"/>
                  </a:lnTo>
                  <a:lnTo>
                    <a:pt x="343" y="724"/>
                  </a:lnTo>
                  <a:lnTo>
                    <a:pt x="344" y="719"/>
                  </a:lnTo>
                  <a:lnTo>
                    <a:pt x="346" y="716"/>
                  </a:lnTo>
                  <a:lnTo>
                    <a:pt x="348" y="713"/>
                  </a:lnTo>
                  <a:lnTo>
                    <a:pt x="353" y="710"/>
                  </a:lnTo>
                  <a:lnTo>
                    <a:pt x="354" y="712"/>
                  </a:lnTo>
                  <a:lnTo>
                    <a:pt x="356" y="710"/>
                  </a:lnTo>
                  <a:lnTo>
                    <a:pt x="355" y="709"/>
                  </a:lnTo>
                  <a:lnTo>
                    <a:pt x="353" y="707"/>
                  </a:lnTo>
                  <a:lnTo>
                    <a:pt x="349" y="705"/>
                  </a:lnTo>
                  <a:lnTo>
                    <a:pt x="347" y="703"/>
                  </a:lnTo>
                  <a:lnTo>
                    <a:pt x="344" y="702"/>
                  </a:lnTo>
                  <a:lnTo>
                    <a:pt x="341" y="701"/>
                  </a:lnTo>
                  <a:lnTo>
                    <a:pt x="339" y="701"/>
                  </a:lnTo>
                  <a:lnTo>
                    <a:pt x="337" y="701"/>
                  </a:lnTo>
                  <a:lnTo>
                    <a:pt x="334" y="702"/>
                  </a:lnTo>
                  <a:lnTo>
                    <a:pt x="332" y="704"/>
                  </a:lnTo>
                  <a:lnTo>
                    <a:pt x="332" y="704"/>
                  </a:lnTo>
                  <a:lnTo>
                    <a:pt x="332" y="704"/>
                  </a:lnTo>
                  <a:lnTo>
                    <a:pt x="331" y="704"/>
                  </a:lnTo>
                  <a:lnTo>
                    <a:pt x="331" y="703"/>
                  </a:lnTo>
                  <a:lnTo>
                    <a:pt x="331" y="703"/>
                  </a:lnTo>
                  <a:lnTo>
                    <a:pt x="331" y="703"/>
                  </a:lnTo>
                  <a:lnTo>
                    <a:pt x="330" y="703"/>
                  </a:lnTo>
                  <a:lnTo>
                    <a:pt x="330" y="703"/>
                  </a:lnTo>
                  <a:lnTo>
                    <a:pt x="330" y="703"/>
                  </a:lnTo>
                  <a:lnTo>
                    <a:pt x="329" y="703"/>
                  </a:lnTo>
                  <a:lnTo>
                    <a:pt x="329" y="709"/>
                  </a:lnTo>
                  <a:lnTo>
                    <a:pt x="327" y="710"/>
                  </a:lnTo>
                  <a:lnTo>
                    <a:pt x="325" y="710"/>
                  </a:lnTo>
                  <a:lnTo>
                    <a:pt x="323" y="710"/>
                  </a:lnTo>
                  <a:lnTo>
                    <a:pt x="319" y="711"/>
                  </a:lnTo>
                  <a:lnTo>
                    <a:pt x="317" y="711"/>
                  </a:lnTo>
                  <a:lnTo>
                    <a:pt x="314" y="711"/>
                  </a:lnTo>
                  <a:lnTo>
                    <a:pt x="311" y="710"/>
                  </a:lnTo>
                  <a:lnTo>
                    <a:pt x="309" y="709"/>
                  </a:lnTo>
                  <a:lnTo>
                    <a:pt x="306" y="708"/>
                  </a:lnTo>
                  <a:lnTo>
                    <a:pt x="303" y="707"/>
                  </a:lnTo>
                  <a:lnTo>
                    <a:pt x="303" y="703"/>
                  </a:lnTo>
                  <a:lnTo>
                    <a:pt x="306" y="704"/>
                  </a:lnTo>
                  <a:lnTo>
                    <a:pt x="309" y="704"/>
                  </a:lnTo>
                  <a:lnTo>
                    <a:pt x="312" y="704"/>
                  </a:lnTo>
                  <a:lnTo>
                    <a:pt x="314" y="704"/>
                  </a:lnTo>
                  <a:lnTo>
                    <a:pt x="316" y="704"/>
                  </a:lnTo>
                  <a:lnTo>
                    <a:pt x="318" y="703"/>
                  </a:lnTo>
                  <a:lnTo>
                    <a:pt x="322" y="702"/>
                  </a:lnTo>
                  <a:lnTo>
                    <a:pt x="324" y="701"/>
                  </a:lnTo>
                  <a:lnTo>
                    <a:pt x="327" y="699"/>
                  </a:lnTo>
                  <a:lnTo>
                    <a:pt x="329" y="697"/>
                  </a:lnTo>
                  <a:lnTo>
                    <a:pt x="327" y="697"/>
                  </a:lnTo>
                  <a:lnTo>
                    <a:pt x="325" y="696"/>
                  </a:lnTo>
                  <a:lnTo>
                    <a:pt x="323" y="696"/>
                  </a:lnTo>
                  <a:lnTo>
                    <a:pt x="320" y="696"/>
                  </a:lnTo>
                  <a:lnTo>
                    <a:pt x="318" y="696"/>
                  </a:lnTo>
                  <a:lnTo>
                    <a:pt x="315" y="696"/>
                  </a:lnTo>
                  <a:lnTo>
                    <a:pt x="313" y="696"/>
                  </a:lnTo>
                  <a:lnTo>
                    <a:pt x="311" y="696"/>
                  </a:lnTo>
                  <a:lnTo>
                    <a:pt x="308" y="696"/>
                  </a:lnTo>
                  <a:lnTo>
                    <a:pt x="305" y="696"/>
                  </a:lnTo>
                  <a:lnTo>
                    <a:pt x="308" y="694"/>
                  </a:lnTo>
                  <a:lnTo>
                    <a:pt x="312" y="691"/>
                  </a:lnTo>
                  <a:lnTo>
                    <a:pt x="315" y="689"/>
                  </a:lnTo>
                  <a:lnTo>
                    <a:pt x="319" y="688"/>
                  </a:lnTo>
                  <a:lnTo>
                    <a:pt x="324" y="686"/>
                  </a:lnTo>
                  <a:lnTo>
                    <a:pt x="327" y="685"/>
                  </a:lnTo>
                  <a:lnTo>
                    <a:pt x="331" y="684"/>
                  </a:lnTo>
                  <a:lnTo>
                    <a:pt x="334" y="683"/>
                  </a:lnTo>
                  <a:lnTo>
                    <a:pt x="338" y="681"/>
                  </a:lnTo>
                  <a:lnTo>
                    <a:pt x="340" y="680"/>
                  </a:lnTo>
                  <a:lnTo>
                    <a:pt x="344" y="676"/>
                  </a:lnTo>
                  <a:lnTo>
                    <a:pt x="342" y="673"/>
                  </a:lnTo>
                  <a:lnTo>
                    <a:pt x="341" y="672"/>
                  </a:lnTo>
                  <a:lnTo>
                    <a:pt x="339" y="671"/>
                  </a:lnTo>
                  <a:lnTo>
                    <a:pt x="337" y="670"/>
                  </a:lnTo>
                  <a:lnTo>
                    <a:pt x="334" y="671"/>
                  </a:lnTo>
                  <a:lnTo>
                    <a:pt x="332" y="671"/>
                  </a:lnTo>
                  <a:lnTo>
                    <a:pt x="330" y="672"/>
                  </a:lnTo>
                  <a:lnTo>
                    <a:pt x="328" y="673"/>
                  </a:lnTo>
                  <a:lnTo>
                    <a:pt x="326" y="673"/>
                  </a:lnTo>
                  <a:lnTo>
                    <a:pt x="324" y="674"/>
                  </a:lnTo>
                  <a:lnTo>
                    <a:pt x="324" y="676"/>
                  </a:lnTo>
                  <a:lnTo>
                    <a:pt x="323" y="679"/>
                  </a:lnTo>
                  <a:lnTo>
                    <a:pt x="322" y="680"/>
                  </a:lnTo>
                  <a:lnTo>
                    <a:pt x="319" y="680"/>
                  </a:lnTo>
                  <a:lnTo>
                    <a:pt x="317" y="680"/>
                  </a:lnTo>
                  <a:lnTo>
                    <a:pt x="315" y="680"/>
                  </a:lnTo>
                  <a:lnTo>
                    <a:pt x="313" y="680"/>
                  </a:lnTo>
                  <a:lnTo>
                    <a:pt x="311" y="680"/>
                  </a:lnTo>
                  <a:lnTo>
                    <a:pt x="309" y="681"/>
                  </a:lnTo>
                  <a:lnTo>
                    <a:pt x="308" y="682"/>
                  </a:lnTo>
                  <a:lnTo>
                    <a:pt x="305" y="682"/>
                  </a:lnTo>
                  <a:lnTo>
                    <a:pt x="303" y="682"/>
                  </a:lnTo>
                  <a:lnTo>
                    <a:pt x="302" y="683"/>
                  </a:lnTo>
                  <a:lnTo>
                    <a:pt x="300" y="684"/>
                  </a:lnTo>
                  <a:lnTo>
                    <a:pt x="299" y="686"/>
                  </a:lnTo>
                  <a:lnTo>
                    <a:pt x="298" y="687"/>
                  </a:lnTo>
                  <a:lnTo>
                    <a:pt x="296" y="689"/>
                  </a:lnTo>
                  <a:lnTo>
                    <a:pt x="295" y="691"/>
                  </a:lnTo>
                  <a:lnTo>
                    <a:pt x="295" y="693"/>
                  </a:lnTo>
                  <a:lnTo>
                    <a:pt x="294" y="695"/>
                  </a:lnTo>
                  <a:lnTo>
                    <a:pt x="283" y="693"/>
                  </a:lnTo>
                  <a:lnTo>
                    <a:pt x="272" y="690"/>
                  </a:lnTo>
                  <a:lnTo>
                    <a:pt x="262" y="686"/>
                  </a:lnTo>
                  <a:lnTo>
                    <a:pt x="253" y="682"/>
                  </a:lnTo>
                  <a:lnTo>
                    <a:pt x="243" y="677"/>
                  </a:lnTo>
                  <a:lnTo>
                    <a:pt x="234" y="671"/>
                  </a:lnTo>
                  <a:lnTo>
                    <a:pt x="227" y="665"/>
                  </a:lnTo>
                  <a:lnTo>
                    <a:pt x="219" y="657"/>
                  </a:lnTo>
                  <a:lnTo>
                    <a:pt x="212" y="650"/>
                  </a:lnTo>
                  <a:lnTo>
                    <a:pt x="205" y="642"/>
                  </a:lnTo>
                  <a:lnTo>
                    <a:pt x="208" y="643"/>
                  </a:lnTo>
                  <a:lnTo>
                    <a:pt x="203" y="646"/>
                  </a:lnTo>
                  <a:lnTo>
                    <a:pt x="203" y="645"/>
                  </a:lnTo>
                  <a:lnTo>
                    <a:pt x="205" y="642"/>
                  </a:lnTo>
                  <a:lnTo>
                    <a:pt x="202" y="640"/>
                  </a:lnTo>
                  <a:lnTo>
                    <a:pt x="200" y="637"/>
                  </a:lnTo>
                  <a:lnTo>
                    <a:pt x="198" y="633"/>
                  </a:lnTo>
                  <a:lnTo>
                    <a:pt x="196" y="630"/>
                  </a:lnTo>
                  <a:lnTo>
                    <a:pt x="195" y="627"/>
                  </a:lnTo>
                  <a:lnTo>
                    <a:pt x="194" y="624"/>
                  </a:lnTo>
                  <a:lnTo>
                    <a:pt x="191" y="620"/>
                  </a:lnTo>
                  <a:lnTo>
                    <a:pt x="189" y="619"/>
                  </a:lnTo>
                  <a:lnTo>
                    <a:pt x="185" y="618"/>
                  </a:lnTo>
                  <a:lnTo>
                    <a:pt x="181" y="618"/>
                  </a:lnTo>
                  <a:lnTo>
                    <a:pt x="182" y="617"/>
                  </a:lnTo>
                  <a:lnTo>
                    <a:pt x="183" y="617"/>
                  </a:lnTo>
                  <a:lnTo>
                    <a:pt x="184" y="616"/>
                  </a:lnTo>
                  <a:lnTo>
                    <a:pt x="185" y="616"/>
                  </a:lnTo>
                  <a:lnTo>
                    <a:pt x="186" y="615"/>
                  </a:lnTo>
                  <a:lnTo>
                    <a:pt x="186" y="614"/>
                  </a:lnTo>
                  <a:lnTo>
                    <a:pt x="187" y="613"/>
                  </a:lnTo>
                  <a:lnTo>
                    <a:pt x="187" y="612"/>
                  </a:lnTo>
                  <a:lnTo>
                    <a:pt x="187" y="611"/>
                  </a:lnTo>
                  <a:lnTo>
                    <a:pt x="186" y="610"/>
                  </a:lnTo>
                  <a:lnTo>
                    <a:pt x="185" y="607"/>
                  </a:lnTo>
                  <a:lnTo>
                    <a:pt x="183" y="610"/>
                  </a:lnTo>
                  <a:lnTo>
                    <a:pt x="184" y="610"/>
                  </a:lnTo>
                  <a:lnTo>
                    <a:pt x="185" y="609"/>
                  </a:lnTo>
                  <a:lnTo>
                    <a:pt x="185" y="608"/>
                  </a:lnTo>
                  <a:lnTo>
                    <a:pt x="184" y="605"/>
                  </a:lnTo>
                  <a:lnTo>
                    <a:pt x="183" y="603"/>
                  </a:lnTo>
                  <a:lnTo>
                    <a:pt x="182" y="600"/>
                  </a:lnTo>
                  <a:lnTo>
                    <a:pt x="181" y="597"/>
                  </a:lnTo>
                  <a:lnTo>
                    <a:pt x="180" y="595"/>
                  </a:lnTo>
                  <a:lnTo>
                    <a:pt x="179" y="591"/>
                  </a:lnTo>
                  <a:lnTo>
                    <a:pt x="179" y="589"/>
                  </a:lnTo>
                  <a:lnTo>
                    <a:pt x="179" y="585"/>
                  </a:lnTo>
                  <a:lnTo>
                    <a:pt x="177" y="582"/>
                  </a:lnTo>
                  <a:lnTo>
                    <a:pt x="176" y="579"/>
                  </a:lnTo>
                  <a:lnTo>
                    <a:pt x="174" y="576"/>
                  </a:lnTo>
                  <a:lnTo>
                    <a:pt x="172" y="574"/>
                  </a:lnTo>
                  <a:lnTo>
                    <a:pt x="170" y="572"/>
                  </a:lnTo>
                  <a:lnTo>
                    <a:pt x="169" y="569"/>
                  </a:lnTo>
                  <a:lnTo>
                    <a:pt x="168" y="567"/>
                  </a:lnTo>
                  <a:lnTo>
                    <a:pt x="168" y="564"/>
                  </a:lnTo>
                  <a:lnTo>
                    <a:pt x="168" y="560"/>
                  </a:lnTo>
                  <a:lnTo>
                    <a:pt x="167" y="559"/>
                  </a:lnTo>
                  <a:lnTo>
                    <a:pt x="165" y="557"/>
                  </a:lnTo>
                  <a:lnTo>
                    <a:pt x="165" y="555"/>
                  </a:lnTo>
                  <a:lnTo>
                    <a:pt x="165" y="552"/>
                  </a:lnTo>
                  <a:lnTo>
                    <a:pt x="166" y="548"/>
                  </a:lnTo>
                  <a:lnTo>
                    <a:pt x="166" y="546"/>
                  </a:lnTo>
                  <a:lnTo>
                    <a:pt x="167" y="543"/>
                  </a:lnTo>
                  <a:lnTo>
                    <a:pt x="167" y="540"/>
                  </a:lnTo>
                  <a:lnTo>
                    <a:pt x="166" y="538"/>
                  </a:lnTo>
                  <a:lnTo>
                    <a:pt x="165" y="534"/>
                  </a:lnTo>
                  <a:lnTo>
                    <a:pt x="163" y="524"/>
                  </a:lnTo>
                  <a:lnTo>
                    <a:pt x="162" y="511"/>
                  </a:lnTo>
                  <a:lnTo>
                    <a:pt x="161" y="498"/>
                  </a:lnTo>
                  <a:lnTo>
                    <a:pt x="160" y="485"/>
                  </a:lnTo>
                  <a:lnTo>
                    <a:pt x="160" y="471"/>
                  </a:lnTo>
                  <a:lnTo>
                    <a:pt x="160" y="458"/>
                  </a:lnTo>
                  <a:lnTo>
                    <a:pt x="161" y="444"/>
                  </a:lnTo>
                  <a:lnTo>
                    <a:pt x="162" y="431"/>
                  </a:lnTo>
                  <a:lnTo>
                    <a:pt x="166" y="417"/>
                  </a:lnTo>
                  <a:lnTo>
                    <a:pt x="170" y="405"/>
                  </a:lnTo>
                  <a:lnTo>
                    <a:pt x="173" y="382"/>
                  </a:lnTo>
                  <a:lnTo>
                    <a:pt x="179" y="359"/>
                  </a:lnTo>
                  <a:lnTo>
                    <a:pt x="184" y="337"/>
                  </a:lnTo>
                  <a:lnTo>
                    <a:pt x="191" y="314"/>
                  </a:lnTo>
                  <a:lnTo>
                    <a:pt x="200" y="291"/>
                  </a:lnTo>
                  <a:lnTo>
                    <a:pt x="209" y="270"/>
                  </a:lnTo>
                  <a:lnTo>
                    <a:pt x="218" y="248"/>
                  </a:lnTo>
                  <a:lnTo>
                    <a:pt x="228" y="227"/>
                  </a:lnTo>
                  <a:lnTo>
                    <a:pt x="238" y="207"/>
                  </a:lnTo>
                  <a:lnTo>
                    <a:pt x="248" y="186"/>
                  </a:lnTo>
                  <a:lnTo>
                    <a:pt x="246" y="184"/>
                  </a:lnTo>
                  <a:lnTo>
                    <a:pt x="244" y="182"/>
                  </a:lnTo>
                  <a:lnTo>
                    <a:pt x="242" y="180"/>
                  </a:lnTo>
                  <a:lnTo>
                    <a:pt x="240" y="177"/>
                  </a:lnTo>
                  <a:lnTo>
                    <a:pt x="238" y="175"/>
                  </a:lnTo>
                  <a:lnTo>
                    <a:pt x="234" y="174"/>
                  </a:lnTo>
                  <a:lnTo>
                    <a:pt x="232" y="173"/>
                  </a:lnTo>
                  <a:lnTo>
                    <a:pt x="229" y="173"/>
                  </a:lnTo>
                  <a:lnTo>
                    <a:pt x="227" y="174"/>
                  </a:lnTo>
                  <a:lnTo>
                    <a:pt x="224" y="177"/>
                  </a:lnTo>
                  <a:lnTo>
                    <a:pt x="214" y="188"/>
                  </a:lnTo>
                  <a:lnTo>
                    <a:pt x="204" y="200"/>
                  </a:lnTo>
                  <a:lnTo>
                    <a:pt x="196" y="212"/>
                  </a:lnTo>
                  <a:lnTo>
                    <a:pt x="188" y="224"/>
                  </a:lnTo>
                  <a:lnTo>
                    <a:pt x="182" y="237"/>
                  </a:lnTo>
                  <a:lnTo>
                    <a:pt x="175" y="248"/>
                  </a:lnTo>
                  <a:lnTo>
                    <a:pt x="169" y="260"/>
                  </a:lnTo>
                  <a:lnTo>
                    <a:pt x="162" y="272"/>
                  </a:lnTo>
                  <a:lnTo>
                    <a:pt x="157" y="284"/>
                  </a:lnTo>
                  <a:lnTo>
                    <a:pt x="152" y="295"/>
                  </a:lnTo>
                  <a:lnTo>
                    <a:pt x="152" y="295"/>
                  </a:lnTo>
                  <a:lnTo>
                    <a:pt x="152" y="294"/>
                  </a:lnTo>
                  <a:lnTo>
                    <a:pt x="152" y="294"/>
                  </a:lnTo>
                  <a:lnTo>
                    <a:pt x="152" y="294"/>
                  </a:lnTo>
                  <a:lnTo>
                    <a:pt x="152" y="293"/>
                  </a:lnTo>
                  <a:lnTo>
                    <a:pt x="152" y="293"/>
                  </a:lnTo>
                  <a:lnTo>
                    <a:pt x="151" y="293"/>
                  </a:lnTo>
                  <a:lnTo>
                    <a:pt x="151" y="291"/>
                  </a:lnTo>
                  <a:lnTo>
                    <a:pt x="151" y="291"/>
                  </a:lnTo>
                  <a:lnTo>
                    <a:pt x="151" y="290"/>
                  </a:lnTo>
                  <a:lnTo>
                    <a:pt x="145" y="300"/>
                  </a:lnTo>
                  <a:lnTo>
                    <a:pt x="141" y="310"/>
                  </a:lnTo>
                  <a:lnTo>
                    <a:pt x="137" y="319"/>
                  </a:lnTo>
                  <a:lnTo>
                    <a:pt x="133" y="328"/>
                  </a:lnTo>
                  <a:lnTo>
                    <a:pt x="131" y="338"/>
                  </a:lnTo>
                  <a:lnTo>
                    <a:pt x="128" y="347"/>
                  </a:lnTo>
                  <a:lnTo>
                    <a:pt x="126" y="356"/>
                  </a:lnTo>
                  <a:lnTo>
                    <a:pt x="124" y="366"/>
                  </a:lnTo>
                  <a:lnTo>
                    <a:pt x="120" y="375"/>
                  </a:lnTo>
                  <a:lnTo>
                    <a:pt x="118" y="385"/>
                  </a:lnTo>
                  <a:lnTo>
                    <a:pt x="118" y="388"/>
                  </a:lnTo>
                  <a:lnTo>
                    <a:pt x="118" y="391"/>
                  </a:lnTo>
                  <a:lnTo>
                    <a:pt x="118" y="395"/>
                  </a:lnTo>
                  <a:lnTo>
                    <a:pt x="117" y="399"/>
                  </a:lnTo>
                  <a:lnTo>
                    <a:pt x="116" y="402"/>
                  </a:lnTo>
                  <a:lnTo>
                    <a:pt x="115" y="407"/>
                  </a:lnTo>
                  <a:lnTo>
                    <a:pt x="114" y="411"/>
                  </a:lnTo>
                  <a:lnTo>
                    <a:pt x="113" y="415"/>
                  </a:lnTo>
                  <a:lnTo>
                    <a:pt x="113" y="419"/>
                  </a:lnTo>
                  <a:lnTo>
                    <a:pt x="114" y="424"/>
                  </a:lnTo>
                  <a:lnTo>
                    <a:pt x="114" y="424"/>
                  </a:lnTo>
                  <a:lnTo>
                    <a:pt x="113" y="423"/>
                  </a:lnTo>
                  <a:lnTo>
                    <a:pt x="113" y="424"/>
                  </a:lnTo>
                  <a:lnTo>
                    <a:pt x="113" y="424"/>
                  </a:lnTo>
                  <a:lnTo>
                    <a:pt x="112" y="424"/>
                  </a:lnTo>
                  <a:lnTo>
                    <a:pt x="112" y="424"/>
                  </a:lnTo>
                  <a:lnTo>
                    <a:pt x="112" y="424"/>
                  </a:lnTo>
                  <a:lnTo>
                    <a:pt x="111" y="425"/>
                  </a:lnTo>
                  <a:lnTo>
                    <a:pt x="111" y="425"/>
                  </a:lnTo>
                  <a:lnTo>
                    <a:pt x="111" y="425"/>
                  </a:lnTo>
                  <a:lnTo>
                    <a:pt x="115" y="432"/>
                  </a:lnTo>
                  <a:lnTo>
                    <a:pt x="113" y="429"/>
                  </a:lnTo>
                  <a:lnTo>
                    <a:pt x="112" y="433"/>
                  </a:lnTo>
                  <a:lnTo>
                    <a:pt x="112" y="438"/>
                  </a:lnTo>
                  <a:lnTo>
                    <a:pt x="111" y="442"/>
                  </a:lnTo>
                  <a:lnTo>
                    <a:pt x="110" y="446"/>
                  </a:lnTo>
                  <a:lnTo>
                    <a:pt x="109" y="450"/>
                  </a:lnTo>
                  <a:lnTo>
                    <a:pt x="109" y="454"/>
                  </a:lnTo>
                  <a:lnTo>
                    <a:pt x="108" y="458"/>
                  </a:lnTo>
                  <a:lnTo>
                    <a:pt x="108" y="462"/>
                  </a:lnTo>
                  <a:lnTo>
                    <a:pt x="108" y="467"/>
                  </a:lnTo>
                  <a:lnTo>
                    <a:pt x="109" y="471"/>
                  </a:lnTo>
                  <a:lnTo>
                    <a:pt x="108" y="471"/>
                  </a:lnTo>
                  <a:lnTo>
                    <a:pt x="110" y="469"/>
                  </a:lnTo>
                  <a:lnTo>
                    <a:pt x="111" y="470"/>
                  </a:lnTo>
                  <a:lnTo>
                    <a:pt x="105" y="475"/>
                  </a:lnTo>
                  <a:lnTo>
                    <a:pt x="109" y="475"/>
                  </a:lnTo>
                  <a:lnTo>
                    <a:pt x="108" y="482"/>
                  </a:lnTo>
                  <a:lnTo>
                    <a:pt x="105" y="487"/>
                  </a:lnTo>
                  <a:lnTo>
                    <a:pt x="105" y="493"/>
                  </a:lnTo>
                  <a:lnTo>
                    <a:pt x="104" y="499"/>
                  </a:lnTo>
                  <a:lnTo>
                    <a:pt x="104" y="504"/>
                  </a:lnTo>
                  <a:lnTo>
                    <a:pt x="104" y="510"/>
                  </a:lnTo>
                  <a:lnTo>
                    <a:pt x="105" y="515"/>
                  </a:lnTo>
                  <a:lnTo>
                    <a:pt x="105" y="520"/>
                  </a:lnTo>
                  <a:lnTo>
                    <a:pt x="105" y="526"/>
                  </a:lnTo>
                  <a:lnTo>
                    <a:pt x="105" y="531"/>
                  </a:lnTo>
                  <a:lnTo>
                    <a:pt x="105" y="532"/>
                  </a:lnTo>
                  <a:lnTo>
                    <a:pt x="105" y="533"/>
                  </a:lnTo>
                  <a:lnTo>
                    <a:pt x="105" y="533"/>
                  </a:lnTo>
                  <a:lnTo>
                    <a:pt x="105" y="534"/>
                  </a:lnTo>
                  <a:lnTo>
                    <a:pt x="105" y="536"/>
                  </a:lnTo>
                  <a:lnTo>
                    <a:pt x="105" y="537"/>
                  </a:lnTo>
                  <a:lnTo>
                    <a:pt x="105" y="537"/>
                  </a:lnTo>
                  <a:lnTo>
                    <a:pt x="105" y="538"/>
                  </a:lnTo>
                  <a:lnTo>
                    <a:pt x="105" y="538"/>
                  </a:lnTo>
                  <a:lnTo>
                    <a:pt x="106" y="539"/>
                  </a:lnTo>
                  <a:lnTo>
                    <a:pt x="105" y="540"/>
                  </a:lnTo>
                  <a:lnTo>
                    <a:pt x="105" y="542"/>
                  </a:lnTo>
                  <a:lnTo>
                    <a:pt x="105" y="544"/>
                  </a:lnTo>
                  <a:lnTo>
                    <a:pt x="105" y="547"/>
                  </a:lnTo>
                  <a:lnTo>
                    <a:pt x="105" y="550"/>
                  </a:lnTo>
                  <a:lnTo>
                    <a:pt x="106" y="551"/>
                  </a:lnTo>
                  <a:lnTo>
                    <a:pt x="109" y="553"/>
                  </a:lnTo>
                  <a:lnTo>
                    <a:pt x="110" y="553"/>
                  </a:lnTo>
                  <a:lnTo>
                    <a:pt x="111" y="554"/>
                  </a:lnTo>
                  <a:lnTo>
                    <a:pt x="113" y="553"/>
                  </a:lnTo>
                  <a:lnTo>
                    <a:pt x="109" y="553"/>
                  </a:lnTo>
                  <a:lnTo>
                    <a:pt x="108" y="556"/>
                  </a:lnTo>
                  <a:lnTo>
                    <a:pt x="108" y="559"/>
                  </a:lnTo>
                  <a:lnTo>
                    <a:pt x="109" y="562"/>
                  </a:lnTo>
                  <a:lnTo>
                    <a:pt x="110" y="566"/>
                  </a:lnTo>
                  <a:lnTo>
                    <a:pt x="111" y="569"/>
                  </a:lnTo>
                  <a:lnTo>
                    <a:pt x="113" y="572"/>
                  </a:lnTo>
                  <a:lnTo>
                    <a:pt x="114" y="575"/>
                  </a:lnTo>
                  <a:lnTo>
                    <a:pt x="115" y="579"/>
                  </a:lnTo>
                  <a:lnTo>
                    <a:pt x="116" y="581"/>
                  </a:lnTo>
                  <a:lnTo>
                    <a:pt x="115" y="584"/>
                  </a:lnTo>
                  <a:lnTo>
                    <a:pt x="119" y="584"/>
                  </a:lnTo>
                  <a:lnTo>
                    <a:pt x="118" y="587"/>
                  </a:lnTo>
                  <a:lnTo>
                    <a:pt x="118" y="589"/>
                  </a:lnTo>
                  <a:lnTo>
                    <a:pt x="117" y="591"/>
                  </a:lnTo>
                  <a:lnTo>
                    <a:pt x="118" y="595"/>
                  </a:lnTo>
                  <a:lnTo>
                    <a:pt x="118" y="597"/>
                  </a:lnTo>
                  <a:lnTo>
                    <a:pt x="119" y="599"/>
                  </a:lnTo>
                  <a:lnTo>
                    <a:pt x="120" y="601"/>
                  </a:lnTo>
                  <a:lnTo>
                    <a:pt x="120" y="603"/>
                  </a:lnTo>
                  <a:lnTo>
                    <a:pt x="122" y="607"/>
                  </a:lnTo>
                  <a:lnTo>
                    <a:pt x="122" y="610"/>
                  </a:lnTo>
                  <a:lnTo>
                    <a:pt x="125" y="610"/>
                  </a:lnTo>
                  <a:lnTo>
                    <a:pt x="122" y="613"/>
                  </a:lnTo>
                  <a:lnTo>
                    <a:pt x="124" y="616"/>
                  </a:lnTo>
                  <a:lnTo>
                    <a:pt x="125" y="619"/>
                  </a:lnTo>
                  <a:lnTo>
                    <a:pt x="127" y="623"/>
                  </a:lnTo>
                  <a:lnTo>
                    <a:pt x="128" y="626"/>
                  </a:lnTo>
                  <a:lnTo>
                    <a:pt x="129" y="629"/>
                  </a:lnTo>
                  <a:lnTo>
                    <a:pt x="131" y="631"/>
                  </a:lnTo>
                  <a:lnTo>
                    <a:pt x="133" y="634"/>
                  </a:lnTo>
                  <a:lnTo>
                    <a:pt x="134" y="637"/>
                  </a:lnTo>
                  <a:lnTo>
                    <a:pt x="138" y="639"/>
                  </a:lnTo>
                  <a:lnTo>
                    <a:pt x="140" y="642"/>
                  </a:lnTo>
                  <a:lnTo>
                    <a:pt x="136" y="645"/>
                  </a:lnTo>
                  <a:lnTo>
                    <a:pt x="138" y="648"/>
                  </a:lnTo>
                  <a:lnTo>
                    <a:pt x="140" y="652"/>
                  </a:lnTo>
                  <a:lnTo>
                    <a:pt x="141" y="654"/>
                  </a:lnTo>
                  <a:lnTo>
                    <a:pt x="142" y="656"/>
                  </a:lnTo>
                  <a:lnTo>
                    <a:pt x="143" y="658"/>
                  </a:lnTo>
                  <a:lnTo>
                    <a:pt x="144" y="660"/>
                  </a:lnTo>
                  <a:lnTo>
                    <a:pt x="145" y="662"/>
                  </a:lnTo>
                  <a:lnTo>
                    <a:pt x="147" y="665"/>
                  </a:lnTo>
                  <a:lnTo>
                    <a:pt x="149" y="667"/>
                  </a:lnTo>
                  <a:lnTo>
                    <a:pt x="152" y="669"/>
                  </a:lnTo>
                  <a:lnTo>
                    <a:pt x="153" y="672"/>
                  </a:lnTo>
                  <a:lnTo>
                    <a:pt x="154" y="674"/>
                  </a:lnTo>
                  <a:lnTo>
                    <a:pt x="155" y="676"/>
                  </a:lnTo>
                  <a:lnTo>
                    <a:pt x="157" y="679"/>
                  </a:lnTo>
                  <a:lnTo>
                    <a:pt x="159" y="681"/>
                  </a:lnTo>
                  <a:lnTo>
                    <a:pt x="161" y="684"/>
                  </a:lnTo>
                  <a:lnTo>
                    <a:pt x="163" y="686"/>
                  </a:lnTo>
                  <a:lnTo>
                    <a:pt x="167" y="688"/>
                  </a:lnTo>
                  <a:lnTo>
                    <a:pt x="169" y="691"/>
                  </a:lnTo>
                  <a:lnTo>
                    <a:pt x="172" y="695"/>
                  </a:lnTo>
                  <a:lnTo>
                    <a:pt x="173" y="693"/>
                  </a:lnTo>
                  <a:lnTo>
                    <a:pt x="174" y="697"/>
                  </a:lnTo>
                  <a:lnTo>
                    <a:pt x="176" y="700"/>
                  </a:lnTo>
                  <a:lnTo>
                    <a:pt x="179" y="702"/>
                  </a:lnTo>
                  <a:lnTo>
                    <a:pt x="181" y="705"/>
                  </a:lnTo>
                  <a:lnTo>
                    <a:pt x="184" y="708"/>
                  </a:lnTo>
                  <a:lnTo>
                    <a:pt x="185" y="710"/>
                  </a:lnTo>
                  <a:lnTo>
                    <a:pt x="187" y="712"/>
                  </a:lnTo>
                  <a:lnTo>
                    <a:pt x="187" y="714"/>
                  </a:lnTo>
                  <a:lnTo>
                    <a:pt x="187" y="717"/>
                  </a:lnTo>
                  <a:lnTo>
                    <a:pt x="185" y="722"/>
                  </a:lnTo>
                  <a:lnTo>
                    <a:pt x="185" y="727"/>
                  </a:lnTo>
                  <a:lnTo>
                    <a:pt x="183" y="717"/>
                  </a:lnTo>
                  <a:lnTo>
                    <a:pt x="183" y="717"/>
                  </a:lnTo>
                  <a:lnTo>
                    <a:pt x="184" y="718"/>
                  </a:lnTo>
                  <a:lnTo>
                    <a:pt x="184" y="717"/>
                  </a:lnTo>
                  <a:lnTo>
                    <a:pt x="184" y="717"/>
                  </a:lnTo>
                  <a:lnTo>
                    <a:pt x="185" y="717"/>
                  </a:lnTo>
                  <a:lnTo>
                    <a:pt x="185" y="717"/>
                  </a:lnTo>
                  <a:lnTo>
                    <a:pt x="185" y="716"/>
                  </a:lnTo>
                  <a:lnTo>
                    <a:pt x="186" y="716"/>
                  </a:lnTo>
                  <a:lnTo>
                    <a:pt x="186" y="716"/>
                  </a:lnTo>
                  <a:lnTo>
                    <a:pt x="186" y="715"/>
                  </a:lnTo>
                  <a:lnTo>
                    <a:pt x="186" y="715"/>
                  </a:lnTo>
                  <a:lnTo>
                    <a:pt x="186" y="714"/>
                  </a:lnTo>
                  <a:lnTo>
                    <a:pt x="185" y="714"/>
                  </a:lnTo>
                  <a:lnTo>
                    <a:pt x="185" y="714"/>
                  </a:lnTo>
                  <a:lnTo>
                    <a:pt x="184" y="714"/>
                  </a:lnTo>
                  <a:lnTo>
                    <a:pt x="184" y="714"/>
                  </a:lnTo>
                  <a:lnTo>
                    <a:pt x="183" y="714"/>
                  </a:lnTo>
                  <a:lnTo>
                    <a:pt x="182" y="714"/>
                  </a:lnTo>
                  <a:lnTo>
                    <a:pt x="182" y="714"/>
                  </a:lnTo>
                  <a:lnTo>
                    <a:pt x="181" y="714"/>
                  </a:lnTo>
                  <a:lnTo>
                    <a:pt x="179" y="716"/>
                  </a:lnTo>
                  <a:lnTo>
                    <a:pt x="177" y="718"/>
                  </a:lnTo>
                  <a:lnTo>
                    <a:pt x="176" y="720"/>
                  </a:lnTo>
                  <a:lnTo>
                    <a:pt x="175" y="723"/>
                  </a:lnTo>
                  <a:lnTo>
                    <a:pt x="175" y="726"/>
                  </a:lnTo>
                  <a:lnTo>
                    <a:pt x="175" y="729"/>
                  </a:lnTo>
                  <a:lnTo>
                    <a:pt x="175" y="731"/>
                  </a:lnTo>
                  <a:lnTo>
                    <a:pt x="176" y="734"/>
                  </a:lnTo>
                  <a:lnTo>
                    <a:pt x="176" y="737"/>
                  </a:lnTo>
                  <a:lnTo>
                    <a:pt x="177" y="740"/>
                  </a:lnTo>
                  <a:lnTo>
                    <a:pt x="177" y="739"/>
                  </a:lnTo>
                  <a:lnTo>
                    <a:pt x="177" y="738"/>
                  </a:lnTo>
                  <a:lnTo>
                    <a:pt x="176" y="737"/>
                  </a:lnTo>
                  <a:lnTo>
                    <a:pt x="176" y="736"/>
                  </a:lnTo>
                  <a:lnTo>
                    <a:pt x="175" y="736"/>
                  </a:lnTo>
                  <a:lnTo>
                    <a:pt x="174" y="734"/>
                  </a:lnTo>
                  <a:lnTo>
                    <a:pt x="174" y="733"/>
                  </a:lnTo>
                  <a:lnTo>
                    <a:pt x="173" y="733"/>
                  </a:lnTo>
                  <a:lnTo>
                    <a:pt x="172" y="732"/>
                  </a:lnTo>
                  <a:lnTo>
                    <a:pt x="172" y="732"/>
                  </a:lnTo>
                  <a:lnTo>
                    <a:pt x="173" y="732"/>
                  </a:lnTo>
                  <a:lnTo>
                    <a:pt x="173" y="745"/>
                  </a:lnTo>
                  <a:lnTo>
                    <a:pt x="172" y="745"/>
                  </a:lnTo>
                  <a:lnTo>
                    <a:pt x="172" y="744"/>
                  </a:lnTo>
                  <a:lnTo>
                    <a:pt x="172" y="743"/>
                  </a:lnTo>
                  <a:lnTo>
                    <a:pt x="172" y="743"/>
                  </a:lnTo>
                  <a:lnTo>
                    <a:pt x="172" y="742"/>
                  </a:lnTo>
                  <a:lnTo>
                    <a:pt x="172" y="742"/>
                  </a:lnTo>
                  <a:lnTo>
                    <a:pt x="172" y="741"/>
                  </a:lnTo>
                  <a:lnTo>
                    <a:pt x="171" y="741"/>
                  </a:lnTo>
                  <a:lnTo>
                    <a:pt x="171" y="740"/>
                  </a:lnTo>
                  <a:lnTo>
                    <a:pt x="170" y="740"/>
                  </a:lnTo>
                  <a:lnTo>
                    <a:pt x="170" y="740"/>
                  </a:lnTo>
                  <a:lnTo>
                    <a:pt x="169" y="739"/>
                  </a:lnTo>
                  <a:lnTo>
                    <a:pt x="169" y="739"/>
                  </a:lnTo>
                  <a:lnTo>
                    <a:pt x="169" y="740"/>
                  </a:lnTo>
                  <a:lnTo>
                    <a:pt x="169" y="740"/>
                  </a:lnTo>
                  <a:lnTo>
                    <a:pt x="168" y="740"/>
                  </a:lnTo>
                  <a:lnTo>
                    <a:pt x="168" y="740"/>
                  </a:lnTo>
                  <a:lnTo>
                    <a:pt x="168" y="740"/>
                  </a:lnTo>
                  <a:lnTo>
                    <a:pt x="168" y="741"/>
                  </a:lnTo>
                  <a:lnTo>
                    <a:pt x="167" y="741"/>
                  </a:lnTo>
                  <a:lnTo>
                    <a:pt x="167" y="741"/>
                  </a:lnTo>
                  <a:lnTo>
                    <a:pt x="168" y="741"/>
                  </a:lnTo>
                  <a:lnTo>
                    <a:pt x="168" y="745"/>
                  </a:lnTo>
                  <a:lnTo>
                    <a:pt x="167" y="745"/>
                  </a:lnTo>
                  <a:lnTo>
                    <a:pt x="167" y="744"/>
                  </a:lnTo>
                  <a:lnTo>
                    <a:pt x="167" y="744"/>
                  </a:lnTo>
                  <a:lnTo>
                    <a:pt x="167" y="743"/>
                  </a:lnTo>
                  <a:lnTo>
                    <a:pt x="167" y="743"/>
                  </a:lnTo>
                  <a:lnTo>
                    <a:pt x="166" y="743"/>
                  </a:lnTo>
                  <a:lnTo>
                    <a:pt x="166" y="742"/>
                  </a:lnTo>
                  <a:lnTo>
                    <a:pt x="166" y="742"/>
                  </a:lnTo>
                  <a:lnTo>
                    <a:pt x="165" y="742"/>
                  </a:lnTo>
                  <a:lnTo>
                    <a:pt x="165" y="741"/>
                  </a:lnTo>
                  <a:lnTo>
                    <a:pt x="165" y="741"/>
                  </a:lnTo>
                  <a:lnTo>
                    <a:pt x="163" y="742"/>
                  </a:lnTo>
                  <a:lnTo>
                    <a:pt x="163" y="743"/>
                  </a:lnTo>
                  <a:lnTo>
                    <a:pt x="163" y="744"/>
                  </a:lnTo>
                  <a:lnTo>
                    <a:pt x="163" y="746"/>
                  </a:lnTo>
                  <a:lnTo>
                    <a:pt x="163" y="747"/>
                  </a:lnTo>
                  <a:lnTo>
                    <a:pt x="163" y="748"/>
                  </a:lnTo>
                  <a:lnTo>
                    <a:pt x="165" y="750"/>
                  </a:lnTo>
                  <a:lnTo>
                    <a:pt x="165" y="751"/>
                  </a:lnTo>
                  <a:lnTo>
                    <a:pt x="165" y="751"/>
                  </a:lnTo>
                  <a:lnTo>
                    <a:pt x="165" y="750"/>
                  </a:lnTo>
                  <a:lnTo>
                    <a:pt x="158" y="750"/>
                  </a:lnTo>
                  <a:lnTo>
                    <a:pt x="152" y="748"/>
                  </a:lnTo>
                  <a:lnTo>
                    <a:pt x="144" y="747"/>
                  </a:lnTo>
                  <a:lnTo>
                    <a:pt x="138" y="745"/>
                  </a:lnTo>
                  <a:lnTo>
                    <a:pt x="132" y="743"/>
                  </a:lnTo>
                  <a:lnTo>
                    <a:pt x="126" y="740"/>
                  </a:lnTo>
                  <a:lnTo>
                    <a:pt x="119" y="737"/>
                  </a:lnTo>
                  <a:lnTo>
                    <a:pt x="114" y="731"/>
                  </a:lnTo>
                  <a:lnTo>
                    <a:pt x="109" y="726"/>
                  </a:lnTo>
                  <a:lnTo>
                    <a:pt x="103" y="719"/>
                  </a:lnTo>
                  <a:lnTo>
                    <a:pt x="99" y="715"/>
                  </a:lnTo>
                  <a:lnTo>
                    <a:pt x="95" y="711"/>
                  </a:lnTo>
                  <a:lnTo>
                    <a:pt x="89" y="708"/>
                  </a:lnTo>
                  <a:lnTo>
                    <a:pt x="84" y="704"/>
                  </a:lnTo>
                  <a:lnTo>
                    <a:pt x="79" y="702"/>
                  </a:lnTo>
                  <a:lnTo>
                    <a:pt x="73" y="700"/>
                  </a:lnTo>
                  <a:lnTo>
                    <a:pt x="68" y="699"/>
                  </a:lnTo>
                  <a:lnTo>
                    <a:pt x="62" y="699"/>
                  </a:lnTo>
                  <a:lnTo>
                    <a:pt x="57" y="699"/>
                  </a:lnTo>
                  <a:lnTo>
                    <a:pt x="53" y="700"/>
                  </a:lnTo>
                  <a:lnTo>
                    <a:pt x="54" y="701"/>
                  </a:lnTo>
                  <a:lnTo>
                    <a:pt x="56" y="703"/>
                  </a:lnTo>
                  <a:lnTo>
                    <a:pt x="59" y="704"/>
                  </a:lnTo>
                  <a:lnTo>
                    <a:pt x="62" y="705"/>
                  </a:lnTo>
                  <a:lnTo>
                    <a:pt x="66" y="707"/>
                  </a:lnTo>
                  <a:lnTo>
                    <a:pt x="69" y="708"/>
                  </a:lnTo>
                  <a:lnTo>
                    <a:pt x="73" y="709"/>
                  </a:lnTo>
                  <a:lnTo>
                    <a:pt x="76" y="710"/>
                  </a:lnTo>
                  <a:lnTo>
                    <a:pt x="80" y="711"/>
                  </a:lnTo>
                  <a:lnTo>
                    <a:pt x="83" y="712"/>
                  </a:lnTo>
                  <a:lnTo>
                    <a:pt x="87" y="716"/>
                  </a:lnTo>
                  <a:lnTo>
                    <a:pt x="90" y="720"/>
                  </a:lnTo>
                  <a:lnTo>
                    <a:pt x="95" y="724"/>
                  </a:lnTo>
                  <a:lnTo>
                    <a:pt x="99" y="727"/>
                  </a:lnTo>
                  <a:lnTo>
                    <a:pt x="102" y="730"/>
                  </a:lnTo>
                  <a:lnTo>
                    <a:pt x="106" y="733"/>
                  </a:lnTo>
                  <a:lnTo>
                    <a:pt x="110" y="737"/>
                  </a:lnTo>
                  <a:lnTo>
                    <a:pt x="113" y="741"/>
                  </a:lnTo>
                  <a:lnTo>
                    <a:pt x="114" y="745"/>
                  </a:lnTo>
                  <a:lnTo>
                    <a:pt x="115" y="750"/>
                  </a:lnTo>
                  <a:lnTo>
                    <a:pt x="117" y="754"/>
                  </a:lnTo>
                  <a:lnTo>
                    <a:pt x="119" y="755"/>
                  </a:lnTo>
                  <a:lnTo>
                    <a:pt x="123" y="756"/>
                  </a:lnTo>
                  <a:lnTo>
                    <a:pt x="125" y="756"/>
                  </a:lnTo>
                  <a:lnTo>
                    <a:pt x="128" y="755"/>
                  </a:lnTo>
                  <a:lnTo>
                    <a:pt x="130" y="754"/>
                  </a:lnTo>
                  <a:lnTo>
                    <a:pt x="133" y="754"/>
                  </a:lnTo>
                  <a:lnTo>
                    <a:pt x="136" y="754"/>
                  </a:lnTo>
                  <a:lnTo>
                    <a:pt x="138" y="756"/>
                  </a:lnTo>
                  <a:lnTo>
                    <a:pt x="140" y="759"/>
                  </a:lnTo>
                  <a:lnTo>
                    <a:pt x="142" y="759"/>
                  </a:lnTo>
                  <a:lnTo>
                    <a:pt x="145" y="760"/>
                  </a:lnTo>
                  <a:lnTo>
                    <a:pt x="148" y="761"/>
                  </a:lnTo>
                  <a:lnTo>
                    <a:pt x="153" y="761"/>
                  </a:lnTo>
                  <a:lnTo>
                    <a:pt x="156" y="761"/>
                  </a:lnTo>
                  <a:lnTo>
                    <a:pt x="160" y="761"/>
                  </a:lnTo>
                  <a:lnTo>
                    <a:pt x="163" y="761"/>
                  </a:lnTo>
                  <a:lnTo>
                    <a:pt x="167" y="761"/>
                  </a:lnTo>
                  <a:lnTo>
                    <a:pt x="169" y="760"/>
                  </a:lnTo>
                  <a:lnTo>
                    <a:pt x="170" y="759"/>
                  </a:lnTo>
                  <a:lnTo>
                    <a:pt x="174" y="755"/>
                  </a:lnTo>
                  <a:lnTo>
                    <a:pt x="177" y="751"/>
                  </a:lnTo>
                  <a:lnTo>
                    <a:pt x="181" y="746"/>
                  </a:lnTo>
                  <a:lnTo>
                    <a:pt x="183" y="742"/>
                  </a:lnTo>
                  <a:lnTo>
                    <a:pt x="185" y="737"/>
                  </a:lnTo>
                  <a:lnTo>
                    <a:pt x="187" y="732"/>
                  </a:lnTo>
                  <a:lnTo>
                    <a:pt x="189" y="728"/>
                  </a:lnTo>
                  <a:lnTo>
                    <a:pt x="191" y="723"/>
                  </a:lnTo>
                  <a:lnTo>
                    <a:pt x="194" y="718"/>
                  </a:lnTo>
                  <a:lnTo>
                    <a:pt x="197" y="714"/>
                  </a:lnTo>
                  <a:lnTo>
                    <a:pt x="209" y="712"/>
                  </a:lnTo>
                  <a:lnTo>
                    <a:pt x="224" y="707"/>
                  </a:lnTo>
                  <a:lnTo>
                    <a:pt x="226" y="707"/>
                  </a:lnTo>
                  <a:lnTo>
                    <a:pt x="228" y="707"/>
                  </a:lnTo>
                  <a:lnTo>
                    <a:pt x="230" y="707"/>
                  </a:lnTo>
                  <a:lnTo>
                    <a:pt x="231" y="707"/>
                  </a:lnTo>
                  <a:lnTo>
                    <a:pt x="233" y="708"/>
                  </a:lnTo>
                  <a:lnTo>
                    <a:pt x="234" y="708"/>
                  </a:lnTo>
                  <a:lnTo>
                    <a:pt x="235" y="709"/>
                  </a:lnTo>
                  <a:lnTo>
                    <a:pt x="237" y="710"/>
                  </a:lnTo>
                  <a:lnTo>
                    <a:pt x="239" y="711"/>
                  </a:lnTo>
                  <a:lnTo>
                    <a:pt x="241" y="712"/>
                  </a:lnTo>
                  <a:lnTo>
                    <a:pt x="241" y="715"/>
                  </a:lnTo>
                  <a:lnTo>
                    <a:pt x="242" y="716"/>
                  </a:lnTo>
                  <a:lnTo>
                    <a:pt x="243" y="718"/>
                  </a:lnTo>
                  <a:lnTo>
                    <a:pt x="244" y="719"/>
                  </a:lnTo>
                  <a:lnTo>
                    <a:pt x="244" y="720"/>
                  </a:lnTo>
                  <a:lnTo>
                    <a:pt x="245" y="722"/>
                  </a:lnTo>
                  <a:lnTo>
                    <a:pt x="246" y="724"/>
                  </a:lnTo>
                  <a:lnTo>
                    <a:pt x="246" y="725"/>
                  </a:lnTo>
                  <a:lnTo>
                    <a:pt x="246" y="727"/>
                  </a:lnTo>
                  <a:lnTo>
                    <a:pt x="246" y="730"/>
                  </a:lnTo>
                  <a:lnTo>
                    <a:pt x="235" y="730"/>
                  </a:lnTo>
                  <a:lnTo>
                    <a:pt x="237" y="732"/>
                  </a:lnTo>
                  <a:lnTo>
                    <a:pt x="238" y="733"/>
                  </a:lnTo>
                  <a:lnTo>
                    <a:pt x="239" y="734"/>
                  </a:lnTo>
                  <a:lnTo>
                    <a:pt x="240" y="734"/>
                  </a:lnTo>
                  <a:lnTo>
                    <a:pt x="241" y="736"/>
                  </a:lnTo>
                  <a:lnTo>
                    <a:pt x="242" y="737"/>
                  </a:lnTo>
                  <a:lnTo>
                    <a:pt x="243" y="738"/>
                  </a:lnTo>
                  <a:lnTo>
                    <a:pt x="243" y="739"/>
                  </a:lnTo>
                  <a:lnTo>
                    <a:pt x="243" y="741"/>
                  </a:lnTo>
                  <a:lnTo>
                    <a:pt x="242" y="742"/>
                  </a:lnTo>
                  <a:lnTo>
                    <a:pt x="239" y="742"/>
                  </a:lnTo>
                  <a:lnTo>
                    <a:pt x="240" y="744"/>
                  </a:lnTo>
                  <a:lnTo>
                    <a:pt x="240" y="745"/>
                  </a:lnTo>
                  <a:lnTo>
                    <a:pt x="240" y="746"/>
                  </a:lnTo>
                  <a:lnTo>
                    <a:pt x="240" y="748"/>
                  </a:lnTo>
                  <a:lnTo>
                    <a:pt x="240" y="750"/>
                  </a:lnTo>
                  <a:lnTo>
                    <a:pt x="239" y="752"/>
                  </a:lnTo>
                  <a:lnTo>
                    <a:pt x="239" y="753"/>
                  </a:lnTo>
                  <a:lnTo>
                    <a:pt x="238" y="755"/>
                  </a:lnTo>
                  <a:lnTo>
                    <a:pt x="237" y="756"/>
                  </a:lnTo>
                  <a:lnTo>
                    <a:pt x="235" y="757"/>
                  </a:lnTo>
                  <a:lnTo>
                    <a:pt x="234" y="757"/>
                  </a:lnTo>
                  <a:lnTo>
                    <a:pt x="234" y="757"/>
                  </a:lnTo>
                  <a:lnTo>
                    <a:pt x="234" y="756"/>
                  </a:lnTo>
                  <a:lnTo>
                    <a:pt x="233" y="756"/>
                  </a:lnTo>
                  <a:lnTo>
                    <a:pt x="233" y="756"/>
                  </a:lnTo>
                  <a:lnTo>
                    <a:pt x="233" y="755"/>
                  </a:lnTo>
                  <a:lnTo>
                    <a:pt x="232" y="755"/>
                  </a:lnTo>
                  <a:lnTo>
                    <a:pt x="232" y="755"/>
                  </a:lnTo>
                  <a:lnTo>
                    <a:pt x="232" y="755"/>
                  </a:lnTo>
                  <a:lnTo>
                    <a:pt x="231" y="755"/>
                  </a:lnTo>
                  <a:lnTo>
                    <a:pt x="231" y="756"/>
                  </a:lnTo>
                  <a:lnTo>
                    <a:pt x="230" y="756"/>
                  </a:lnTo>
                  <a:lnTo>
                    <a:pt x="230" y="757"/>
                  </a:lnTo>
                  <a:lnTo>
                    <a:pt x="230" y="757"/>
                  </a:lnTo>
                  <a:lnTo>
                    <a:pt x="230" y="758"/>
                  </a:lnTo>
                  <a:lnTo>
                    <a:pt x="230" y="758"/>
                  </a:lnTo>
                  <a:lnTo>
                    <a:pt x="230" y="759"/>
                  </a:lnTo>
                  <a:lnTo>
                    <a:pt x="230" y="759"/>
                  </a:lnTo>
                  <a:lnTo>
                    <a:pt x="230" y="760"/>
                  </a:lnTo>
                  <a:lnTo>
                    <a:pt x="230" y="760"/>
                  </a:lnTo>
                  <a:lnTo>
                    <a:pt x="230" y="761"/>
                  </a:lnTo>
                  <a:lnTo>
                    <a:pt x="231" y="762"/>
                  </a:lnTo>
                  <a:lnTo>
                    <a:pt x="232" y="764"/>
                  </a:lnTo>
                  <a:lnTo>
                    <a:pt x="232" y="764"/>
                  </a:lnTo>
                  <a:lnTo>
                    <a:pt x="233" y="765"/>
                  </a:lnTo>
                  <a:lnTo>
                    <a:pt x="234" y="765"/>
                  </a:lnTo>
                  <a:lnTo>
                    <a:pt x="235" y="765"/>
                  </a:lnTo>
                  <a:lnTo>
                    <a:pt x="237" y="765"/>
                  </a:lnTo>
                  <a:lnTo>
                    <a:pt x="238" y="765"/>
                  </a:lnTo>
                  <a:lnTo>
                    <a:pt x="239" y="765"/>
                  </a:lnTo>
                  <a:lnTo>
                    <a:pt x="237" y="765"/>
                  </a:lnTo>
                  <a:lnTo>
                    <a:pt x="235" y="765"/>
                  </a:lnTo>
                  <a:lnTo>
                    <a:pt x="234" y="766"/>
                  </a:lnTo>
                  <a:lnTo>
                    <a:pt x="233" y="767"/>
                  </a:lnTo>
                  <a:lnTo>
                    <a:pt x="232" y="768"/>
                  </a:lnTo>
                  <a:lnTo>
                    <a:pt x="232" y="770"/>
                  </a:lnTo>
                  <a:lnTo>
                    <a:pt x="232" y="771"/>
                  </a:lnTo>
                  <a:lnTo>
                    <a:pt x="232" y="773"/>
                  </a:lnTo>
                  <a:lnTo>
                    <a:pt x="232" y="774"/>
                  </a:lnTo>
                  <a:lnTo>
                    <a:pt x="231" y="775"/>
                  </a:lnTo>
                  <a:lnTo>
                    <a:pt x="233" y="781"/>
                  </a:lnTo>
                  <a:lnTo>
                    <a:pt x="231" y="767"/>
                  </a:lnTo>
                  <a:lnTo>
                    <a:pt x="230" y="767"/>
                  </a:lnTo>
                  <a:lnTo>
                    <a:pt x="229" y="767"/>
                  </a:lnTo>
                  <a:lnTo>
                    <a:pt x="228" y="768"/>
                  </a:lnTo>
                  <a:lnTo>
                    <a:pt x="228" y="769"/>
                  </a:lnTo>
                  <a:lnTo>
                    <a:pt x="227" y="770"/>
                  </a:lnTo>
                  <a:lnTo>
                    <a:pt x="227" y="771"/>
                  </a:lnTo>
                  <a:lnTo>
                    <a:pt x="226" y="772"/>
                  </a:lnTo>
                  <a:lnTo>
                    <a:pt x="226" y="773"/>
                  </a:lnTo>
                  <a:lnTo>
                    <a:pt x="225" y="774"/>
                  </a:lnTo>
                  <a:lnTo>
                    <a:pt x="224" y="775"/>
                  </a:lnTo>
                  <a:lnTo>
                    <a:pt x="224" y="776"/>
                  </a:lnTo>
                  <a:lnTo>
                    <a:pt x="224" y="779"/>
                  </a:lnTo>
                  <a:lnTo>
                    <a:pt x="223" y="780"/>
                  </a:lnTo>
                  <a:lnTo>
                    <a:pt x="224" y="781"/>
                  </a:lnTo>
                  <a:lnTo>
                    <a:pt x="224" y="782"/>
                  </a:lnTo>
                  <a:lnTo>
                    <a:pt x="224" y="783"/>
                  </a:lnTo>
                  <a:lnTo>
                    <a:pt x="224" y="784"/>
                  </a:lnTo>
                  <a:lnTo>
                    <a:pt x="224" y="785"/>
                  </a:lnTo>
                  <a:lnTo>
                    <a:pt x="223" y="786"/>
                  </a:lnTo>
                  <a:lnTo>
                    <a:pt x="223" y="787"/>
                  </a:lnTo>
                  <a:lnTo>
                    <a:pt x="220" y="789"/>
                  </a:lnTo>
                  <a:lnTo>
                    <a:pt x="220" y="791"/>
                  </a:lnTo>
                  <a:lnTo>
                    <a:pt x="220" y="793"/>
                  </a:lnTo>
                  <a:lnTo>
                    <a:pt x="222" y="794"/>
                  </a:lnTo>
                  <a:lnTo>
                    <a:pt x="223" y="795"/>
                  </a:lnTo>
                  <a:lnTo>
                    <a:pt x="224" y="796"/>
                  </a:lnTo>
                  <a:lnTo>
                    <a:pt x="225" y="796"/>
                  </a:lnTo>
                  <a:lnTo>
                    <a:pt x="225" y="797"/>
                  </a:lnTo>
                  <a:lnTo>
                    <a:pt x="225" y="798"/>
                  </a:lnTo>
                  <a:lnTo>
                    <a:pt x="224" y="799"/>
                  </a:lnTo>
                  <a:lnTo>
                    <a:pt x="220" y="794"/>
                  </a:lnTo>
                  <a:lnTo>
                    <a:pt x="220" y="794"/>
                  </a:lnTo>
                  <a:lnTo>
                    <a:pt x="219" y="795"/>
                  </a:lnTo>
                  <a:lnTo>
                    <a:pt x="219" y="795"/>
                  </a:lnTo>
                  <a:lnTo>
                    <a:pt x="219" y="795"/>
                  </a:lnTo>
                  <a:lnTo>
                    <a:pt x="219" y="796"/>
                  </a:lnTo>
                  <a:lnTo>
                    <a:pt x="219" y="797"/>
                  </a:lnTo>
                  <a:lnTo>
                    <a:pt x="218" y="797"/>
                  </a:lnTo>
                  <a:lnTo>
                    <a:pt x="218" y="798"/>
                  </a:lnTo>
                  <a:lnTo>
                    <a:pt x="218" y="798"/>
                  </a:lnTo>
                  <a:lnTo>
                    <a:pt x="218" y="799"/>
                  </a:lnTo>
                  <a:lnTo>
                    <a:pt x="215" y="798"/>
                  </a:lnTo>
                  <a:lnTo>
                    <a:pt x="211" y="798"/>
                  </a:lnTo>
                  <a:lnTo>
                    <a:pt x="208" y="799"/>
                  </a:lnTo>
                  <a:lnTo>
                    <a:pt x="203" y="799"/>
                  </a:lnTo>
                  <a:lnTo>
                    <a:pt x="200" y="800"/>
                  </a:lnTo>
                  <a:lnTo>
                    <a:pt x="197" y="801"/>
                  </a:lnTo>
                  <a:lnTo>
                    <a:pt x="194" y="803"/>
                  </a:lnTo>
                  <a:lnTo>
                    <a:pt x="190" y="804"/>
                  </a:lnTo>
                  <a:lnTo>
                    <a:pt x="188" y="807"/>
                  </a:lnTo>
                  <a:lnTo>
                    <a:pt x="186" y="810"/>
                  </a:lnTo>
                  <a:lnTo>
                    <a:pt x="185" y="811"/>
                  </a:lnTo>
                  <a:lnTo>
                    <a:pt x="184" y="813"/>
                  </a:lnTo>
                  <a:lnTo>
                    <a:pt x="183" y="815"/>
                  </a:lnTo>
                  <a:lnTo>
                    <a:pt x="182" y="816"/>
                  </a:lnTo>
                  <a:lnTo>
                    <a:pt x="181" y="818"/>
                  </a:lnTo>
                  <a:lnTo>
                    <a:pt x="181" y="819"/>
                  </a:lnTo>
                  <a:lnTo>
                    <a:pt x="181" y="822"/>
                  </a:lnTo>
                  <a:lnTo>
                    <a:pt x="181" y="824"/>
                  </a:lnTo>
                  <a:lnTo>
                    <a:pt x="181" y="826"/>
                  </a:lnTo>
                  <a:lnTo>
                    <a:pt x="181" y="828"/>
                  </a:lnTo>
                  <a:lnTo>
                    <a:pt x="179" y="829"/>
                  </a:lnTo>
                  <a:lnTo>
                    <a:pt x="176" y="832"/>
                  </a:lnTo>
                  <a:lnTo>
                    <a:pt x="175" y="834"/>
                  </a:lnTo>
                  <a:lnTo>
                    <a:pt x="174" y="838"/>
                  </a:lnTo>
                  <a:lnTo>
                    <a:pt x="174" y="841"/>
                  </a:lnTo>
                  <a:lnTo>
                    <a:pt x="174" y="845"/>
                  </a:lnTo>
                  <a:lnTo>
                    <a:pt x="174" y="848"/>
                  </a:lnTo>
                  <a:lnTo>
                    <a:pt x="174" y="853"/>
                  </a:lnTo>
                  <a:lnTo>
                    <a:pt x="174" y="856"/>
                  </a:lnTo>
                  <a:lnTo>
                    <a:pt x="173" y="860"/>
                  </a:lnTo>
                  <a:lnTo>
                    <a:pt x="175" y="871"/>
                  </a:lnTo>
                  <a:lnTo>
                    <a:pt x="175" y="871"/>
                  </a:lnTo>
                  <a:lnTo>
                    <a:pt x="175" y="870"/>
                  </a:lnTo>
                  <a:lnTo>
                    <a:pt x="175" y="870"/>
                  </a:lnTo>
                  <a:lnTo>
                    <a:pt x="175" y="870"/>
                  </a:lnTo>
                  <a:lnTo>
                    <a:pt x="175" y="869"/>
                  </a:lnTo>
                  <a:lnTo>
                    <a:pt x="174" y="869"/>
                  </a:lnTo>
                  <a:lnTo>
                    <a:pt x="174" y="868"/>
                  </a:lnTo>
                  <a:lnTo>
                    <a:pt x="174" y="868"/>
                  </a:lnTo>
                  <a:lnTo>
                    <a:pt x="174" y="868"/>
                  </a:lnTo>
                  <a:lnTo>
                    <a:pt x="173" y="868"/>
                  </a:lnTo>
                  <a:lnTo>
                    <a:pt x="173" y="868"/>
                  </a:lnTo>
                  <a:lnTo>
                    <a:pt x="172" y="869"/>
                  </a:lnTo>
                  <a:lnTo>
                    <a:pt x="172" y="869"/>
                  </a:lnTo>
                  <a:lnTo>
                    <a:pt x="171" y="870"/>
                  </a:lnTo>
                  <a:lnTo>
                    <a:pt x="171" y="871"/>
                  </a:lnTo>
                  <a:lnTo>
                    <a:pt x="170" y="871"/>
                  </a:lnTo>
                  <a:lnTo>
                    <a:pt x="170" y="872"/>
                  </a:lnTo>
                  <a:lnTo>
                    <a:pt x="170" y="873"/>
                  </a:lnTo>
                  <a:lnTo>
                    <a:pt x="170" y="874"/>
                  </a:lnTo>
                  <a:lnTo>
                    <a:pt x="170" y="875"/>
                  </a:lnTo>
                  <a:lnTo>
                    <a:pt x="172" y="876"/>
                  </a:lnTo>
                  <a:lnTo>
                    <a:pt x="173" y="875"/>
                  </a:lnTo>
                  <a:lnTo>
                    <a:pt x="173" y="879"/>
                  </a:lnTo>
                  <a:lnTo>
                    <a:pt x="172" y="882"/>
                  </a:lnTo>
                  <a:lnTo>
                    <a:pt x="171" y="885"/>
                  </a:lnTo>
                  <a:lnTo>
                    <a:pt x="170" y="888"/>
                  </a:lnTo>
                  <a:lnTo>
                    <a:pt x="168" y="893"/>
                  </a:lnTo>
                  <a:lnTo>
                    <a:pt x="167" y="896"/>
                  </a:lnTo>
                  <a:lnTo>
                    <a:pt x="165" y="899"/>
                  </a:lnTo>
                  <a:lnTo>
                    <a:pt x="161" y="902"/>
                  </a:lnTo>
                  <a:lnTo>
                    <a:pt x="159" y="905"/>
                  </a:lnTo>
                  <a:lnTo>
                    <a:pt x="156" y="909"/>
                  </a:lnTo>
                  <a:lnTo>
                    <a:pt x="154" y="911"/>
                  </a:lnTo>
                  <a:lnTo>
                    <a:pt x="152" y="912"/>
                  </a:lnTo>
                  <a:lnTo>
                    <a:pt x="149" y="914"/>
                  </a:lnTo>
                  <a:lnTo>
                    <a:pt x="147" y="915"/>
                  </a:lnTo>
                  <a:lnTo>
                    <a:pt x="145" y="916"/>
                  </a:lnTo>
                  <a:lnTo>
                    <a:pt x="143" y="917"/>
                  </a:lnTo>
                  <a:lnTo>
                    <a:pt x="141" y="918"/>
                  </a:lnTo>
                  <a:lnTo>
                    <a:pt x="139" y="919"/>
                  </a:lnTo>
                  <a:lnTo>
                    <a:pt x="136" y="919"/>
                  </a:lnTo>
                  <a:lnTo>
                    <a:pt x="133" y="921"/>
                  </a:lnTo>
                  <a:lnTo>
                    <a:pt x="130" y="910"/>
                  </a:lnTo>
                  <a:lnTo>
                    <a:pt x="129" y="899"/>
                  </a:lnTo>
                  <a:lnTo>
                    <a:pt x="129" y="887"/>
                  </a:lnTo>
                  <a:lnTo>
                    <a:pt x="131" y="876"/>
                  </a:lnTo>
                  <a:lnTo>
                    <a:pt x="133" y="866"/>
                  </a:lnTo>
                  <a:lnTo>
                    <a:pt x="136" y="855"/>
                  </a:lnTo>
                  <a:lnTo>
                    <a:pt x="136" y="844"/>
                  </a:lnTo>
                  <a:lnTo>
                    <a:pt x="134" y="833"/>
                  </a:lnTo>
                  <a:lnTo>
                    <a:pt x="130" y="823"/>
                  </a:lnTo>
                  <a:lnTo>
                    <a:pt x="122" y="813"/>
                  </a:lnTo>
                  <a:lnTo>
                    <a:pt x="114" y="808"/>
                  </a:lnTo>
                  <a:lnTo>
                    <a:pt x="106" y="802"/>
                  </a:lnTo>
                  <a:lnTo>
                    <a:pt x="100" y="796"/>
                  </a:lnTo>
                  <a:lnTo>
                    <a:pt x="94" y="789"/>
                  </a:lnTo>
                  <a:lnTo>
                    <a:pt x="87" y="783"/>
                  </a:lnTo>
                  <a:lnTo>
                    <a:pt x="81" y="776"/>
                  </a:lnTo>
                  <a:lnTo>
                    <a:pt x="74" y="770"/>
                  </a:lnTo>
                  <a:lnTo>
                    <a:pt x="67" y="764"/>
                  </a:lnTo>
                  <a:lnTo>
                    <a:pt x="59" y="758"/>
                  </a:lnTo>
                  <a:lnTo>
                    <a:pt x="51" y="754"/>
                  </a:lnTo>
                  <a:lnTo>
                    <a:pt x="53" y="748"/>
                  </a:lnTo>
                  <a:lnTo>
                    <a:pt x="53" y="742"/>
                  </a:lnTo>
                  <a:lnTo>
                    <a:pt x="53" y="736"/>
                  </a:lnTo>
                  <a:lnTo>
                    <a:pt x="53" y="727"/>
                  </a:lnTo>
                  <a:lnTo>
                    <a:pt x="52" y="719"/>
                  </a:lnTo>
                  <a:lnTo>
                    <a:pt x="51" y="712"/>
                  </a:lnTo>
                  <a:lnTo>
                    <a:pt x="51" y="704"/>
                  </a:lnTo>
                  <a:lnTo>
                    <a:pt x="51" y="697"/>
                  </a:lnTo>
                  <a:lnTo>
                    <a:pt x="51" y="691"/>
                  </a:lnTo>
                  <a:lnTo>
                    <a:pt x="53" y="687"/>
                  </a:lnTo>
                  <a:lnTo>
                    <a:pt x="52" y="661"/>
                  </a:lnTo>
                  <a:lnTo>
                    <a:pt x="51" y="638"/>
                  </a:lnTo>
                  <a:lnTo>
                    <a:pt x="50" y="613"/>
                  </a:lnTo>
                  <a:lnTo>
                    <a:pt x="48" y="590"/>
                  </a:lnTo>
                  <a:lnTo>
                    <a:pt x="48" y="567"/>
                  </a:lnTo>
                  <a:lnTo>
                    <a:pt x="47" y="544"/>
                  </a:lnTo>
                  <a:lnTo>
                    <a:pt x="47" y="520"/>
                  </a:lnTo>
                  <a:lnTo>
                    <a:pt x="46" y="497"/>
                  </a:lnTo>
                  <a:lnTo>
                    <a:pt x="46" y="472"/>
                  </a:lnTo>
                  <a:lnTo>
                    <a:pt x="45" y="446"/>
                  </a:lnTo>
                  <a:lnTo>
                    <a:pt x="43" y="446"/>
                  </a:lnTo>
                  <a:lnTo>
                    <a:pt x="42" y="446"/>
                  </a:lnTo>
                  <a:lnTo>
                    <a:pt x="41" y="446"/>
                  </a:lnTo>
                  <a:lnTo>
                    <a:pt x="40" y="447"/>
                  </a:lnTo>
                  <a:lnTo>
                    <a:pt x="39" y="448"/>
                  </a:lnTo>
                  <a:lnTo>
                    <a:pt x="39" y="451"/>
                  </a:lnTo>
                  <a:lnTo>
                    <a:pt x="39" y="452"/>
                  </a:lnTo>
                  <a:lnTo>
                    <a:pt x="38" y="453"/>
                  </a:lnTo>
                  <a:lnTo>
                    <a:pt x="38" y="455"/>
                  </a:lnTo>
                  <a:lnTo>
                    <a:pt x="37" y="456"/>
                  </a:lnTo>
                  <a:lnTo>
                    <a:pt x="37" y="526"/>
                  </a:lnTo>
                  <a:lnTo>
                    <a:pt x="38" y="596"/>
                  </a:lnTo>
                  <a:lnTo>
                    <a:pt x="38" y="666"/>
                  </a:lnTo>
                  <a:lnTo>
                    <a:pt x="39" y="736"/>
                  </a:lnTo>
                  <a:lnTo>
                    <a:pt x="40" y="807"/>
                  </a:lnTo>
                  <a:lnTo>
                    <a:pt x="41" y="875"/>
                  </a:lnTo>
                  <a:lnTo>
                    <a:pt x="42" y="945"/>
                  </a:lnTo>
                  <a:lnTo>
                    <a:pt x="43" y="1013"/>
                  </a:lnTo>
                  <a:lnTo>
                    <a:pt x="44" y="1081"/>
                  </a:lnTo>
                  <a:lnTo>
                    <a:pt x="45" y="1147"/>
                  </a:lnTo>
                  <a:lnTo>
                    <a:pt x="44" y="1146"/>
                  </a:lnTo>
                  <a:lnTo>
                    <a:pt x="46" y="1144"/>
                  </a:lnTo>
                  <a:lnTo>
                    <a:pt x="47" y="1146"/>
                  </a:lnTo>
                  <a:lnTo>
                    <a:pt x="45" y="1147"/>
                  </a:lnTo>
                  <a:lnTo>
                    <a:pt x="45" y="1346"/>
                  </a:lnTo>
                  <a:lnTo>
                    <a:pt x="28" y="1342"/>
                  </a:lnTo>
                  <a:lnTo>
                    <a:pt x="29" y="1339"/>
                  </a:lnTo>
                  <a:lnTo>
                    <a:pt x="30" y="1336"/>
                  </a:lnTo>
                  <a:lnTo>
                    <a:pt x="29" y="1332"/>
                  </a:lnTo>
                  <a:lnTo>
                    <a:pt x="28" y="1329"/>
                  </a:lnTo>
                  <a:lnTo>
                    <a:pt x="27" y="1327"/>
                  </a:lnTo>
                  <a:lnTo>
                    <a:pt x="25" y="1324"/>
                  </a:lnTo>
                  <a:lnTo>
                    <a:pt x="24" y="1321"/>
                  </a:lnTo>
                  <a:lnTo>
                    <a:pt x="23" y="1317"/>
                  </a:lnTo>
                  <a:lnTo>
                    <a:pt x="24" y="1314"/>
                  </a:lnTo>
                  <a:lnTo>
                    <a:pt x="25" y="1310"/>
                  </a:lnTo>
                  <a:lnTo>
                    <a:pt x="24" y="1309"/>
                  </a:lnTo>
                  <a:lnTo>
                    <a:pt x="23" y="1307"/>
                  </a:lnTo>
                  <a:lnTo>
                    <a:pt x="22" y="1304"/>
                  </a:lnTo>
                  <a:lnTo>
                    <a:pt x="22" y="1302"/>
                  </a:lnTo>
                  <a:lnTo>
                    <a:pt x="23" y="1300"/>
                  </a:lnTo>
                  <a:lnTo>
                    <a:pt x="23" y="1298"/>
                  </a:lnTo>
                  <a:lnTo>
                    <a:pt x="24" y="1297"/>
                  </a:lnTo>
                  <a:lnTo>
                    <a:pt x="24" y="1295"/>
                  </a:lnTo>
                  <a:lnTo>
                    <a:pt x="24" y="1294"/>
                  </a:lnTo>
                  <a:lnTo>
                    <a:pt x="24" y="1291"/>
                  </a:lnTo>
                  <a:lnTo>
                    <a:pt x="25" y="1291"/>
                  </a:lnTo>
                  <a:lnTo>
                    <a:pt x="25" y="1291"/>
                  </a:lnTo>
                  <a:lnTo>
                    <a:pt x="25" y="1290"/>
                  </a:lnTo>
                  <a:lnTo>
                    <a:pt x="25" y="1290"/>
                  </a:lnTo>
                  <a:lnTo>
                    <a:pt x="26" y="1289"/>
                  </a:lnTo>
                  <a:lnTo>
                    <a:pt x="26" y="1289"/>
                  </a:lnTo>
                  <a:lnTo>
                    <a:pt x="26" y="1288"/>
                  </a:lnTo>
                  <a:lnTo>
                    <a:pt x="26" y="1288"/>
                  </a:lnTo>
                  <a:lnTo>
                    <a:pt x="26" y="1287"/>
                  </a:lnTo>
                  <a:lnTo>
                    <a:pt x="25" y="1287"/>
                  </a:lnTo>
                  <a:lnTo>
                    <a:pt x="23" y="1287"/>
                  </a:lnTo>
                  <a:lnTo>
                    <a:pt x="23" y="1284"/>
                  </a:lnTo>
                  <a:lnTo>
                    <a:pt x="24" y="1282"/>
                  </a:lnTo>
                  <a:lnTo>
                    <a:pt x="24" y="1280"/>
                  </a:lnTo>
                  <a:lnTo>
                    <a:pt x="24" y="1276"/>
                  </a:lnTo>
                  <a:lnTo>
                    <a:pt x="24" y="1274"/>
                  </a:lnTo>
                  <a:lnTo>
                    <a:pt x="24" y="1271"/>
                  </a:lnTo>
                  <a:lnTo>
                    <a:pt x="24" y="1269"/>
                  </a:lnTo>
                  <a:lnTo>
                    <a:pt x="23" y="1267"/>
                  </a:lnTo>
                  <a:lnTo>
                    <a:pt x="23" y="1264"/>
                  </a:lnTo>
                  <a:lnTo>
                    <a:pt x="23" y="1261"/>
                  </a:lnTo>
                  <a:lnTo>
                    <a:pt x="23" y="1246"/>
                  </a:lnTo>
                  <a:lnTo>
                    <a:pt x="23" y="1230"/>
                  </a:lnTo>
                  <a:lnTo>
                    <a:pt x="23" y="1213"/>
                  </a:lnTo>
                  <a:lnTo>
                    <a:pt x="23" y="1196"/>
                  </a:lnTo>
                  <a:lnTo>
                    <a:pt x="23" y="1179"/>
                  </a:lnTo>
                  <a:lnTo>
                    <a:pt x="22" y="1160"/>
                  </a:lnTo>
                  <a:lnTo>
                    <a:pt x="22" y="1143"/>
                  </a:lnTo>
                  <a:lnTo>
                    <a:pt x="22" y="1126"/>
                  </a:lnTo>
                  <a:lnTo>
                    <a:pt x="20" y="1109"/>
                  </a:lnTo>
                  <a:lnTo>
                    <a:pt x="20" y="1094"/>
                  </a:lnTo>
                  <a:lnTo>
                    <a:pt x="24" y="1089"/>
                  </a:lnTo>
                  <a:lnTo>
                    <a:pt x="22" y="1086"/>
                  </a:lnTo>
                  <a:lnTo>
                    <a:pt x="20" y="1083"/>
                  </a:lnTo>
                  <a:lnTo>
                    <a:pt x="19" y="1079"/>
                  </a:lnTo>
                  <a:lnTo>
                    <a:pt x="19" y="1074"/>
                  </a:lnTo>
                  <a:lnTo>
                    <a:pt x="20" y="1070"/>
                  </a:lnTo>
                  <a:lnTo>
                    <a:pt x="20" y="1065"/>
                  </a:lnTo>
                  <a:lnTo>
                    <a:pt x="20" y="1059"/>
                  </a:lnTo>
                  <a:lnTo>
                    <a:pt x="20" y="1055"/>
                  </a:lnTo>
                  <a:lnTo>
                    <a:pt x="19" y="1050"/>
                  </a:lnTo>
                  <a:lnTo>
                    <a:pt x="16" y="1044"/>
                  </a:lnTo>
                  <a:lnTo>
                    <a:pt x="18" y="1044"/>
                  </a:lnTo>
                  <a:lnTo>
                    <a:pt x="19" y="1041"/>
                  </a:lnTo>
                  <a:lnTo>
                    <a:pt x="19" y="1039"/>
                  </a:lnTo>
                  <a:lnTo>
                    <a:pt x="20" y="1036"/>
                  </a:lnTo>
                  <a:lnTo>
                    <a:pt x="20" y="1033"/>
                  </a:lnTo>
                  <a:lnTo>
                    <a:pt x="20" y="1030"/>
                  </a:lnTo>
                  <a:lnTo>
                    <a:pt x="20" y="1028"/>
                  </a:lnTo>
                  <a:lnTo>
                    <a:pt x="19" y="1025"/>
                  </a:lnTo>
                  <a:lnTo>
                    <a:pt x="18" y="1023"/>
                  </a:lnTo>
                  <a:lnTo>
                    <a:pt x="17" y="1019"/>
                  </a:lnTo>
                  <a:lnTo>
                    <a:pt x="15" y="1017"/>
                  </a:lnTo>
                  <a:lnTo>
                    <a:pt x="13" y="1017"/>
                  </a:lnTo>
                  <a:lnTo>
                    <a:pt x="14" y="1016"/>
                  </a:lnTo>
                  <a:lnTo>
                    <a:pt x="15" y="1014"/>
                  </a:lnTo>
                  <a:lnTo>
                    <a:pt x="15" y="1012"/>
                  </a:lnTo>
                  <a:lnTo>
                    <a:pt x="16" y="1010"/>
                  </a:lnTo>
                  <a:lnTo>
                    <a:pt x="17" y="1007"/>
                  </a:lnTo>
                  <a:lnTo>
                    <a:pt x="18" y="1003"/>
                  </a:lnTo>
                  <a:lnTo>
                    <a:pt x="18" y="1000"/>
                  </a:lnTo>
                  <a:lnTo>
                    <a:pt x="18" y="998"/>
                  </a:lnTo>
                  <a:lnTo>
                    <a:pt x="17" y="995"/>
                  </a:lnTo>
                  <a:lnTo>
                    <a:pt x="16" y="993"/>
                  </a:lnTo>
                  <a:lnTo>
                    <a:pt x="17" y="993"/>
                  </a:lnTo>
                  <a:lnTo>
                    <a:pt x="17" y="993"/>
                  </a:lnTo>
                  <a:lnTo>
                    <a:pt x="18" y="993"/>
                  </a:lnTo>
                  <a:lnTo>
                    <a:pt x="18" y="991"/>
                  </a:lnTo>
                  <a:lnTo>
                    <a:pt x="18" y="991"/>
                  </a:lnTo>
                  <a:lnTo>
                    <a:pt x="19" y="991"/>
                  </a:lnTo>
                  <a:lnTo>
                    <a:pt x="19" y="991"/>
                  </a:lnTo>
                  <a:lnTo>
                    <a:pt x="19" y="990"/>
                  </a:lnTo>
                  <a:lnTo>
                    <a:pt x="19" y="990"/>
                  </a:lnTo>
                  <a:lnTo>
                    <a:pt x="20" y="990"/>
                  </a:lnTo>
                  <a:lnTo>
                    <a:pt x="20" y="988"/>
                  </a:lnTo>
                  <a:lnTo>
                    <a:pt x="19" y="986"/>
                  </a:lnTo>
                  <a:lnTo>
                    <a:pt x="19" y="984"/>
                  </a:lnTo>
                  <a:lnTo>
                    <a:pt x="18" y="982"/>
                  </a:lnTo>
                  <a:lnTo>
                    <a:pt x="17" y="979"/>
                  </a:lnTo>
                  <a:lnTo>
                    <a:pt x="16" y="976"/>
                  </a:lnTo>
                  <a:lnTo>
                    <a:pt x="16" y="974"/>
                  </a:lnTo>
                  <a:lnTo>
                    <a:pt x="16" y="971"/>
                  </a:lnTo>
                  <a:lnTo>
                    <a:pt x="17" y="969"/>
                  </a:lnTo>
                  <a:lnTo>
                    <a:pt x="20" y="967"/>
                  </a:lnTo>
                  <a:lnTo>
                    <a:pt x="15" y="961"/>
                  </a:lnTo>
                  <a:lnTo>
                    <a:pt x="16" y="960"/>
                  </a:lnTo>
                  <a:lnTo>
                    <a:pt x="17" y="959"/>
                  </a:lnTo>
                  <a:lnTo>
                    <a:pt x="18" y="958"/>
                  </a:lnTo>
                  <a:lnTo>
                    <a:pt x="18" y="957"/>
                  </a:lnTo>
                  <a:lnTo>
                    <a:pt x="18" y="956"/>
                  </a:lnTo>
                  <a:lnTo>
                    <a:pt x="18" y="955"/>
                  </a:lnTo>
                  <a:lnTo>
                    <a:pt x="18" y="953"/>
                  </a:lnTo>
                  <a:lnTo>
                    <a:pt x="17" y="952"/>
                  </a:lnTo>
                  <a:lnTo>
                    <a:pt x="17" y="951"/>
                  </a:lnTo>
                  <a:lnTo>
                    <a:pt x="16" y="948"/>
                  </a:lnTo>
                  <a:lnTo>
                    <a:pt x="13" y="958"/>
                  </a:lnTo>
                  <a:lnTo>
                    <a:pt x="12" y="956"/>
                  </a:lnTo>
                  <a:lnTo>
                    <a:pt x="11" y="954"/>
                  </a:lnTo>
                  <a:lnTo>
                    <a:pt x="11" y="953"/>
                  </a:lnTo>
                  <a:lnTo>
                    <a:pt x="12" y="952"/>
                  </a:lnTo>
                  <a:lnTo>
                    <a:pt x="13" y="951"/>
                  </a:lnTo>
                  <a:lnTo>
                    <a:pt x="14" y="950"/>
                  </a:lnTo>
                  <a:lnTo>
                    <a:pt x="15" y="948"/>
                  </a:lnTo>
                  <a:lnTo>
                    <a:pt x="16" y="947"/>
                  </a:lnTo>
                  <a:lnTo>
                    <a:pt x="17" y="946"/>
                  </a:lnTo>
                  <a:lnTo>
                    <a:pt x="18" y="945"/>
                  </a:lnTo>
                  <a:lnTo>
                    <a:pt x="18" y="939"/>
                  </a:lnTo>
                  <a:lnTo>
                    <a:pt x="18" y="933"/>
                  </a:lnTo>
                  <a:lnTo>
                    <a:pt x="18" y="927"/>
                  </a:lnTo>
                  <a:lnTo>
                    <a:pt x="18" y="921"/>
                  </a:lnTo>
                  <a:lnTo>
                    <a:pt x="18" y="914"/>
                  </a:lnTo>
                  <a:lnTo>
                    <a:pt x="18" y="909"/>
                  </a:lnTo>
                  <a:lnTo>
                    <a:pt x="18" y="902"/>
                  </a:lnTo>
                  <a:lnTo>
                    <a:pt x="17" y="897"/>
                  </a:lnTo>
                  <a:lnTo>
                    <a:pt x="16" y="890"/>
                  </a:lnTo>
                  <a:lnTo>
                    <a:pt x="15" y="885"/>
                  </a:lnTo>
                  <a:lnTo>
                    <a:pt x="16" y="884"/>
                  </a:lnTo>
                  <a:lnTo>
                    <a:pt x="17" y="882"/>
                  </a:lnTo>
                  <a:lnTo>
                    <a:pt x="18" y="880"/>
                  </a:lnTo>
                  <a:lnTo>
                    <a:pt x="18" y="877"/>
                  </a:lnTo>
                  <a:lnTo>
                    <a:pt x="18" y="875"/>
                  </a:lnTo>
                  <a:lnTo>
                    <a:pt x="17" y="873"/>
                  </a:lnTo>
                  <a:lnTo>
                    <a:pt x="17" y="871"/>
                  </a:lnTo>
                  <a:lnTo>
                    <a:pt x="16" y="869"/>
                  </a:lnTo>
                  <a:lnTo>
                    <a:pt x="16" y="868"/>
                  </a:lnTo>
                  <a:lnTo>
                    <a:pt x="16" y="866"/>
                  </a:lnTo>
                  <a:lnTo>
                    <a:pt x="13" y="767"/>
                  </a:lnTo>
                  <a:lnTo>
                    <a:pt x="11" y="768"/>
                  </a:lnTo>
                  <a:lnTo>
                    <a:pt x="12" y="742"/>
                  </a:lnTo>
                  <a:lnTo>
                    <a:pt x="13" y="717"/>
                  </a:lnTo>
                  <a:lnTo>
                    <a:pt x="13" y="691"/>
                  </a:lnTo>
                  <a:lnTo>
                    <a:pt x="13" y="665"/>
                  </a:lnTo>
                  <a:lnTo>
                    <a:pt x="12" y="639"/>
                  </a:lnTo>
                  <a:lnTo>
                    <a:pt x="11" y="612"/>
                  </a:lnTo>
                  <a:lnTo>
                    <a:pt x="9" y="584"/>
                  </a:lnTo>
                  <a:lnTo>
                    <a:pt x="8" y="556"/>
                  </a:lnTo>
                  <a:lnTo>
                    <a:pt x="5" y="528"/>
                  </a:lnTo>
                  <a:lnTo>
                    <a:pt x="4" y="499"/>
                  </a:lnTo>
                  <a:lnTo>
                    <a:pt x="0" y="496"/>
                  </a:lnTo>
                  <a:lnTo>
                    <a:pt x="4" y="489"/>
                  </a:lnTo>
                  <a:lnTo>
                    <a:pt x="8" y="484"/>
                  </a:lnTo>
                  <a:lnTo>
                    <a:pt x="12" y="479"/>
                  </a:lnTo>
                  <a:lnTo>
                    <a:pt x="16" y="472"/>
                  </a:lnTo>
                  <a:lnTo>
                    <a:pt x="19" y="467"/>
                  </a:lnTo>
                  <a:lnTo>
                    <a:pt x="24" y="461"/>
                  </a:lnTo>
                  <a:lnTo>
                    <a:pt x="27" y="455"/>
                  </a:lnTo>
                  <a:lnTo>
                    <a:pt x="30" y="450"/>
                  </a:lnTo>
                  <a:lnTo>
                    <a:pt x="33" y="444"/>
                  </a:lnTo>
                  <a:lnTo>
                    <a:pt x="37" y="438"/>
                  </a:lnTo>
                  <a:lnTo>
                    <a:pt x="37" y="438"/>
                  </a:lnTo>
                  <a:lnTo>
                    <a:pt x="37" y="439"/>
                  </a:lnTo>
                  <a:lnTo>
                    <a:pt x="37" y="439"/>
                  </a:lnTo>
                  <a:lnTo>
                    <a:pt x="37" y="439"/>
                  </a:lnTo>
                  <a:lnTo>
                    <a:pt x="37" y="440"/>
                  </a:lnTo>
                  <a:lnTo>
                    <a:pt x="37" y="440"/>
                  </a:lnTo>
                  <a:lnTo>
                    <a:pt x="38" y="440"/>
                  </a:lnTo>
                  <a:lnTo>
                    <a:pt x="38" y="441"/>
                  </a:lnTo>
                  <a:lnTo>
                    <a:pt x="38" y="441"/>
                  </a:lnTo>
                  <a:lnTo>
                    <a:pt x="38" y="441"/>
                  </a:lnTo>
                  <a:lnTo>
                    <a:pt x="42" y="433"/>
                  </a:lnTo>
                  <a:lnTo>
                    <a:pt x="45" y="426"/>
                  </a:lnTo>
                  <a:lnTo>
                    <a:pt x="50" y="417"/>
                  </a:lnTo>
                  <a:lnTo>
                    <a:pt x="54" y="410"/>
                  </a:lnTo>
                  <a:lnTo>
                    <a:pt x="57" y="402"/>
                  </a:lnTo>
                  <a:lnTo>
                    <a:pt x="61" y="394"/>
                  </a:lnTo>
                  <a:lnTo>
                    <a:pt x="65" y="386"/>
                  </a:lnTo>
                  <a:lnTo>
                    <a:pt x="68" y="379"/>
                  </a:lnTo>
                  <a:lnTo>
                    <a:pt x="71" y="371"/>
                  </a:lnTo>
                  <a:lnTo>
                    <a:pt x="74" y="364"/>
                  </a:lnTo>
                  <a:lnTo>
                    <a:pt x="76" y="362"/>
                  </a:lnTo>
                  <a:lnTo>
                    <a:pt x="77" y="360"/>
                  </a:lnTo>
                  <a:lnTo>
                    <a:pt x="80" y="358"/>
                  </a:lnTo>
                  <a:lnTo>
                    <a:pt x="82" y="356"/>
                  </a:lnTo>
                  <a:lnTo>
                    <a:pt x="83" y="353"/>
                  </a:lnTo>
                  <a:lnTo>
                    <a:pt x="85" y="351"/>
                  </a:lnTo>
                  <a:lnTo>
                    <a:pt x="86" y="347"/>
                  </a:lnTo>
                  <a:lnTo>
                    <a:pt x="88" y="344"/>
                  </a:lnTo>
                  <a:lnTo>
                    <a:pt x="89" y="341"/>
                  </a:lnTo>
                  <a:lnTo>
                    <a:pt x="90" y="339"/>
                  </a:lnTo>
                  <a:lnTo>
                    <a:pt x="87" y="337"/>
                  </a:lnTo>
                  <a:lnTo>
                    <a:pt x="86" y="333"/>
                  </a:lnTo>
                  <a:lnTo>
                    <a:pt x="85" y="330"/>
                  </a:lnTo>
                  <a:lnTo>
                    <a:pt x="86" y="326"/>
                  </a:lnTo>
                  <a:lnTo>
                    <a:pt x="87" y="322"/>
                  </a:lnTo>
                  <a:lnTo>
                    <a:pt x="88" y="317"/>
                  </a:lnTo>
                  <a:lnTo>
                    <a:pt x="88" y="313"/>
                  </a:lnTo>
                  <a:lnTo>
                    <a:pt x="88" y="309"/>
                  </a:lnTo>
                  <a:lnTo>
                    <a:pt x="87" y="304"/>
                  </a:lnTo>
                  <a:lnTo>
                    <a:pt x="83" y="300"/>
                  </a:lnTo>
                  <a:lnTo>
                    <a:pt x="83" y="301"/>
                  </a:lnTo>
                  <a:lnTo>
                    <a:pt x="83" y="301"/>
                  </a:lnTo>
                  <a:lnTo>
                    <a:pt x="84" y="302"/>
                  </a:lnTo>
                  <a:lnTo>
                    <a:pt x="84" y="302"/>
                  </a:lnTo>
                  <a:lnTo>
                    <a:pt x="84" y="303"/>
                  </a:lnTo>
                  <a:lnTo>
                    <a:pt x="85" y="303"/>
                  </a:lnTo>
                  <a:lnTo>
                    <a:pt x="85" y="304"/>
                  </a:lnTo>
                  <a:lnTo>
                    <a:pt x="86" y="304"/>
                  </a:lnTo>
                  <a:lnTo>
                    <a:pt x="86" y="305"/>
                  </a:lnTo>
                  <a:lnTo>
                    <a:pt x="87" y="305"/>
                  </a:lnTo>
                  <a:lnTo>
                    <a:pt x="86" y="302"/>
                  </a:lnTo>
                  <a:lnTo>
                    <a:pt x="86" y="298"/>
                  </a:lnTo>
                  <a:lnTo>
                    <a:pt x="86" y="294"/>
                  </a:lnTo>
                  <a:lnTo>
                    <a:pt x="86" y="289"/>
                  </a:lnTo>
                  <a:lnTo>
                    <a:pt x="87" y="284"/>
                  </a:lnTo>
                  <a:lnTo>
                    <a:pt x="88" y="280"/>
                  </a:lnTo>
                  <a:lnTo>
                    <a:pt x="88" y="274"/>
                  </a:lnTo>
                  <a:lnTo>
                    <a:pt x="88" y="270"/>
                  </a:lnTo>
                  <a:lnTo>
                    <a:pt x="88" y="266"/>
                  </a:lnTo>
                  <a:lnTo>
                    <a:pt x="87" y="262"/>
                  </a:lnTo>
                  <a:lnTo>
                    <a:pt x="85" y="262"/>
                  </a:lnTo>
                  <a:lnTo>
                    <a:pt x="90" y="260"/>
                  </a:lnTo>
                  <a:lnTo>
                    <a:pt x="91" y="259"/>
                  </a:lnTo>
                  <a:lnTo>
                    <a:pt x="91" y="258"/>
                  </a:lnTo>
                  <a:lnTo>
                    <a:pt x="90" y="257"/>
                  </a:lnTo>
                  <a:lnTo>
                    <a:pt x="90" y="256"/>
                  </a:lnTo>
                  <a:lnTo>
                    <a:pt x="89" y="255"/>
                  </a:lnTo>
                  <a:lnTo>
                    <a:pt x="88" y="254"/>
                  </a:lnTo>
                  <a:lnTo>
                    <a:pt x="87" y="253"/>
                  </a:lnTo>
                  <a:lnTo>
                    <a:pt x="86" y="252"/>
                  </a:lnTo>
                  <a:lnTo>
                    <a:pt x="86" y="251"/>
                  </a:lnTo>
                  <a:lnTo>
                    <a:pt x="85" y="250"/>
                  </a:lnTo>
                  <a:lnTo>
                    <a:pt x="88" y="255"/>
                  </a:lnTo>
                  <a:lnTo>
                    <a:pt x="88" y="248"/>
                  </a:lnTo>
                  <a:lnTo>
                    <a:pt x="88" y="243"/>
                  </a:lnTo>
                  <a:lnTo>
                    <a:pt x="89" y="238"/>
                  </a:lnTo>
                  <a:lnTo>
                    <a:pt x="90" y="232"/>
                  </a:lnTo>
                  <a:lnTo>
                    <a:pt x="91" y="227"/>
                  </a:lnTo>
                  <a:lnTo>
                    <a:pt x="91" y="222"/>
                  </a:lnTo>
                  <a:lnTo>
                    <a:pt x="91" y="216"/>
                  </a:lnTo>
                  <a:lnTo>
                    <a:pt x="91" y="211"/>
                  </a:lnTo>
                  <a:lnTo>
                    <a:pt x="89" y="205"/>
                  </a:lnTo>
                  <a:lnTo>
                    <a:pt x="87" y="200"/>
                  </a:lnTo>
                  <a:lnTo>
                    <a:pt x="82" y="200"/>
                  </a:lnTo>
                  <a:lnTo>
                    <a:pt x="85" y="197"/>
                  </a:lnTo>
                  <a:lnTo>
                    <a:pt x="86" y="193"/>
                  </a:lnTo>
                  <a:lnTo>
                    <a:pt x="86" y="188"/>
                  </a:lnTo>
                  <a:lnTo>
                    <a:pt x="85" y="184"/>
                  </a:lnTo>
                  <a:lnTo>
                    <a:pt x="84" y="181"/>
                  </a:lnTo>
                  <a:lnTo>
                    <a:pt x="82" y="176"/>
                  </a:lnTo>
                  <a:lnTo>
                    <a:pt x="81" y="172"/>
                  </a:lnTo>
                  <a:lnTo>
                    <a:pt x="79" y="167"/>
                  </a:lnTo>
                  <a:lnTo>
                    <a:pt x="79" y="162"/>
                  </a:lnTo>
                  <a:lnTo>
                    <a:pt x="80" y="158"/>
                  </a:lnTo>
                  <a:lnTo>
                    <a:pt x="205" y="0"/>
                  </a:lnTo>
                  <a:lnTo>
                    <a:pt x="210" y="1"/>
                  </a:lnTo>
                  <a:lnTo>
                    <a:pt x="214" y="2"/>
                  </a:lnTo>
                  <a:lnTo>
                    <a:pt x="218" y="3"/>
                  </a:lnTo>
                  <a:lnTo>
                    <a:pt x="223" y="3"/>
                  </a:lnTo>
                  <a:lnTo>
                    <a:pt x="226" y="3"/>
                  </a:lnTo>
                  <a:lnTo>
                    <a:pt x="230" y="4"/>
                  </a:lnTo>
                  <a:lnTo>
                    <a:pt x="234" y="4"/>
                  </a:lnTo>
                  <a:lnTo>
                    <a:pt x="238" y="4"/>
                  </a:lnTo>
                  <a:lnTo>
                    <a:pt x="242" y="4"/>
                  </a:lnTo>
                  <a:lnTo>
                    <a:pt x="246" y="4"/>
                  </a:lnTo>
                  <a:lnTo>
                    <a:pt x="246" y="5"/>
                  </a:lnTo>
                  <a:lnTo>
                    <a:pt x="258" y="9"/>
                  </a:lnTo>
                  <a:lnTo>
                    <a:pt x="270" y="11"/>
                  </a:lnTo>
                  <a:lnTo>
                    <a:pt x="281" y="12"/>
                  </a:lnTo>
                  <a:lnTo>
                    <a:pt x="291" y="13"/>
                  </a:lnTo>
                  <a:lnTo>
                    <a:pt x="301" y="14"/>
                  </a:lnTo>
                  <a:lnTo>
                    <a:pt x="311" y="14"/>
                  </a:lnTo>
                  <a:lnTo>
                    <a:pt x="322" y="15"/>
                  </a:lnTo>
                  <a:lnTo>
                    <a:pt x="331" y="16"/>
                  </a:lnTo>
                  <a:lnTo>
                    <a:pt x="343" y="17"/>
                  </a:lnTo>
                  <a:lnTo>
                    <a:pt x="354" y="19"/>
                  </a:lnTo>
                  <a:lnTo>
                    <a:pt x="358" y="22"/>
                  </a:lnTo>
                  <a:lnTo>
                    <a:pt x="362" y="23"/>
                  </a:lnTo>
                  <a:lnTo>
                    <a:pt x="366" y="24"/>
                  </a:lnTo>
                  <a:lnTo>
                    <a:pt x="369" y="24"/>
                  </a:lnTo>
                  <a:lnTo>
                    <a:pt x="373" y="25"/>
                  </a:lnTo>
                  <a:lnTo>
                    <a:pt x="376" y="25"/>
                  </a:lnTo>
                  <a:lnTo>
                    <a:pt x="381" y="26"/>
                  </a:lnTo>
                  <a:lnTo>
                    <a:pt x="384" y="26"/>
                  </a:lnTo>
                  <a:lnTo>
                    <a:pt x="388" y="27"/>
                  </a:lnTo>
                  <a:lnTo>
                    <a:pt x="392" y="27"/>
                  </a:lnTo>
                  <a:lnTo>
                    <a:pt x="399" y="28"/>
                  </a:lnTo>
                  <a:lnTo>
                    <a:pt x="405" y="29"/>
                  </a:lnTo>
                  <a:lnTo>
                    <a:pt x="411" y="30"/>
                  </a:lnTo>
                  <a:lnTo>
                    <a:pt x="417" y="31"/>
                  </a:lnTo>
                  <a:lnTo>
                    <a:pt x="424" y="32"/>
                  </a:lnTo>
                  <a:lnTo>
                    <a:pt x="429" y="32"/>
                  </a:lnTo>
                  <a:lnTo>
                    <a:pt x="435" y="33"/>
                  </a:lnTo>
                  <a:lnTo>
                    <a:pt x="442" y="33"/>
                  </a:lnTo>
                  <a:lnTo>
                    <a:pt x="447" y="32"/>
                  </a:lnTo>
                  <a:lnTo>
                    <a:pt x="454" y="31"/>
                  </a:lnTo>
                  <a:lnTo>
                    <a:pt x="452" y="32"/>
                  </a:lnTo>
                  <a:lnTo>
                    <a:pt x="454" y="32"/>
                  </a:lnTo>
                  <a:lnTo>
                    <a:pt x="457" y="33"/>
                  </a:lnTo>
                  <a:lnTo>
                    <a:pt x="459" y="34"/>
                  </a:lnTo>
                  <a:lnTo>
                    <a:pt x="462" y="36"/>
                  </a:lnTo>
                  <a:lnTo>
                    <a:pt x="464" y="37"/>
                  </a:lnTo>
                  <a:lnTo>
                    <a:pt x="467" y="38"/>
                  </a:lnTo>
                  <a:lnTo>
                    <a:pt x="470" y="38"/>
                  </a:lnTo>
                  <a:lnTo>
                    <a:pt x="472" y="38"/>
                  </a:lnTo>
                  <a:lnTo>
                    <a:pt x="474" y="37"/>
                  </a:lnTo>
                  <a:lnTo>
                    <a:pt x="475" y="34"/>
                  </a:lnTo>
                  <a:lnTo>
                    <a:pt x="474" y="37"/>
                  </a:lnTo>
                  <a:lnTo>
                    <a:pt x="485" y="39"/>
                  </a:lnTo>
                  <a:lnTo>
                    <a:pt x="497" y="40"/>
                  </a:lnTo>
                  <a:lnTo>
                    <a:pt x="509" y="42"/>
                  </a:lnTo>
                  <a:lnTo>
                    <a:pt x="519" y="43"/>
                  </a:lnTo>
                  <a:lnTo>
                    <a:pt x="531" y="45"/>
                  </a:lnTo>
                  <a:lnTo>
                    <a:pt x="542" y="46"/>
                  </a:lnTo>
                  <a:lnTo>
                    <a:pt x="553" y="47"/>
                  </a:lnTo>
                  <a:lnTo>
                    <a:pt x="563" y="48"/>
                  </a:lnTo>
                  <a:lnTo>
                    <a:pt x="574" y="50"/>
                  </a:lnTo>
                  <a:lnTo>
                    <a:pt x="584" y="51"/>
                  </a:lnTo>
                  <a:lnTo>
                    <a:pt x="585" y="53"/>
                  </a:lnTo>
                  <a:lnTo>
                    <a:pt x="585" y="55"/>
                  </a:lnTo>
                  <a:lnTo>
                    <a:pt x="585" y="56"/>
                  </a:lnTo>
                  <a:lnTo>
                    <a:pt x="585" y="58"/>
                  </a:lnTo>
                  <a:lnTo>
                    <a:pt x="584" y="59"/>
                  </a:lnTo>
                  <a:lnTo>
                    <a:pt x="584" y="60"/>
                  </a:lnTo>
                  <a:lnTo>
                    <a:pt x="583" y="61"/>
                  </a:lnTo>
                  <a:lnTo>
                    <a:pt x="583" y="63"/>
                  </a:lnTo>
                  <a:lnTo>
                    <a:pt x="584" y="66"/>
                  </a:lnTo>
                  <a:lnTo>
                    <a:pt x="585" y="68"/>
                  </a:lnTo>
                  <a:lnTo>
                    <a:pt x="584" y="70"/>
                  </a:lnTo>
                  <a:lnTo>
                    <a:pt x="583" y="71"/>
                  </a:lnTo>
                  <a:lnTo>
                    <a:pt x="582" y="73"/>
                  </a:lnTo>
                  <a:lnTo>
                    <a:pt x="582" y="75"/>
                  </a:lnTo>
                  <a:lnTo>
                    <a:pt x="583" y="76"/>
                  </a:lnTo>
                  <a:lnTo>
                    <a:pt x="583" y="79"/>
                  </a:lnTo>
                  <a:lnTo>
                    <a:pt x="584" y="80"/>
                  </a:lnTo>
                  <a:lnTo>
                    <a:pt x="584" y="82"/>
                  </a:lnTo>
                  <a:lnTo>
                    <a:pt x="584" y="84"/>
                  </a:lnTo>
                  <a:lnTo>
                    <a:pt x="584" y="87"/>
                  </a:lnTo>
                  <a:lnTo>
                    <a:pt x="581" y="86"/>
                  </a:lnTo>
                  <a:lnTo>
                    <a:pt x="578" y="85"/>
                  </a:lnTo>
                  <a:lnTo>
                    <a:pt x="575" y="84"/>
                  </a:lnTo>
                  <a:lnTo>
                    <a:pt x="572" y="83"/>
                  </a:lnTo>
                  <a:lnTo>
                    <a:pt x="569" y="83"/>
                  </a:lnTo>
                  <a:lnTo>
                    <a:pt x="566" y="82"/>
                  </a:lnTo>
                  <a:lnTo>
                    <a:pt x="563" y="82"/>
                  </a:lnTo>
                  <a:lnTo>
                    <a:pt x="560" y="82"/>
                  </a:lnTo>
                  <a:lnTo>
                    <a:pt x="558" y="82"/>
                  </a:lnTo>
                  <a:lnTo>
                    <a:pt x="555" y="82"/>
                  </a:lnTo>
                  <a:lnTo>
                    <a:pt x="555" y="81"/>
                  </a:lnTo>
                  <a:lnTo>
                    <a:pt x="555" y="81"/>
                  </a:lnTo>
                  <a:lnTo>
                    <a:pt x="555" y="81"/>
                  </a:lnTo>
                  <a:lnTo>
                    <a:pt x="555" y="80"/>
                  </a:lnTo>
                  <a:lnTo>
                    <a:pt x="555" y="80"/>
                  </a:lnTo>
                  <a:lnTo>
                    <a:pt x="554" y="80"/>
                  </a:lnTo>
                  <a:lnTo>
                    <a:pt x="554" y="79"/>
                  </a:lnTo>
                  <a:lnTo>
                    <a:pt x="554" y="79"/>
                  </a:lnTo>
                  <a:lnTo>
                    <a:pt x="553" y="79"/>
                  </a:lnTo>
                  <a:lnTo>
                    <a:pt x="553" y="77"/>
                  </a:lnTo>
                  <a:lnTo>
                    <a:pt x="552" y="80"/>
                  </a:lnTo>
                  <a:lnTo>
                    <a:pt x="551" y="81"/>
                  </a:lnTo>
                  <a:lnTo>
                    <a:pt x="548" y="81"/>
                  </a:lnTo>
                  <a:lnTo>
                    <a:pt x="547" y="80"/>
                  </a:lnTo>
                  <a:lnTo>
                    <a:pt x="545" y="79"/>
                  </a:lnTo>
                  <a:lnTo>
                    <a:pt x="544" y="77"/>
                  </a:lnTo>
                  <a:lnTo>
                    <a:pt x="542" y="75"/>
                  </a:lnTo>
                  <a:lnTo>
                    <a:pt x="541" y="74"/>
                  </a:lnTo>
                  <a:lnTo>
                    <a:pt x="539" y="74"/>
                  </a:lnTo>
                  <a:lnTo>
                    <a:pt x="537" y="74"/>
                  </a:lnTo>
                  <a:lnTo>
                    <a:pt x="505" y="71"/>
                  </a:lnTo>
                  <a:lnTo>
                    <a:pt x="472" y="68"/>
                  </a:lnTo>
                  <a:lnTo>
                    <a:pt x="440" y="65"/>
                  </a:lnTo>
                  <a:lnTo>
                    <a:pt x="408" y="61"/>
                  </a:lnTo>
                  <a:lnTo>
                    <a:pt x="374" y="57"/>
                  </a:lnTo>
                  <a:lnTo>
                    <a:pt x="342" y="54"/>
                  </a:lnTo>
                  <a:lnTo>
                    <a:pt x="310" y="50"/>
                  </a:lnTo>
                  <a:lnTo>
                    <a:pt x="277" y="46"/>
                  </a:lnTo>
                  <a:lnTo>
                    <a:pt x="246" y="42"/>
                  </a:lnTo>
                  <a:lnTo>
                    <a:pt x="215" y="38"/>
                  </a:lnTo>
                  <a:lnTo>
                    <a:pt x="212" y="38"/>
                  </a:lnTo>
                  <a:lnTo>
                    <a:pt x="209" y="38"/>
                  </a:lnTo>
                  <a:lnTo>
                    <a:pt x="204" y="38"/>
                  </a:lnTo>
                  <a:lnTo>
                    <a:pt x="201" y="38"/>
                  </a:lnTo>
                  <a:lnTo>
                    <a:pt x="197" y="38"/>
                  </a:lnTo>
                  <a:lnTo>
                    <a:pt x="192" y="38"/>
                  </a:lnTo>
                  <a:lnTo>
                    <a:pt x="189" y="38"/>
                  </a:lnTo>
                  <a:lnTo>
                    <a:pt x="185" y="39"/>
                  </a:lnTo>
                  <a:lnTo>
                    <a:pt x="182" y="39"/>
                  </a:lnTo>
                  <a:lnTo>
                    <a:pt x="179" y="40"/>
                  </a:lnTo>
                  <a:lnTo>
                    <a:pt x="185" y="43"/>
                  </a:lnTo>
                  <a:lnTo>
                    <a:pt x="190" y="45"/>
                  </a:lnTo>
                  <a:lnTo>
                    <a:pt x="196" y="47"/>
                  </a:lnTo>
                  <a:lnTo>
                    <a:pt x="201" y="47"/>
                  </a:lnTo>
                  <a:lnTo>
                    <a:pt x="206" y="48"/>
                  </a:lnTo>
                  <a:lnTo>
                    <a:pt x="212" y="48"/>
                  </a:lnTo>
                  <a:lnTo>
                    <a:pt x="217" y="50"/>
                  </a:lnTo>
                  <a:lnTo>
                    <a:pt x="222" y="50"/>
                  </a:lnTo>
                  <a:lnTo>
                    <a:pt x="228" y="52"/>
                  </a:lnTo>
                  <a:lnTo>
                    <a:pt x="233" y="53"/>
                  </a:lnTo>
                  <a:lnTo>
                    <a:pt x="248" y="54"/>
                  </a:lnTo>
                  <a:lnTo>
                    <a:pt x="265" y="55"/>
                  </a:lnTo>
                  <a:lnTo>
                    <a:pt x="281" y="57"/>
                  </a:lnTo>
                  <a:lnTo>
                    <a:pt x="298" y="59"/>
                  </a:lnTo>
                  <a:lnTo>
                    <a:pt x="315" y="61"/>
                  </a:lnTo>
                  <a:lnTo>
                    <a:pt x="331" y="63"/>
                  </a:lnTo>
                  <a:lnTo>
                    <a:pt x="348" y="66"/>
                  </a:lnTo>
                  <a:lnTo>
                    <a:pt x="365" y="68"/>
                  </a:lnTo>
                  <a:lnTo>
                    <a:pt x="381" y="70"/>
                  </a:lnTo>
                  <a:lnTo>
                    <a:pt x="396" y="72"/>
                  </a:lnTo>
                  <a:lnTo>
                    <a:pt x="400" y="72"/>
                  </a:lnTo>
                  <a:lnTo>
                    <a:pt x="405" y="72"/>
                  </a:lnTo>
                  <a:lnTo>
                    <a:pt x="411" y="72"/>
                  </a:lnTo>
                  <a:lnTo>
                    <a:pt x="415" y="73"/>
                  </a:lnTo>
                  <a:lnTo>
                    <a:pt x="420" y="74"/>
                  </a:lnTo>
                  <a:lnTo>
                    <a:pt x="426" y="75"/>
                  </a:lnTo>
                  <a:lnTo>
                    <a:pt x="431" y="76"/>
                  </a:lnTo>
                  <a:lnTo>
                    <a:pt x="437" y="77"/>
                  </a:lnTo>
                  <a:lnTo>
                    <a:pt x="442" y="77"/>
                  </a:lnTo>
                  <a:lnTo>
                    <a:pt x="446" y="76"/>
                  </a:lnTo>
                  <a:lnTo>
                    <a:pt x="449" y="79"/>
                  </a:lnTo>
                  <a:lnTo>
                    <a:pt x="453" y="80"/>
                  </a:lnTo>
                  <a:lnTo>
                    <a:pt x="456" y="80"/>
                  </a:lnTo>
                  <a:lnTo>
                    <a:pt x="459" y="80"/>
                  </a:lnTo>
                  <a:lnTo>
                    <a:pt x="462" y="80"/>
                  </a:lnTo>
                  <a:lnTo>
                    <a:pt x="466" y="80"/>
                  </a:lnTo>
                  <a:lnTo>
                    <a:pt x="469" y="80"/>
                  </a:lnTo>
                  <a:lnTo>
                    <a:pt x="472" y="80"/>
                  </a:lnTo>
                  <a:lnTo>
                    <a:pt x="475" y="81"/>
                  </a:lnTo>
                  <a:lnTo>
                    <a:pt x="476" y="83"/>
                  </a:lnTo>
                  <a:lnTo>
                    <a:pt x="485" y="85"/>
                  </a:lnTo>
                  <a:lnTo>
                    <a:pt x="492" y="85"/>
                  </a:lnTo>
                  <a:lnTo>
                    <a:pt x="499" y="85"/>
                  </a:lnTo>
                  <a:lnTo>
                    <a:pt x="505" y="85"/>
                  </a:lnTo>
                  <a:lnTo>
                    <a:pt x="511" y="84"/>
                  </a:lnTo>
                  <a:lnTo>
                    <a:pt x="517" y="84"/>
                  </a:lnTo>
                  <a:lnTo>
                    <a:pt x="524" y="85"/>
                  </a:lnTo>
                  <a:lnTo>
                    <a:pt x="530" y="86"/>
                  </a:lnTo>
                  <a:lnTo>
                    <a:pt x="538" y="88"/>
                  </a:lnTo>
                  <a:lnTo>
                    <a:pt x="546" y="93"/>
                  </a:lnTo>
                  <a:lnTo>
                    <a:pt x="549" y="94"/>
                  </a:lnTo>
                  <a:lnTo>
                    <a:pt x="554" y="94"/>
                  </a:lnTo>
                  <a:lnTo>
                    <a:pt x="559" y="95"/>
                  </a:lnTo>
                  <a:lnTo>
                    <a:pt x="563" y="95"/>
                  </a:lnTo>
                  <a:lnTo>
                    <a:pt x="568" y="94"/>
                  </a:lnTo>
                  <a:lnTo>
                    <a:pt x="572" y="95"/>
                  </a:lnTo>
                  <a:lnTo>
                    <a:pt x="576" y="95"/>
                  </a:lnTo>
                  <a:lnTo>
                    <a:pt x="580" y="97"/>
                  </a:lnTo>
                  <a:lnTo>
                    <a:pt x="583" y="99"/>
                  </a:lnTo>
                  <a:lnTo>
                    <a:pt x="585" y="103"/>
                  </a:lnTo>
                  <a:lnTo>
                    <a:pt x="584" y="123"/>
                  </a:lnTo>
                  <a:lnTo>
                    <a:pt x="583" y="143"/>
                  </a:lnTo>
                  <a:lnTo>
                    <a:pt x="582" y="163"/>
                  </a:lnTo>
                  <a:lnTo>
                    <a:pt x="582" y="185"/>
                  </a:lnTo>
                  <a:lnTo>
                    <a:pt x="582" y="208"/>
                  </a:lnTo>
                  <a:lnTo>
                    <a:pt x="582" y="229"/>
                  </a:lnTo>
                  <a:lnTo>
                    <a:pt x="582" y="252"/>
                  </a:lnTo>
                  <a:lnTo>
                    <a:pt x="583" y="272"/>
                  </a:lnTo>
                  <a:lnTo>
                    <a:pt x="583" y="294"/>
                  </a:lnTo>
                  <a:lnTo>
                    <a:pt x="584" y="313"/>
                  </a:lnTo>
                  <a:lnTo>
                    <a:pt x="582" y="303"/>
                  </a:lnTo>
                  <a:lnTo>
                    <a:pt x="580" y="294"/>
                  </a:lnTo>
                  <a:lnTo>
                    <a:pt x="576" y="284"/>
                  </a:lnTo>
                  <a:lnTo>
                    <a:pt x="573" y="274"/>
                  </a:lnTo>
                  <a:lnTo>
                    <a:pt x="570" y="266"/>
                  </a:lnTo>
                  <a:lnTo>
                    <a:pt x="566" y="256"/>
                  </a:lnTo>
                  <a:lnTo>
                    <a:pt x="560" y="247"/>
                  </a:lnTo>
                  <a:lnTo>
                    <a:pt x="555" y="239"/>
                  </a:lnTo>
                  <a:lnTo>
                    <a:pt x="548" y="231"/>
                  </a:lnTo>
                  <a:lnTo>
                    <a:pt x="540" y="225"/>
                  </a:lnTo>
                  <a:lnTo>
                    <a:pt x="557" y="218"/>
                  </a:lnTo>
                  <a:lnTo>
                    <a:pt x="578" y="260"/>
                  </a:lnTo>
                  <a:lnTo>
                    <a:pt x="580" y="256"/>
                  </a:lnTo>
                  <a:lnTo>
                    <a:pt x="581" y="251"/>
                  </a:lnTo>
                  <a:lnTo>
                    <a:pt x="580" y="245"/>
                  </a:lnTo>
                  <a:lnTo>
                    <a:pt x="577" y="240"/>
                  </a:lnTo>
                  <a:lnTo>
                    <a:pt x="574" y="234"/>
                  </a:lnTo>
                  <a:lnTo>
                    <a:pt x="571" y="229"/>
                  </a:lnTo>
                  <a:lnTo>
                    <a:pt x="568" y="224"/>
                  </a:lnTo>
                  <a:lnTo>
                    <a:pt x="563" y="218"/>
                  </a:lnTo>
                  <a:lnTo>
                    <a:pt x="560" y="213"/>
                  </a:lnTo>
                  <a:lnTo>
                    <a:pt x="557" y="208"/>
                  </a:lnTo>
                  <a:lnTo>
                    <a:pt x="529" y="220"/>
                  </a:lnTo>
                  <a:lnTo>
                    <a:pt x="535" y="230"/>
                  </a:lnTo>
                  <a:lnTo>
                    <a:pt x="541" y="239"/>
                  </a:lnTo>
                  <a:lnTo>
                    <a:pt x="546" y="247"/>
                  </a:lnTo>
                  <a:lnTo>
                    <a:pt x="552" y="256"/>
                  </a:lnTo>
                  <a:lnTo>
                    <a:pt x="557" y="266"/>
                  </a:lnTo>
                  <a:lnTo>
                    <a:pt x="562" y="275"/>
                  </a:lnTo>
                  <a:lnTo>
                    <a:pt x="567" y="285"/>
                  </a:lnTo>
                  <a:lnTo>
                    <a:pt x="570" y="295"/>
                  </a:lnTo>
                  <a:lnTo>
                    <a:pt x="573" y="304"/>
                  </a:lnTo>
                  <a:lnTo>
                    <a:pt x="574" y="315"/>
                  </a:lnTo>
                  <a:lnTo>
                    <a:pt x="578" y="323"/>
                  </a:lnTo>
                  <a:lnTo>
                    <a:pt x="581" y="330"/>
                  </a:lnTo>
                  <a:lnTo>
                    <a:pt x="582" y="340"/>
                  </a:lnTo>
                  <a:lnTo>
                    <a:pt x="582" y="350"/>
                  </a:lnTo>
                  <a:lnTo>
                    <a:pt x="582" y="359"/>
                  </a:lnTo>
                  <a:lnTo>
                    <a:pt x="582" y="370"/>
                  </a:lnTo>
                  <a:lnTo>
                    <a:pt x="582" y="380"/>
                  </a:lnTo>
                  <a:lnTo>
                    <a:pt x="582" y="390"/>
                  </a:lnTo>
                  <a:lnTo>
                    <a:pt x="583" y="399"/>
                  </a:lnTo>
                  <a:lnTo>
                    <a:pt x="584" y="409"/>
                  </a:lnTo>
                  <a:lnTo>
                    <a:pt x="583" y="415"/>
                  </a:lnTo>
                  <a:lnTo>
                    <a:pt x="583" y="422"/>
                  </a:lnTo>
                  <a:lnTo>
                    <a:pt x="583" y="428"/>
                  </a:lnTo>
                  <a:lnTo>
                    <a:pt x="583" y="434"/>
                  </a:lnTo>
                  <a:lnTo>
                    <a:pt x="583" y="441"/>
                  </a:lnTo>
                  <a:lnTo>
                    <a:pt x="583" y="447"/>
                  </a:lnTo>
                  <a:lnTo>
                    <a:pt x="582" y="454"/>
                  </a:lnTo>
                  <a:lnTo>
                    <a:pt x="580" y="460"/>
                  </a:lnTo>
                  <a:lnTo>
                    <a:pt x="577" y="467"/>
                  </a:lnTo>
                  <a:lnTo>
                    <a:pt x="574" y="474"/>
                  </a:lnTo>
                  <a:lnTo>
                    <a:pt x="573" y="475"/>
                  </a:lnTo>
                  <a:lnTo>
                    <a:pt x="572" y="477"/>
                  </a:lnTo>
                  <a:lnTo>
                    <a:pt x="571" y="480"/>
                  </a:lnTo>
                  <a:lnTo>
                    <a:pt x="570" y="482"/>
                  </a:lnTo>
                  <a:lnTo>
                    <a:pt x="570" y="484"/>
                  </a:lnTo>
                  <a:lnTo>
                    <a:pt x="570" y="486"/>
                  </a:lnTo>
                  <a:lnTo>
                    <a:pt x="570" y="487"/>
                  </a:lnTo>
                  <a:lnTo>
                    <a:pt x="571" y="489"/>
                  </a:lnTo>
                  <a:lnTo>
                    <a:pt x="573" y="489"/>
                  </a:lnTo>
                  <a:lnTo>
                    <a:pt x="574" y="489"/>
                  </a:lnTo>
                  <a:lnTo>
                    <a:pt x="573" y="491"/>
                  </a:lnTo>
                  <a:lnTo>
                    <a:pt x="576" y="496"/>
                  </a:lnTo>
                  <a:lnTo>
                    <a:pt x="577" y="495"/>
                  </a:lnTo>
                  <a:lnTo>
                    <a:pt x="578" y="494"/>
                  </a:lnTo>
                  <a:lnTo>
                    <a:pt x="578" y="493"/>
                  </a:lnTo>
                  <a:lnTo>
                    <a:pt x="578" y="490"/>
                  </a:lnTo>
                  <a:lnTo>
                    <a:pt x="578" y="489"/>
                  </a:lnTo>
                  <a:lnTo>
                    <a:pt x="578" y="487"/>
                  </a:lnTo>
                  <a:lnTo>
                    <a:pt x="578" y="486"/>
                  </a:lnTo>
                  <a:lnTo>
                    <a:pt x="580" y="485"/>
                  </a:lnTo>
                  <a:lnTo>
                    <a:pt x="581" y="484"/>
                  </a:lnTo>
                  <a:lnTo>
                    <a:pt x="582" y="483"/>
                  </a:lnTo>
                  <a:lnTo>
                    <a:pt x="582" y="484"/>
                  </a:lnTo>
                  <a:lnTo>
                    <a:pt x="582" y="487"/>
                  </a:lnTo>
                  <a:lnTo>
                    <a:pt x="582" y="489"/>
                  </a:lnTo>
                  <a:lnTo>
                    <a:pt x="583" y="493"/>
                  </a:lnTo>
                  <a:lnTo>
                    <a:pt x="584" y="496"/>
                  </a:lnTo>
                  <a:lnTo>
                    <a:pt x="585" y="500"/>
                  </a:lnTo>
                  <a:lnTo>
                    <a:pt x="585" y="503"/>
                  </a:lnTo>
                  <a:lnTo>
                    <a:pt x="585" y="507"/>
                  </a:lnTo>
                  <a:lnTo>
                    <a:pt x="585" y="510"/>
                  </a:lnTo>
                  <a:lnTo>
                    <a:pt x="584" y="512"/>
                  </a:lnTo>
                  <a:lnTo>
                    <a:pt x="587" y="520"/>
                  </a:lnTo>
                  <a:lnTo>
                    <a:pt x="585" y="520"/>
                  </a:lnTo>
                  <a:lnTo>
                    <a:pt x="584" y="527"/>
                  </a:lnTo>
                  <a:lnTo>
                    <a:pt x="582" y="532"/>
                  </a:lnTo>
                  <a:lnTo>
                    <a:pt x="578" y="538"/>
                  </a:lnTo>
                  <a:lnTo>
                    <a:pt x="575" y="543"/>
                  </a:lnTo>
                  <a:lnTo>
                    <a:pt x="570" y="547"/>
                  </a:lnTo>
                  <a:lnTo>
                    <a:pt x="566" y="552"/>
                  </a:lnTo>
                  <a:lnTo>
                    <a:pt x="559" y="556"/>
                  </a:lnTo>
                  <a:lnTo>
                    <a:pt x="554" y="561"/>
                  </a:lnTo>
                  <a:lnTo>
                    <a:pt x="548" y="566"/>
                  </a:lnTo>
                  <a:lnTo>
                    <a:pt x="542" y="571"/>
                  </a:lnTo>
                  <a:lnTo>
                    <a:pt x="533" y="575"/>
                  </a:lnTo>
                  <a:lnTo>
                    <a:pt x="524" y="579"/>
                  </a:lnTo>
                  <a:lnTo>
                    <a:pt x="515" y="583"/>
                  </a:lnTo>
                  <a:lnTo>
                    <a:pt x="505" y="586"/>
                  </a:lnTo>
                  <a:lnTo>
                    <a:pt x="496" y="589"/>
                  </a:lnTo>
                  <a:lnTo>
                    <a:pt x="486" y="593"/>
                  </a:lnTo>
                  <a:lnTo>
                    <a:pt x="476" y="595"/>
                  </a:lnTo>
                  <a:lnTo>
                    <a:pt x="467" y="596"/>
                  </a:lnTo>
                  <a:lnTo>
                    <a:pt x="457" y="598"/>
                  </a:lnTo>
                  <a:lnTo>
                    <a:pt x="446" y="598"/>
                  </a:lnTo>
                  <a:lnTo>
                    <a:pt x="445" y="596"/>
                  </a:lnTo>
                  <a:lnTo>
                    <a:pt x="444" y="594"/>
                  </a:lnTo>
                  <a:lnTo>
                    <a:pt x="442" y="591"/>
                  </a:lnTo>
                  <a:lnTo>
                    <a:pt x="441" y="589"/>
                  </a:lnTo>
                  <a:lnTo>
                    <a:pt x="440" y="588"/>
                  </a:lnTo>
                  <a:lnTo>
                    <a:pt x="440" y="587"/>
                  </a:lnTo>
                  <a:lnTo>
                    <a:pt x="439" y="585"/>
                  </a:lnTo>
                  <a:lnTo>
                    <a:pt x="439" y="583"/>
                  </a:lnTo>
                  <a:lnTo>
                    <a:pt x="440" y="580"/>
                  </a:lnTo>
                  <a:lnTo>
                    <a:pt x="441" y="576"/>
                  </a:lnTo>
                  <a:lnTo>
                    <a:pt x="442" y="575"/>
                  </a:lnTo>
                  <a:lnTo>
                    <a:pt x="443" y="574"/>
                  </a:lnTo>
                  <a:lnTo>
                    <a:pt x="445" y="574"/>
                  </a:lnTo>
                  <a:lnTo>
                    <a:pt x="446" y="574"/>
                  </a:lnTo>
                  <a:lnTo>
                    <a:pt x="448" y="574"/>
                  </a:lnTo>
                  <a:lnTo>
                    <a:pt x="451" y="575"/>
                  </a:lnTo>
                  <a:lnTo>
                    <a:pt x="452" y="575"/>
                  </a:lnTo>
                  <a:lnTo>
                    <a:pt x="454" y="575"/>
                  </a:lnTo>
                  <a:lnTo>
                    <a:pt x="456" y="574"/>
                  </a:lnTo>
                  <a:lnTo>
                    <a:pt x="457" y="573"/>
                  </a:lnTo>
                  <a:lnTo>
                    <a:pt x="456" y="574"/>
                  </a:lnTo>
                  <a:lnTo>
                    <a:pt x="456" y="575"/>
                  </a:lnTo>
                  <a:lnTo>
                    <a:pt x="456" y="575"/>
                  </a:lnTo>
                  <a:lnTo>
                    <a:pt x="457" y="575"/>
                  </a:lnTo>
                  <a:lnTo>
                    <a:pt x="457" y="575"/>
                  </a:lnTo>
                  <a:lnTo>
                    <a:pt x="457" y="576"/>
                  </a:lnTo>
                  <a:lnTo>
                    <a:pt x="457" y="576"/>
                  </a:lnTo>
                  <a:lnTo>
                    <a:pt x="458" y="576"/>
                  </a:lnTo>
                  <a:lnTo>
                    <a:pt x="458" y="576"/>
                  </a:lnTo>
                  <a:lnTo>
                    <a:pt x="458" y="576"/>
                  </a:lnTo>
                  <a:lnTo>
                    <a:pt x="459" y="576"/>
                  </a:lnTo>
                  <a:lnTo>
                    <a:pt x="460" y="575"/>
                  </a:lnTo>
                  <a:lnTo>
                    <a:pt x="462" y="574"/>
                  </a:lnTo>
                  <a:lnTo>
                    <a:pt x="466" y="573"/>
                  </a:lnTo>
                  <a:lnTo>
                    <a:pt x="468" y="573"/>
                  </a:lnTo>
                  <a:lnTo>
                    <a:pt x="471" y="572"/>
                  </a:lnTo>
                  <a:lnTo>
                    <a:pt x="473" y="571"/>
                  </a:lnTo>
                  <a:lnTo>
                    <a:pt x="475" y="571"/>
                  </a:lnTo>
                  <a:lnTo>
                    <a:pt x="477" y="569"/>
                  </a:lnTo>
                  <a:lnTo>
                    <a:pt x="480" y="567"/>
                  </a:lnTo>
                  <a:lnTo>
                    <a:pt x="481" y="565"/>
                  </a:lnTo>
                  <a:lnTo>
                    <a:pt x="481" y="566"/>
                  </a:lnTo>
                  <a:lnTo>
                    <a:pt x="481" y="567"/>
                  </a:lnTo>
                  <a:lnTo>
                    <a:pt x="481" y="568"/>
                  </a:lnTo>
                  <a:lnTo>
                    <a:pt x="482" y="568"/>
                  </a:lnTo>
                  <a:lnTo>
                    <a:pt x="482" y="568"/>
                  </a:lnTo>
                  <a:lnTo>
                    <a:pt x="483" y="568"/>
                  </a:lnTo>
                  <a:lnTo>
                    <a:pt x="484" y="569"/>
                  </a:lnTo>
                  <a:lnTo>
                    <a:pt x="485" y="569"/>
                  </a:lnTo>
                  <a:lnTo>
                    <a:pt x="485" y="569"/>
                  </a:lnTo>
                  <a:lnTo>
                    <a:pt x="486" y="569"/>
                  </a:lnTo>
                  <a:lnTo>
                    <a:pt x="487" y="568"/>
                  </a:lnTo>
                  <a:lnTo>
                    <a:pt x="488" y="567"/>
                  </a:lnTo>
                  <a:lnTo>
                    <a:pt x="489" y="566"/>
                  </a:lnTo>
                  <a:lnTo>
                    <a:pt x="490" y="566"/>
                  </a:lnTo>
                  <a:lnTo>
                    <a:pt x="491" y="566"/>
                  </a:lnTo>
                  <a:lnTo>
                    <a:pt x="492" y="567"/>
                  </a:lnTo>
                  <a:lnTo>
                    <a:pt x="494" y="566"/>
                  </a:lnTo>
                  <a:lnTo>
                    <a:pt x="494" y="566"/>
                  </a:lnTo>
                  <a:lnTo>
                    <a:pt x="494" y="564"/>
                  </a:lnTo>
                  <a:lnTo>
                    <a:pt x="491" y="561"/>
                  </a:lnTo>
                  <a:lnTo>
                    <a:pt x="494" y="565"/>
                  </a:lnTo>
                  <a:lnTo>
                    <a:pt x="495" y="564"/>
                  </a:lnTo>
                  <a:lnTo>
                    <a:pt x="497" y="562"/>
                  </a:lnTo>
                  <a:lnTo>
                    <a:pt x="498" y="561"/>
                  </a:lnTo>
                  <a:lnTo>
                    <a:pt x="499" y="560"/>
                  </a:lnTo>
                  <a:lnTo>
                    <a:pt x="500" y="559"/>
                  </a:lnTo>
                  <a:lnTo>
                    <a:pt x="501" y="559"/>
                  </a:lnTo>
                  <a:lnTo>
                    <a:pt x="502" y="558"/>
                  </a:lnTo>
                  <a:lnTo>
                    <a:pt x="503" y="559"/>
                  </a:lnTo>
                  <a:lnTo>
                    <a:pt x="504" y="560"/>
                  </a:lnTo>
                  <a:lnTo>
                    <a:pt x="506" y="561"/>
                  </a:lnTo>
                  <a:lnTo>
                    <a:pt x="504" y="561"/>
                  </a:lnTo>
                  <a:lnTo>
                    <a:pt x="509" y="557"/>
                  </a:lnTo>
                  <a:lnTo>
                    <a:pt x="510" y="559"/>
                  </a:lnTo>
                  <a:lnTo>
                    <a:pt x="507" y="560"/>
                  </a:lnTo>
                  <a:lnTo>
                    <a:pt x="510" y="561"/>
                  </a:lnTo>
                  <a:lnTo>
                    <a:pt x="519" y="553"/>
                  </a:lnTo>
                  <a:lnTo>
                    <a:pt x="518" y="553"/>
                  </a:lnTo>
                  <a:lnTo>
                    <a:pt x="518" y="552"/>
                  </a:lnTo>
                  <a:lnTo>
                    <a:pt x="517" y="552"/>
                  </a:lnTo>
                  <a:lnTo>
                    <a:pt x="517" y="552"/>
                  </a:lnTo>
                  <a:lnTo>
                    <a:pt x="516" y="551"/>
                  </a:lnTo>
                  <a:lnTo>
                    <a:pt x="516" y="551"/>
                  </a:lnTo>
                  <a:lnTo>
                    <a:pt x="515" y="550"/>
                  </a:lnTo>
                  <a:lnTo>
                    <a:pt x="515" y="550"/>
                  </a:lnTo>
                  <a:lnTo>
                    <a:pt x="514" y="550"/>
                  </a:lnTo>
                  <a:lnTo>
                    <a:pt x="513" y="550"/>
                  </a:lnTo>
                  <a:lnTo>
                    <a:pt x="512" y="552"/>
                  </a:lnTo>
                  <a:lnTo>
                    <a:pt x="510" y="550"/>
                  </a:lnTo>
                  <a:lnTo>
                    <a:pt x="512" y="548"/>
                  </a:lnTo>
                  <a:lnTo>
                    <a:pt x="514" y="548"/>
                  </a:lnTo>
                  <a:lnTo>
                    <a:pt x="515" y="548"/>
                  </a:lnTo>
                  <a:lnTo>
                    <a:pt x="516" y="550"/>
                  </a:lnTo>
                  <a:lnTo>
                    <a:pt x="517" y="551"/>
                  </a:lnTo>
                  <a:lnTo>
                    <a:pt x="518" y="553"/>
                  </a:lnTo>
                  <a:lnTo>
                    <a:pt x="519" y="554"/>
                  </a:lnTo>
                  <a:lnTo>
                    <a:pt x="520" y="555"/>
                  </a:lnTo>
                  <a:lnTo>
                    <a:pt x="521" y="555"/>
                  </a:lnTo>
                  <a:lnTo>
                    <a:pt x="525" y="555"/>
                  </a:lnTo>
                  <a:lnTo>
                    <a:pt x="528" y="547"/>
                  </a:lnTo>
                  <a:lnTo>
                    <a:pt x="529" y="550"/>
                  </a:lnTo>
                  <a:lnTo>
                    <a:pt x="533" y="546"/>
                  </a:lnTo>
                  <a:lnTo>
                    <a:pt x="538" y="543"/>
                  </a:lnTo>
                  <a:lnTo>
                    <a:pt x="541" y="540"/>
                  </a:lnTo>
                  <a:lnTo>
                    <a:pt x="544" y="538"/>
                  </a:lnTo>
                  <a:lnTo>
                    <a:pt x="546" y="536"/>
                  </a:lnTo>
                  <a:lnTo>
                    <a:pt x="549" y="533"/>
                  </a:lnTo>
                  <a:lnTo>
                    <a:pt x="552" y="531"/>
                  </a:lnTo>
                  <a:lnTo>
                    <a:pt x="554" y="528"/>
                  </a:lnTo>
                  <a:lnTo>
                    <a:pt x="555" y="524"/>
                  </a:lnTo>
                  <a:lnTo>
                    <a:pt x="557" y="519"/>
                  </a:lnTo>
                  <a:lnTo>
                    <a:pt x="555" y="516"/>
                  </a:lnTo>
                  <a:lnTo>
                    <a:pt x="558" y="526"/>
                  </a:lnTo>
                  <a:lnTo>
                    <a:pt x="558" y="525"/>
                  </a:lnTo>
                  <a:lnTo>
                    <a:pt x="559" y="524"/>
                  </a:lnTo>
                  <a:lnTo>
                    <a:pt x="560" y="523"/>
                  </a:lnTo>
                  <a:lnTo>
                    <a:pt x="560" y="522"/>
                  </a:lnTo>
                  <a:lnTo>
                    <a:pt x="561" y="520"/>
                  </a:lnTo>
                  <a:lnTo>
                    <a:pt x="561" y="519"/>
                  </a:lnTo>
                  <a:lnTo>
                    <a:pt x="562" y="518"/>
                  </a:lnTo>
                  <a:lnTo>
                    <a:pt x="562" y="517"/>
                  </a:lnTo>
                  <a:lnTo>
                    <a:pt x="561" y="516"/>
                  </a:lnTo>
                  <a:lnTo>
                    <a:pt x="560" y="515"/>
                  </a:lnTo>
                  <a:lnTo>
                    <a:pt x="562" y="516"/>
                  </a:lnTo>
                  <a:lnTo>
                    <a:pt x="563" y="515"/>
                  </a:lnTo>
                  <a:lnTo>
                    <a:pt x="564" y="514"/>
                  </a:lnTo>
                  <a:lnTo>
                    <a:pt x="566" y="513"/>
                  </a:lnTo>
                  <a:lnTo>
                    <a:pt x="566" y="511"/>
                  </a:lnTo>
                  <a:lnTo>
                    <a:pt x="566" y="509"/>
                  </a:lnTo>
                  <a:lnTo>
                    <a:pt x="566" y="508"/>
                  </a:lnTo>
                  <a:lnTo>
                    <a:pt x="566" y="505"/>
                  </a:lnTo>
                  <a:lnTo>
                    <a:pt x="567" y="504"/>
                  </a:lnTo>
                  <a:lnTo>
                    <a:pt x="567" y="504"/>
                  </a:lnTo>
                  <a:lnTo>
                    <a:pt x="568" y="503"/>
                  </a:lnTo>
                  <a:lnTo>
                    <a:pt x="568" y="503"/>
                  </a:lnTo>
                  <a:lnTo>
                    <a:pt x="567" y="502"/>
                  </a:lnTo>
                  <a:lnTo>
                    <a:pt x="567" y="502"/>
                  </a:lnTo>
                  <a:lnTo>
                    <a:pt x="567" y="501"/>
                  </a:lnTo>
                  <a:lnTo>
                    <a:pt x="566" y="501"/>
                  </a:lnTo>
                  <a:lnTo>
                    <a:pt x="566" y="500"/>
                  </a:lnTo>
                  <a:lnTo>
                    <a:pt x="564" y="500"/>
                  </a:lnTo>
                  <a:lnTo>
                    <a:pt x="564" y="499"/>
                  </a:lnTo>
                  <a:lnTo>
                    <a:pt x="564" y="499"/>
                  </a:lnTo>
                  <a:lnTo>
                    <a:pt x="561" y="501"/>
                  </a:lnTo>
                  <a:lnTo>
                    <a:pt x="558" y="503"/>
                  </a:lnTo>
                  <a:lnTo>
                    <a:pt x="556" y="507"/>
                  </a:lnTo>
                  <a:lnTo>
                    <a:pt x="554" y="509"/>
                  </a:lnTo>
                  <a:lnTo>
                    <a:pt x="552" y="512"/>
                  </a:lnTo>
                  <a:lnTo>
                    <a:pt x="549" y="515"/>
                  </a:lnTo>
                  <a:lnTo>
                    <a:pt x="547" y="517"/>
                  </a:lnTo>
                  <a:lnTo>
                    <a:pt x="545" y="519"/>
                  </a:lnTo>
                  <a:lnTo>
                    <a:pt x="542" y="522"/>
                  </a:lnTo>
                  <a:lnTo>
                    <a:pt x="539" y="523"/>
                  </a:lnTo>
                  <a:lnTo>
                    <a:pt x="540" y="531"/>
                  </a:lnTo>
                  <a:lnTo>
                    <a:pt x="537" y="528"/>
                  </a:lnTo>
                  <a:lnTo>
                    <a:pt x="534" y="529"/>
                  </a:lnTo>
                  <a:lnTo>
                    <a:pt x="533" y="530"/>
                  </a:lnTo>
                  <a:lnTo>
                    <a:pt x="531" y="532"/>
                  </a:lnTo>
                  <a:lnTo>
                    <a:pt x="530" y="533"/>
                  </a:lnTo>
                  <a:lnTo>
                    <a:pt x="529" y="536"/>
                  </a:lnTo>
                  <a:lnTo>
                    <a:pt x="528" y="537"/>
                  </a:lnTo>
                  <a:lnTo>
                    <a:pt x="527" y="539"/>
                  </a:lnTo>
                  <a:lnTo>
                    <a:pt x="527" y="540"/>
                  </a:lnTo>
                  <a:lnTo>
                    <a:pt x="527" y="541"/>
                  </a:lnTo>
                  <a:lnTo>
                    <a:pt x="528" y="542"/>
                  </a:lnTo>
                  <a:lnTo>
                    <a:pt x="528" y="542"/>
                  </a:lnTo>
                  <a:lnTo>
                    <a:pt x="528" y="541"/>
                  </a:lnTo>
                  <a:lnTo>
                    <a:pt x="528" y="540"/>
                  </a:lnTo>
                  <a:lnTo>
                    <a:pt x="528" y="540"/>
                  </a:lnTo>
                  <a:lnTo>
                    <a:pt x="528" y="539"/>
                  </a:lnTo>
                  <a:lnTo>
                    <a:pt x="528" y="539"/>
                  </a:lnTo>
                  <a:lnTo>
                    <a:pt x="527" y="538"/>
                  </a:lnTo>
                  <a:lnTo>
                    <a:pt x="527" y="538"/>
                  </a:lnTo>
                  <a:lnTo>
                    <a:pt x="527" y="538"/>
                  </a:lnTo>
                  <a:lnTo>
                    <a:pt x="526" y="537"/>
                  </a:lnTo>
                  <a:lnTo>
                    <a:pt x="519" y="541"/>
                  </a:lnTo>
                  <a:lnTo>
                    <a:pt x="513" y="544"/>
                  </a:lnTo>
                  <a:lnTo>
                    <a:pt x="505" y="547"/>
                  </a:lnTo>
                  <a:lnTo>
                    <a:pt x="498" y="551"/>
                  </a:lnTo>
                  <a:lnTo>
                    <a:pt x="490" y="554"/>
                  </a:lnTo>
                  <a:lnTo>
                    <a:pt x="483" y="557"/>
                  </a:lnTo>
                  <a:lnTo>
                    <a:pt x="474" y="559"/>
                  </a:lnTo>
                  <a:lnTo>
                    <a:pt x="467" y="561"/>
                  </a:lnTo>
                  <a:lnTo>
                    <a:pt x="457" y="564"/>
                  </a:lnTo>
                  <a:lnTo>
                    <a:pt x="448" y="566"/>
                  </a:lnTo>
                  <a:lnTo>
                    <a:pt x="448" y="565"/>
                  </a:lnTo>
                  <a:lnTo>
                    <a:pt x="447" y="565"/>
                  </a:lnTo>
                  <a:lnTo>
                    <a:pt x="447" y="565"/>
                  </a:lnTo>
                  <a:lnTo>
                    <a:pt x="446" y="565"/>
                  </a:lnTo>
                  <a:lnTo>
                    <a:pt x="446" y="564"/>
                  </a:lnTo>
                  <a:lnTo>
                    <a:pt x="445" y="564"/>
                  </a:lnTo>
                  <a:lnTo>
                    <a:pt x="445" y="564"/>
                  </a:lnTo>
                  <a:lnTo>
                    <a:pt x="444" y="564"/>
                  </a:lnTo>
                  <a:lnTo>
                    <a:pt x="443" y="565"/>
                  </a:lnTo>
                  <a:lnTo>
                    <a:pt x="443" y="565"/>
                  </a:lnTo>
                  <a:lnTo>
                    <a:pt x="444" y="564"/>
                  </a:lnTo>
                  <a:lnTo>
                    <a:pt x="445" y="562"/>
                  </a:lnTo>
                  <a:lnTo>
                    <a:pt x="446" y="561"/>
                  </a:lnTo>
                  <a:lnTo>
                    <a:pt x="447" y="559"/>
                  </a:lnTo>
                  <a:lnTo>
                    <a:pt x="447" y="558"/>
                  </a:lnTo>
                  <a:lnTo>
                    <a:pt x="448" y="557"/>
                  </a:lnTo>
                  <a:lnTo>
                    <a:pt x="448" y="556"/>
                  </a:lnTo>
                  <a:lnTo>
                    <a:pt x="448" y="554"/>
                  </a:lnTo>
                  <a:lnTo>
                    <a:pt x="447" y="553"/>
                  </a:lnTo>
                  <a:lnTo>
                    <a:pt x="446" y="552"/>
                  </a:lnTo>
                  <a:lnTo>
                    <a:pt x="439" y="544"/>
                  </a:lnTo>
                  <a:lnTo>
                    <a:pt x="437" y="545"/>
                  </a:lnTo>
                  <a:lnTo>
                    <a:pt x="433" y="545"/>
                  </a:lnTo>
                  <a:lnTo>
                    <a:pt x="429" y="544"/>
                  </a:lnTo>
                  <a:lnTo>
                    <a:pt x="426" y="542"/>
                  </a:lnTo>
                  <a:lnTo>
                    <a:pt x="421" y="540"/>
                  </a:lnTo>
                  <a:lnTo>
                    <a:pt x="417" y="538"/>
                  </a:lnTo>
                  <a:lnTo>
                    <a:pt x="413" y="536"/>
                  </a:lnTo>
                  <a:lnTo>
                    <a:pt x="410" y="533"/>
                  </a:lnTo>
                  <a:lnTo>
                    <a:pt x="406" y="532"/>
                  </a:lnTo>
                  <a:lnTo>
                    <a:pt x="404" y="531"/>
                  </a:lnTo>
                  <a:lnTo>
                    <a:pt x="403" y="531"/>
                  </a:lnTo>
                  <a:lnTo>
                    <a:pt x="402" y="531"/>
                  </a:lnTo>
                  <a:lnTo>
                    <a:pt x="401" y="531"/>
                  </a:lnTo>
                  <a:lnTo>
                    <a:pt x="399" y="531"/>
                  </a:lnTo>
                  <a:lnTo>
                    <a:pt x="398" y="532"/>
                  </a:lnTo>
                  <a:lnTo>
                    <a:pt x="397" y="532"/>
                  </a:lnTo>
                  <a:lnTo>
                    <a:pt x="396" y="533"/>
                  </a:lnTo>
                  <a:lnTo>
                    <a:pt x="395" y="536"/>
                  </a:lnTo>
                  <a:lnTo>
                    <a:pt x="395" y="537"/>
                  </a:lnTo>
                  <a:lnTo>
                    <a:pt x="394" y="539"/>
                  </a:lnTo>
                  <a:lnTo>
                    <a:pt x="394" y="537"/>
                  </a:lnTo>
                  <a:lnTo>
                    <a:pt x="390" y="538"/>
                  </a:lnTo>
                  <a:lnTo>
                    <a:pt x="387" y="538"/>
                  </a:lnTo>
                  <a:lnTo>
                    <a:pt x="384" y="540"/>
                  </a:lnTo>
                  <a:lnTo>
                    <a:pt x="383" y="541"/>
                  </a:lnTo>
                  <a:lnTo>
                    <a:pt x="381" y="544"/>
                  </a:lnTo>
                  <a:lnTo>
                    <a:pt x="380" y="546"/>
                  </a:lnTo>
                  <a:lnTo>
                    <a:pt x="378" y="550"/>
                  </a:lnTo>
                  <a:lnTo>
                    <a:pt x="377" y="553"/>
                  </a:lnTo>
                  <a:lnTo>
                    <a:pt x="376" y="556"/>
                  </a:lnTo>
                  <a:lnTo>
                    <a:pt x="374" y="559"/>
                  </a:lnTo>
                  <a:lnTo>
                    <a:pt x="366" y="554"/>
                  </a:lnTo>
                  <a:lnTo>
                    <a:pt x="358" y="548"/>
                  </a:lnTo>
                  <a:lnTo>
                    <a:pt x="351" y="542"/>
                  </a:lnTo>
                  <a:lnTo>
                    <a:pt x="344" y="534"/>
                  </a:lnTo>
                  <a:lnTo>
                    <a:pt x="338" y="527"/>
                  </a:lnTo>
                  <a:lnTo>
                    <a:pt x="332" y="519"/>
                  </a:lnTo>
                  <a:lnTo>
                    <a:pt x="328" y="511"/>
                  </a:lnTo>
                  <a:lnTo>
                    <a:pt x="324" y="502"/>
                  </a:lnTo>
                  <a:lnTo>
                    <a:pt x="319" y="494"/>
                  </a:lnTo>
                  <a:lnTo>
                    <a:pt x="316" y="484"/>
                  </a:lnTo>
                  <a:lnTo>
                    <a:pt x="313" y="488"/>
                  </a:lnTo>
                  <a:lnTo>
                    <a:pt x="313" y="484"/>
                  </a:lnTo>
                  <a:lnTo>
                    <a:pt x="313" y="480"/>
                  </a:lnTo>
                  <a:lnTo>
                    <a:pt x="313" y="475"/>
                  </a:lnTo>
                  <a:lnTo>
                    <a:pt x="313" y="471"/>
                  </a:lnTo>
                  <a:lnTo>
                    <a:pt x="312" y="467"/>
                  </a:lnTo>
                  <a:lnTo>
                    <a:pt x="312" y="462"/>
                  </a:lnTo>
                  <a:lnTo>
                    <a:pt x="311" y="458"/>
                  </a:lnTo>
                  <a:lnTo>
                    <a:pt x="310" y="454"/>
                  </a:lnTo>
                  <a:lnTo>
                    <a:pt x="310" y="451"/>
                  </a:lnTo>
                  <a:lnTo>
                    <a:pt x="309" y="446"/>
                  </a:lnTo>
                  <a:lnTo>
                    <a:pt x="309" y="447"/>
                  </a:lnTo>
                  <a:lnTo>
                    <a:pt x="308" y="447"/>
                  </a:lnTo>
                  <a:lnTo>
                    <a:pt x="308" y="447"/>
                  </a:lnTo>
                  <a:lnTo>
                    <a:pt x="308" y="448"/>
                  </a:lnTo>
                  <a:lnTo>
                    <a:pt x="308" y="448"/>
                  </a:lnTo>
                  <a:lnTo>
                    <a:pt x="308" y="450"/>
                  </a:lnTo>
                  <a:lnTo>
                    <a:pt x="308" y="450"/>
                  </a:lnTo>
                  <a:lnTo>
                    <a:pt x="308" y="451"/>
                  </a:lnTo>
                  <a:lnTo>
                    <a:pt x="308" y="452"/>
                  </a:lnTo>
                  <a:lnTo>
                    <a:pt x="308" y="452"/>
                  </a:lnTo>
                  <a:lnTo>
                    <a:pt x="309" y="447"/>
                  </a:lnTo>
                  <a:lnTo>
                    <a:pt x="309" y="443"/>
                  </a:lnTo>
                  <a:lnTo>
                    <a:pt x="310" y="440"/>
                  </a:lnTo>
                  <a:lnTo>
                    <a:pt x="311" y="437"/>
                  </a:lnTo>
                  <a:lnTo>
                    <a:pt x="311" y="432"/>
                  </a:lnTo>
                  <a:lnTo>
                    <a:pt x="311" y="429"/>
                  </a:lnTo>
                  <a:lnTo>
                    <a:pt x="312" y="425"/>
                  </a:lnTo>
                  <a:lnTo>
                    <a:pt x="312" y="420"/>
                  </a:lnTo>
                  <a:lnTo>
                    <a:pt x="312" y="414"/>
                  </a:lnTo>
                  <a:lnTo>
                    <a:pt x="313" y="409"/>
                  </a:lnTo>
                  <a:lnTo>
                    <a:pt x="313" y="404"/>
                  </a:lnTo>
                  <a:lnTo>
                    <a:pt x="313" y="401"/>
                  </a:lnTo>
                  <a:lnTo>
                    <a:pt x="314" y="399"/>
                  </a:lnTo>
                  <a:lnTo>
                    <a:pt x="314" y="398"/>
                  </a:lnTo>
                  <a:lnTo>
                    <a:pt x="315" y="397"/>
                  </a:lnTo>
                  <a:lnTo>
                    <a:pt x="316" y="395"/>
                  </a:lnTo>
                  <a:lnTo>
                    <a:pt x="316" y="394"/>
                  </a:lnTo>
                  <a:lnTo>
                    <a:pt x="317" y="391"/>
                  </a:lnTo>
                  <a:lnTo>
                    <a:pt x="317" y="388"/>
                  </a:lnTo>
                  <a:lnTo>
                    <a:pt x="316" y="384"/>
                  </a:lnTo>
                  <a:lnTo>
                    <a:pt x="316" y="383"/>
                  </a:lnTo>
                  <a:lnTo>
                    <a:pt x="316" y="382"/>
                  </a:lnTo>
                  <a:lnTo>
                    <a:pt x="316" y="381"/>
                  </a:lnTo>
                  <a:lnTo>
                    <a:pt x="317" y="379"/>
                  </a:lnTo>
                  <a:lnTo>
                    <a:pt x="317" y="377"/>
                  </a:lnTo>
                  <a:lnTo>
                    <a:pt x="318" y="376"/>
                  </a:lnTo>
                  <a:lnTo>
                    <a:pt x="318" y="375"/>
                  </a:lnTo>
                  <a:lnTo>
                    <a:pt x="318" y="373"/>
                  </a:lnTo>
                  <a:lnTo>
                    <a:pt x="318" y="372"/>
                  </a:lnTo>
                  <a:lnTo>
                    <a:pt x="316" y="371"/>
                  </a:lnTo>
                  <a:lnTo>
                    <a:pt x="318" y="372"/>
                  </a:lnTo>
                  <a:lnTo>
                    <a:pt x="319" y="371"/>
                  </a:lnTo>
                  <a:lnTo>
                    <a:pt x="320" y="371"/>
                  </a:lnTo>
                  <a:lnTo>
                    <a:pt x="320" y="370"/>
                  </a:lnTo>
                  <a:lnTo>
                    <a:pt x="322" y="369"/>
                  </a:lnTo>
                  <a:lnTo>
                    <a:pt x="322" y="368"/>
                  </a:lnTo>
                  <a:lnTo>
                    <a:pt x="322" y="367"/>
                  </a:lnTo>
                  <a:lnTo>
                    <a:pt x="322" y="366"/>
                  </a:lnTo>
                  <a:lnTo>
                    <a:pt x="322" y="365"/>
                  </a:lnTo>
                  <a:lnTo>
                    <a:pt x="320" y="365"/>
                  </a:lnTo>
                  <a:lnTo>
                    <a:pt x="320" y="364"/>
                  </a:lnTo>
                  <a:lnTo>
                    <a:pt x="323" y="358"/>
                  </a:lnTo>
                  <a:lnTo>
                    <a:pt x="325" y="353"/>
                  </a:lnTo>
                  <a:lnTo>
                    <a:pt x="327" y="347"/>
                  </a:lnTo>
                  <a:lnTo>
                    <a:pt x="328" y="342"/>
                  </a:lnTo>
                  <a:lnTo>
                    <a:pt x="330" y="337"/>
                  </a:lnTo>
                  <a:lnTo>
                    <a:pt x="331" y="331"/>
                  </a:lnTo>
                  <a:lnTo>
                    <a:pt x="333" y="326"/>
                  </a:lnTo>
                  <a:lnTo>
                    <a:pt x="335" y="319"/>
                  </a:lnTo>
                  <a:lnTo>
                    <a:pt x="338" y="314"/>
                  </a:lnTo>
                  <a:lnTo>
                    <a:pt x="341" y="309"/>
                  </a:lnTo>
                  <a:lnTo>
                    <a:pt x="344" y="303"/>
                  </a:lnTo>
                  <a:lnTo>
                    <a:pt x="346" y="298"/>
                  </a:lnTo>
                  <a:lnTo>
                    <a:pt x="348" y="293"/>
                  </a:lnTo>
                  <a:lnTo>
                    <a:pt x="352" y="287"/>
                  </a:lnTo>
                  <a:lnTo>
                    <a:pt x="354" y="282"/>
                  </a:lnTo>
                  <a:lnTo>
                    <a:pt x="357" y="276"/>
                  </a:lnTo>
                  <a:lnTo>
                    <a:pt x="359" y="271"/>
                  </a:lnTo>
                  <a:lnTo>
                    <a:pt x="363" y="266"/>
                  </a:lnTo>
                  <a:lnTo>
                    <a:pt x="367" y="260"/>
                  </a:lnTo>
                  <a:lnTo>
                    <a:pt x="371" y="255"/>
                  </a:lnTo>
                  <a:lnTo>
                    <a:pt x="371" y="250"/>
                  </a:lnTo>
                  <a:lnTo>
                    <a:pt x="372" y="252"/>
                  </a:lnTo>
                  <a:lnTo>
                    <a:pt x="376" y="246"/>
                  </a:lnTo>
                  <a:lnTo>
                    <a:pt x="380" y="241"/>
                  </a:lnTo>
                  <a:lnTo>
                    <a:pt x="385" y="236"/>
                  </a:lnTo>
                  <a:lnTo>
                    <a:pt x="389" y="231"/>
                  </a:lnTo>
                  <a:lnTo>
                    <a:pt x="395" y="226"/>
                  </a:lnTo>
                  <a:lnTo>
                    <a:pt x="400" y="220"/>
                  </a:lnTo>
                  <a:lnTo>
                    <a:pt x="405" y="215"/>
                  </a:lnTo>
                  <a:lnTo>
                    <a:pt x="411" y="210"/>
                  </a:lnTo>
                  <a:lnTo>
                    <a:pt x="416" y="203"/>
                  </a:lnTo>
                  <a:lnTo>
                    <a:pt x="421" y="198"/>
                  </a:lnTo>
                  <a:lnTo>
                    <a:pt x="418" y="196"/>
                  </a:lnTo>
                  <a:lnTo>
                    <a:pt x="416" y="194"/>
                  </a:lnTo>
                  <a:lnTo>
                    <a:pt x="414" y="191"/>
                  </a:lnTo>
                  <a:lnTo>
                    <a:pt x="411" y="189"/>
                  </a:lnTo>
                  <a:lnTo>
                    <a:pt x="409" y="187"/>
                  </a:lnTo>
                  <a:lnTo>
                    <a:pt x="405" y="186"/>
                  </a:lnTo>
                  <a:lnTo>
                    <a:pt x="402" y="184"/>
                  </a:lnTo>
                  <a:lnTo>
                    <a:pt x="400" y="183"/>
                  </a:lnTo>
                  <a:lnTo>
                    <a:pt x="398" y="183"/>
                  </a:lnTo>
                  <a:lnTo>
                    <a:pt x="396" y="183"/>
                  </a:lnTo>
                  <a:lnTo>
                    <a:pt x="396" y="183"/>
                  </a:lnTo>
                  <a:lnTo>
                    <a:pt x="396" y="184"/>
                  </a:lnTo>
                  <a:lnTo>
                    <a:pt x="396" y="185"/>
                  </a:lnTo>
                  <a:lnTo>
                    <a:pt x="397" y="185"/>
                  </a:lnTo>
                  <a:lnTo>
                    <a:pt x="397" y="186"/>
                  </a:lnTo>
                  <a:lnTo>
                    <a:pt x="398" y="186"/>
                  </a:lnTo>
                  <a:lnTo>
                    <a:pt x="398" y="187"/>
                  </a:lnTo>
                  <a:lnTo>
                    <a:pt x="399" y="187"/>
                  </a:lnTo>
                  <a:lnTo>
                    <a:pt x="399" y="188"/>
                  </a:lnTo>
                  <a:lnTo>
                    <a:pt x="399" y="188"/>
                  </a:lnTo>
                  <a:lnTo>
                    <a:pt x="386" y="197"/>
                  </a:lnTo>
                  <a:lnTo>
                    <a:pt x="373" y="207"/>
                  </a:lnTo>
                  <a:lnTo>
                    <a:pt x="362" y="217"/>
                  </a:lnTo>
                  <a:lnTo>
                    <a:pt x="352" y="228"/>
                  </a:lnTo>
                  <a:lnTo>
                    <a:pt x="341" y="240"/>
                  </a:lnTo>
                  <a:lnTo>
                    <a:pt x="332" y="253"/>
                  </a:lnTo>
                  <a:lnTo>
                    <a:pt x="323" y="267"/>
                  </a:lnTo>
                  <a:lnTo>
                    <a:pt x="315" y="280"/>
                  </a:lnTo>
                  <a:lnTo>
                    <a:pt x="306" y="295"/>
                  </a:lnTo>
                  <a:lnTo>
                    <a:pt x="299" y="309"/>
                  </a:lnTo>
                  <a:lnTo>
                    <a:pt x="300" y="309"/>
                  </a:lnTo>
                  <a:lnTo>
                    <a:pt x="300" y="315"/>
                  </a:lnTo>
                  <a:lnTo>
                    <a:pt x="299" y="315"/>
                  </a:lnTo>
                  <a:lnTo>
                    <a:pt x="296" y="317"/>
                  </a:lnTo>
                  <a:lnTo>
                    <a:pt x="294" y="320"/>
                  </a:lnTo>
                  <a:lnTo>
                    <a:pt x="292" y="323"/>
                  </a:lnTo>
                  <a:lnTo>
                    <a:pt x="292" y="326"/>
                  </a:lnTo>
                  <a:lnTo>
                    <a:pt x="292" y="329"/>
                  </a:lnTo>
                  <a:lnTo>
                    <a:pt x="292" y="331"/>
                  </a:lnTo>
                  <a:lnTo>
                    <a:pt x="292" y="334"/>
                  </a:lnTo>
                  <a:lnTo>
                    <a:pt x="291" y="337"/>
                  </a:lnTo>
                  <a:lnTo>
                    <a:pt x="289" y="340"/>
                  </a:lnTo>
                  <a:lnTo>
                    <a:pt x="286" y="342"/>
                  </a:lnTo>
                  <a:lnTo>
                    <a:pt x="284" y="350"/>
                  </a:lnTo>
                  <a:lnTo>
                    <a:pt x="283" y="357"/>
                  </a:lnTo>
                  <a:lnTo>
                    <a:pt x="281" y="364"/>
                  </a:lnTo>
                  <a:lnTo>
                    <a:pt x="279" y="369"/>
                  </a:lnTo>
                  <a:lnTo>
                    <a:pt x="276" y="375"/>
                  </a:lnTo>
                  <a:lnTo>
                    <a:pt x="274" y="381"/>
                  </a:lnTo>
                  <a:lnTo>
                    <a:pt x="272" y="386"/>
                  </a:lnTo>
                  <a:lnTo>
                    <a:pt x="270" y="391"/>
                  </a:lnTo>
                  <a:lnTo>
                    <a:pt x="268" y="398"/>
                  </a:lnTo>
                  <a:lnTo>
                    <a:pt x="266" y="405"/>
                  </a:lnTo>
                  <a:lnTo>
                    <a:pt x="268" y="417"/>
                  </a:lnTo>
                  <a:lnTo>
                    <a:pt x="266" y="417"/>
                  </a:lnTo>
                  <a:lnTo>
                    <a:pt x="265" y="424"/>
                  </a:lnTo>
                  <a:lnTo>
                    <a:pt x="263" y="429"/>
                  </a:lnTo>
                  <a:lnTo>
                    <a:pt x="262" y="433"/>
                  </a:lnTo>
                  <a:lnTo>
                    <a:pt x="261" y="438"/>
                  </a:lnTo>
                  <a:lnTo>
                    <a:pt x="261" y="442"/>
                  </a:lnTo>
                  <a:lnTo>
                    <a:pt x="260" y="446"/>
                  </a:lnTo>
                  <a:lnTo>
                    <a:pt x="260" y="452"/>
                  </a:lnTo>
                  <a:lnTo>
                    <a:pt x="261" y="456"/>
                  </a:lnTo>
                  <a:lnTo>
                    <a:pt x="262" y="462"/>
                  </a:lnTo>
                  <a:lnTo>
                    <a:pt x="263" y="469"/>
                  </a:lnTo>
                  <a:lnTo>
                    <a:pt x="263" y="467"/>
                  </a:lnTo>
                  <a:lnTo>
                    <a:pt x="266" y="464"/>
                  </a:lnTo>
                  <a:lnTo>
                    <a:pt x="268" y="465"/>
                  </a:lnTo>
                  <a:lnTo>
                    <a:pt x="265" y="469"/>
                  </a:lnTo>
                  <a:lnTo>
                    <a:pt x="263" y="473"/>
                  </a:lnTo>
                  <a:lnTo>
                    <a:pt x="262" y="477"/>
                  </a:lnTo>
                  <a:lnTo>
                    <a:pt x="262" y="482"/>
                  </a:lnTo>
                  <a:lnTo>
                    <a:pt x="263" y="485"/>
                  </a:lnTo>
                  <a:lnTo>
                    <a:pt x="265" y="489"/>
                  </a:lnTo>
                  <a:lnTo>
                    <a:pt x="267" y="494"/>
                  </a:lnTo>
                  <a:lnTo>
                    <a:pt x="268" y="497"/>
                  </a:lnTo>
                  <a:lnTo>
                    <a:pt x="270" y="501"/>
                  </a:lnTo>
                  <a:lnTo>
                    <a:pt x="271" y="504"/>
                  </a:lnTo>
                  <a:lnTo>
                    <a:pt x="273" y="502"/>
                  </a:lnTo>
                  <a:lnTo>
                    <a:pt x="269" y="508"/>
                  </a:lnTo>
                  <a:lnTo>
                    <a:pt x="270" y="510"/>
                  </a:lnTo>
                  <a:lnTo>
                    <a:pt x="271" y="514"/>
                  </a:lnTo>
                  <a:lnTo>
                    <a:pt x="272" y="517"/>
                  </a:lnTo>
                  <a:lnTo>
                    <a:pt x="273" y="520"/>
                  </a:lnTo>
                  <a:lnTo>
                    <a:pt x="274" y="525"/>
                  </a:lnTo>
                  <a:lnTo>
                    <a:pt x="275" y="528"/>
                  </a:lnTo>
                  <a:lnTo>
                    <a:pt x="277" y="531"/>
                  </a:lnTo>
                  <a:lnTo>
                    <a:pt x="279" y="534"/>
                  </a:lnTo>
                  <a:lnTo>
                    <a:pt x="282" y="537"/>
                  </a:lnTo>
                  <a:lnTo>
                    <a:pt x="284" y="537"/>
                  </a:lnTo>
                  <a:lnTo>
                    <a:pt x="284" y="538"/>
                  </a:lnTo>
                  <a:lnTo>
                    <a:pt x="284" y="539"/>
                  </a:lnTo>
                  <a:lnTo>
                    <a:pt x="284" y="540"/>
                  </a:lnTo>
                  <a:lnTo>
                    <a:pt x="283" y="541"/>
                  </a:lnTo>
                  <a:lnTo>
                    <a:pt x="283" y="542"/>
                  </a:lnTo>
                  <a:lnTo>
                    <a:pt x="283" y="542"/>
                  </a:lnTo>
                  <a:lnTo>
                    <a:pt x="283" y="543"/>
                  </a:lnTo>
                  <a:lnTo>
                    <a:pt x="283" y="544"/>
                  </a:lnTo>
                  <a:lnTo>
                    <a:pt x="284" y="545"/>
                  </a:lnTo>
                  <a:lnTo>
                    <a:pt x="286" y="546"/>
                  </a:lnTo>
                  <a:lnTo>
                    <a:pt x="285" y="546"/>
                  </a:lnTo>
                  <a:lnTo>
                    <a:pt x="285" y="546"/>
                  </a:lnTo>
                  <a:lnTo>
                    <a:pt x="284" y="547"/>
                  </a:lnTo>
                  <a:lnTo>
                    <a:pt x="284" y="547"/>
                  </a:lnTo>
                  <a:lnTo>
                    <a:pt x="284" y="548"/>
                  </a:lnTo>
                  <a:lnTo>
                    <a:pt x="284" y="548"/>
                  </a:lnTo>
                  <a:lnTo>
                    <a:pt x="284" y="550"/>
                  </a:lnTo>
                  <a:lnTo>
                    <a:pt x="284" y="550"/>
                  </a:lnTo>
                  <a:lnTo>
                    <a:pt x="284" y="551"/>
                  </a:lnTo>
                  <a:lnTo>
                    <a:pt x="284" y="552"/>
                  </a:lnTo>
                  <a:lnTo>
                    <a:pt x="285" y="552"/>
                  </a:lnTo>
                  <a:lnTo>
                    <a:pt x="285" y="553"/>
                  </a:lnTo>
                  <a:lnTo>
                    <a:pt x="286" y="553"/>
                  </a:lnTo>
                  <a:lnTo>
                    <a:pt x="287" y="554"/>
                  </a:lnTo>
                  <a:lnTo>
                    <a:pt x="287" y="555"/>
                  </a:lnTo>
                  <a:lnTo>
                    <a:pt x="288" y="555"/>
                  </a:lnTo>
                  <a:lnTo>
                    <a:pt x="288" y="556"/>
                  </a:lnTo>
                  <a:lnTo>
                    <a:pt x="289" y="556"/>
                  </a:lnTo>
                  <a:lnTo>
                    <a:pt x="290" y="556"/>
                  </a:lnTo>
                  <a:lnTo>
                    <a:pt x="291" y="557"/>
                  </a:lnTo>
                  <a:lnTo>
                    <a:pt x="294" y="555"/>
                  </a:lnTo>
                  <a:lnTo>
                    <a:pt x="291" y="556"/>
                  </a:lnTo>
                  <a:lnTo>
                    <a:pt x="291" y="556"/>
                  </a:lnTo>
                  <a:lnTo>
                    <a:pt x="290" y="557"/>
                  </a:lnTo>
                  <a:lnTo>
                    <a:pt x="290" y="558"/>
                  </a:lnTo>
                  <a:lnTo>
                    <a:pt x="290" y="559"/>
                  </a:lnTo>
                  <a:lnTo>
                    <a:pt x="290" y="560"/>
                  </a:lnTo>
                  <a:lnTo>
                    <a:pt x="291" y="562"/>
                  </a:lnTo>
                  <a:lnTo>
                    <a:pt x="291" y="564"/>
                  </a:lnTo>
                  <a:lnTo>
                    <a:pt x="292" y="565"/>
                  </a:lnTo>
                  <a:lnTo>
                    <a:pt x="294" y="566"/>
                  </a:lnTo>
                  <a:lnTo>
                    <a:pt x="300" y="565"/>
                  </a:lnTo>
                  <a:lnTo>
                    <a:pt x="300" y="567"/>
                  </a:lnTo>
                  <a:lnTo>
                    <a:pt x="301" y="571"/>
                  </a:lnTo>
                  <a:lnTo>
                    <a:pt x="302" y="574"/>
                  </a:lnTo>
                  <a:lnTo>
                    <a:pt x="305" y="577"/>
                  </a:lnTo>
                  <a:lnTo>
                    <a:pt x="310" y="582"/>
                  </a:lnTo>
                  <a:lnTo>
                    <a:pt x="313" y="585"/>
                  </a:lnTo>
                  <a:lnTo>
                    <a:pt x="317" y="588"/>
                  </a:lnTo>
                  <a:lnTo>
                    <a:pt x="322" y="591"/>
                  </a:lnTo>
                  <a:lnTo>
                    <a:pt x="326" y="595"/>
                  </a:lnTo>
                  <a:lnTo>
                    <a:pt x="329" y="598"/>
                  </a:lnTo>
                  <a:lnTo>
                    <a:pt x="332" y="595"/>
                  </a:lnTo>
                  <a:lnTo>
                    <a:pt x="333" y="594"/>
                  </a:lnTo>
                  <a:lnTo>
                    <a:pt x="333" y="594"/>
                  </a:lnTo>
                  <a:lnTo>
                    <a:pt x="333" y="593"/>
                  </a:lnTo>
                  <a:close/>
                </a:path>
              </a:pathLst>
            </a:custGeom>
            <a:solidFill>
              <a:srgbClr val="996633"/>
            </a:solidFill>
            <a:ln w="9525">
              <a:noFill/>
              <a:round/>
              <a:headEnd/>
              <a:tailEnd/>
            </a:ln>
          </p:spPr>
          <p:txBody>
            <a:bodyPr/>
            <a:lstStyle/>
            <a:p>
              <a:endParaRPr lang="en-US"/>
            </a:p>
          </p:txBody>
        </p:sp>
        <p:sp>
          <p:nvSpPr>
            <p:cNvPr id="477219" name="Freeform 35"/>
            <p:cNvSpPr>
              <a:spLocks/>
            </p:cNvSpPr>
            <p:nvPr/>
          </p:nvSpPr>
          <p:spPr bwMode="auto">
            <a:xfrm>
              <a:off x="1719" y="2129"/>
              <a:ext cx="538" cy="907"/>
            </a:xfrm>
            <a:custGeom>
              <a:avLst/>
              <a:gdLst/>
              <a:ahLst/>
              <a:cxnLst>
                <a:cxn ang="0">
                  <a:pos x="117" y="95"/>
                </a:cxn>
                <a:cxn ang="0">
                  <a:pos x="141" y="101"/>
                </a:cxn>
                <a:cxn ang="0">
                  <a:pos x="107" y="209"/>
                </a:cxn>
                <a:cxn ang="0">
                  <a:pos x="99" y="246"/>
                </a:cxn>
                <a:cxn ang="0">
                  <a:pos x="98" y="295"/>
                </a:cxn>
                <a:cxn ang="0">
                  <a:pos x="100" y="337"/>
                </a:cxn>
                <a:cxn ang="0">
                  <a:pos x="130" y="450"/>
                </a:cxn>
                <a:cxn ang="0">
                  <a:pos x="195" y="509"/>
                </a:cxn>
                <a:cxn ang="0">
                  <a:pos x="251" y="534"/>
                </a:cxn>
                <a:cxn ang="0">
                  <a:pos x="227" y="619"/>
                </a:cxn>
                <a:cxn ang="0">
                  <a:pos x="262" y="639"/>
                </a:cxn>
                <a:cxn ang="0">
                  <a:pos x="230" y="605"/>
                </a:cxn>
                <a:cxn ang="0">
                  <a:pos x="299" y="579"/>
                </a:cxn>
                <a:cxn ang="0">
                  <a:pos x="363" y="543"/>
                </a:cxn>
                <a:cxn ang="0">
                  <a:pos x="454" y="537"/>
                </a:cxn>
                <a:cxn ang="0">
                  <a:pos x="486" y="531"/>
                </a:cxn>
                <a:cxn ang="0">
                  <a:pos x="523" y="512"/>
                </a:cxn>
                <a:cxn ang="0">
                  <a:pos x="370" y="509"/>
                </a:cxn>
                <a:cxn ang="0">
                  <a:pos x="409" y="472"/>
                </a:cxn>
                <a:cxn ang="0">
                  <a:pos x="506" y="437"/>
                </a:cxn>
                <a:cxn ang="0">
                  <a:pos x="531" y="436"/>
                </a:cxn>
                <a:cxn ang="0">
                  <a:pos x="482" y="490"/>
                </a:cxn>
                <a:cxn ang="0">
                  <a:pos x="420" y="503"/>
                </a:cxn>
                <a:cxn ang="0">
                  <a:pos x="378" y="516"/>
                </a:cxn>
                <a:cxn ang="0">
                  <a:pos x="487" y="502"/>
                </a:cxn>
                <a:cxn ang="0">
                  <a:pos x="508" y="491"/>
                </a:cxn>
                <a:cxn ang="0">
                  <a:pos x="530" y="514"/>
                </a:cxn>
                <a:cxn ang="0">
                  <a:pos x="490" y="558"/>
                </a:cxn>
                <a:cxn ang="0">
                  <a:pos x="419" y="577"/>
                </a:cxn>
                <a:cxn ang="0">
                  <a:pos x="396" y="600"/>
                </a:cxn>
                <a:cxn ang="0">
                  <a:pos x="377" y="629"/>
                </a:cxn>
                <a:cxn ang="0">
                  <a:pos x="363" y="622"/>
                </a:cxn>
                <a:cxn ang="0">
                  <a:pos x="349" y="627"/>
                </a:cxn>
                <a:cxn ang="0">
                  <a:pos x="380" y="664"/>
                </a:cxn>
                <a:cxn ang="0">
                  <a:pos x="324" y="687"/>
                </a:cxn>
                <a:cxn ang="0">
                  <a:pos x="292" y="701"/>
                </a:cxn>
                <a:cxn ang="0">
                  <a:pos x="232" y="674"/>
                </a:cxn>
                <a:cxn ang="0">
                  <a:pos x="209" y="663"/>
                </a:cxn>
                <a:cxn ang="0">
                  <a:pos x="201" y="655"/>
                </a:cxn>
                <a:cxn ang="0">
                  <a:pos x="155" y="655"/>
                </a:cxn>
                <a:cxn ang="0">
                  <a:pos x="159" y="687"/>
                </a:cxn>
                <a:cxn ang="0">
                  <a:pos x="209" y="723"/>
                </a:cxn>
                <a:cxn ang="0">
                  <a:pos x="284" y="799"/>
                </a:cxn>
                <a:cxn ang="0">
                  <a:pos x="273" y="799"/>
                </a:cxn>
                <a:cxn ang="0">
                  <a:pos x="226" y="823"/>
                </a:cxn>
                <a:cxn ang="0">
                  <a:pos x="186" y="862"/>
                </a:cxn>
                <a:cxn ang="0">
                  <a:pos x="104" y="837"/>
                </a:cxn>
                <a:cxn ang="0">
                  <a:pos x="89" y="838"/>
                </a:cxn>
                <a:cxn ang="0">
                  <a:pos x="130" y="907"/>
                </a:cxn>
                <a:cxn ang="0">
                  <a:pos x="8" y="846"/>
                </a:cxn>
                <a:cxn ang="0">
                  <a:pos x="6" y="865"/>
                </a:cxn>
                <a:cxn ang="0">
                  <a:pos x="3" y="748"/>
                </a:cxn>
                <a:cxn ang="0">
                  <a:pos x="56" y="718"/>
                </a:cxn>
                <a:cxn ang="0">
                  <a:pos x="14" y="721"/>
                </a:cxn>
                <a:cxn ang="0">
                  <a:pos x="4" y="666"/>
                </a:cxn>
                <a:cxn ang="0">
                  <a:pos x="23" y="648"/>
                </a:cxn>
                <a:cxn ang="0">
                  <a:pos x="69" y="700"/>
                </a:cxn>
                <a:cxn ang="0">
                  <a:pos x="130" y="799"/>
                </a:cxn>
                <a:cxn ang="0">
                  <a:pos x="161" y="816"/>
                </a:cxn>
                <a:cxn ang="0">
                  <a:pos x="100" y="759"/>
                </a:cxn>
                <a:cxn ang="0">
                  <a:pos x="133" y="687"/>
                </a:cxn>
                <a:cxn ang="0">
                  <a:pos x="169" y="623"/>
                </a:cxn>
                <a:cxn ang="0">
                  <a:pos x="156" y="512"/>
                </a:cxn>
              </a:cxnLst>
              <a:rect l="0" t="0" r="r" b="b"/>
              <a:pathLst>
                <a:path w="538" h="907">
                  <a:moveTo>
                    <a:pt x="155" y="531"/>
                  </a:moveTo>
                  <a:lnTo>
                    <a:pt x="151" y="528"/>
                  </a:lnTo>
                  <a:lnTo>
                    <a:pt x="156" y="523"/>
                  </a:lnTo>
                  <a:lnTo>
                    <a:pt x="148" y="516"/>
                  </a:lnTo>
                  <a:lnTo>
                    <a:pt x="143" y="522"/>
                  </a:lnTo>
                  <a:lnTo>
                    <a:pt x="124" y="504"/>
                  </a:lnTo>
                  <a:lnTo>
                    <a:pt x="109" y="485"/>
                  </a:lnTo>
                  <a:lnTo>
                    <a:pt x="95" y="464"/>
                  </a:lnTo>
                  <a:lnTo>
                    <a:pt x="85" y="442"/>
                  </a:lnTo>
                  <a:lnTo>
                    <a:pt x="76" y="419"/>
                  </a:lnTo>
                  <a:lnTo>
                    <a:pt x="70" y="394"/>
                  </a:lnTo>
                  <a:lnTo>
                    <a:pt x="65" y="370"/>
                  </a:lnTo>
                  <a:lnTo>
                    <a:pt x="64" y="344"/>
                  </a:lnTo>
                  <a:lnTo>
                    <a:pt x="65" y="317"/>
                  </a:lnTo>
                  <a:lnTo>
                    <a:pt x="69" y="289"/>
                  </a:lnTo>
                  <a:lnTo>
                    <a:pt x="66" y="288"/>
                  </a:lnTo>
                  <a:lnTo>
                    <a:pt x="65" y="287"/>
                  </a:lnTo>
                  <a:lnTo>
                    <a:pt x="65" y="285"/>
                  </a:lnTo>
                  <a:lnTo>
                    <a:pt x="65" y="284"/>
                  </a:lnTo>
                  <a:lnTo>
                    <a:pt x="66" y="283"/>
                  </a:lnTo>
                  <a:lnTo>
                    <a:pt x="67" y="280"/>
                  </a:lnTo>
                  <a:lnTo>
                    <a:pt x="69" y="279"/>
                  </a:lnTo>
                  <a:lnTo>
                    <a:pt x="69" y="278"/>
                  </a:lnTo>
                  <a:lnTo>
                    <a:pt x="67" y="277"/>
                  </a:lnTo>
                  <a:lnTo>
                    <a:pt x="65" y="276"/>
                  </a:lnTo>
                  <a:lnTo>
                    <a:pt x="67" y="258"/>
                  </a:lnTo>
                  <a:lnTo>
                    <a:pt x="71" y="239"/>
                  </a:lnTo>
                  <a:lnTo>
                    <a:pt x="74" y="221"/>
                  </a:lnTo>
                  <a:lnTo>
                    <a:pt x="78" y="202"/>
                  </a:lnTo>
                  <a:lnTo>
                    <a:pt x="83" y="184"/>
                  </a:lnTo>
                  <a:lnTo>
                    <a:pt x="87" y="165"/>
                  </a:lnTo>
                  <a:lnTo>
                    <a:pt x="92" y="147"/>
                  </a:lnTo>
                  <a:lnTo>
                    <a:pt x="100" y="129"/>
                  </a:lnTo>
                  <a:lnTo>
                    <a:pt x="107" y="112"/>
                  </a:lnTo>
                  <a:lnTo>
                    <a:pt x="117" y="95"/>
                  </a:lnTo>
                  <a:lnTo>
                    <a:pt x="116" y="98"/>
                  </a:lnTo>
                  <a:lnTo>
                    <a:pt x="114" y="94"/>
                  </a:lnTo>
                  <a:lnTo>
                    <a:pt x="115" y="94"/>
                  </a:lnTo>
                  <a:lnTo>
                    <a:pt x="117" y="95"/>
                  </a:lnTo>
                  <a:lnTo>
                    <a:pt x="123" y="86"/>
                  </a:lnTo>
                  <a:lnTo>
                    <a:pt x="129" y="76"/>
                  </a:lnTo>
                  <a:lnTo>
                    <a:pt x="133" y="66"/>
                  </a:lnTo>
                  <a:lnTo>
                    <a:pt x="138" y="57"/>
                  </a:lnTo>
                  <a:lnTo>
                    <a:pt x="143" y="48"/>
                  </a:lnTo>
                  <a:lnTo>
                    <a:pt x="148" y="38"/>
                  </a:lnTo>
                  <a:lnTo>
                    <a:pt x="153" y="30"/>
                  </a:lnTo>
                  <a:lnTo>
                    <a:pt x="159" y="20"/>
                  </a:lnTo>
                  <a:lnTo>
                    <a:pt x="165" y="10"/>
                  </a:lnTo>
                  <a:lnTo>
                    <a:pt x="173" y="2"/>
                  </a:lnTo>
                  <a:lnTo>
                    <a:pt x="175" y="0"/>
                  </a:lnTo>
                  <a:lnTo>
                    <a:pt x="177" y="0"/>
                  </a:lnTo>
                  <a:lnTo>
                    <a:pt x="178" y="0"/>
                  </a:lnTo>
                  <a:lnTo>
                    <a:pt x="179" y="1"/>
                  </a:lnTo>
                  <a:lnTo>
                    <a:pt x="180" y="2"/>
                  </a:lnTo>
                  <a:lnTo>
                    <a:pt x="181" y="3"/>
                  </a:lnTo>
                  <a:lnTo>
                    <a:pt x="182" y="4"/>
                  </a:lnTo>
                  <a:lnTo>
                    <a:pt x="184" y="5"/>
                  </a:lnTo>
                  <a:lnTo>
                    <a:pt x="185" y="6"/>
                  </a:lnTo>
                  <a:lnTo>
                    <a:pt x="186" y="7"/>
                  </a:lnTo>
                  <a:lnTo>
                    <a:pt x="164" y="47"/>
                  </a:lnTo>
                  <a:lnTo>
                    <a:pt x="161" y="52"/>
                  </a:lnTo>
                  <a:lnTo>
                    <a:pt x="159" y="58"/>
                  </a:lnTo>
                  <a:lnTo>
                    <a:pt x="156" y="63"/>
                  </a:lnTo>
                  <a:lnTo>
                    <a:pt x="153" y="70"/>
                  </a:lnTo>
                  <a:lnTo>
                    <a:pt x="151" y="75"/>
                  </a:lnTo>
                  <a:lnTo>
                    <a:pt x="148" y="80"/>
                  </a:lnTo>
                  <a:lnTo>
                    <a:pt x="146" y="86"/>
                  </a:lnTo>
                  <a:lnTo>
                    <a:pt x="144" y="91"/>
                  </a:lnTo>
                  <a:lnTo>
                    <a:pt x="143" y="96"/>
                  </a:lnTo>
                  <a:lnTo>
                    <a:pt x="141" y="101"/>
                  </a:lnTo>
                  <a:lnTo>
                    <a:pt x="135" y="113"/>
                  </a:lnTo>
                  <a:lnTo>
                    <a:pt x="134" y="115"/>
                  </a:lnTo>
                  <a:lnTo>
                    <a:pt x="133" y="117"/>
                  </a:lnTo>
                  <a:lnTo>
                    <a:pt x="132" y="120"/>
                  </a:lnTo>
                  <a:lnTo>
                    <a:pt x="131" y="123"/>
                  </a:lnTo>
                  <a:lnTo>
                    <a:pt x="130" y="127"/>
                  </a:lnTo>
                  <a:lnTo>
                    <a:pt x="129" y="130"/>
                  </a:lnTo>
                  <a:lnTo>
                    <a:pt x="128" y="133"/>
                  </a:lnTo>
                  <a:lnTo>
                    <a:pt x="127" y="136"/>
                  </a:lnTo>
                  <a:lnTo>
                    <a:pt x="127" y="139"/>
                  </a:lnTo>
                  <a:lnTo>
                    <a:pt x="126" y="143"/>
                  </a:lnTo>
                  <a:lnTo>
                    <a:pt x="126" y="144"/>
                  </a:lnTo>
                  <a:lnTo>
                    <a:pt x="124" y="145"/>
                  </a:lnTo>
                  <a:lnTo>
                    <a:pt x="123" y="147"/>
                  </a:lnTo>
                  <a:lnTo>
                    <a:pt x="122" y="148"/>
                  </a:lnTo>
                  <a:lnTo>
                    <a:pt x="122" y="149"/>
                  </a:lnTo>
                  <a:lnTo>
                    <a:pt x="121" y="150"/>
                  </a:lnTo>
                  <a:lnTo>
                    <a:pt x="120" y="152"/>
                  </a:lnTo>
                  <a:lnTo>
                    <a:pt x="120" y="153"/>
                  </a:lnTo>
                  <a:lnTo>
                    <a:pt x="120" y="156"/>
                  </a:lnTo>
                  <a:lnTo>
                    <a:pt x="120" y="158"/>
                  </a:lnTo>
                  <a:lnTo>
                    <a:pt x="119" y="161"/>
                  </a:lnTo>
                  <a:lnTo>
                    <a:pt x="117" y="165"/>
                  </a:lnTo>
                  <a:lnTo>
                    <a:pt x="116" y="170"/>
                  </a:lnTo>
                  <a:lnTo>
                    <a:pt x="115" y="174"/>
                  </a:lnTo>
                  <a:lnTo>
                    <a:pt x="114" y="177"/>
                  </a:lnTo>
                  <a:lnTo>
                    <a:pt x="113" y="181"/>
                  </a:lnTo>
                  <a:lnTo>
                    <a:pt x="112" y="186"/>
                  </a:lnTo>
                  <a:lnTo>
                    <a:pt x="112" y="190"/>
                  </a:lnTo>
                  <a:lnTo>
                    <a:pt x="113" y="193"/>
                  </a:lnTo>
                  <a:lnTo>
                    <a:pt x="114" y="198"/>
                  </a:lnTo>
                  <a:lnTo>
                    <a:pt x="112" y="195"/>
                  </a:lnTo>
                  <a:lnTo>
                    <a:pt x="107" y="204"/>
                  </a:lnTo>
                  <a:lnTo>
                    <a:pt x="107" y="206"/>
                  </a:lnTo>
                  <a:lnTo>
                    <a:pt x="107" y="209"/>
                  </a:lnTo>
                  <a:lnTo>
                    <a:pt x="107" y="212"/>
                  </a:lnTo>
                  <a:lnTo>
                    <a:pt x="107" y="213"/>
                  </a:lnTo>
                  <a:lnTo>
                    <a:pt x="107" y="215"/>
                  </a:lnTo>
                  <a:lnTo>
                    <a:pt x="107" y="217"/>
                  </a:lnTo>
                  <a:lnTo>
                    <a:pt x="107" y="219"/>
                  </a:lnTo>
                  <a:lnTo>
                    <a:pt x="107" y="221"/>
                  </a:lnTo>
                  <a:lnTo>
                    <a:pt x="107" y="224"/>
                  </a:lnTo>
                  <a:lnTo>
                    <a:pt x="107" y="228"/>
                  </a:lnTo>
                  <a:lnTo>
                    <a:pt x="105" y="220"/>
                  </a:lnTo>
                  <a:lnTo>
                    <a:pt x="103" y="221"/>
                  </a:lnTo>
                  <a:lnTo>
                    <a:pt x="102" y="222"/>
                  </a:lnTo>
                  <a:lnTo>
                    <a:pt x="102" y="223"/>
                  </a:lnTo>
                  <a:lnTo>
                    <a:pt x="101" y="224"/>
                  </a:lnTo>
                  <a:lnTo>
                    <a:pt x="101" y="227"/>
                  </a:lnTo>
                  <a:lnTo>
                    <a:pt x="101" y="228"/>
                  </a:lnTo>
                  <a:lnTo>
                    <a:pt x="101" y="229"/>
                  </a:lnTo>
                  <a:lnTo>
                    <a:pt x="101" y="231"/>
                  </a:lnTo>
                  <a:lnTo>
                    <a:pt x="101" y="232"/>
                  </a:lnTo>
                  <a:lnTo>
                    <a:pt x="101" y="233"/>
                  </a:lnTo>
                  <a:lnTo>
                    <a:pt x="103" y="235"/>
                  </a:lnTo>
                  <a:lnTo>
                    <a:pt x="105" y="233"/>
                  </a:lnTo>
                  <a:lnTo>
                    <a:pt x="103" y="234"/>
                  </a:lnTo>
                  <a:lnTo>
                    <a:pt x="103" y="235"/>
                  </a:lnTo>
                  <a:lnTo>
                    <a:pt x="103" y="236"/>
                  </a:lnTo>
                  <a:lnTo>
                    <a:pt x="103" y="236"/>
                  </a:lnTo>
                  <a:lnTo>
                    <a:pt x="104" y="237"/>
                  </a:lnTo>
                  <a:lnTo>
                    <a:pt x="104" y="238"/>
                  </a:lnTo>
                  <a:lnTo>
                    <a:pt x="104" y="239"/>
                  </a:lnTo>
                  <a:lnTo>
                    <a:pt x="104" y="239"/>
                  </a:lnTo>
                  <a:lnTo>
                    <a:pt x="103" y="239"/>
                  </a:lnTo>
                  <a:lnTo>
                    <a:pt x="101" y="241"/>
                  </a:lnTo>
                  <a:lnTo>
                    <a:pt x="102" y="241"/>
                  </a:lnTo>
                  <a:lnTo>
                    <a:pt x="101" y="243"/>
                  </a:lnTo>
                  <a:lnTo>
                    <a:pt x="101" y="244"/>
                  </a:lnTo>
                  <a:lnTo>
                    <a:pt x="99" y="246"/>
                  </a:lnTo>
                  <a:lnTo>
                    <a:pt x="98" y="248"/>
                  </a:lnTo>
                  <a:lnTo>
                    <a:pt x="96" y="251"/>
                  </a:lnTo>
                  <a:lnTo>
                    <a:pt x="95" y="253"/>
                  </a:lnTo>
                  <a:lnTo>
                    <a:pt x="94" y="257"/>
                  </a:lnTo>
                  <a:lnTo>
                    <a:pt x="95" y="259"/>
                  </a:lnTo>
                  <a:lnTo>
                    <a:pt x="98" y="262"/>
                  </a:lnTo>
                  <a:lnTo>
                    <a:pt x="95" y="262"/>
                  </a:lnTo>
                  <a:lnTo>
                    <a:pt x="95" y="265"/>
                  </a:lnTo>
                  <a:lnTo>
                    <a:pt x="95" y="269"/>
                  </a:lnTo>
                  <a:lnTo>
                    <a:pt x="95" y="271"/>
                  </a:lnTo>
                  <a:lnTo>
                    <a:pt x="95" y="274"/>
                  </a:lnTo>
                  <a:lnTo>
                    <a:pt x="95" y="277"/>
                  </a:lnTo>
                  <a:lnTo>
                    <a:pt x="95" y="280"/>
                  </a:lnTo>
                  <a:lnTo>
                    <a:pt x="95" y="284"/>
                  </a:lnTo>
                  <a:lnTo>
                    <a:pt x="95" y="286"/>
                  </a:lnTo>
                  <a:lnTo>
                    <a:pt x="96" y="289"/>
                  </a:lnTo>
                  <a:lnTo>
                    <a:pt x="98" y="293"/>
                  </a:lnTo>
                  <a:lnTo>
                    <a:pt x="95" y="292"/>
                  </a:lnTo>
                  <a:lnTo>
                    <a:pt x="100" y="285"/>
                  </a:lnTo>
                  <a:lnTo>
                    <a:pt x="101" y="286"/>
                  </a:lnTo>
                  <a:lnTo>
                    <a:pt x="101" y="287"/>
                  </a:lnTo>
                  <a:lnTo>
                    <a:pt x="100" y="288"/>
                  </a:lnTo>
                  <a:lnTo>
                    <a:pt x="100" y="289"/>
                  </a:lnTo>
                  <a:lnTo>
                    <a:pt x="99" y="290"/>
                  </a:lnTo>
                  <a:lnTo>
                    <a:pt x="98" y="291"/>
                  </a:lnTo>
                  <a:lnTo>
                    <a:pt x="98" y="292"/>
                  </a:lnTo>
                  <a:lnTo>
                    <a:pt x="98" y="293"/>
                  </a:lnTo>
                  <a:lnTo>
                    <a:pt x="98" y="294"/>
                  </a:lnTo>
                  <a:lnTo>
                    <a:pt x="99" y="295"/>
                  </a:lnTo>
                  <a:lnTo>
                    <a:pt x="101" y="296"/>
                  </a:lnTo>
                  <a:lnTo>
                    <a:pt x="100" y="296"/>
                  </a:lnTo>
                  <a:lnTo>
                    <a:pt x="100" y="296"/>
                  </a:lnTo>
                  <a:lnTo>
                    <a:pt x="99" y="296"/>
                  </a:lnTo>
                  <a:lnTo>
                    <a:pt x="99" y="295"/>
                  </a:lnTo>
                  <a:lnTo>
                    <a:pt x="98" y="295"/>
                  </a:lnTo>
                  <a:lnTo>
                    <a:pt x="98" y="294"/>
                  </a:lnTo>
                  <a:lnTo>
                    <a:pt x="96" y="294"/>
                  </a:lnTo>
                  <a:lnTo>
                    <a:pt x="96" y="293"/>
                  </a:lnTo>
                  <a:lnTo>
                    <a:pt x="96" y="293"/>
                  </a:lnTo>
                  <a:lnTo>
                    <a:pt x="95" y="293"/>
                  </a:lnTo>
                  <a:lnTo>
                    <a:pt x="95" y="294"/>
                  </a:lnTo>
                  <a:lnTo>
                    <a:pt x="94" y="296"/>
                  </a:lnTo>
                  <a:lnTo>
                    <a:pt x="94" y="299"/>
                  </a:lnTo>
                  <a:lnTo>
                    <a:pt x="93" y="302"/>
                  </a:lnTo>
                  <a:lnTo>
                    <a:pt x="93" y="304"/>
                  </a:lnTo>
                  <a:lnTo>
                    <a:pt x="93" y="306"/>
                  </a:lnTo>
                  <a:lnTo>
                    <a:pt x="94" y="308"/>
                  </a:lnTo>
                  <a:lnTo>
                    <a:pt x="94" y="310"/>
                  </a:lnTo>
                  <a:lnTo>
                    <a:pt x="95" y="313"/>
                  </a:lnTo>
                  <a:lnTo>
                    <a:pt x="98" y="315"/>
                  </a:lnTo>
                  <a:lnTo>
                    <a:pt x="93" y="318"/>
                  </a:lnTo>
                  <a:lnTo>
                    <a:pt x="99" y="323"/>
                  </a:lnTo>
                  <a:lnTo>
                    <a:pt x="103" y="320"/>
                  </a:lnTo>
                  <a:lnTo>
                    <a:pt x="101" y="321"/>
                  </a:lnTo>
                  <a:lnTo>
                    <a:pt x="99" y="322"/>
                  </a:lnTo>
                  <a:lnTo>
                    <a:pt x="98" y="324"/>
                  </a:lnTo>
                  <a:lnTo>
                    <a:pt x="98" y="326"/>
                  </a:lnTo>
                  <a:lnTo>
                    <a:pt x="96" y="327"/>
                  </a:lnTo>
                  <a:lnTo>
                    <a:pt x="96" y="329"/>
                  </a:lnTo>
                  <a:lnTo>
                    <a:pt x="96" y="330"/>
                  </a:lnTo>
                  <a:lnTo>
                    <a:pt x="96" y="332"/>
                  </a:lnTo>
                  <a:lnTo>
                    <a:pt x="96" y="333"/>
                  </a:lnTo>
                  <a:lnTo>
                    <a:pt x="95" y="335"/>
                  </a:lnTo>
                  <a:lnTo>
                    <a:pt x="96" y="336"/>
                  </a:lnTo>
                  <a:lnTo>
                    <a:pt x="96" y="337"/>
                  </a:lnTo>
                  <a:lnTo>
                    <a:pt x="98" y="337"/>
                  </a:lnTo>
                  <a:lnTo>
                    <a:pt x="98" y="337"/>
                  </a:lnTo>
                  <a:lnTo>
                    <a:pt x="99" y="338"/>
                  </a:lnTo>
                  <a:lnTo>
                    <a:pt x="100" y="338"/>
                  </a:lnTo>
                  <a:lnTo>
                    <a:pt x="100" y="337"/>
                  </a:lnTo>
                  <a:lnTo>
                    <a:pt x="101" y="337"/>
                  </a:lnTo>
                  <a:lnTo>
                    <a:pt x="102" y="337"/>
                  </a:lnTo>
                  <a:lnTo>
                    <a:pt x="103" y="338"/>
                  </a:lnTo>
                  <a:lnTo>
                    <a:pt x="105" y="335"/>
                  </a:lnTo>
                  <a:lnTo>
                    <a:pt x="102" y="339"/>
                  </a:lnTo>
                  <a:lnTo>
                    <a:pt x="100" y="344"/>
                  </a:lnTo>
                  <a:lnTo>
                    <a:pt x="100" y="347"/>
                  </a:lnTo>
                  <a:lnTo>
                    <a:pt x="100" y="350"/>
                  </a:lnTo>
                  <a:lnTo>
                    <a:pt x="100" y="353"/>
                  </a:lnTo>
                  <a:lnTo>
                    <a:pt x="101" y="357"/>
                  </a:lnTo>
                  <a:lnTo>
                    <a:pt x="103" y="360"/>
                  </a:lnTo>
                  <a:lnTo>
                    <a:pt x="104" y="364"/>
                  </a:lnTo>
                  <a:lnTo>
                    <a:pt x="104" y="367"/>
                  </a:lnTo>
                  <a:lnTo>
                    <a:pt x="105" y="372"/>
                  </a:lnTo>
                  <a:lnTo>
                    <a:pt x="112" y="401"/>
                  </a:lnTo>
                  <a:lnTo>
                    <a:pt x="113" y="403"/>
                  </a:lnTo>
                  <a:lnTo>
                    <a:pt x="113" y="405"/>
                  </a:lnTo>
                  <a:lnTo>
                    <a:pt x="114" y="408"/>
                  </a:lnTo>
                  <a:lnTo>
                    <a:pt x="114" y="412"/>
                  </a:lnTo>
                  <a:lnTo>
                    <a:pt x="114" y="414"/>
                  </a:lnTo>
                  <a:lnTo>
                    <a:pt x="115" y="417"/>
                  </a:lnTo>
                  <a:lnTo>
                    <a:pt x="116" y="420"/>
                  </a:lnTo>
                  <a:lnTo>
                    <a:pt x="117" y="422"/>
                  </a:lnTo>
                  <a:lnTo>
                    <a:pt x="118" y="424"/>
                  </a:lnTo>
                  <a:lnTo>
                    <a:pt x="120" y="426"/>
                  </a:lnTo>
                  <a:lnTo>
                    <a:pt x="119" y="428"/>
                  </a:lnTo>
                  <a:lnTo>
                    <a:pt x="119" y="430"/>
                  </a:lnTo>
                  <a:lnTo>
                    <a:pt x="120" y="432"/>
                  </a:lnTo>
                  <a:lnTo>
                    <a:pt x="120" y="434"/>
                  </a:lnTo>
                  <a:lnTo>
                    <a:pt x="122" y="437"/>
                  </a:lnTo>
                  <a:lnTo>
                    <a:pt x="123" y="439"/>
                  </a:lnTo>
                  <a:lnTo>
                    <a:pt x="126" y="443"/>
                  </a:lnTo>
                  <a:lnTo>
                    <a:pt x="127" y="445"/>
                  </a:lnTo>
                  <a:lnTo>
                    <a:pt x="129" y="447"/>
                  </a:lnTo>
                  <a:lnTo>
                    <a:pt x="130" y="450"/>
                  </a:lnTo>
                  <a:lnTo>
                    <a:pt x="137" y="453"/>
                  </a:lnTo>
                  <a:lnTo>
                    <a:pt x="135" y="453"/>
                  </a:lnTo>
                  <a:lnTo>
                    <a:pt x="135" y="455"/>
                  </a:lnTo>
                  <a:lnTo>
                    <a:pt x="136" y="457"/>
                  </a:lnTo>
                  <a:lnTo>
                    <a:pt x="136" y="459"/>
                  </a:lnTo>
                  <a:lnTo>
                    <a:pt x="138" y="460"/>
                  </a:lnTo>
                  <a:lnTo>
                    <a:pt x="139" y="462"/>
                  </a:lnTo>
                  <a:lnTo>
                    <a:pt x="142" y="463"/>
                  </a:lnTo>
                  <a:lnTo>
                    <a:pt x="143" y="464"/>
                  </a:lnTo>
                  <a:lnTo>
                    <a:pt x="145" y="466"/>
                  </a:lnTo>
                  <a:lnTo>
                    <a:pt x="146" y="467"/>
                  </a:lnTo>
                  <a:lnTo>
                    <a:pt x="148" y="469"/>
                  </a:lnTo>
                  <a:lnTo>
                    <a:pt x="149" y="469"/>
                  </a:lnTo>
                  <a:lnTo>
                    <a:pt x="150" y="470"/>
                  </a:lnTo>
                  <a:lnTo>
                    <a:pt x="150" y="472"/>
                  </a:lnTo>
                  <a:lnTo>
                    <a:pt x="151" y="473"/>
                  </a:lnTo>
                  <a:lnTo>
                    <a:pt x="152" y="475"/>
                  </a:lnTo>
                  <a:lnTo>
                    <a:pt x="153" y="476"/>
                  </a:lnTo>
                  <a:lnTo>
                    <a:pt x="155" y="478"/>
                  </a:lnTo>
                  <a:lnTo>
                    <a:pt x="156" y="480"/>
                  </a:lnTo>
                  <a:lnTo>
                    <a:pt x="158" y="481"/>
                  </a:lnTo>
                  <a:lnTo>
                    <a:pt x="160" y="483"/>
                  </a:lnTo>
                  <a:lnTo>
                    <a:pt x="162" y="480"/>
                  </a:lnTo>
                  <a:lnTo>
                    <a:pt x="163" y="486"/>
                  </a:lnTo>
                  <a:lnTo>
                    <a:pt x="165" y="490"/>
                  </a:lnTo>
                  <a:lnTo>
                    <a:pt x="167" y="492"/>
                  </a:lnTo>
                  <a:lnTo>
                    <a:pt x="170" y="493"/>
                  </a:lnTo>
                  <a:lnTo>
                    <a:pt x="172" y="494"/>
                  </a:lnTo>
                  <a:lnTo>
                    <a:pt x="175" y="495"/>
                  </a:lnTo>
                  <a:lnTo>
                    <a:pt x="178" y="495"/>
                  </a:lnTo>
                  <a:lnTo>
                    <a:pt x="181" y="498"/>
                  </a:lnTo>
                  <a:lnTo>
                    <a:pt x="185" y="500"/>
                  </a:lnTo>
                  <a:lnTo>
                    <a:pt x="188" y="504"/>
                  </a:lnTo>
                  <a:lnTo>
                    <a:pt x="192" y="507"/>
                  </a:lnTo>
                  <a:lnTo>
                    <a:pt x="195" y="509"/>
                  </a:lnTo>
                  <a:lnTo>
                    <a:pt x="200" y="510"/>
                  </a:lnTo>
                  <a:lnTo>
                    <a:pt x="203" y="512"/>
                  </a:lnTo>
                  <a:lnTo>
                    <a:pt x="206" y="513"/>
                  </a:lnTo>
                  <a:lnTo>
                    <a:pt x="210" y="513"/>
                  </a:lnTo>
                  <a:lnTo>
                    <a:pt x="215" y="514"/>
                  </a:lnTo>
                  <a:lnTo>
                    <a:pt x="219" y="514"/>
                  </a:lnTo>
                  <a:lnTo>
                    <a:pt x="223" y="515"/>
                  </a:lnTo>
                  <a:lnTo>
                    <a:pt x="229" y="516"/>
                  </a:lnTo>
                  <a:lnTo>
                    <a:pt x="229" y="517"/>
                  </a:lnTo>
                  <a:lnTo>
                    <a:pt x="229" y="518"/>
                  </a:lnTo>
                  <a:lnTo>
                    <a:pt x="229" y="518"/>
                  </a:lnTo>
                  <a:lnTo>
                    <a:pt x="230" y="519"/>
                  </a:lnTo>
                  <a:lnTo>
                    <a:pt x="230" y="520"/>
                  </a:lnTo>
                  <a:lnTo>
                    <a:pt x="231" y="520"/>
                  </a:lnTo>
                  <a:lnTo>
                    <a:pt x="231" y="520"/>
                  </a:lnTo>
                  <a:lnTo>
                    <a:pt x="232" y="521"/>
                  </a:lnTo>
                  <a:lnTo>
                    <a:pt x="232" y="521"/>
                  </a:lnTo>
                  <a:lnTo>
                    <a:pt x="233" y="522"/>
                  </a:lnTo>
                  <a:lnTo>
                    <a:pt x="233" y="522"/>
                  </a:lnTo>
                  <a:lnTo>
                    <a:pt x="234" y="522"/>
                  </a:lnTo>
                  <a:lnTo>
                    <a:pt x="235" y="522"/>
                  </a:lnTo>
                  <a:lnTo>
                    <a:pt x="235" y="522"/>
                  </a:lnTo>
                  <a:lnTo>
                    <a:pt x="236" y="522"/>
                  </a:lnTo>
                  <a:lnTo>
                    <a:pt x="236" y="522"/>
                  </a:lnTo>
                  <a:lnTo>
                    <a:pt x="237" y="521"/>
                  </a:lnTo>
                  <a:lnTo>
                    <a:pt x="237" y="521"/>
                  </a:lnTo>
                  <a:lnTo>
                    <a:pt x="237" y="521"/>
                  </a:lnTo>
                  <a:lnTo>
                    <a:pt x="238" y="520"/>
                  </a:lnTo>
                  <a:lnTo>
                    <a:pt x="238" y="523"/>
                  </a:lnTo>
                  <a:lnTo>
                    <a:pt x="241" y="526"/>
                  </a:lnTo>
                  <a:lnTo>
                    <a:pt x="242" y="528"/>
                  </a:lnTo>
                  <a:lnTo>
                    <a:pt x="244" y="530"/>
                  </a:lnTo>
                  <a:lnTo>
                    <a:pt x="246" y="531"/>
                  </a:lnTo>
                  <a:lnTo>
                    <a:pt x="248" y="533"/>
                  </a:lnTo>
                  <a:lnTo>
                    <a:pt x="251" y="534"/>
                  </a:lnTo>
                  <a:lnTo>
                    <a:pt x="253" y="536"/>
                  </a:lnTo>
                  <a:lnTo>
                    <a:pt x="256" y="537"/>
                  </a:lnTo>
                  <a:lnTo>
                    <a:pt x="258" y="538"/>
                  </a:lnTo>
                  <a:lnTo>
                    <a:pt x="278" y="534"/>
                  </a:lnTo>
                  <a:lnTo>
                    <a:pt x="277" y="537"/>
                  </a:lnTo>
                  <a:lnTo>
                    <a:pt x="276" y="541"/>
                  </a:lnTo>
                  <a:lnTo>
                    <a:pt x="275" y="544"/>
                  </a:lnTo>
                  <a:lnTo>
                    <a:pt x="274" y="547"/>
                  </a:lnTo>
                  <a:lnTo>
                    <a:pt x="272" y="550"/>
                  </a:lnTo>
                  <a:lnTo>
                    <a:pt x="270" y="553"/>
                  </a:lnTo>
                  <a:lnTo>
                    <a:pt x="267" y="557"/>
                  </a:lnTo>
                  <a:lnTo>
                    <a:pt x="264" y="559"/>
                  </a:lnTo>
                  <a:lnTo>
                    <a:pt x="260" y="560"/>
                  </a:lnTo>
                  <a:lnTo>
                    <a:pt x="256" y="561"/>
                  </a:lnTo>
                  <a:lnTo>
                    <a:pt x="250" y="562"/>
                  </a:lnTo>
                  <a:lnTo>
                    <a:pt x="244" y="562"/>
                  </a:lnTo>
                  <a:lnTo>
                    <a:pt x="238" y="563"/>
                  </a:lnTo>
                  <a:lnTo>
                    <a:pt x="234" y="563"/>
                  </a:lnTo>
                  <a:lnTo>
                    <a:pt x="229" y="564"/>
                  </a:lnTo>
                  <a:lnTo>
                    <a:pt x="224" y="566"/>
                  </a:lnTo>
                  <a:lnTo>
                    <a:pt x="220" y="569"/>
                  </a:lnTo>
                  <a:lnTo>
                    <a:pt x="217" y="571"/>
                  </a:lnTo>
                  <a:lnTo>
                    <a:pt x="213" y="575"/>
                  </a:lnTo>
                  <a:lnTo>
                    <a:pt x="209" y="579"/>
                  </a:lnTo>
                  <a:lnTo>
                    <a:pt x="209" y="585"/>
                  </a:lnTo>
                  <a:lnTo>
                    <a:pt x="208" y="589"/>
                  </a:lnTo>
                  <a:lnTo>
                    <a:pt x="209" y="593"/>
                  </a:lnTo>
                  <a:lnTo>
                    <a:pt x="209" y="598"/>
                  </a:lnTo>
                  <a:lnTo>
                    <a:pt x="212" y="602"/>
                  </a:lnTo>
                  <a:lnTo>
                    <a:pt x="213" y="606"/>
                  </a:lnTo>
                  <a:lnTo>
                    <a:pt x="216" y="609"/>
                  </a:lnTo>
                  <a:lnTo>
                    <a:pt x="219" y="613"/>
                  </a:lnTo>
                  <a:lnTo>
                    <a:pt x="222" y="616"/>
                  </a:lnTo>
                  <a:lnTo>
                    <a:pt x="228" y="618"/>
                  </a:lnTo>
                  <a:lnTo>
                    <a:pt x="227" y="619"/>
                  </a:lnTo>
                  <a:lnTo>
                    <a:pt x="227" y="621"/>
                  </a:lnTo>
                  <a:lnTo>
                    <a:pt x="227" y="623"/>
                  </a:lnTo>
                  <a:lnTo>
                    <a:pt x="227" y="626"/>
                  </a:lnTo>
                  <a:lnTo>
                    <a:pt x="228" y="629"/>
                  </a:lnTo>
                  <a:lnTo>
                    <a:pt x="229" y="631"/>
                  </a:lnTo>
                  <a:lnTo>
                    <a:pt x="230" y="633"/>
                  </a:lnTo>
                  <a:lnTo>
                    <a:pt x="230" y="635"/>
                  </a:lnTo>
                  <a:lnTo>
                    <a:pt x="231" y="637"/>
                  </a:lnTo>
                  <a:lnTo>
                    <a:pt x="231" y="639"/>
                  </a:lnTo>
                  <a:lnTo>
                    <a:pt x="235" y="643"/>
                  </a:lnTo>
                  <a:lnTo>
                    <a:pt x="238" y="646"/>
                  </a:lnTo>
                  <a:lnTo>
                    <a:pt x="243" y="648"/>
                  </a:lnTo>
                  <a:lnTo>
                    <a:pt x="246" y="649"/>
                  </a:lnTo>
                  <a:lnTo>
                    <a:pt x="250" y="650"/>
                  </a:lnTo>
                  <a:lnTo>
                    <a:pt x="255" y="650"/>
                  </a:lnTo>
                  <a:lnTo>
                    <a:pt x="258" y="650"/>
                  </a:lnTo>
                  <a:lnTo>
                    <a:pt x="263" y="650"/>
                  </a:lnTo>
                  <a:lnTo>
                    <a:pt x="267" y="650"/>
                  </a:lnTo>
                  <a:lnTo>
                    <a:pt x="273" y="650"/>
                  </a:lnTo>
                  <a:lnTo>
                    <a:pt x="274" y="649"/>
                  </a:lnTo>
                  <a:lnTo>
                    <a:pt x="275" y="647"/>
                  </a:lnTo>
                  <a:lnTo>
                    <a:pt x="275" y="645"/>
                  </a:lnTo>
                  <a:lnTo>
                    <a:pt x="276" y="642"/>
                  </a:lnTo>
                  <a:lnTo>
                    <a:pt x="276" y="639"/>
                  </a:lnTo>
                  <a:lnTo>
                    <a:pt x="277" y="636"/>
                  </a:lnTo>
                  <a:lnTo>
                    <a:pt x="277" y="634"/>
                  </a:lnTo>
                  <a:lnTo>
                    <a:pt x="278" y="632"/>
                  </a:lnTo>
                  <a:lnTo>
                    <a:pt x="278" y="629"/>
                  </a:lnTo>
                  <a:lnTo>
                    <a:pt x="279" y="627"/>
                  </a:lnTo>
                  <a:lnTo>
                    <a:pt x="276" y="627"/>
                  </a:lnTo>
                  <a:lnTo>
                    <a:pt x="279" y="623"/>
                  </a:lnTo>
                  <a:lnTo>
                    <a:pt x="274" y="619"/>
                  </a:lnTo>
                  <a:lnTo>
                    <a:pt x="267" y="639"/>
                  </a:lnTo>
                  <a:lnTo>
                    <a:pt x="265" y="639"/>
                  </a:lnTo>
                  <a:lnTo>
                    <a:pt x="262" y="639"/>
                  </a:lnTo>
                  <a:lnTo>
                    <a:pt x="260" y="641"/>
                  </a:lnTo>
                  <a:lnTo>
                    <a:pt x="257" y="641"/>
                  </a:lnTo>
                  <a:lnTo>
                    <a:pt x="255" y="641"/>
                  </a:lnTo>
                  <a:lnTo>
                    <a:pt x="251" y="641"/>
                  </a:lnTo>
                  <a:lnTo>
                    <a:pt x="249" y="641"/>
                  </a:lnTo>
                  <a:lnTo>
                    <a:pt x="246" y="641"/>
                  </a:lnTo>
                  <a:lnTo>
                    <a:pt x="243" y="641"/>
                  </a:lnTo>
                  <a:lnTo>
                    <a:pt x="241" y="639"/>
                  </a:lnTo>
                  <a:lnTo>
                    <a:pt x="239" y="635"/>
                  </a:lnTo>
                  <a:lnTo>
                    <a:pt x="239" y="631"/>
                  </a:lnTo>
                  <a:lnTo>
                    <a:pt x="241" y="628"/>
                  </a:lnTo>
                  <a:lnTo>
                    <a:pt x="241" y="624"/>
                  </a:lnTo>
                  <a:lnTo>
                    <a:pt x="243" y="622"/>
                  </a:lnTo>
                  <a:lnTo>
                    <a:pt x="244" y="619"/>
                  </a:lnTo>
                  <a:lnTo>
                    <a:pt x="246" y="617"/>
                  </a:lnTo>
                  <a:lnTo>
                    <a:pt x="249" y="615"/>
                  </a:lnTo>
                  <a:lnTo>
                    <a:pt x="252" y="612"/>
                  </a:lnTo>
                  <a:lnTo>
                    <a:pt x="256" y="609"/>
                  </a:lnTo>
                  <a:lnTo>
                    <a:pt x="257" y="607"/>
                  </a:lnTo>
                  <a:lnTo>
                    <a:pt x="256" y="606"/>
                  </a:lnTo>
                  <a:lnTo>
                    <a:pt x="256" y="604"/>
                  </a:lnTo>
                  <a:lnTo>
                    <a:pt x="255" y="604"/>
                  </a:lnTo>
                  <a:lnTo>
                    <a:pt x="253" y="603"/>
                  </a:lnTo>
                  <a:lnTo>
                    <a:pt x="252" y="603"/>
                  </a:lnTo>
                  <a:lnTo>
                    <a:pt x="250" y="602"/>
                  </a:lnTo>
                  <a:lnTo>
                    <a:pt x="249" y="601"/>
                  </a:lnTo>
                  <a:lnTo>
                    <a:pt x="248" y="601"/>
                  </a:lnTo>
                  <a:lnTo>
                    <a:pt x="247" y="600"/>
                  </a:lnTo>
                  <a:lnTo>
                    <a:pt x="245" y="602"/>
                  </a:lnTo>
                  <a:lnTo>
                    <a:pt x="243" y="603"/>
                  </a:lnTo>
                  <a:lnTo>
                    <a:pt x="241" y="604"/>
                  </a:lnTo>
                  <a:lnTo>
                    <a:pt x="237" y="604"/>
                  </a:lnTo>
                  <a:lnTo>
                    <a:pt x="235" y="605"/>
                  </a:lnTo>
                  <a:lnTo>
                    <a:pt x="233" y="605"/>
                  </a:lnTo>
                  <a:lnTo>
                    <a:pt x="230" y="605"/>
                  </a:lnTo>
                  <a:lnTo>
                    <a:pt x="228" y="605"/>
                  </a:lnTo>
                  <a:lnTo>
                    <a:pt x="224" y="605"/>
                  </a:lnTo>
                  <a:lnTo>
                    <a:pt x="222" y="605"/>
                  </a:lnTo>
                  <a:lnTo>
                    <a:pt x="221" y="602"/>
                  </a:lnTo>
                  <a:lnTo>
                    <a:pt x="220" y="599"/>
                  </a:lnTo>
                  <a:lnTo>
                    <a:pt x="220" y="594"/>
                  </a:lnTo>
                  <a:lnTo>
                    <a:pt x="220" y="591"/>
                  </a:lnTo>
                  <a:lnTo>
                    <a:pt x="220" y="587"/>
                  </a:lnTo>
                  <a:lnTo>
                    <a:pt x="221" y="584"/>
                  </a:lnTo>
                  <a:lnTo>
                    <a:pt x="222" y="580"/>
                  </a:lnTo>
                  <a:lnTo>
                    <a:pt x="224" y="577"/>
                  </a:lnTo>
                  <a:lnTo>
                    <a:pt x="228" y="576"/>
                  </a:lnTo>
                  <a:lnTo>
                    <a:pt x="231" y="574"/>
                  </a:lnTo>
                  <a:lnTo>
                    <a:pt x="235" y="573"/>
                  </a:lnTo>
                  <a:lnTo>
                    <a:pt x="239" y="572"/>
                  </a:lnTo>
                  <a:lnTo>
                    <a:pt x="244" y="571"/>
                  </a:lnTo>
                  <a:lnTo>
                    <a:pt x="249" y="571"/>
                  </a:lnTo>
                  <a:lnTo>
                    <a:pt x="253" y="571"/>
                  </a:lnTo>
                  <a:lnTo>
                    <a:pt x="259" y="570"/>
                  </a:lnTo>
                  <a:lnTo>
                    <a:pt x="263" y="569"/>
                  </a:lnTo>
                  <a:lnTo>
                    <a:pt x="267" y="566"/>
                  </a:lnTo>
                  <a:lnTo>
                    <a:pt x="271" y="564"/>
                  </a:lnTo>
                  <a:lnTo>
                    <a:pt x="274" y="560"/>
                  </a:lnTo>
                  <a:lnTo>
                    <a:pt x="274" y="563"/>
                  </a:lnTo>
                  <a:lnTo>
                    <a:pt x="274" y="565"/>
                  </a:lnTo>
                  <a:lnTo>
                    <a:pt x="275" y="567"/>
                  </a:lnTo>
                  <a:lnTo>
                    <a:pt x="277" y="570"/>
                  </a:lnTo>
                  <a:lnTo>
                    <a:pt x="279" y="572"/>
                  </a:lnTo>
                  <a:lnTo>
                    <a:pt x="281" y="574"/>
                  </a:lnTo>
                  <a:lnTo>
                    <a:pt x="285" y="575"/>
                  </a:lnTo>
                  <a:lnTo>
                    <a:pt x="287" y="576"/>
                  </a:lnTo>
                  <a:lnTo>
                    <a:pt x="290" y="577"/>
                  </a:lnTo>
                  <a:lnTo>
                    <a:pt x="292" y="578"/>
                  </a:lnTo>
                  <a:lnTo>
                    <a:pt x="295" y="579"/>
                  </a:lnTo>
                  <a:lnTo>
                    <a:pt x="299" y="579"/>
                  </a:lnTo>
                  <a:lnTo>
                    <a:pt x="301" y="578"/>
                  </a:lnTo>
                  <a:lnTo>
                    <a:pt x="304" y="577"/>
                  </a:lnTo>
                  <a:lnTo>
                    <a:pt x="307" y="576"/>
                  </a:lnTo>
                  <a:lnTo>
                    <a:pt x="310" y="574"/>
                  </a:lnTo>
                  <a:lnTo>
                    <a:pt x="313" y="573"/>
                  </a:lnTo>
                  <a:lnTo>
                    <a:pt x="316" y="571"/>
                  </a:lnTo>
                  <a:lnTo>
                    <a:pt x="319" y="569"/>
                  </a:lnTo>
                  <a:lnTo>
                    <a:pt x="321" y="567"/>
                  </a:lnTo>
                  <a:lnTo>
                    <a:pt x="329" y="555"/>
                  </a:lnTo>
                  <a:lnTo>
                    <a:pt x="331" y="557"/>
                  </a:lnTo>
                  <a:lnTo>
                    <a:pt x="334" y="558"/>
                  </a:lnTo>
                  <a:lnTo>
                    <a:pt x="336" y="560"/>
                  </a:lnTo>
                  <a:lnTo>
                    <a:pt x="338" y="561"/>
                  </a:lnTo>
                  <a:lnTo>
                    <a:pt x="341" y="562"/>
                  </a:lnTo>
                  <a:lnTo>
                    <a:pt x="343" y="563"/>
                  </a:lnTo>
                  <a:lnTo>
                    <a:pt x="345" y="564"/>
                  </a:lnTo>
                  <a:lnTo>
                    <a:pt x="347" y="564"/>
                  </a:lnTo>
                  <a:lnTo>
                    <a:pt x="350" y="565"/>
                  </a:lnTo>
                  <a:lnTo>
                    <a:pt x="353" y="565"/>
                  </a:lnTo>
                  <a:lnTo>
                    <a:pt x="368" y="549"/>
                  </a:lnTo>
                  <a:lnTo>
                    <a:pt x="366" y="549"/>
                  </a:lnTo>
                  <a:lnTo>
                    <a:pt x="365" y="549"/>
                  </a:lnTo>
                  <a:lnTo>
                    <a:pt x="364" y="548"/>
                  </a:lnTo>
                  <a:lnTo>
                    <a:pt x="363" y="547"/>
                  </a:lnTo>
                  <a:lnTo>
                    <a:pt x="363" y="546"/>
                  </a:lnTo>
                  <a:lnTo>
                    <a:pt x="362" y="544"/>
                  </a:lnTo>
                  <a:lnTo>
                    <a:pt x="362" y="543"/>
                  </a:lnTo>
                  <a:lnTo>
                    <a:pt x="362" y="541"/>
                  </a:lnTo>
                  <a:lnTo>
                    <a:pt x="361" y="539"/>
                  </a:lnTo>
                  <a:lnTo>
                    <a:pt x="361" y="538"/>
                  </a:lnTo>
                  <a:lnTo>
                    <a:pt x="361" y="538"/>
                  </a:lnTo>
                  <a:lnTo>
                    <a:pt x="362" y="539"/>
                  </a:lnTo>
                  <a:lnTo>
                    <a:pt x="362" y="541"/>
                  </a:lnTo>
                  <a:lnTo>
                    <a:pt x="363" y="542"/>
                  </a:lnTo>
                  <a:lnTo>
                    <a:pt x="363" y="543"/>
                  </a:lnTo>
                  <a:lnTo>
                    <a:pt x="363" y="544"/>
                  </a:lnTo>
                  <a:lnTo>
                    <a:pt x="364" y="545"/>
                  </a:lnTo>
                  <a:lnTo>
                    <a:pt x="364" y="546"/>
                  </a:lnTo>
                  <a:lnTo>
                    <a:pt x="365" y="547"/>
                  </a:lnTo>
                  <a:lnTo>
                    <a:pt x="366" y="547"/>
                  </a:lnTo>
                  <a:lnTo>
                    <a:pt x="368" y="546"/>
                  </a:lnTo>
                  <a:lnTo>
                    <a:pt x="370" y="545"/>
                  </a:lnTo>
                  <a:lnTo>
                    <a:pt x="370" y="544"/>
                  </a:lnTo>
                  <a:lnTo>
                    <a:pt x="370" y="542"/>
                  </a:lnTo>
                  <a:lnTo>
                    <a:pt x="370" y="541"/>
                  </a:lnTo>
                  <a:lnTo>
                    <a:pt x="368" y="539"/>
                  </a:lnTo>
                  <a:lnTo>
                    <a:pt x="368" y="537"/>
                  </a:lnTo>
                  <a:lnTo>
                    <a:pt x="367" y="536"/>
                  </a:lnTo>
                  <a:lnTo>
                    <a:pt x="367" y="534"/>
                  </a:lnTo>
                  <a:lnTo>
                    <a:pt x="366" y="533"/>
                  </a:lnTo>
                  <a:lnTo>
                    <a:pt x="374" y="535"/>
                  </a:lnTo>
                  <a:lnTo>
                    <a:pt x="381" y="537"/>
                  </a:lnTo>
                  <a:lnTo>
                    <a:pt x="388" y="538"/>
                  </a:lnTo>
                  <a:lnTo>
                    <a:pt x="395" y="538"/>
                  </a:lnTo>
                  <a:lnTo>
                    <a:pt x="402" y="538"/>
                  </a:lnTo>
                  <a:lnTo>
                    <a:pt x="409" y="538"/>
                  </a:lnTo>
                  <a:lnTo>
                    <a:pt x="416" y="538"/>
                  </a:lnTo>
                  <a:lnTo>
                    <a:pt x="423" y="537"/>
                  </a:lnTo>
                  <a:lnTo>
                    <a:pt x="430" y="537"/>
                  </a:lnTo>
                  <a:lnTo>
                    <a:pt x="436" y="536"/>
                  </a:lnTo>
                  <a:lnTo>
                    <a:pt x="435" y="534"/>
                  </a:lnTo>
                  <a:lnTo>
                    <a:pt x="437" y="535"/>
                  </a:lnTo>
                  <a:lnTo>
                    <a:pt x="438" y="536"/>
                  </a:lnTo>
                  <a:lnTo>
                    <a:pt x="441" y="537"/>
                  </a:lnTo>
                  <a:lnTo>
                    <a:pt x="443" y="537"/>
                  </a:lnTo>
                  <a:lnTo>
                    <a:pt x="445" y="537"/>
                  </a:lnTo>
                  <a:lnTo>
                    <a:pt x="447" y="537"/>
                  </a:lnTo>
                  <a:lnTo>
                    <a:pt x="449" y="537"/>
                  </a:lnTo>
                  <a:lnTo>
                    <a:pt x="451" y="537"/>
                  </a:lnTo>
                  <a:lnTo>
                    <a:pt x="454" y="537"/>
                  </a:lnTo>
                  <a:lnTo>
                    <a:pt x="457" y="536"/>
                  </a:lnTo>
                  <a:lnTo>
                    <a:pt x="458" y="536"/>
                  </a:lnTo>
                  <a:lnTo>
                    <a:pt x="458" y="535"/>
                  </a:lnTo>
                  <a:lnTo>
                    <a:pt x="458" y="534"/>
                  </a:lnTo>
                  <a:lnTo>
                    <a:pt x="458" y="534"/>
                  </a:lnTo>
                  <a:lnTo>
                    <a:pt x="458" y="534"/>
                  </a:lnTo>
                  <a:lnTo>
                    <a:pt x="458" y="533"/>
                  </a:lnTo>
                  <a:lnTo>
                    <a:pt x="458" y="533"/>
                  </a:lnTo>
                  <a:lnTo>
                    <a:pt x="458" y="532"/>
                  </a:lnTo>
                  <a:lnTo>
                    <a:pt x="459" y="532"/>
                  </a:lnTo>
                  <a:lnTo>
                    <a:pt x="460" y="531"/>
                  </a:lnTo>
                  <a:lnTo>
                    <a:pt x="461" y="533"/>
                  </a:lnTo>
                  <a:lnTo>
                    <a:pt x="463" y="534"/>
                  </a:lnTo>
                  <a:lnTo>
                    <a:pt x="465" y="534"/>
                  </a:lnTo>
                  <a:lnTo>
                    <a:pt x="466" y="534"/>
                  </a:lnTo>
                  <a:lnTo>
                    <a:pt x="468" y="534"/>
                  </a:lnTo>
                  <a:lnTo>
                    <a:pt x="470" y="534"/>
                  </a:lnTo>
                  <a:lnTo>
                    <a:pt x="472" y="533"/>
                  </a:lnTo>
                  <a:lnTo>
                    <a:pt x="473" y="532"/>
                  </a:lnTo>
                  <a:lnTo>
                    <a:pt x="474" y="531"/>
                  </a:lnTo>
                  <a:lnTo>
                    <a:pt x="475" y="529"/>
                  </a:lnTo>
                  <a:lnTo>
                    <a:pt x="475" y="530"/>
                  </a:lnTo>
                  <a:lnTo>
                    <a:pt x="475" y="530"/>
                  </a:lnTo>
                  <a:lnTo>
                    <a:pt x="475" y="531"/>
                  </a:lnTo>
                  <a:lnTo>
                    <a:pt x="475" y="531"/>
                  </a:lnTo>
                  <a:lnTo>
                    <a:pt x="475" y="531"/>
                  </a:lnTo>
                  <a:lnTo>
                    <a:pt x="476" y="532"/>
                  </a:lnTo>
                  <a:lnTo>
                    <a:pt x="476" y="532"/>
                  </a:lnTo>
                  <a:lnTo>
                    <a:pt x="476" y="532"/>
                  </a:lnTo>
                  <a:lnTo>
                    <a:pt x="476" y="533"/>
                  </a:lnTo>
                  <a:lnTo>
                    <a:pt x="476" y="533"/>
                  </a:lnTo>
                  <a:lnTo>
                    <a:pt x="478" y="532"/>
                  </a:lnTo>
                  <a:lnTo>
                    <a:pt x="480" y="532"/>
                  </a:lnTo>
                  <a:lnTo>
                    <a:pt x="484" y="531"/>
                  </a:lnTo>
                  <a:lnTo>
                    <a:pt x="486" y="531"/>
                  </a:lnTo>
                  <a:lnTo>
                    <a:pt x="489" y="530"/>
                  </a:lnTo>
                  <a:lnTo>
                    <a:pt x="493" y="530"/>
                  </a:lnTo>
                  <a:lnTo>
                    <a:pt x="496" y="529"/>
                  </a:lnTo>
                  <a:lnTo>
                    <a:pt x="500" y="529"/>
                  </a:lnTo>
                  <a:lnTo>
                    <a:pt x="503" y="529"/>
                  </a:lnTo>
                  <a:lnTo>
                    <a:pt x="505" y="529"/>
                  </a:lnTo>
                  <a:lnTo>
                    <a:pt x="505" y="526"/>
                  </a:lnTo>
                  <a:lnTo>
                    <a:pt x="508" y="528"/>
                  </a:lnTo>
                  <a:lnTo>
                    <a:pt x="511" y="529"/>
                  </a:lnTo>
                  <a:lnTo>
                    <a:pt x="514" y="529"/>
                  </a:lnTo>
                  <a:lnTo>
                    <a:pt x="516" y="527"/>
                  </a:lnTo>
                  <a:lnTo>
                    <a:pt x="518" y="526"/>
                  </a:lnTo>
                  <a:lnTo>
                    <a:pt x="519" y="523"/>
                  </a:lnTo>
                  <a:lnTo>
                    <a:pt x="521" y="522"/>
                  </a:lnTo>
                  <a:lnTo>
                    <a:pt x="523" y="521"/>
                  </a:lnTo>
                  <a:lnTo>
                    <a:pt x="524" y="521"/>
                  </a:lnTo>
                  <a:lnTo>
                    <a:pt x="527" y="522"/>
                  </a:lnTo>
                  <a:lnTo>
                    <a:pt x="529" y="521"/>
                  </a:lnTo>
                  <a:lnTo>
                    <a:pt x="529" y="519"/>
                  </a:lnTo>
                  <a:lnTo>
                    <a:pt x="530" y="518"/>
                  </a:lnTo>
                  <a:lnTo>
                    <a:pt x="530" y="517"/>
                  </a:lnTo>
                  <a:lnTo>
                    <a:pt x="530" y="515"/>
                  </a:lnTo>
                  <a:lnTo>
                    <a:pt x="530" y="514"/>
                  </a:lnTo>
                  <a:lnTo>
                    <a:pt x="529" y="513"/>
                  </a:lnTo>
                  <a:lnTo>
                    <a:pt x="529" y="510"/>
                  </a:lnTo>
                  <a:lnTo>
                    <a:pt x="529" y="509"/>
                  </a:lnTo>
                  <a:lnTo>
                    <a:pt x="529" y="507"/>
                  </a:lnTo>
                  <a:lnTo>
                    <a:pt x="529" y="507"/>
                  </a:lnTo>
                  <a:lnTo>
                    <a:pt x="528" y="507"/>
                  </a:lnTo>
                  <a:lnTo>
                    <a:pt x="527" y="508"/>
                  </a:lnTo>
                  <a:lnTo>
                    <a:pt x="525" y="508"/>
                  </a:lnTo>
                  <a:lnTo>
                    <a:pt x="524" y="509"/>
                  </a:lnTo>
                  <a:lnTo>
                    <a:pt x="523" y="509"/>
                  </a:lnTo>
                  <a:lnTo>
                    <a:pt x="523" y="510"/>
                  </a:lnTo>
                  <a:lnTo>
                    <a:pt x="523" y="512"/>
                  </a:lnTo>
                  <a:lnTo>
                    <a:pt x="523" y="514"/>
                  </a:lnTo>
                  <a:lnTo>
                    <a:pt x="523" y="515"/>
                  </a:lnTo>
                  <a:lnTo>
                    <a:pt x="520" y="514"/>
                  </a:lnTo>
                  <a:lnTo>
                    <a:pt x="518" y="514"/>
                  </a:lnTo>
                  <a:lnTo>
                    <a:pt x="515" y="513"/>
                  </a:lnTo>
                  <a:lnTo>
                    <a:pt x="513" y="514"/>
                  </a:lnTo>
                  <a:lnTo>
                    <a:pt x="509" y="514"/>
                  </a:lnTo>
                  <a:lnTo>
                    <a:pt x="506" y="515"/>
                  </a:lnTo>
                  <a:lnTo>
                    <a:pt x="504" y="516"/>
                  </a:lnTo>
                  <a:lnTo>
                    <a:pt x="501" y="517"/>
                  </a:lnTo>
                  <a:lnTo>
                    <a:pt x="499" y="518"/>
                  </a:lnTo>
                  <a:lnTo>
                    <a:pt x="496" y="519"/>
                  </a:lnTo>
                  <a:lnTo>
                    <a:pt x="485" y="521"/>
                  </a:lnTo>
                  <a:lnTo>
                    <a:pt x="473" y="523"/>
                  </a:lnTo>
                  <a:lnTo>
                    <a:pt x="460" y="526"/>
                  </a:lnTo>
                  <a:lnTo>
                    <a:pt x="447" y="527"/>
                  </a:lnTo>
                  <a:lnTo>
                    <a:pt x="434" y="527"/>
                  </a:lnTo>
                  <a:lnTo>
                    <a:pt x="421" y="528"/>
                  </a:lnTo>
                  <a:lnTo>
                    <a:pt x="408" y="528"/>
                  </a:lnTo>
                  <a:lnTo>
                    <a:pt x="394" y="527"/>
                  </a:lnTo>
                  <a:lnTo>
                    <a:pt x="381" y="527"/>
                  </a:lnTo>
                  <a:lnTo>
                    <a:pt x="368" y="526"/>
                  </a:lnTo>
                  <a:lnTo>
                    <a:pt x="367" y="524"/>
                  </a:lnTo>
                  <a:lnTo>
                    <a:pt x="367" y="523"/>
                  </a:lnTo>
                  <a:lnTo>
                    <a:pt x="366" y="522"/>
                  </a:lnTo>
                  <a:lnTo>
                    <a:pt x="365" y="521"/>
                  </a:lnTo>
                  <a:lnTo>
                    <a:pt x="365" y="521"/>
                  </a:lnTo>
                  <a:lnTo>
                    <a:pt x="364" y="520"/>
                  </a:lnTo>
                  <a:lnTo>
                    <a:pt x="363" y="519"/>
                  </a:lnTo>
                  <a:lnTo>
                    <a:pt x="362" y="518"/>
                  </a:lnTo>
                  <a:lnTo>
                    <a:pt x="362" y="517"/>
                  </a:lnTo>
                  <a:lnTo>
                    <a:pt x="361" y="516"/>
                  </a:lnTo>
                  <a:lnTo>
                    <a:pt x="364" y="514"/>
                  </a:lnTo>
                  <a:lnTo>
                    <a:pt x="366" y="512"/>
                  </a:lnTo>
                  <a:lnTo>
                    <a:pt x="370" y="509"/>
                  </a:lnTo>
                  <a:lnTo>
                    <a:pt x="372" y="506"/>
                  </a:lnTo>
                  <a:lnTo>
                    <a:pt x="374" y="504"/>
                  </a:lnTo>
                  <a:lnTo>
                    <a:pt x="375" y="502"/>
                  </a:lnTo>
                  <a:lnTo>
                    <a:pt x="376" y="499"/>
                  </a:lnTo>
                  <a:lnTo>
                    <a:pt x="377" y="495"/>
                  </a:lnTo>
                  <a:lnTo>
                    <a:pt x="378" y="492"/>
                  </a:lnTo>
                  <a:lnTo>
                    <a:pt x="378" y="489"/>
                  </a:lnTo>
                  <a:lnTo>
                    <a:pt x="379" y="489"/>
                  </a:lnTo>
                  <a:lnTo>
                    <a:pt x="380" y="489"/>
                  </a:lnTo>
                  <a:lnTo>
                    <a:pt x="381" y="489"/>
                  </a:lnTo>
                  <a:lnTo>
                    <a:pt x="382" y="489"/>
                  </a:lnTo>
                  <a:lnTo>
                    <a:pt x="384" y="488"/>
                  </a:lnTo>
                  <a:lnTo>
                    <a:pt x="385" y="488"/>
                  </a:lnTo>
                  <a:lnTo>
                    <a:pt x="385" y="487"/>
                  </a:lnTo>
                  <a:lnTo>
                    <a:pt x="386" y="486"/>
                  </a:lnTo>
                  <a:lnTo>
                    <a:pt x="387" y="485"/>
                  </a:lnTo>
                  <a:lnTo>
                    <a:pt x="388" y="484"/>
                  </a:lnTo>
                  <a:lnTo>
                    <a:pt x="386" y="484"/>
                  </a:lnTo>
                  <a:lnTo>
                    <a:pt x="385" y="483"/>
                  </a:lnTo>
                  <a:lnTo>
                    <a:pt x="384" y="480"/>
                  </a:lnTo>
                  <a:lnTo>
                    <a:pt x="382" y="478"/>
                  </a:lnTo>
                  <a:lnTo>
                    <a:pt x="382" y="476"/>
                  </a:lnTo>
                  <a:lnTo>
                    <a:pt x="381" y="475"/>
                  </a:lnTo>
                  <a:lnTo>
                    <a:pt x="380" y="473"/>
                  </a:lnTo>
                  <a:lnTo>
                    <a:pt x="379" y="471"/>
                  </a:lnTo>
                  <a:lnTo>
                    <a:pt x="376" y="470"/>
                  </a:lnTo>
                  <a:lnTo>
                    <a:pt x="374" y="470"/>
                  </a:lnTo>
                  <a:lnTo>
                    <a:pt x="374" y="464"/>
                  </a:lnTo>
                  <a:lnTo>
                    <a:pt x="378" y="465"/>
                  </a:lnTo>
                  <a:lnTo>
                    <a:pt x="384" y="467"/>
                  </a:lnTo>
                  <a:lnTo>
                    <a:pt x="389" y="469"/>
                  </a:lnTo>
                  <a:lnTo>
                    <a:pt x="394" y="470"/>
                  </a:lnTo>
                  <a:lnTo>
                    <a:pt x="400" y="471"/>
                  </a:lnTo>
                  <a:lnTo>
                    <a:pt x="405" y="472"/>
                  </a:lnTo>
                  <a:lnTo>
                    <a:pt x="409" y="472"/>
                  </a:lnTo>
                  <a:lnTo>
                    <a:pt x="414" y="472"/>
                  </a:lnTo>
                  <a:lnTo>
                    <a:pt x="418" y="471"/>
                  </a:lnTo>
                  <a:lnTo>
                    <a:pt x="421" y="470"/>
                  </a:lnTo>
                  <a:lnTo>
                    <a:pt x="422" y="469"/>
                  </a:lnTo>
                  <a:lnTo>
                    <a:pt x="423" y="469"/>
                  </a:lnTo>
                  <a:lnTo>
                    <a:pt x="425" y="469"/>
                  </a:lnTo>
                  <a:lnTo>
                    <a:pt x="427" y="469"/>
                  </a:lnTo>
                  <a:lnTo>
                    <a:pt x="428" y="469"/>
                  </a:lnTo>
                  <a:lnTo>
                    <a:pt x="429" y="467"/>
                  </a:lnTo>
                  <a:lnTo>
                    <a:pt x="430" y="467"/>
                  </a:lnTo>
                  <a:lnTo>
                    <a:pt x="432" y="467"/>
                  </a:lnTo>
                  <a:lnTo>
                    <a:pt x="433" y="466"/>
                  </a:lnTo>
                  <a:lnTo>
                    <a:pt x="435" y="464"/>
                  </a:lnTo>
                  <a:lnTo>
                    <a:pt x="438" y="469"/>
                  </a:lnTo>
                  <a:lnTo>
                    <a:pt x="444" y="466"/>
                  </a:lnTo>
                  <a:lnTo>
                    <a:pt x="449" y="464"/>
                  </a:lnTo>
                  <a:lnTo>
                    <a:pt x="454" y="462"/>
                  </a:lnTo>
                  <a:lnTo>
                    <a:pt x="460" y="460"/>
                  </a:lnTo>
                  <a:lnTo>
                    <a:pt x="465" y="458"/>
                  </a:lnTo>
                  <a:lnTo>
                    <a:pt x="470" y="456"/>
                  </a:lnTo>
                  <a:lnTo>
                    <a:pt x="475" y="453"/>
                  </a:lnTo>
                  <a:lnTo>
                    <a:pt x="480" y="451"/>
                  </a:lnTo>
                  <a:lnTo>
                    <a:pt x="486" y="448"/>
                  </a:lnTo>
                  <a:lnTo>
                    <a:pt x="491" y="446"/>
                  </a:lnTo>
                  <a:lnTo>
                    <a:pt x="492" y="446"/>
                  </a:lnTo>
                  <a:lnTo>
                    <a:pt x="494" y="446"/>
                  </a:lnTo>
                  <a:lnTo>
                    <a:pt x="496" y="445"/>
                  </a:lnTo>
                  <a:lnTo>
                    <a:pt x="498" y="444"/>
                  </a:lnTo>
                  <a:lnTo>
                    <a:pt x="500" y="443"/>
                  </a:lnTo>
                  <a:lnTo>
                    <a:pt x="501" y="442"/>
                  </a:lnTo>
                  <a:lnTo>
                    <a:pt x="503" y="441"/>
                  </a:lnTo>
                  <a:lnTo>
                    <a:pt x="504" y="439"/>
                  </a:lnTo>
                  <a:lnTo>
                    <a:pt x="505" y="438"/>
                  </a:lnTo>
                  <a:lnTo>
                    <a:pt x="505" y="437"/>
                  </a:lnTo>
                  <a:lnTo>
                    <a:pt x="506" y="437"/>
                  </a:lnTo>
                  <a:lnTo>
                    <a:pt x="507" y="438"/>
                  </a:lnTo>
                  <a:lnTo>
                    <a:pt x="507" y="438"/>
                  </a:lnTo>
                  <a:lnTo>
                    <a:pt x="508" y="438"/>
                  </a:lnTo>
                  <a:lnTo>
                    <a:pt x="509" y="438"/>
                  </a:lnTo>
                  <a:lnTo>
                    <a:pt x="510" y="438"/>
                  </a:lnTo>
                  <a:lnTo>
                    <a:pt x="510" y="438"/>
                  </a:lnTo>
                  <a:lnTo>
                    <a:pt x="511" y="438"/>
                  </a:lnTo>
                  <a:lnTo>
                    <a:pt x="511" y="437"/>
                  </a:lnTo>
                  <a:lnTo>
                    <a:pt x="513" y="437"/>
                  </a:lnTo>
                  <a:lnTo>
                    <a:pt x="513" y="433"/>
                  </a:lnTo>
                  <a:lnTo>
                    <a:pt x="514" y="435"/>
                  </a:lnTo>
                  <a:lnTo>
                    <a:pt x="515" y="435"/>
                  </a:lnTo>
                  <a:lnTo>
                    <a:pt x="516" y="435"/>
                  </a:lnTo>
                  <a:lnTo>
                    <a:pt x="517" y="434"/>
                  </a:lnTo>
                  <a:lnTo>
                    <a:pt x="518" y="434"/>
                  </a:lnTo>
                  <a:lnTo>
                    <a:pt x="519" y="432"/>
                  </a:lnTo>
                  <a:lnTo>
                    <a:pt x="520" y="431"/>
                  </a:lnTo>
                  <a:lnTo>
                    <a:pt x="521" y="431"/>
                  </a:lnTo>
                  <a:lnTo>
                    <a:pt x="522" y="430"/>
                  </a:lnTo>
                  <a:lnTo>
                    <a:pt x="523" y="430"/>
                  </a:lnTo>
                  <a:lnTo>
                    <a:pt x="524" y="429"/>
                  </a:lnTo>
                  <a:lnTo>
                    <a:pt x="525" y="428"/>
                  </a:lnTo>
                  <a:lnTo>
                    <a:pt x="527" y="427"/>
                  </a:lnTo>
                  <a:lnTo>
                    <a:pt x="528" y="426"/>
                  </a:lnTo>
                  <a:lnTo>
                    <a:pt x="529" y="424"/>
                  </a:lnTo>
                  <a:lnTo>
                    <a:pt x="529" y="423"/>
                  </a:lnTo>
                  <a:lnTo>
                    <a:pt x="529" y="422"/>
                  </a:lnTo>
                  <a:lnTo>
                    <a:pt x="530" y="420"/>
                  </a:lnTo>
                  <a:lnTo>
                    <a:pt x="530" y="419"/>
                  </a:lnTo>
                  <a:lnTo>
                    <a:pt x="529" y="417"/>
                  </a:lnTo>
                  <a:lnTo>
                    <a:pt x="530" y="420"/>
                  </a:lnTo>
                  <a:lnTo>
                    <a:pt x="531" y="423"/>
                  </a:lnTo>
                  <a:lnTo>
                    <a:pt x="531" y="428"/>
                  </a:lnTo>
                  <a:lnTo>
                    <a:pt x="531" y="432"/>
                  </a:lnTo>
                  <a:lnTo>
                    <a:pt x="531" y="436"/>
                  </a:lnTo>
                  <a:lnTo>
                    <a:pt x="531" y="441"/>
                  </a:lnTo>
                  <a:lnTo>
                    <a:pt x="531" y="445"/>
                  </a:lnTo>
                  <a:lnTo>
                    <a:pt x="532" y="449"/>
                  </a:lnTo>
                  <a:lnTo>
                    <a:pt x="533" y="453"/>
                  </a:lnTo>
                  <a:lnTo>
                    <a:pt x="534" y="457"/>
                  </a:lnTo>
                  <a:lnTo>
                    <a:pt x="534" y="458"/>
                  </a:lnTo>
                  <a:lnTo>
                    <a:pt x="534" y="459"/>
                  </a:lnTo>
                  <a:lnTo>
                    <a:pt x="533" y="461"/>
                  </a:lnTo>
                  <a:lnTo>
                    <a:pt x="532" y="462"/>
                  </a:lnTo>
                  <a:lnTo>
                    <a:pt x="531" y="464"/>
                  </a:lnTo>
                  <a:lnTo>
                    <a:pt x="530" y="465"/>
                  </a:lnTo>
                  <a:lnTo>
                    <a:pt x="528" y="466"/>
                  </a:lnTo>
                  <a:lnTo>
                    <a:pt x="527" y="469"/>
                  </a:lnTo>
                  <a:lnTo>
                    <a:pt x="524" y="470"/>
                  </a:lnTo>
                  <a:lnTo>
                    <a:pt x="521" y="471"/>
                  </a:lnTo>
                  <a:lnTo>
                    <a:pt x="513" y="475"/>
                  </a:lnTo>
                  <a:lnTo>
                    <a:pt x="514" y="477"/>
                  </a:lnTo>
                  <a:lnTo>
                    <a:pt x="511" y="477"/>
                  </a:lnTo>
                  <a:lnTo>
                    <a:pt x="508" y="477"/>
                  </a:lnTo>
                  <a:lnTo>
                    <a:pt x="506" y="478"/>
                  </a:lnTo>
                  <a:lnTo>
                    <a:pt x="505" y="478"/>
                  </a:lnTo>
                  <a:lnTo>
                    <a:pt x="504" y="479"/>
                  </a:lnTo>
                  <a:lnTo>
                    <a:pt x="503" y="480"/>
                  </a:lnTo>
                  <a:lnTo>
                    <a:pt x="502" y="480"/>
                  </a:lnTo>
                  <a:lnTo>
                    <a:pt x="500" y="481"/>
                  </a:lnTo>
                  <a:lnTo>
                    <a:pt x="499" y="483"/>
                  </a:lnTo>
                  <a:lnTo>
                    <a:pt x="496" y="483"/>
                  </a:lnTo>
                  <a:lnTo>
                    <a:pt x="494" y="483"/>
                  </a:lnTo>
                  <a:lnTo>
                    <a:pt x="492" y="484"/>
                  </a:lnTo>
                  <a:lnTo>
                    <a:pt x="490" y="484"/>
                  </a:lnTo>
                  <a:lnTo>
                    <a:pt x="488" y="485"/>
                  </a:lnTo>
                  <a:lnTo>
                    <a:pt x="487" y="486"/>
                  </a:lnTo>
                  <a:lnTo>
                    <a:pt x="485" y="487"/>
                  </a:lnTo>
                  <a:lnTo>
                    <a:pt x="484" y="488"/>
                  </a:lnTo>
                  <a:lnTo>
                    <a:pt x="482" y="490"/>
                  </a:lnTo>
                  <a:lnTo>
                    <a:pt x="481" y="491"/>
                  </a:lnTo>
                  <a:lnTo>
                    <a:pt x="480" y="493"/>
                  </a:lnTo>
                  <a:lnTo>
                    <a:pt x="480" y="491"/>
                  </a:lnTo>
                  <a:lnTo>
                    <a:pt x="478" y="491"/>
                  </a:lnTo>
                  <a:lnTo>
                    <a:pt x="476" y="491"/>
                  </a:lnTo>
                  <a:lnTo>
                    <a:pt x="474" y="491"/>
                  </a:lnTo>
                  <a:lnTo>
                    <a:pt x="472" y="491"/>
                  </a:lnTo>
                  <a:lnTo>
                    <a:pt x="470" y="492"/>
                  </a:lnTo>
                  <a:lnTo>
                    <a:pt x="467" y="493"/>
                  </a:lnTo>
                  <a:lnTo>
                    <a:pt x="465" y="493"/>
                  </a:lnTo>
                  <a:lnTo>
                    <a:pt x="463" y="494"/>
                  </a:lnTo>
                  <a:lnTo>
                    <a:pt x="461" y="495"/>
                  </a:lnTo>
                  <a:lnTo>
                    <a:pt x="459" y="495"/>
                  </a:lnTo>
                  <a:lnTo>
                    <a:pt x="460" y="495"/>
                  </a:lnTo>
                  <a:lnTo>
                    <a:pt x="460" y="499"/>
                  </a:lnTo>
                  <a:lnTo>
                    <a:pt x="459" y="499"/>
                  </a:lnTo>
                  <a:lnTo>
                    <a:pt x="459" y="499"/>
                  </a:lnTo>
                  <a:lnTo>
                    <a:pt x="459" y="500"/>
                  </a:lnTo>
                  <a:lnTo>
                    <a:pt x="459" y="499"/>
                  </a:lnTo>
                  <a:lnTo>
                    <a:pt x="458" y="498"/>
                  </a:lnTo>
                  <a:lnTo>
                    <a:pt x="457" y="496"/>
                  </a:lnTo>
                  <a:lnTo>
                    <a:pt x="456" y="495"/>
                  </a:lnTo>
                  <a:lnTo>
                    <a:pt x="454" y="494"/>
                  </a:lnTo>
                  <a:lnTo>
                    <a:pt x="453" y="494"/>
                  </a:lnTo>
                  <a:lnTo>
                    <a:pt x="452" y="494"/>
                  </a:lnTo>
                  <a:lnTo>
                    <a:pt x="451" y="495"/>
                  </a:lnTo>
                  <a:lnTo>
                    <a:pt x="448" y="496"/>
                  </a:lnTo>
                  <a:lnTo>
                    <a:pt x="445" y="498"/>
                  </a:lnTo>
                  <a:lnTo>
                    <a:pt x="442" y="499"/>
                  </a:lnTo>
                  <a:lnTo>
                    <a:pt x="437" y="499"/>
                  </a:lnTo>
                  <a:lnTo>
                    <a:pt x="434" y="500"/>
                  </a:lnTo>
                  <a:lnTo>
                    <a:pt x="431" y="500"/>
                  </a:lnTo>
                  <a:lnTo>
                    <a:pt x="427" y="501"/>
                  </a:lnTo>
                  <a:lnTo>
                    <a:pt x="423" y="501"/>
                  </a:lnTo>
                  <a:lnTo>
                    <a:pt x="420" y="503"/>
                  </a:lnTo>
                  <a:lnTo>
                    <a:pt x="417" y="504"/>
                  </a:lnTo>
                  <a:lnTo>
                    <a:pt x="421" y="507"/>
                  </a:lnTo>
                  <a:lnTo>
                    <a:pt x="419" y="506"/>
                  </a:lnTo>
                  <a:lnTo>
                    <a:pt x="417" y="505"/>
                  </a:lnTo>
                  <a:lnTo>
                    <a:pt x="416" y="504"/>
                  </a:lnTo>
                  <a:lnTo>
                    <a:pt x="414" y="503"/>
                  </a:lnTo>
                  <a:lnTo>
                    <a:pt x="411" y="502"/>
                  </a:lnTo>
                  <a:lnTo>
                    <a:pt x="409" y="501"/>
                  </a:lnTo>
                  <a:lnTo>
                    <a:pt x="408" y="501"/>
                  </a:lnTo>
                  <a:lnTo>
                    <a:pt x="405" y="501"/>
                  </a:lnTo>
                  <a:lnTo>
                    <a:pt x="403" y="501"/>
                  </a:lnTo>
                  <a:lnTo>
                    <a:pt x="401" y="502"/>
                  </a:lnTo>
                  <a:lnTo>
                    <a:pt x="403" y="504"/>
                  </a:lnTo>
                  <a:lnTo>
                    <a:pt x="401" y="504"/>
                  </a:lnTo>
                  <a:lnTo>
                    <a:pt x="400" y="504"/>
                  </a:lnTo>
                  <a:lnTo>
                    <a:pt x="398" y="504"/>
                  </a:lnTo>
                  <a:lnTo>
                    <a:pt x="395" y="504"/>
                  </a:lnTo>
                  <a:lnTo>
                    <a:pt x="393" y="503"/>
                  </a:lnTo>
                  <a:lnTo>
                    <a:pt x="392" y="503"/>
                  </a:lnTo>
                  <a:lnTo>
                    <a:pt x="390" y="503"/>
                  </a:lnTo>
                  <a:lnTo>
                    <a:pt x="388" y="503"/>
                  </a:lnTo>
                  <a:lnTo>
                    <a:pt x="385" y="502"/>
                  </a:lnTo>
                  <a:lnTo>
                    <a:pt x="382" y="502"/>
                  </a:lnTo>
                  <a:lnTo>
                    <a:pt x="385" y="501"/>
                  </a:lnTo>
                  <a:lnTo>
                    <a:pt x="384" y="499"/>
                  </a:lnTo>
                  <a:lnTo>
                    <a:pt x="382" y="498"/>
                  </a:lnTo>
                  <a:lnTo>
                    <a:pt x="380" y="498"/>
                  </a:lnTo>
                  <a:lnTo>
                    <a:pt x="379" y="499"/>
                  </a:lnTo>
                  <a:lnTo>
                    <a:pt x="377" y="499"/>
                  </a:lnTo>
                  <a:lnTo>
                    <a:pt x="376" y="500"/>
                  </a:lnTo>
                  <a:lnTo>
                    <a:pt x="374" y="502"/>
                  </a:lnTo>
                  <a:lnTo>
                    <a:pt x="373" y="503"/>
                  </a:lnTo>
                  <a:lnTo>
                    <a:pt x="371" y="504"/>
                  </a:lnTo>
                  <a:lnTo>
                    <a:pt x="370" y="506"/>
                  </a:lnTo>
                  <a:lnTo>
                    <a:pt x="378" y="516"/>
                  </a:lnTo>
                  <a:lnTo>
                    <a:pt x="382" y="514"/>
                  </a:lnTo>
                  <a:lnTo>
                    <a:pt x="388" y="512"/>
                  </a:lnTo>
                  <a:lnTo>
                    <a:pt x="392" y="512"/>
                  </a:lnTo>
                  <a:lnTo>
                    <a:pt x="398" y="512"/>
                  </a:lnTo>
                  <a:lnTo>
                    <a:pt x="402" y="513"/>
                  </a:lnTo>
                  <a:lnTo>
                    <a:pt x="407" y="513"/>
                  </a:lnTo>
                  <a:lnTo>
                    <a:pt x="413" y="514"/>
                  </a:lnTo>
                  <a:lnTo>
                    <a:pt x="419" y="514"/>
                  </a:lnTo>
                  <a:lnTo>
                    <a:pt x="424" y="513"/>
                  </a:lnTo>
                  <a:lnTo>
                    <a:pt x="430" y="512"/>
                  </a:lnTo>
                  <a:lnTo>
                    <a:pt x="433" y="512"/>
                  </a:lnTo>
                  <a:lnTo>
                    <a:pt x="435" y="512"/>
                  </a:lnTo>
                  <a:lnTo>
                    <a:pt x="438" y="512"/>
                  </a:lnTo>
                  <a:lnTo>
                    <a:pt x="441" y="512"/>
                  </a:lnTo>
                  <a:lnTo>
                    <a:pt x="444" y="512"/>
                  </a:lnTo>
                  <a:lnTo>
                    <a:pt x="446" y="510"/>
                  </a:lnTo>
                  <a:lnTo>
                    <a:pt x="449" y="510"/>
                  </a:lnTo>
                  <a:lnTo>
                    <a:pt x="451" y="510"/>
                  </a:lnTo>
                  <a:lnTo>
                    <a:pt x="453" y="510"/>
                  </a:lnTo>
                  <a:lnTo>
                    <a:pt x="454" y="512"/>
                  </a:lnTo>
                  <a:lnTo>
                    <a:pt x="456" y="510"/>
                  </a:lnTo>
                  <a:lnTo>
                    <a:pt x="458" y="509"/>
                  </a:lnTo>
                  <a:lnTo>
                    <a:pt x="459" y="508"/>
                  </a:lnTo>
                  <a:lnTo>
                    <a:pt x="461" y="508"/>
                  </a:lnTo>
                  <a:lnTo>
                    <a:pt x="463" y="507"/>
                  </a:lnTo>
                  <a:lnTo>
                    <a:pt x="464" y="507"/>
                  </a:lnTo>
                  <a:lnTo>
                    <a:pt x="466" y="507"/>
                  </a:lnTo>
                  <a:lnTo>
                    <a:pt x="468" y="507"/>
                  </a:lnTo>
                  <a:lnTo>
                    <a:pt x="470" y="507"/>
                  </a:lnTo>
                  <a:lnTo>
                    <a:pt x="472" y="507"/>
                  </a:lnTo>
                  <a:lnTo>
                    <a:pt x="474" y="505"/>
                  </a:lnTo>
                  <a:lnTo>
                    <a:pt x="477" y="504"/>
                  </a:lnTo>
                  <a:lnTo>
                    <a:pt x="480" y="503"/>
                  </a:lnTo>
                  <a:lnTo>
                    <a:pt x="484" y="502"/>
                  </a:lnTo>
                  <a:lnTo>
                    <a:pt x="487" y="502"/>
                  </a:lnTo>
                  <a:lnTo>
                    <a:pt x="489" y="501"/>
                  </a:lnTo>
                  <a:lnTo>
                    <a:pt x="491" y="499"/>
                  </a:lnTo>
                  <a:lnTo>
                    <a:pt x="492" y="496"/>
                  </a:lnTo>
                  <a:lnTo>
                    <a:pt x="493" y="493"/>
                  </a:lnTo>
                  <a:lnTo>
                    <a:pt x="493" y="489"/>
                  </a:lnTo>
                  <a:lnTo>
                    <a:pt x="492" y="490"/>
                  </a:lnTo>
                  <a:lnTo>
                    <a:pt x="492" y="491"/>
                  </a:lnTo>
                  <a:lnTo>
                    <a:pt x="492" y="491"/>
                  </a:lnTo>
                  <a:lnTo>
                    <a:pt x="492" y="492"/>
                  </a:lnTo>
                  <a:lnTo>
                    <a:pt x="492" y="493"/>
                  </a:lnTo>
                  <a:lnTo>
                    <a:pt x="492" y="494"/>
                  </a:lnTo>
                  <a:lnTo>
                    <a:pt x="492" y="495"/>
                  </a:lnTo>
                  <a:lnTo>
                    <a:pt x="492" y="496"/>
                  </a:lnTo>
                  <a:lnTo>
                    <a:pt x="492" y="498"/>
                  </a:lnTo>
                  <a:lnTo>
                    <a:pt x="491" y="499"/>
                  </a:lnTo>
                  <a:lnTo>
                    <a:pt x="492" y="499"/>
                  </a:lnTo>
                  <a:lnTo>
                    <a:pt x="492" y="499"/>
                  </a:lnTo>
                  <a:lnTo>
                    <a:pt x="494" y="499"/>
                  </a:lnTo>
                  <a:lnTo>
                    <a:pt x="495" y="499"/>
                  </a:lnTo>
                  <a:lnTo>
                    <a:pt x="496" y="499"/>
                  </a:lnTo>
                  <a:lnTo>
                    <a:pt x="498" y="498"/>
                  </a:lnTo>
                  <a:lnTo>
                    <a:pt x="499" y="496"/>
                  </a:lnTo>
                  <a:lnTo>
                    <a:pt x="500" y="495"/>
                  </a:lnTo>
                  <a:lnTo>
                    <a:pt x="500" y="494"/>
                  </a:lnTo>
                  <a:lnTo>
                    <a:pt x="500" y="493"/>
                  </a:lnTo>
                  <a:lnTo>
                    <a:pt x="499" y="493"/>
                  </a:lnTo>
                  <a:lnTo>
                    <a:pt x="499" y="489"/>
                  </a:lnTo>
                  <a:lnTo>
                    <a:pt x="500" y="489"/>
                  </a:lnTo>
                  <a:lnTo>
                    <a:pt x="500" y="496"/>
                  </a:lnTo>
                  <a:lnTo>
                    <a:pt x="503" y="496"/>
                  </a:lnTo>
                  <a:lnTo>
                    <a:pt x="505" y="496"/>
                  </a:lnTo>
                  <a:lnTo>
                    <a:pt x="506" y="495"/>
                  </a:lnTo>
                  <a:lnTo>
                    <a:pt x="507" y="494"/>
                  </a:lnTo>
                  <a:lnTo>
                    <a:pt x="507" y="492"/>
                  </a:lnTo>
                  <a:lnTo>
                    <a:pt x="508" y="491"/>
                  </a:lnTo>
                  <a:lnTo>
                    <a:pt x="508" y="490"/>
                  </a:lnTo>
                  <a:lnTo>
                    <a:pt x="510" y="489"/>
                  </a:lnTo>
                  <a:lnTo>
                    <a:pt x="513" y="489"/>
                  </a:lnTo>
                  <a:lnTo>
                    <a:pt x="517" y="489"/>
                  </a:lnTo>
                  <a:lnTo>
                    <a:pt x="518" y="486"/>
                  </a:lnTo>
                  <a:lnTo>
                    <a:pt x="519" y="485"/>
                  </a:lnTo>
                  <a:lnTo>
                    <a:pt x="521" y="485"/>
                  </a:lnTo>
                  <a:lnTo>
                    <a:pt x="523" y="485"/>
                  </a:lnTo>
                  <a:lnTo>
                    <a:pt x="525" y="485"/>
                  </a:lnTo>
                  <a:lnTo>
                    <a:pt x="527" y="486"/>
                  </a:lnTo>
                  <a:lnTo>
                    <a:pt x="528" y="486"/>
                  </a:lnTo>
                  <a:lnTo>
                    <a:pt x="528" y="485"/>
                  </a:lnTo>
                  <a:lnTo>
                    <a:pt x="528" y="483"/>
                  </a:lnTo>
                  <a:lnTo>
                    <a:pt x="525" y="478"/>
                  </a:lnTo>
                  <a:lnTo>
                    <a:pt x="529" y="483"/>
                  </a:lnTo>
                  <a:lnTo>
                    <a:pt x="531" y="480"/>
                  </a:lnTo>
                  <a:lnTo>
                    <a:pt x="532" y="479"/>
                  </a:lnTo>
                  <a:lnTo>
                    <a:pt x="532" y="479"/>
                  </a:lnTo>
                  <a:lnTo>
                    <a:pt x="532" y="480"/>
                  </a:lnTo>
                  <a:lnTo>
                    <a:pt x="532" y="481"/>
                  </a:lnTo>
                  <a:lnTo>
                    <a:pt x="532" y="484"/>
                  </a:lnTo>
                  <a:lnTo>
                    <a:pt x="531" y="486"/>
                  </a:lnTo>
                  <a:lnTo>
                    <a:pt x="532" y="487"/>
                  </a:lnTo>
                  <a:lnTo>
                    <a:pt x="532" y="488"/>
                  </a:lnTo>
                  <a:lnTo>
                    <a:pt x="534" y="489"/>
                  </a:lnTo>
                  <a:lnTo>
                    <a:pt x="536" y="489"/>
                  </a:lnTo>
                  <a:lnTo>
                    <a:pt x="535" y="490"/>
                  </a:lnTo>
                  <a:lnTo>
                    <a:pt x="534" y="491"/>
                  </a:lnTo>
                  <a:lnTo>
                    <a:pt x="533" y="493"/>
                  </a:lnTo>
                  <a:lnTo>
                    <a:pt x="532" y="496"/>
                  </a:lnTo>
                  <a:lnTo>
                    <a:pt x="531" y="500"/>
                  </a:lnTo>
                  <a:lnTo>
                    <a:pt x="531" y="504"/>
                  </a:lnTo>
                  <a:lnTo>
                    <a:pt x="530" y="507"/>
                  </a:lnTo>
                  <a:lnTo>
                    <a:pt x="530" y="512"/>
                  </a:lnTo>
                  <a:lnTo>
                    <a:pt x="530" y="514"/>
                  </a:lnTo>
                  <a:lnTo>
                    <a:pt x="531" y="516"/>
                  </a:lnTo>
                  <a:lnTo>
                    <a:pt x="538" y="523"/>
                  </a:lnTo>
                  <a:lnTo>
                    <a:pt x="537" y="524"/>
                  </a:lnTo>
                  <a:lnTo>
                    <a:pt x="537" y="526"/>
                  </a:lnTo>
                  <a:lnTo>
                    <a:pt x="536" y="527"/>
                  </a:lnTo>
                  <a:lnTo>
                    <a:pt x="535" y="527"/>
                  </a:lnTo>
                  <a:lnTo>
                    <a:pt x="534" y="528"/>
                  </a:lnTo>
                  <a:lnTo>
                    <a:pt x="533" y="529"/>
                  </a:lnTo>
                  <a:lnTo>
                    <a:pt x="532" y="530"/>
                  </a:lnTo>
                  <a:lnTo>
                    <a:pt x="532" y="531"/>
                  </a:lnTo>
                  <a:lnTo>
                    <a:pt x="531" y="532"/>
                  </a:lnTo>
                  <a:lnTo>
                    <a:pt x="531" y="533"/>
                  </a:lnTo>
                  <a:lnTo>
                    <a:pt x="534" y="536"/>
                  </a:lnTo>
                  <a:lnTo>
                    <a:pt x="534" y="537"/>
                  </a:lnTo>
                  <a:lnTo>
                    <a:pt x="533" y="537"/>
                  </a:lnTo>
                  <a:lnTo>
                    <a:pt x="533" y="537"/>
                  </a:lnTo>
                  <a:lnTo>
                    <a:pt x="533" y="538"/>
                  </a:lnTo>
                  <a:lnTo>
                    <a:pt x="533" y="538"/>
                  </a:lnTo>
                  <a:lnTo>
                    <a:pt x="532" y="539"/>
                  </a:lnTo>
                  <a:lnTo>
                    <a:pt x="532" y="539"/>
                  </a:lnTo>
                  <a:lnTo>
                    <a:pt x="532" y="541"/>
                  </a:lnTo>
                  <a:lnTo>
                    <a:pt x="532" y="542"/>
                  </a:lnTo>
                  <a:lnTo>
                    <a:pt x="532" y="542"/>
                  </a:lnTo>
                  <a:lnTo>
                    <a:pt x="530" y="543"/>
                  </a:lnTo>
                  <a:lnTo>
                    <a:pt x="527" y="543"/>
                  </a:lnTo>
                  <a:lnTo>
                    <a:pt x="523" y="544"/>
                  </a:lnTo>
                  <a:lnTo>
                    <a:pt x="520" y="544"/>
                  </a:lnTo>
                  <a:lnTo>
                    <a:pt x="517" y="545"/>
                  </a:lnTo>
                  <a:lnTo>
                    <a:pt x="514" y="546"/>
                  </a:lnTo>
                  <a:lnTo>
                    <a:pt x="509" y="548"/>
                  </a:lnTo>
                  <a:lnTo>
                    <a:pt x="506" y="549"/>
                  </a:lnTo>
                  <a:lnTo>
                    <a:pt x="503" y="550"/>
                  </a:lnTo>
                  <a:lnTo>
                    <a:pt x="500" y="552"/>
                  </a:lnTo>
                  <a:lnTo>
                    <a:pt x="495" y="556"/>
                  </a:lnTo>
                  <a:lnTo>
                    <a:pt x="490" y="558"/>
                  </a:lnTo>
                  <a:lnTo>
                    <a:pt x="486" y="560"/>
                  </a:lnTo>
                  <a:lnTo>
                    <a:pt x="480" y="561"/>
                  </a:lnTo>
                  <a:lnTo>
                    <a:pt x="476" y="562"/>
                  </a:lnTo>
                  <a:lnTo>
                    <a:pt x="472" y="563"/>
                  </a:lnTo>
                  <a:lnTo>
                    <a:pt x="467" y="565"/>
                  </a:lnTo>
                  <a:lnTo>
                    <a:pt x="463" y="567"/>
                  </a:lnTo>
                  <a:lnTo>
                    <a:pt x="459" y="571"/>
                  </a:lnTo>
                  <a:lnTo>
                    <a:pt x="454" y="574"/>
                  </a:lnTo>
                  <a:lnTo>
                    <a:pt x="457" y="573"/>
                  </a:lnTo>
                  <a:lnTo>
                    <a:pt x="453" y="569"/>
                  </a:lnTo>
                  <a:lnTo>
                    <a:pt x="451" y="572"/>
                  </a:lnTo>
                  <a:lnTo>
                    <a:pt x="449" y="573"/>
                  </a:lnTo>
                  <a:lnTo>
                    <a:pt x="447" y="574"/>
                  </a:lnTo>
                  <a:lnTo>
                    <a:pt x="445" y="575"/>
                  </a:lnTo>
                  <a:lnTo>
                    <a:pt x="442" y="575"/>
                  </a:lnTo>
                  <a:lnTo>
                    <a:pt x="439" y="576"/>
                  </a:lnTo>
                  <a:lnTo>
                    <a:pt x="437" y="576"/>
                  </a:lnTo>
                  <a:lnTo>
                    <a:pt x="435" y="576"/>
                  </a:lnTo>
                  <a:lnTo>
                    <a:pt x="434" y="577"/>
                  </a:lnTo>
                  <a:lnTo>
                    <a:pt x="433" y="578"/>
                  </a:lnTo>
                  <a:lnTo>
                    <a:pt x="432" y="578"/>
                  </a:lnTo>
                  <a:lnTo>
                    <a:pt x="431" y="578"/>
                  </a:lnTo>
                  <a:lnTo>
                    <a:pt x="431" y="578"/>
                  </a:lnTo>
                  <a:lnTo>
                    <a:pt x="430" y="578"/>
                  </a:lnTo>
                  <a:lnTo>
                    <a:pt x="429" y="577"/>
                  </a:lnTo>
                  <a:lnTo>
                    <a:pt x="429" y="577"/>
                  </a:lnTo>
                  <a:lnTo>
                    <a:pt x="428" y="576"/>
                  </a:lnTo>
                  <a:lnTo>
                    <a:pt x="428" y="576"/>
                  </a:lnTo>
                  <a:lnTo>
                    <a:pt x="427" y="575"/>
                  </a:lnTo>
                  <a:lnTo>
                    <a:pt x="427" y="574"/>
                  </a:lnTo>
                  <a:lnTo>
                    <a:pt x="425" y="576"/>
                  </a:lnTo>
                  <a:lnTo>
                    <a:pt x="423" y="577"/>
                  </a:lnTo>
                  <a:lnTo>
                    <a:pt x="422" y="577"/>
                  </a:lnTo>
                  <a:lnTo>
                    <a:pt x="420" y="577"/>
                  </a:lnTo>
                  <a:lnTo>
                    <a:pt x="419" y="577"/>
                  </a:lnTo>
                  <a:lnTo>
                    <a:pt x="417" y="578"/>
                  </a:lnTo>
                  <a:lnTo>
                    <a:pt x="416" y="578"/>
                  </a:lnTo>
                  <a:lnTo>
                    <a:pt x="414" y="579"/>
                  </a:lnTo>
                  <a:lnTo>
                    <a:pt x="414" y="580"/>
                  </a:lnTo>
                  <a:lnTo>
                    <a:pt x="414" y="584"/>
                  </a:lnTo>
                  <a:lnTo>
                    <a:pt x="405" y="584"/>
                  </a:lnTo>
                  <a:lnTo>
                    <a:pt x="396" y="584"/>
                  </a:lnTo>
                  <a:lnTo>
                    <a:pt x="388" y="584"/>
                  </a:lnTo>
                  <a:lnTo>
                    <a:pt x="380" y="584"/>
                  </a:lnTo>
                  <a:lnTo>
                    <a:pt x="372" y="584"/>
                  </a:lnTo>
                  <a:lnTo>
                    <a:pt x="364" y="583"/>
                  </a:lnTo>
                  <a:lnTo>
                    <a:pt x="357" y="581"/>
                  </a:lnTo>
                  <a:lnTo>
                    <a:pt x="348" y="579"/>
                  </a:lnTo>
                  <a:lnTo>
                    <a:pt x="339" y="576"/>
                  </a:lnTo>
                  <a:lnTo>
                    <a:pt x="331" y="573"/>
                  </a:lnTo>
                  <a:lnTo>
                    <a:pt x="330" y="574"/>
                  </a:lnTo>
                  <a:lnTo>
                    <a:pt x="330" y="575"/>
                  </a:lnTo>
                  <a:lnTo>
                    <a:pt x="330" y="575"/>
                  </a:lnTo>
                  <a:lnTo>
                    <a:pt x="330" y="576"/>
                  </a:lnTo>
                  <a:lnTo>
                    <a:pt x="331" y="577"/>
                  </a:lnTo>
                  <a:lnTo>
                    <a:pt x="332" y="578"/>
                  </a:lnTo>
                  <a:lnTo>
                    <a:pt x="333" y="579"/>
                  </a:lnTo>
                  <a:lnTo>
                    <a:pt x="334" y="580"/>
                  </a:lnTo>
                  <a:lnTo>
                    <a:pt x="335" y="581"/>
                  </a:lnTo>
                  <a:lnTo>
                    <a:pt x="336" y="581"/>
                  </a:lnTo>
                  <a:lnTo>
                    <a:pt x="342" y="584"/>
                  </a:lnTo>
                  <a:lnTo>
                    <a:pt x="348" y="586"/>
                  </a:lnTo>
                  <a:lnTo>
                    <a:pt x="355" y="587"/>
                  </a:lnTo>
                  <a:lnTo>
                    <a:pt x="361" y="588"/>
                  </a:lnTo>
                  <a:lnTo>
                    <a:pt x="368" y="589"/>
                  </a:lnTo>
                  <a:lnTo>
                    <a:pt x="375" y="590"/>
                  </a:lnTo>
                  <a:lnTo>
                    <a:pt x="380" y="591"/>
                  </a:lnTo>
                  <a:lnTo>
                    <a:pt x="387" y="593"/>
                  </a:lnTo>
                  <a:lnTo>
                    <a:pt x="392" y="596"/>
                  </a:lnTo>
                  <a:lnTo>
                    <a:pt x="396" y="600"/>
                  </a:lnTo>
                  <a:lnTo>
                    <a:pt x="399" y="591"/>
                  </a:lnTo>
                  <a:lnTo>
                    <a:pt x="401" y="592"/>
                  </a:lnTo>
                  <a:lnTo>
                    <a:pt x="401" y="593"/>
                  </a:lnTo>
                  <a:lnTo>
                    <a:pt x="401" y="594"/>
                  </a:lnTo>
                  <a:lnTo>
                    <a:pt x="401" y="595"/>
                  </a:lnTo>
                  <a:lnTo>
                    <a:pt x="400" y="596"/>
                  </a:lnTo>
                  <a:lnTo>
                    <a:pt x="400" y="598"/>
                  </a:lnTo>
                  <a:lnTo>
                    <a:pt x="399" y="599"/>
                  </a:lnTo>
                  <a:lnTo>
                    <a:pt x="399" y="600"/>
                  </a:lnTo>
                  <a:lnTo>
                    <a:pt x="399" y="601"/>
                  </a:lnTo>
                  <a:lnTo>
                    <a:pt x="399" y="602"/>
                  </a:lnTo>
                  <a:lnTo>
                    <a:pt x="401" y="602"/>
                  </a:lnTo>
                  <a:lnTo>
                    <a:pt x="395" y="610"/>
                  </a:lnTo>
                  <a:lnTo>
                    <a:pt x="395" y="612"/>
                  </a:lnTo>
                  <a:lnTo>
                    <a:pt x="394" y="613"/>
                  </a:lnTo>
                  <a:lnTo>
                    <a:pt x="393" y="614"/>
                  </a:lnTo>
                  <a:lnTo>
                    <a:pt x="392" y="614"/>
                  </a:lnTo>
                  <a:lnTo>
                    <a:pt x="390" y="614"/>
                  </a:lnTo>
                  <a:lnTo>
                    <a:pt x="389" y="614"/>
                  </a:lnTo>
                  <a:lnTo>
                    <a:pt x="388" y="614"/>
                  </a:lnTo>
                  <a:lnTo>
                    <a:pt x="388" y="615"/>
                  </a:lnTo>
                  <a:lnTo>
                    <a:pt x="389" y="616"/>
                  </a:lnTo>
                  <a:lnTo>
                    <a:pt x="390" y="618"/>
                  </a:lnTo>
                  <a:lnTo>
                    <a:pt x="385" y="623"/>
                  </a:lnTo>
                  <a:lnTo>
                    <a:pt x="385" y="623"/>
                  </a:lnTo>
                  <a:lnTo>
                    <a:pt x="386" y="624"/>
                  </a:lnTo>
                  <a:lnTo>
                    <a:pt x="386" y="624"/>
                  </a:lnTo>
                  <a:lnTo>
                    <a:pt x="387" y="626"/>
                  </a:lnTo>
                  <a:lnTo>
                    <a:pt x="387" y="626"/>
                  </a:lnTo>
                  <a:lnTo>
                    <a:pt x="387" y="627"/>
                  </a:lnTo>
                  <a:lnTo>
                    <a:pt x="388" y="627"/>
                  </a:lnTo>
                  <a:lnTo>
                    <a:pt x="389" y="627"/>
                  </a:lnTo>
                  <a:lnTo>
                    <a:pt x="389" y="627"/>
                  </a:lnTo>
                  <a:lnTo>
                    <a:pt x="390" y="627"/>
                  </a:lnTo>
                  <a:lnTo>
                    <a:pt x="377" y="629"/>
                  </a:lnTo>
                  <a:lnTo>
                    <a:pt x="377" y="629"/>
                  </a:lnTo>
                  <a:lnTo>
                    <a:pt x="378" y="629"/>
                  </a:lnTo>
                  <a:lnTo>
                    <a:pt x="378" y="629"/>
                  </a:lnTo>
                  <a:lnTo>
                    <a:pt x="379" y="629"/>
                  </a:lnTo>
                  <a:lnTo>
                    <a:pt x="379" y="629"/>
                  </a:lnTo>
                  <a:lnTo>
                    <a:pt x="379" y="628"/>
                  </a:lnTo>
                  <a:lnTo>
                    <a:pt x="379" y="628"/>
                  </a:lnTo>
                  <a:lnTo>
                    <a:pt x="380" y="628"/>
                  </a:lnTo>
                  <a:lnTo>
                    <a:pt x="380" y="628"/>
                  </a:lnTo>
                  <a:lnTo>
                    <a:pt x="381" y="627"/>
                  </a:lnTo>
                  <a:lnTo>
                    <a:pt x="380" y="627"/>
                  </a:lnTo>
                  <a:lnTo>
                    <a:pt x="379" y="626"/>
                  </a:lnTo>
                  <a:lnTo>
                    <a:pt x="378" y="624"/>
                  </a:lnTo>
                  <a:lnTo>
                    <a:pt x="378" y="623"/>
                  </a:lnTo>
                  <a:lnTo>
                    <a:pt x="377" y="622"/>
                  </a:lnTo>
                  <a:lnTo>
                    <a:pt x="376" y="622"/>
                  </a:lnTo>
                  <a:lnTo>
                    <a:pt x="375" y="621"/>
                  </a:lnTo>
                  <a:lnTo>
                    <a:pt x="374" y="621"/>
                  </a:lnTo>
                  <a:lnTo>
                    <a:pt x="373" y="621"/>
                  </a:lnTo>
                  <a:lnTo>
                    <a:pt x="372" y="621"/>
                  </a:lnTo>
                  <a:lnTo>
                    <a:pt x="368" y="624"/>
                  </a:lnTo>
                  <a:lnTo>
                    <a:pt x="368" y="624"/>
                  </a:lnTo>
                  <a:lnTo>
                    <a:pt x="368" y="623"/>
                  </a:lnTo>
                  <a:lnTo>
                    <a:pt x="368" y="623"/>
                  </a:lnTo>
                  <a:lnTo>
                    <a:pt x="367" y="622"/>
                  </a:lnTo>
                  <a:lnTo>
                    <a:pt x="367" y="622"/>
                  </a:lnTo>
                  <a:lnTo>
                    <a:pt x="366" y="621"/>
                  </a:lnTo>
                  <a:lnTo>
                    <a:pt x="366" y="621"/>
                  </a:lnTo>
                  <a:lnTo>
                    <a:pt x="365" y="620"/>
                  </a:lnTo>
                  <a:lnTo>
                    <a:pt x="365" y="620"/>
                  </a:lnTo>
                  <a:lnTo>
                    <a:pt x="364" y="619"/>
                  </a:lnTo>
                  <a:lnTo>
                    <a:pt x="363" y="621"/>
                  </a:lnTo>
                  <a:lnTo>
                    <a:pt x="363" y="622"/>
                  </a:lnTo>
                  <a:lnTo>
                    <a:pt x="363" y="622"/>
                  </a:lnTo>
                  <a:lnTo>
                    <a:pt x="363" y="622"/>
                  </a:lnTo>
                  <a:lnTo>
                    <a:pt x="363" y="622"/>
                  </a:lnTo>
                  <a:lnTo>
                    <a:pt x="362" y="621"/>
                  </a:lnTo>
                  <a:lnTo>
                    <a:pt x="362" y="620"/>
                  </a:lnTo>
                  <a:lnTo>
                    <a:pt x="361" y="620"/>
                  </a:lnTo>
                  <a:lnTo>
                    <a:pt x="361" y="619"/>
                  </a:lnTo>
                  <a:lnTo>
                    <a:pt x="360" y="619"/>
                  </a:lnTo>
                  <a:lnTo>
                    <a:pt x="359" y="619"/>
                  </a:lnTo>
                  <a:lnTo>
                    <a:pt x="360" y="620"/>
                  </a:lnTo>
                  <a:lnTo>
                    <a:pt x="359" y="620"/>
                  </a:lnTo>
                  <a:lnTo>
                    <a:pt x="359" y="620"/>
                  </a:lnTo>
                  <a:lnTo>
                    <a:pt x="358" y="619"/>
                  </a:lnTo>
                  <a:lnTo>
                    <a:pt x="358" y="619"/>
                  </a:lnTo>
                  <a:lnTo>
                    <a:pt x="357" y="618"/>
                  </a:lnTo>
                  <a:lnTo>
                    <a:pt x="356" y="618"/>
                  </a:lnTo>
                  <a:lnTo>
                    <a:pt x="355" y="618"/>
                  </a:lnTo>
                  <a:lnTo>
                    <a:pt x="352" y="618"/>
                  </a:lnTo>
                  <a:lnTo>
                    <a:pt x="351" y="619"/>
                  </a:lnTo>
                  <a:lnTo>
                    <a:pt x="352" y="619"/>
                  </a:lnTo>
                  <a:lnTo>
                    <a:pt x="351" y="618"/>
                  </a:lnTo>
                  <a:lnTo>
                    <a:pt x="350" y="616"/>
                  </a:lnTo>
                  <a:lnTo>
                    <a:pt x="348" y="615"/>
                  </a:lnTo>
                  <a:lnTo>
                    <a:pt x="346" y="613"/>
                  </a:lnTo>
                  <a:lnTo>
                    <a:pt x="344" y="612"/>
                  </a:lnTo>
                  <a:lnTo>
                    <a:pt x="342" y="609"/>
                  </a:lnTo>
                  <a:lnTo>
                    <a:pt x="338" y="608"/>
                  </a:lnTo>
                  <a:lnTo>
                    <a:pt x="336" y="607"/>
                  </a:lnTo>
                  <a:lnTo>
                    <a:pt x="333" y="606"/>
                  </a:lnTo>
                  <a:lnTo>
                    <a:pt x="334" y="610"/>
                  </a:lnTo>
                  <a:lnTo>
                    <a:pt x="335" y="613"/>
                  </a:lnTo>
                  <a:lnTo>
                    <a:pt x="336" y="616"/>
                  </a:lnTo>
                  <a:lnTo>
                    <a:pt x="338" y="618"/>
                  </a:lnTo>
                  <a:lnTo>
                    <a:pt x="341" y="620"/>
                  </a:lnTo>
                  <a:lnTo>
                    <a:pt x="344" y="622"/>
                  </a:lnTo>
                  <a:lnTo>
                    <a:pt x="347" y="624"/>
                  </a:lnTo>
                  <a:lnTo>
                    <a:pt x="349" y="627"/>
                  </a:lnTo>
                  <a:lnTo>
                    <a:pt x="352" y="629"/>
                  </a:lnTo>
                  <a:lnTo>
                    <a:pt x="356" y="631"/>
                  </a:lnTo>
                  <a:lnTo>
                    <a:pt x="359" y="632"/>
                  </a:lnTo>
                  <a:lnTo>
                    <a:pt x="362" y="632"/>
                  </a:lnTo>
                  <a:lnTo>
                    <a:pt x="366" y="633"/>
                  </a:lnTo>
                  <a:lnTo>
                    <a:pt x="370" y="634"/>
                  </a:lnTo>
                  <a:lnTo>
                    <a:pt x="374" y="634"/>
                  </a:lnTo>
                  <a:lnTo>
                    <a:pt x="377" y="634"/>
                  </a:lnTo>
                  <a:lnTo>
                    <a:pt x="380" y="634"/>
                  </a:lnTo>
                  <a:lnTo>
                    <a:pt x="384" y="634"/>
                  </a:lnTo>
                  <a:lnTo>
                    <a:pt x="386" y="634"/>
                  </a:lnTo>
                  <a:lnTo>
                    <a:pt x="386" y="634"/>
                  </a:lnTo>
                  <a:lnTo>
                    <a:pt x="387" y="635"/>
                  </a:lnTo>
                  <a:lnTo>
                    <a:pt x="388" y="637"/>
                  </a:lnTo>
                  <a:lnTo>
                    <a:pt x="388" y="639"/>
                  </a:lnTo>
                  <a:lnTo>
                    <a:pt x="388" y="642"/>
                  </a:lnTo>
                  <a:lnTo>
                    <a:pt x="387" y="644"/>
                  </a:lnTo>
                  <a:lnTo>
                    <a:pt x="387" y="646"/>
                  </a:lnTo>
                  <a:lnTo>
                    <a:pt x="386" y="647"/>
                  </a:lnTo>
                  <a:lnTo>
                    <a:pt x="385" y="648"/>
                  </a:lnTo>
                  <a:lnTo>
                    <a:pt x="382" y="649"/>
                  </a:lnTo>
                  <a:lnTo>
                    <a:pt x="381" y="649"/>
                  </a:lnTo>
                  <a:lnTo>
                    <a:pt x="379" y="649"/>
                  </a:lnTo>
                  <a:lnTo>
                    <a:pt x="378" y="649"/>
                  </a:lnTo>
                  <a:lnTo>
                    <a:pt x="378" y="649"/>
                  </a:lnTo>
                  <a:lnTo>
                    <a:pt x="377" y="650"/>
                  </a:lnTo>
                  <a:lnTo>
                    <a:pt x="377" y="651"/>
                  </a:lnTo>
                  <a:lnTo>
                    <a:pt x="377" y="652"/>
                  </a:lnTo>
                  <a:lnTo>
                    <a:pt x="377" y="655"/>
                  </a:lnTo>
                  <a:lnTo>
                    <a:pt x="377" y="656"/>
                  </a:lnTo>
                  <a:lnTo>
                    <a:pt x="377" y="657"/>
                  </a:lnTo>
                  <a:lnTo>
                    <a:pt x="377" y="658"/>
                  </a:lnTo>
                  <a:lnTo>
                    <a:pt x="379" y="660"/>
                  </a:lnTo>
                  <a:lnTo>
                    <a:pt x="380" y="662"/>
                  </a:lnTo>
                  <a:lnTo>
                    <a:pt x="380" y="664"/>
                  </a:lnTo>
                  <a:lnTo>
                    <a:pt x="380" y="667"/>
                  </a:lnTo>
                  <a:lnTo>
                    <a:pt x="379" y="671"/>
                  </a:lnTo>
                  <a:lnTo>
                    <a:pt x="378" y="673"/>
                  </a:lnTo>
                  <a:lnTo>
                    <a:pt x="377" y="676"/>
                  </a:lnTo>
                  <a:lnTo>
                    <a:pt x="376" y="678"/>
                  </a:lnTo>
                  <a:lnTo>
                    <a:pt x="376" y="680"/>
                  </a:lnTo>
                  <a:lnTo>
                    <a:pt x="377" y="683"/>
                  </a:lnTo>
                  <a:lnTo>
                    <a:pt x="375" y="680"/>
                  </a:lnTo>
                  <a:lnTo>
                    <a:pt x="373" y="678"/>
                  </a:lnTo>
                  <a:lnTo>
                    <a:pt x="371" y="676"/>
                  </a:lnTo>
                  <a:lnTo>
                    <a:pt x="368" y="674"/>
                  </a:lnTo>
                  <a:lnTo>
                    <a:pt x="365" y="672"/>
                  </a:lnTo>
                  <a:lnTo>
                    <a:pt x="363" y="670"/>
                  </a:lnTo>
                  <a:lnTo>
                    <a:pt x="360" y="667"/>
                  </a:lnTo>
                  <a:lnTo>
                    <a:pt x="357" y="666"/>
                  </a:lnTo>
                  <a:lnTo>
                    <a:pt x="352" y="666"/>
                  </a:lnTo>
                  <a:lnTo>
                    <a:pt x="348" y="666"/>
                  </a:lnTo>
                  <a:lnTo>
                    <a:pt x="341" y="670"/>
                  </a:lnTo>
                  <a:lnTo>
                    <a:pt x="341" y="669"/>
                  </a:lnTo>
                  <a:lnTo>
                    <a:pt x="339" y="669"/>
                  </a:lnTo>
                  <a:lnTo>
                    <a:pt x="338" y="669"/>
                  </a:lnTo>
                  <a:lnTo>
                    <a:pt x="336" y="670"/>
                  </a:lnTo>
                  <a:lnTo>
                    <a:pt x="335" y="670"/>
                  </a:lnTo>
                  <a:lnTo>
                    <a:pt x="334" y="671"/>
                  </a:lnTo>
                  <a:lnTo>
                    <a:pt x="333" y="673"/>
                  </a:lnTo>
                  <a:lnTo>
                    <a:pt x="332" y="674"/>
                  </a:lnTo>
                  <a:lnTo>
                    <a:pt x="331" y="675"/>
                  </a:lnTo>
                  <a:lnTo>
                    <a:pt x="331" y="676"/>
                  </a:lnTo>
                  <a:lnTo>
                    <a:pt x="332" y="677"/>
                  </a:lnTo>
                  <a:lnTo>
                    <a:pt x="331" y="676"/>
                  </a:lnTo>
                  <a:lnTo>
                    <a:pt x="329" y="678"/>
                  </a:lnTo>
                  <a:lnTo>
                    <a:pt x="328" y="680"/>
                  </a:lnTo>
                  <a:lnTo>
                    <a:pt x="327" y="683"/>
                  </a:lnTo>
                  <a:lnTo>
                    <a:pt x="325" y="685"/>
                  </a:lnTo>
                  <a:lnTo>
                    <a:pt x="324" y="687"/>
                  </a:lnTo>
                  <a:lnTo>
                    <a:pt x="323" y="690"/>
                  </a:lnTo>
                  <a:lnTo>
                    <a:pt x="322" y="692"/>
                  </a:lnTo>
                  <a:lnTo>
                    <a:pt x="321" y="694"/>
                  </a:lnTo>
                  <a:lnTo>
                    <a:pt x="320" y="695"/>
                  </a:lnTo>
                  <a:lnTo>
                    <a:pt x="318" y="696"/>
                  </a:lnTo>
                  <a:lnTo>
                    <a:pt x="317" y="693"/>
                  </a:lnTo>
                  <a:lnTo>
                    <a:pt x="316" y="692"/>
                  </a:lnTo>
                  <a:lnTo>
                    <a:pt x="315" y="692"/>
                  </a:lnTo>
                  <a:lnTo>
                    <a:pt x="314" y="692"/>
                  </a:lnTo>
                  <a:lnTo>
                    <a:pt x="312" y="693"/>
                  </a:lnTo>
                  <a:lnTo>
                    <a:pt x="310" y="694"/>
                  </a:lnTo>
                  <a:lnTo>
                    <a:pt x="309" y="694"/>
                  </a:lnTo>
                  <a:lnTo>
                    <a:pt x="307" y="694"/>
                  </a:lnTo>
                  <a:lnTo>
                    <a:pt x="305" y="694"/>
                  </a:lnTo>
                  <a:lnTo>
                    <a:pt x="303" y="692"/>
                  </a:lnTo>
                  <a:lnTo>
                    <a:pt x="303" y="692"/>
                  </a:lnTo>
                  <a:lnTo>
                    <a:pt x="302" y="693"/>
                  </a:lnTo>
                  <a:lnTo>
                    <a:pt x="302" y="693"/>
                  </a:lnTo>
                  <a:lnTo>
                    <a:pt x="301" y="694"/>
                  </a:lnTo>
                  <a:lnTo>
                    <a:pt x="300" y="695"/>
                  </a:lnTo>
                  <a:lnTo>
                    <a:pt x="300" y="695"/>
                  </a:lnTo>
                  <a:lnTo>
                    <a:pt x="300" y="696"/>
                  </a:lnTo>
                  <a:lnTo>
                    <a:pt x="300" y="698"/>
                  </a:lnTo>
                  <a:lnTo>
                    <a:pt x="300" y="699"/>
                  </a:lnTo>
                  <a:lnTo>
                    <a:pt x="300" y="700"/>
                  </a:lnTo>
                  <a:lnTo>
                    <a:pt x="299" y="699"/>
                  </a:lnTo>
                  <a:lnTo>
                    <a:pt x="299" y="698"/>
                  </a:lnTo>
                  <a:lnTo>
                    <a:pt x="298" y="698"/>
                  </a:lnTo>
                  <a:lnTo>
                    <a:pt x="296" y="698"/>
                  </a:lnTo>
                  <a:lnTo>
                    <a:pt x="295" y="699"/>
                  </a:lnTo>
                  <a:lnTo>
                    <a:pt x="295" y="699"/>
                  </a:lnTo>
                  <a:lnTo>
                    <a:pt x="294" y="700"/>
                  </a:lnTo>
                  <a:lnTo>
                    <a:pt x="293" y="700"/>
                  </a:lnTo>
                  <a:lnTo>
                    <a:pt x="293" y="701"/>
                  </a:lnTo>
                  <a:lnTo>
                    <a:pt x="292" y="701"/>
                  </a:lnTo>
                  <a:lnTo>
                    <a:pt x="293" y="702"/>
                  </a:lnTo>
                  <a:lnTo>
                    <a:pt x="293" y="702"/>
                  </a:lnTo>
                  <a:lnTo>
                    <a:pt x="292" y="701"/>
                  </a:lnTo>
                  <a:lnTo>
                    <a:pt x="291" y="700"/>
                  </a:lnTo>
                  <a:lnTo>
                    <a:pt x="290" y="698"/>
                  </a:lnTo>
                  <a:lnTo>
                    <a:pt x="288" y="696"/>
                  </a:lnTo>
                  <a:lnTo>
                    <a:pt x="286" y="695"/>
                  </a:lnTo>
                  <a:lnTo>
                    <a:pt x="282" y="695"/>
                  </a:lnTo>
                  <a:lnTo>
                    <a:pt x="280" y="698"/>
                  </a:lnTo>
                  <a:lnTo>
                    <a:pt x="278" y="701"/>
                  </a:lnTo>
                  <a:lnTo>
                    <a:pt x="278" y="706"/>
                  </a:lnTo>
                  <a:lnTo>
                    <a:pt x="278" y="704"/>
                  </a:lnTo>
                  <a:lnTo>
                    <a:pt x="277" y="703"/>
                  </a:lnTo>
                  <a:lnTo>
                    <a:pt x="276" y="702"/>
                  </a:lnTo>
                  <a:lnTo>
                    <a:pt x="275" y="701"/>
                  </a:lnTo>
                  <a:lnTo>
                    <a:pt x="274" y="700"/>
                  </a:lnTo>
                  <a:lnTo>
                    <a:pt x="273" y="700"/>
                  </a:lnTo>
                  <a:lnTo>
                    <a:pt x="271" y="699"/>
                  </a:lnTo>
                  <a:lnTo>
                    <a:pt x="270" y="699"/>
                  </a:lnTo>
                  <a:lnTo>
                    <a:pt x="269" y="699"/>
                  </a:lnTo>
                  <a:lnTo>
                    <a:pt x="267" y="700"/>
                  </a:lnTo>
                  <a:lnTo>
                    <a:pt x="265" y="695"/>
                  </a:lnTo>
                  <a:lnTo>
                    <a:pt x="263" y="692"/>
                  </a:lnTo>
                  <a:lnTo>
                    <a:pt x="261" y="688"/>
                  </a:lnTo>
                  <a:lnTo>
                    <a:pt x="259" y="685"/>
                  </a:lnTo>
                  <a:lnTo>
                    <a:pt x="256" y="680"/>
                  </a:lnTo>
                  <a:lnTo>
                    <a:pt x="253" y="677"/>
                  </a:lnTo>
                  <a:lnTo>
                    <a:pt x="251" y="675"/>
                  </a:lnTo>
                  <a:lnTo>
                    <a:pt x="249" y="673"/>
                  </a:lnTo>
                  <a:lnTo>
                    <a:pt x="246" y="671"/>
                  </a:lnTo>
                  <a:lnTo>
                    <a:pt x="243" y="670"/>
                  </a:lnTo>
                  <a:lnTo>
                    <a:pt x="238" y="679"/>
                  </a:lnTo>
                  <a:lnTo>
                    <a:pt x="238" y="674"/>
                  </a:lnTo>
                  <a:lnTo>
                    <a:pt x="234" y="673"/>
                  </a:lnTo>
                  <a:lnTo>
                    <a:pt x="232" y="674"/>
                  </a:lnTo>
                  <a:lnTo>
                    <a:pt x="231" y="675"/>
                  </a:lnTo>
                  <a:lnTo>
                    <a:pt x="231" y="677"/>
                  </a:lnTo>
                  <a:lnTo>
                    <a:pt x="231" y="679"/>
                  </a:lnTo>
                  <a:lnTo>
                    <a:pt x="232" y="681"/>
                  </a:lnTo>
                  <a:lnTo>
                    <a:pt x="233" y="685"/>
                  </a:lnTo>
                  <a:lnTo>
                    <a:pt x="233" y="687"/>
                  </a:lnTo>
                  <a:lnTo>
                    <a:pt x="233" y="689"/>
                  </a:lnTo>
                  <a:lnTo>
                    <a:pt x="231" y="690"/>
                  </a:lnTo>
                  <a:lnTo>
                    <a:pt x="229" y="679"/>
                  </a:lnTo>
                  <a:lnTo>
                    <a:pt x="213" y="701"/>
                  </a:lnTo>
                  <a:lnTo>
                    <a:pt x="215" y="700"/>
                  </a:lnTo>
                  <a:lnTo>
                    <a:pt x="210" y="695"/>
                  </a:lnTo>
                  <a:lnTo>
                    <a:pt x="209" y="699"/>
                  </a:lnTo>
                  <a:lnTo>
                    <a:pt x="208" y="700"/>
                  </a:lnTo>
                  <a:lnTo>
                    <a:pt x="207" y="700"/>
                  </a:lnTo>
                  <a:lnTo>
                    <a:pt x="207" y="700"/>
                  </a:lnTo>
                  <a:lnTo>
                    <a:pt x="206" y="699"/>
                  </a:lnTo>
                  <a:lnTo>
                    <a:pt x="205" y="698"/>
                  </a:lnTo>
                  <a:lnTo>
                    <a:pt x="204" y="696"/>
                  </a:lnTo>
                  <a:lnTo>
                    <a:pt x="203" y="696"/>
                  </a:lnTo>
                  <a:lnTo>
                    <a:pt x="202" y="695"/>
                  </a:lnTo>
                  <a:lnTo>
                    <a:pt x="201" y="695"/>
                  </a:lnTo>
                  <a:lnTo>
                    <a:pt x="199" y="693"/>
                  </a:lnTo>
                  <a:lnTo>
                    <a:pt x="198" y="690"/>
                  </a:lnTo>
                  <a:lnTo>
                    <a:pt x="196" y="687"/>
                  </a:lnTo>
                  <a:lnTo>
                    <a:pt x="196" y="685"/>
                  </a:lnTo>
                  <a:lnTo>
                    <a:pt x="198" y="681"/>
                  </a:lnTo>
                  <a:lnTo>
                    <a:pt x="198" y="678"/>
                  </a:lnTo>
                  <a:lnTo>
                    <a:pt x="199" y="675"/>
                  </a:lnTo>
                  <a:lnTo>
                    <a:pt x="200" y="672"/>
                  </a:lnTo>
                  <a:lnTo>
                    <a:pt x="201" y="670"/>
                  </a:lnTo>
                  <a:lnTo>
                    <a:pt x="202" y="666"/>
                  </a:lnTo>
                  <a:lnTo>
                    <a:pt x="204" y="665"/>
                  </a:lnTo>
                  <a:lnTo>
                    <a:pt x="207" y="664"/>
                  </a:lnTo>
                  <a:lnTo>
                    <a:pt x="209" y="663"/>
                  </a:lnTo>
                  <a:lnTo>
                    <a:pt x="212" y="661"/>
                  </a:lnTo>
                  <a:lnTo>
                    <a:pt x="214" y="659"/>
                  </a:lnTo>
                  <a:lnTo>
                    <a:pt x="216" y="657"/>
                  </a:lnTo>
                  <a:lnTo>
                    <a:pt x="218" y="655"/>
                  </a:lnTo>
                  <a:lnTo>
                    <a:pt x="220" y="651"/>
                  </a:lnTo>
                  <a:lnTo>
                    <a:pt x="221" y="649"/>
                  </a:lnTo>
                  <a:lnTo>
                    <a:pt x="223" y="647"/>
                  </a:lnTo>
                  <a:lnTo>
                    <a:pt x="223" y="646"/>
                  </a:lnTo>
                  <a:lnTo>
                    <a:pt x="223" y="645"/>
                  </a:lnTo>
                  <a:lnTo>
                    <a:pt x="222" y="644"/>
                  </a:lnTo>
                  <a:lnTo>
                    <a:pt x="221" y="643"/>
                  </a:lnTo>
                  <a:lnTo>
                    <a:pt x="221" y="642"/>
                  </a:lnTo>
                  <a:lnTo>
                    <a:pt x="220" y="642"/>
                  </a:lnTo>
                  <a:lnTo>
                    <a:pt x="220" y="641"/>
                  </a:lnTo>
                  <a:lnTo>
                    <a:pt x="219" y="639"/>
                  </a:lnTo>
                  <a:lnTo>
                    <a:pt x="219" y="638"/>
                  </a:lnTo>
                  <a:lnTo>
                    <a:pt x="218" y="637"/>
                  </a:lnTo>
                  <a:lnTo>
                    <a:pt x="217" y="639"/>
                  </a:lnTo>
                  <a:lnTo>
                    <a:pt x="216" y="641"/>
                  </a:lnTo>
                  <a:lnTo>
                    <a:pt x="215" y="642"/>
                  </a:lnTo>
                  <a:lnTo>
                    <a:pt x="214" y="643"/>
                  </a:lnTo>
                  <a:lnTo>
                    <a:pt x="213" y="644"/>
                  </a:lnTo>
                  <a:lnTo>
                    <a:pt x="212" y="645"/>
                  </a:lnTo>
                  <a:lnTo>
                    <a:pt x="210" y="646"/>
                  </a:lnTo>
                  <a:lnTo>
                    <a:pt x="209" y="647"/>
                  </a:lnTo>
                  <a:lnTo>
                    <a:pt x="208" y="648"/>
                  </a:lnTo>
                  <a:lnTo>
                    <a:pt x="207" y="650"/>
                  </a:lnTo>
                  <a:lnTo>
                    <a:pt x="206" y="650"/>
                  </a:lnTo>
                  <a:lnTo>
                    <a:pt x="205" y="650"/>
                  </a:lnTo>
                  <a:lnTo>
                    <a:pt x="204" y="650"/>
                  </a:lnTo>
                  <a:lnTo>
                    <a:pt x="203" y="650"/>
                  </a:lnTo>
                  <a:lnTo>
                    <a:pt x="202" y="651"/>
                  </a:lnTo>
                  <a:lnTo>
                    <a:pt x="202" y="652"/>
                  </a:lnTo>
                  <a:lnTo>
                    <a:pt x="201" y="653"/>
                  </a:lnTo>
                  <a:lnTo>
                    <a:pt x="201" y="655"/>
                  </a:lnTo>
                  <a:lnTo>
                    <a:pt x="201" y="657"/>
                  </a:lnTo>
                  <a:lnTo>
                    <a:pt x="201" y="658"/>
                  </a:lnTo>
                  <a:lnTo>
                    <a:pt x="199" y="658"/>
                  </a:lnTo>
                  <a:lnTo>
                    <a:pt x="198" y="657"/>
                  </a:lnTo>
                  <a:lnTo>
                    <a:pt x="196" y="655"/>
                  </a:lnTo>
                  <a:lnTo>
                    <a:pt x="194" y="653"/>
                  </a:lnTo>
                  <a:lnTo>
                    <a:pt x="193" y="651"/>
                  </a:lnTo>
                  <a:lnTo>
                    <a:pt x="191" y="649"/>
                  </a:lnTo>
                  <a:lnTo>
                    <a:pt x="190" y="648"/>
                  </a:lnTo>
                  <a:lnTo>
                    <a:pt x="188" y="646"/>
                  </a:lnTo>
                  <a:lnTo>
                    <a:pt x="185" y="645"/>
                  </a:lnTo>
                  <a:lnTo>
                    <a:pt x="182" y="645"/>
                  </a:lnTo>
                  <a:lnTo>
                    <a:pt x="178" y="644"/>
                  </a:lnTo>
                  <a:lnTo>
                    <a:pt x="174" y="643"/>
                  </a:lnTo>
                  <a:lnTo>
                    <a:pt x="170" y="643"/>
                  </a:lnTo>
                  <a:lnTo>
                    <a:pt x="165" y="644"/>
                  </a:lnTo>
                  <a:lnTo>
                    <a:pt x="162" y="645"/>
                  </a:lnTo>
                  <a:lnTo>
                    <a:pt x="158" y="646"/>
                  </a:lnTo>
                  <a:lnTo>
                    <a:pt x="155" y="647"/>
                  </a:lnTo>
                  <a:lnTo>
                    <a:pt x="151" y="649"/>
                  </a:lnTo>
                  <a:lnTo>
                    <a:pt x="148" y="650"/>
                  </a:lnTo>
                  <a:lnTo>
                    <a:pt x="146" y="651"/>
                  </a:lnTo>
                  <a:lnTo>
                    <a:pt x="132" y="672"/>
                  </a:lnTo>
                  <a:lnTo>
                    <a:pt x="135" y="674"/>
                  </a:lnTo>
                  <a:lnTo>
                    <a:pt x="137" y="675"/>
                  </a:lnTo>
                  <a:lnTo>
                    <a:pt x="139" y="674"/>
                  </a:lnTo>
                  <a:lnTo>
                    <a:pt x="142" y="673"/>
                  </a:lnTo>
                  <a:lnTo>
                    <a:pt x="144" y="671"/>
                  </a:lnTo>
                  <a:lnTo>
                    <a:pt x="146" y="667"/>
                  </a:lnTo>
                  <a:lnTo>
                    <a:pt x="148" y="664"/>
                  </a:lnTo>
                  <a:lnTo>
                    <a:pt x="149" y="662"/>
                  </a:lnTo>
                  <a:lnTo>
                    <a:pt x="151" y="660"/>
                  </a:lnTo>
                  <a:lnTo>
                    <a:pt x="152" y="658"/>
                  </a:lnTo>
                  <a:lnTo>
                    <a:pt x="151" y="656"/>
                  </a:lnTo>
                  <a:lnTo>
                    <a:pt x="155" y="655"/>
                  </a:lnTo>
                  <a:lnTo>
                    <a:pt x="159" y="653"/>
                  </a:lnTo>
                  <a:lnTo>
                    <a:pt x="162" y="652"/>
                  </a:lnTo>
                  <a:lnTo>
                    <a:pt x="166" y="652"/>
                  </a:lnTo>
                  <a:lnTo>
                    <a:pt x="170" y="652"/>
                  </a:lnTo>
                  <a:lnTo>
                    <a:pt x="173" y="652"/>
                  </a:lnTo>
                  <a:lnTo>
                    <a:pt x="177" y="652"/>
                  </a:lnTo>
                  <a:lnTo>
                    <a:pt x="180" y="653"/>
                  </a:lnTo>
                  <a:lnTo>
                    <a:pt x="184" y="655"/>
                  </a:lnTo>
                  <a:lnTo>
                    <a:pt x="188" y="656"/>
                  </a:lnTo>
                  <a:lnTo>
                    <a:pt x="189" y="659"/>
                  </a:lnTo>
                  <a:lnTo>
                    <a:pt x="190" y="662"/>
                  </a:lnTo>
                  <a:lnTo>
                    <a:pt x="190" y="663"/>
                  </a:lnTo>
                  <a:lnTo>
                    <a:pt x="190" y="664"/>
                  </a:lnTo>
                  <a:lnTo>
                    <a:pt x="190" y="665"/>
                  </a:lnTo>
                  <a:lnTo>
                    <a:pt x="190" y="666"/>
                  </a:lnTo>
                  <a:lnTo>
                    <a:pt x="189" y="666"/>
                  </a:lnTo>
                  <a:lnTo>
                    <a:pt x="187" y="667"/>
                  </a:lnTo>
                  <a:lnTo>
                    <a:pt x="186" y="670"/>
                  </a:lnTo>
                  <a:lnTo>
                    <a:pt x="184" y="672"/>
                  </a:lnTo>
                  <a:lnTo>
                    <a:pt x="181" y="671"/>
                  </a:lnTo>
                  <a:lnTo>
                    <a:pt x="178" y="671"/>
                  </a:lnTo>
                  <a:lnTo>
                    <a:pt x="176" y="670"/>
                  </a:lnTo>
                  <a:lnTo>
                    <a:pt x="173" y="671"/>
                  </a:lnTo>
                  <a:lnTo>
                    <a:pt x="171" y="672"/>
                  </a:lnTo>
                  <a:lnTo>
                    <a:pt x="169" y="673"/>
                  </a:lnTo>
                  <a:lnTo>
                    <a:pt x="165" y="674"/>
                  </a:lnTo>
                  <a:lnTo>
                    <a:pt x="163" y="675"/>
                  </a:lnTo>
                  <a:lnTo>
                    <a:pt x="161" y="677"/>
                  </a:lnTo>
                  <a:lnTo>
                    <a:pt x="159" y="679"/>
                  </a:lnTo>
                  <a:lnTo>
                    <a:pt x="160" y="679"/>
                  </a:lnTo>
                  <a:lnTo>
                    <a:pt x="160" y="688"/>
                  </a:lnTo>
                  <a:lnTo>
                    <a:pt x="159" y="688"/>
                  </a:lnTo>
                  <a:lnTo>
                    <a:pt x="159" y="688"/>
                  </a:lnTo>
                  <a:lnTo>
                    <a:pt x="159" y="687"/>
                  </a:lnTo>
                  <a:lnTo>
                    <a:pt x="159" y="687"/>
                  </a:lnTo>
                  <a:lnTo>
                    <a:pt x="159" y="687"/>
                  </a:lnTo>
                  <a:lnTo>
                    <a:pt x="158" y="686"/>
                  </a:lnTo>
                  <a:lnTo>
                    <a:pt x="158" y="686"/>
                  </a:lnTo>
                  <a:lnTo>
                    <a:pt x="158" y="686"/>
                  </a:lnTo>
                  <a:lnTo>
                    <a:pt x="157" y="686"/>
                  </a:lnTo>
                  <a:lnTo>
                    <a:pt x="157" y="685"/>
                  </a:lnTo>
                  <a:lnTo>
                    <a:pt x="157" y="685"/>
                  </a:lnTo>
                  <a:lnTo>
                    <a:pt x="155" y="691"/>
                  </a:lnTo>
                  <a:lnTo>
                    <a:pt x="153" y="695"/>
                  </a:lnTo>
                  <a:lnTo>
                    <a:pt x="155" y="700"/>
                  </a:lnTo>
                  <a:lnTo>
                    <a:pt x="156" y="704"/>
                  </a:lnTo>
                  <a:lnTo>
                    <a:pt x="159" y="708"/>
                  </a:lnTo>
                  <a:lnTo>
                    <a:pt x="162" y="712"/>
                  </a:lnTo>
                  <a:lnTo>
                    <a:pt x="165" y="715"/>
                  </a:lnTo>
                  <a:lnTo>
                    <a:pt x="170" y="718"/>
                  </a:lnTo>
                  <a:lnTo>
                    <a:pt x="173" y="721"/>
                  </a:lnTo>
                  <a:lnTo>
                    <a:pt x="177" y="724"/>
                  </a:lnTo>
                  <a:lnTo>
                    <a:pt x="178" y="724"/>
                  </a:lnTo>
                  <a:lnTo>
                    <a:pt x="179" y="724"/>
                  </a:lnTo>
                  <a:lnTo>
                    <a:pt x="180" y="724"/>
                  </a:lnTo>
                  <a:lnTo>
                    <a:pt x="182" y="724"/>
                  </a:lnTo>
                  <a:lnTo>
                    <a:pt x="184" y="724"/>
                  </a:lnTo>
                  <a:lnTo>
                    <a:pt x="186" y="724"/>
                  </a:lnTo>
                  <a:lnTo>
                    <a:pt x="187" y="724"/>
                  </a:lnTo>
                  <a:lnTo>
                    <a:pt x="189" y="724"/>
                  </a:lnTo>
                  <a:lnTo>
                    <a:pt x="190" y="727"/>
                  </a:lnTo>
                  <a:lnTo>
                    <a:pt x="191" y="728"/>
                  </a:lnTo>
                  <a:lnTo>
                    <a:pt x="192" y="728"/>
                  </a:lnTo>
                  <a:lnTo>
                    <a:pt x="194" y="727"/>
                  </a:lnTo>
                  <a:lnTo>
                    <a:pt x="196" y="727"/>
                  </a:lnTo>
                  <a:lnTo>
                    <a:pt x="199" y="726"/>
                  </a:lnTo>
                  <a:lnTo>
                    <a:pt x="202" y="726"/>
                  </a:lnTo>
                  <a:lnTo>
                    <a:pt x="204" y="724"/>
                  </a:lnTo>
                  <a:lnTo>
                    <a:pt x="207" y="724"/>
                  </a:lnTo>
                  <a:lnTo>
                    <a:pt x="209" y="723"/>
                  </a:lnTo>
                  <a:lnTo>
                    <a:pt x="213" y="723"/>
                  </a:lnTo>
                  <a:lnTo>
                    <a:pt x="215" y="722"/>
                  </a:lnTo>
                  <a:lnTo>
                    <a:pt x="228" y="742"/>
                  </a:lnTo>
                  <a:lnTo>
                    <a:pt x="229" y="741"/>
                  </a:lnTo>
                  <a:lnTo>
                    <a:pt x="230" y="744"/>
                  </a:lnTo>
                  <a:lnTo>
                    <a:pt x="231" y="746"/>
                  </a:lnTo>
                  <a:lnTo>
                    <a:pt x="233" y="748"/>
                  </a:lnTo>
                  <a:lnTo>
                    <a:pt x="236" y="750"/>
                  </a:lnTo>
                  <a:lnTo>
                    <a:pt x="238" y="751"/>
                  </a:lnTo>
                  <a:lnTo>
                    <a:pt x="243" y="753"/>
                  </a:lnTo>
                  <a:lnTo>
                    <a:pt x="246" y="755"/>
                  </a:lnTo>
                  <a:lnTo>
                    <a:pt x="249" y="756"/>
                  </a:lnTo>
                  <a:lnTo>
                    <a:pt x="252" y="758"/>
                  </a:lnTo>
                  <a:lnTo>
                    <a:pt x="255" y="760"/>
                  </a:lnTo>
                  <a:lnTo>
                    <a:pt x="257" y="762"/>
                  </a:lnTo>
                  <a:lnTo>
                    <a:pt x="258" y="765"/>
                  </a:lnTo>
                  <a:lnTo>
                    <a:pt x="260" y="767"/>
                  </a:lnTo>
                  <a:lnTo>
                    <a:pt x="262" y="771"/>
                  </a:lnTo>
                  <a:lnTo>
                    <a:pt x="264" y="773"/>
                  </a:lnTo>
                  <a:lnTo>
                    <a:pt x="266" y="775"/>
                  </a:lnTo>
                  <a:lnTo>
                    <a:pt x="269" y="777"/>
                  </a:lnTo>
                  <a:lnTo>
                    <a:pt x="271" y="779"/>
                  </a:lnTo>
                  <a:lnTo>
                    <a:pt x="274" y="780"/>
                  </a:lnTo>
                  <a:lnTo>
                    <a:pt x="276" y="783"/>
                  </a:lnTo>
                  <a:lnTo>
                    <a:pt x="279" y="781"/>
                  </a:lnTo>
                  <a:lnTo>
                    <a:pt x="281" y="783"/>
                  </a:lnTo>
                  <a:lnTo>
                    <a:pt x="284" y="785"/>
                  </a:lnTo>
                  <a:lnTo>
                    <a:pt x="285" y="788"/>
                  </a:lnTo>
                  <a:lnTo>
                    <a:pt x="285" y="792"/>
                  </a:lnTo>
                  <a:lnTo>
                    <a:pt x="286" y="796"/>
                  </a:lnTo>
                  <a:lnTo>
                    <a:pt x="286" y="801"/>
                  </a:lnTo>
                  <a:lnTo>
                    <a:pt x="287" y="805"/>
                  </a:lnTo>
                  <a:lnTo>
                    <a:pt x="287" y="808"/>
                  </a:lnTo>
                  <a:lnTo>
                    <a:pt x="288" y="812"/>
                  </a:lnTo>
                  <a:lnTo>
                    <a:pt x="284" y="799"/>
                  </a:lnTo>
                  <a:lnTo>
                    <a:pt x="279" y="804"/>
                  </a:lnTo>
                  <a:lnTo>
                    <a:pt x="279" y="803"/>
                  </a:lnTo>
                  <a:lnTo>
                    <a:pt x="279" y="803"/>
                  </a:lnTo>
                  <a:lnTo>
                    <a:pt x="279" y="803"/>
                  </a:lnTo>
                  <a:lnTo>
                    <a:pt x="280" y="802"/>
                  </a:lnTo>
                  <a:lnTo>
                    <a:pt x="280" y="802"/>
                  </a:lnTo>
                  <a:lnTo>
                    <a:pt x="280" y="802"/>
                  </a:lnTo>
                  <a:lnTo>
                    <a:pt x="280" y="801"/>
                  </a:lnTo>
                  <a:lnTo>
                    <a:pt x="281" y="801"/>
                  </a:lnTo>
                  <a:lnTo>
                    <a:pt x="281" y="801"/>
                  </a:lnTo>
                  <a:lnTo>
                    <a:pt x="281" y="800"/>
                  </a:lnTo>
                  <a:lnTo>
                    <a:pt x="280" y="799"/>
                  </a:lnTo>
                  <a:lnTo>
                    <a:pt x="280" y="799"/>
                  </a:lnTo>
                  <a:lnTo>
                    <a:pt x="279" y="799"/>
                  </a:lnTo>
                  <a:lnTo>
                    <a:pt x="278" y="799"/>
                  </a:lnTo>
                  <a:lnTo>
                    <a:pt x="277" y="800"/>
                  </a:lnTo>
                  <a:lnTo>
                    <a:pt x="276" y="800"/>
                  </a:lnTo>
                  <a:lnTo>
                    <a:pt x="275" y="801"/>
                  </a:lnTo>
                  <a:lnTo>
                    <a:pt x="274" y="802"/>
                  </a:lnTo>
                  <a:lnTo>
                    <a:pt x="274" y="802"/>
                  </a:lnTo>
                  <a:lnTo>
                    <a:pt x="273" y="802"/>
                  </a:lnTo>
                  <a:lnTo>
                    <a:pt x="274" y="803"/>
                  </a:lnTo>
                  <a:lnTo>
                    <a:pt x="275" y="804"/>
                  </a:lnTo>
                  <a:lnTo>
                    <a:pt x="275" y="804"/>
                  </a:lnTo>
                  <a:lnTo>
                    <a:pt x="274" y="804"/>
                  </a:lnTo>
                  <a:lnTo>
                    <a:pt x="273" y="803"/>
                  </a:lnTo>
                  <a:lnTo>
                    <a:pt x="273" y="803"/>
                  </a:lnTo>
                  <a:lnTo>
                    <a:pt x="272" y="802"/>
                  </a:lnTo>
                  <a:lnTo>
                    <a:pt x="272" y="801"/>
                  </a:lnTo>
                  <a:lnTo>
                    <a:pt x="273" y="801"/>
                  </a:lnTo>
                  <a:lnTo>
                    <a:pt x="274" y="800"/>
                  </a:lnTo>
                  <a:lnTo>
                    <a:pt x="274" y="800"/>
                  </a:lnTo>
                  <a:lnTo>
                    <a:pt x="274" y="799"/>
                  </a:lnTo>
                  <a:lnTo>
                    <a:pt x="273" y="799"/>
                  </a:lnTo>
                  <a:lnTo>
                    <a:pt x="273" y="799"/>
                  </a:lnTo>
                  <a:lnTo>
                    <a:pt x="272" y="799"/>
                  </a:lnTo>
                  <a:lnTo>
                    <a:pt x="272" y="799"/>
                  </a:lnTo>
                  <a:lnTo>
                    <a:pt x="271" y="799"/>
                  </a:lnTo>
                  <a:lnTo>
                    <a:pt x="271" y="799"/>
                  </a:lnTo>
                  <a:lnTo>
                    <a:pt x="270" y="799"/>
                  </a:lnTo>
                  <a:lnTo>
                    <a:pt x="269" y="799"/>
                  </a:lnTo>
                  <a:lnTo>
                    <a:pt x="271" y="796"/>
                  </a:lnTo>
                  <a:lnTo>
                    <a:pt x="266" y="796"/>
                  </a:lnTo>
                  <a:lnTo>
                    <a:pt x="263" y="796"/>
                  </a:lnTo>
                  <a:lnTo>
                    <a:pt x="261" y="795"/>
                  </a:lnTo>
                  <a:lnTo>
                    <a:pt x="258" y="794"/>
                  </a:lnTo>
                  <a:lnTo>
                    <a:pt x="256" y="792"/>
                  </a:lnTo>
                  <a:lnTo>
                    <a:pt x="253" y="791"/>
                  </a:lnTo>
                  <a:lnTo>
                    <a:pt x="251" y="791"/>
                  </a:lnTo>
                  <a:lnTo>
                    <a:pt x="249" y="791"/>
                  </a:lnTo>
                  <a:lnTo>
                    <a:pt x="246" y="793"/>
                  </a:lnTo>
                  <a:lnTo>
                    <a:pt x="243" y="796"/>
                  </a:lnTo>
                  <a:lnTo>
                    <a:pt x="246" y="794"/>
                  </a:lnTo>
                  <a:lnTo>
                    <a:pt x="243" y="793"/>
                  </a:lnTo>
                  <a:lnTo>
                    <a:pt x="239" y="795"/>
                  </a:lnTo>
                  <a:lnTo>
                    <a:pt x="237" y="799"/>
                  </a:lnTo>
                  <a:lnTo>
                    <a:pt x="235" y="803"/>
                  </a:lnTo>
                  <a:lnTo>
                    <a:pt x="234" y="807"/>
                  </a:lnTo>
                  <a:lnTo>
                    <a:pt x="233" y="812"/>
                  </a:lnTo>
                  <a:lnTo>
                    <a:pt x="233" y="816"/>
                  </a:lnTo>
                  <a:lnTo>
                    <a:pt x="233" y="821"/>
                  </a:lnTo>
                  <a:lnTo>
                    <a:pt x="233" y="827"/>
                  </a:lnTo>
                  <a:lnTo>
                    <a:pt x="233" y="831"/>
                  </a:lnTo>
                  <a:lnTo>
                    <a:pt x="233" y="835"/>
                  </a:lnTo>
                  <a:lnTo>
                    <a:pt x="231" y="833"/>
                  </a:lnTo>
                  <a:lnTo>
                    <a:pt x="230" y="831"/>
                  </a:lnTo>
                  <a:lnTo>
                    <a:pt x="229" y="829"/>
                  </a:lnTo>
                  <a:lnTo>
                    <a:pt x="228" y="828"/>
                  </a:lnTo>
                  <a:lnTo>
                    <a:pt x="227" y="826"/>
                  </a:lnTo>
                  <a:lnTo>
                    <a:pt x="226" y="823"/>
                  </a:lnTo>
                  <a:lnTo>
                    <a:pt x="224" y="822"/>
                  </a:lnTo>
                  <a:lnTo>
                    <a:pt x="222" y="821"/>
                  </a:lnTo>
                  <a:lnTo>
                    <a:pt x="220" y="821"/>
                  </a:lnTo>
                  <a:lnTo>
                    <a:pt x="218" y="822"/>
                  </a:lnTo>
                  <a:lnTo>
                    <a:pt x="216" y="821"/>
                  </a:lnTo>
                  <a:lnTo>
                    <a:pt x="214" y="819"/>
                  </a:lnTo>
                  <a:lnTo>
                    <a:pt x="210" y="816"/>
                  </a:lnTo>
                  <a:lnTo>
                    <a:pt x="208" y="813"/>
                  </a:lnTo>
                  <a:lnTo>
                    <a:pt x="205" y="810"/>
                  </a:lnTo>
                  <a:lnTo>
                    <a:pt x="202" y="807"/>
                  </a:lnTo>
                  <a:lnTo>
                    <a:pt x="199" y="805"/>
                  </a:lnTo>
                  <a:lnTo>
                    <a:pt x="195" y="804"/>
                  </a:lnTo>
                  <a:lnTo>
                    <a:pt x="192" y="805"/>
                  </a:lnTo>
                  <a:lnTo>
                    <a:pt x="189" y="807"/>
                  </a:lnTo>
                  <a:lnTo>
                    <a:pt x="187" y="807"/>
                  </a:lnTo>
                  <a:lnTo>
                    <a:pt x="185" y="808"/>
                  </a:lnTo>
                  <a:lnTo>
                    <a:pt x="181" y="809"/>
                  </a:lnTo>
                  <a:lnTo>
                    <a:pt x="179" y="810"/>
                  </a:lnTo>
                  <a:lnTo>
                    <a:pt x="176" y="813"/>
                  </a:lnTo>
                  <a:lnTo>
                    <a:pt x="174" y="815"/>
                  </a:lnTo>
                  <a:lnTo>
                    <a:pt x="171" y="817"/>
                  </a:lnTo>
                  <a:lnTo>
                    <a:pt x="169" y="819"/>
                  </a:lnTo>
                  <a:lnTo>
                    <a:pt x="166" y="821"/>
                  </a:lnTo>
                  <a:lnTo>
                    <a:pt x="164" y="823"/>
                  </a:lnTo>
                  <a:lnTo>
                    <a:pt x="163" y="829"/>
                  </a:lnTo>
                  <a:lnTo>
                    <a:pt x="163" y="833"/>
                  </a:lnTo>
                  <a:lnTo>
                    <a:pt x="165" y="837"/>
                  </a:lnTo>
                  <a:lnTo>
                    <a:pt x="169" y="841"/>
                  </a:lnTo>
                  <a:lnTo>
                    <a:pt x="172" y="844"/>
                  </a:lnTo>
                  <a:lnTo>
                    <a:pt x="176" y="847"/>
                  </a:lnTo>
                  <a:lnTo>
                    <a:pt x="179" y="850"/>
                  </a:lnTo>
                  <a:lnTo>
                    <a:pt x="184" y="853"/>
                  </a:lnTo>
                  <a:lnTo>
                    <a:pt x="186" y="857"/>
                  </a:lnTo>
                  <a:lnTo>
                    <a:pt x="188" y="862"/>
                  </a:lnTo>
                  <a:lnTo>
                    <a:pt x="186" y="862"/>
                  </a:lnTo>
                  <a:lnTo>
                    <a:pt x="182" y="862"/>
                  </a:lnTo>
                  <a:lnTo>
                    <a:pt x="179" y="862"/>
                  </a:lnTo>
                  <a:lnTo>
                    <a:pt x="176" y="862"/>
                  </a:lnTo>
                  <a:lnTo>
                    <a:pt x="172" y="862"/>
                  </a:lnTo>
                  <a:lnTo>
                    <a:pt x="169" y="862"/>
                  </a:lnTo>
                  <a:lnTo>
                    <a:pt x="165" y="862"/>
                  </a:lnTo>
                  <a:lnTo>
                    <a:pt x="162" y="861"/>
                  </a:lnTo>
                  <a:lnTo>
                    <a:pt x="159" y="861"/>
                  </a:lnTo>
                  <a:lnTo>
                    <a:pt x="157" y="860"/>
                  </a:lnTo>
                  <a:lnTo>
                    <a:pt x="157" y="869"/>
                  </a:lnTo>
                  <a:lnTo>
                    <a:pt x="152" y="865"/>
                  </a:lnTo>
                  <a:lnTo>
                    <a:pt x="150" y="873"/>
                  </a:lnTo>
                  <a:lnTo>
                    <a:pt x="150" y="872"/>
                  </a:lnTo>
                  <a:lnTo>
                    <a:pt x="150" y="871"/>
                  </a:lnTo>
                  <a:lnTo>
                    <a:pt x="150" y="870"/>
                  </a:lnTo>
                  <a:lnTo>
                    <a:pt x="149" y="870"/>
                  </a:lnTo>
                  <a:lnTo>
                    <a:pt x="149" y="869"/>
                  </a:lnTo>
                  <a:lnTo>
                    <a:pt x="148" y="867"/>
                  </a:lnTo>
                  <a:lnTo>
                    <a:pt x="148" y="867"/>
                  </a:lnTo>
                  <a:lnTo>
                    <a:pt x="147" y="866"/>
                  </a:lnTo>
                  <a:lnTo>
                    <a:pt x="147" y="866"/>
                  </a:lnTo>
                  <a:lnTo>
                    <a:pt x="146" y="865"/>
                  </a:lnTo>
                  <a:lnTo>
                    <a:pt x="144" y="869"/>
                  </a:lnTo>
                  <a:lnTo>
                    <a:pt x="143" y="870"/>
                  </a:lnTo>
                  <a:lnTo>
                    <a:pt x="142" y="872"/>
                  </a:lnTo>
                  <a:lnTo>
                    <a:pt x="143" y="872"/>
                  </a:lnTo>
                  <a:lnTo>
                    <a:pt x="144" y="873"/>
                  </a:lnTo>
                  <a:lnTo>
                    <a:pt x="145" y="873"/>
                  </a:lnTo>
                  <a:lnTo>
                    <a:pt x="145" y="874"/>
                  </a:lnTo>
                  <a:lnTo>
                    <a:pt x="145" y="875"/>
                  </a:lnTo>
                  <a:lnTo>
                    <a:pt x="144" y="877"/>
                  </a:lnTo>
                  <a:lnTo>
                    <a:pt x="141" y="880"/>
                  </a:lnTo>
                  <a:lnTo>
                    <a:pt x="129" y="864"/>
                  </a:lnTo>
                  <a:lnTo>
                    <a:pt x="116" y="850"/>
                  </a:lnTo>
                  <a:lnTo>
                    <a:pt x="104" y="837"/>
                  </a:lnTo>
                  <a:lnTo>
                    <a:pt x="92" y="827"/>
                  </a:lnTo>
                  <a:lnTo>
                    <a:pt x="79" y="817"/>
                  </a:lnTo>
                  <a:lnTo>
                    <a:pt x="66" y="808"/>
                  </a:lnTo>
                  <a:lnTo>
                    <a:pt x="52" y="802"/>
                  </a:lnTo>
                  <a:lnTo>
                    <a:pt x="38" y="796"/>
                  </a:lnTo>
                  <a:lnTo>
                    <a:pt x="22" y="793"/>
                  </a:lnTo>
                  <a:lnTo>
                    <a:pt x="5" y="791"/>
                  </a:lnTo>
                  <a:lnTo>
                    <a:pt x="10" y="793"/>
                  </a:lnTo>
                  <a:lnTo>
                    <a:pt x="17" y="795"/>
                  </a:lnTo>
                  <a:lnTo>
                    <a:pt x="21" y="798"/>
                  </a:lnTo>
                  <a:lnTo>
                    <a:pt x="27" y="800"/>
                  </a:lnTo>
                  <a:lnTo>
                    <a:pt x="32" y="801"/>
                  </a:lnTo>
                  <a:lnTo>
                    <a:pt x="37" y="803"/>
                  </a:lnTo>
                  <a:lnTo>
                    <a:pt x="43" y="804"/>
                  </a:lnTo>
                  <a:lnTo>
                    <a:pt x="48" y="806"/>
                  </a:lnTo>
                  <a:lnTo>
                    <a:pt x="53" y="808"/>
                  </a:lnTo>
                  <a:lnTo>
                    <a:pt x="60" y="812"/>
                  </a:lnTo>
                  <a:lnTo>
                    <a:pt x="62" y="815"/>
                  </a:lnTo>
                  <a:lnTo>
                    <a:pt x="65" y="817"/>
                  </a:lnTo>
                  <a:lnTo>
                    <a:pt x="67" y="820"/>
                  </a:lnTo>
                  <a:lnTo>
                    <a:pt x="71" y="822"/>
                  </a:lnTo>
                  <a:lnTo>
                    <a:pt x="74" y="824"/>
                  </a:lnTo>
                  <a:lnTo>
                    <a:pt x="76" y="827"/>
                  </a:lnTo>
                  <a:lnTo>
                    <a:pt x="79" y="829"/>
                  </a:lnTo>
                  <a:lnTo>
                    <a:pt x="83" y="830"/>
                  </a:lnTo>
                  <a:lnTo>
                    <a:pt x="86" y="831"/>
                  </a:lnTo>
                  <a:lnTo>
                    <a:pt x="88" y="832"/>
                  </a:lnTo>
                  <a:lnTo>
                    <a:pt x="88" y="833"/>
                  </a:lnTo>
                  <a:lnTo>
                    <a:pt x="88" y="834"/>
                  </a:lnTo>
                  <a:lnTo>
                    <a:pt x="88" y="835"/>
                  </a:lnTo>
                  <a:lnTo>
                    <a:pt x="88" y="836"/>
                  </a:lnTo>
                  <a:lnTo>
                    <a:pt x="88" y="836"/>
                  </a:lnTo>
                  <a:lnTo>
                    <a:pt x="88" y="837"/>
                  </a:lnTo>
                  <a:lnTo>
                    <a:pt x="88" y="838"/>
                  </a:lnTo>
                  <a:lnTo>
                    <a:pt x="89" y="838"/>
                  </a:lnTo>
                  <a:lnTo>
                    <a:pt x="89" y="840"/>
                  </a:lnTo>
                  <a:lnTo>
                    <a:pt x="90" y="840"/>
                  </a:lnTo>
                  <a:lnTo>
                    <a:pt x="95" y="840"/>
                  </a:lnTo>
                  <a:lnTo>
                    <a:pt x="94" y="842"/>
                  </a:lnTo>
                  <a:lnTo>
                    <a:pt x="94" y="843"/>
                  </a:lnTo>
                  <a:lnTo>
                    <a:pt x="94" y="844"/>
                  </a:lnTo>
                  <a:lnTo>
                    <a:pt x="95" y="845"/>
                  </a:lnTo>
                  <a:lnTo>
                    <a:pt x="96" y="846"/>
                  </a:lnTo>
                  <a:lnTo>
                    <a:pt x="98" y="847"/>
                  </a:lnTo>
                  <a:lnTo>
                    <a:pt x="99" y="848"/>
                  </a:lnTo>
                  <a:lnTo>
                    <a:pt x="100" y="849"/>
                  </a:lnTo>
                  <a:lnTo>
                    <a:pt x="101" y="851"/>
                  </a:lnTo>
                  <a:lnTo>
                    <a:pt x="101" y="852"/>
                  </a:lnTo>
                  <a:lnTo>
                    <a:pt x="102" y="853"/>
                  </a:lnTo>
                  <a:lnTo>
                    <a:pt x="104" y="855"/>
                  </a:lnTo>
                  <a:lnTo>
                    <a:pt x="105" y="856"/>
                  </a:lnTo>
                  <a:lnTo>
                    <a:pt x="107" y="857"/>
                  </a:lnTo>
                  <a:lnTo>
                    <a:pt x="108" y="858"/>
                  </a:lnTo>
                  <a:lnTo>
                    <a:pt x="110" y="859"/>
                  </a:lnTo>
                  <a:lnTo>
                    <a:pt x="112" y="860"/>
                  </a:lnTo>
                  <a:lnTo>
                    <a:pt x="113" y="861"/>
                  </a:lnTo>
                  <a:lnTo>
                    <a:pt x="114" y="863"/>
                  </a:lnTo>
                  <a:lnTo>
                    <a:pt x="114" y="865"/>
                  </a:lnTo>
                  <a:lnTo>
                    <a:pt x="115" y="863"/>
                  </a:lnTo>
                  <a:lnTo>
                    <a:pt x="117" y="867"/>
                  </a:lnTo>
                  <a:lnTo>
                    <a:pt x="118" y="872"/>
                  </a:lnTo>
                  <a:lnTo>
                    <a:pt x="121" y="875"/>
                  </a:lnTo>
                  <a:lnTo>
                    <a:pt x="124" y="877"/>
                  </a:lnTo>
                  <a:lnTo>
                    <a:pt x="128" y="880"/>
                  </a:lnTo>
                  <a:lnTo>
                    <a:pt x="130" y="884"/>
                  </a:lnTo>
                  <a:lnTo>
                    <a:pt x="132" y="887"/>
                  </a:lnTo>
                  <a:lnTo>
                    <a:pt x="133" y="891"/>
                  </a:lnTo>
                  <a:lnTo>
                    <a:pt x="132" y="895"/>
                  </a:lnTo>
                  <a:lnTo>
                    <a:pt x="130" y="902"/>
                  </a:lnTo>
                  <a:lnTo>
                    <a:pt x="130" y="907"/>
                  </a:lnTo>
                  <a:lnTo>
                    <a:pt x="129" y="903"/>
                  </a:lnTo>
                  <a:lnTo>
                    <a:pt x="128" y="900"/>
                  </a:lnTo>
                  <a:lnTo>
                    <a:pt x="127" y="895"/>
                  </a:lnTo>
                  <a:lnTo>
                    <a:pt x="124" y="892"/>
                  </a:lnTo>
                  <a:lnTo>
                    <a:pt x="122" y="888"/>
                  </a:lnTo>
                  <a:lnTo>
                    <a:pt x="119" y="886"/>
                  </a:lnTo>
                  <a:lnTo>
                    <a:pt x="116" y="883"/>
                  </a:lnTo>
                  <a:lnTo>
                    <a:pt x="113" y="880"/>
                  </a:lnTo>
                  <a:lnTo>
                    <a:pt x="109" y="878"/>
                  </a:lnTo>
                  <a:lnTo>
                    <a:pt x="106" y="877"/>
                  </a:lnTo>
                  <a:lnTo>
                    <a:pt x="101" y="877"/>
                  </a:lnTo>
                  <a:lnTo>
                    <a:pt x="70" y="876"/>
                  </a:lnTo>
                  <a:lnTo>
                    <a:pt x="80" y="873"/>
                  </a:lnTo>
                  <a:lnTo>
                    <a:pt x="74" y="870"/>
                  </a:lnTo>
                  <a:lnTo>
                    <a:pt x="66" y="865"/>
                  </a:lnTo>
                  <a:lnTo>
                    <a:pt x="60" y="861"/>
                  </a:lnTo>
                  <a:lnTo>
                    <a:pt x="52" y="856"/>
                  </a:lnTo>
                  <a:lnTo>
                    <a:pt x="46" y="851"/>
                  </a:lnTo>
                  <a:lnTo>
                    <a:pt x="38" y="846"/>
                  </a:lnTo>
                  <a:lnTo>
                    <a:pt x="31" y="843"/>
                  </a:lnTo>
                  <a:lnTo>
                    <a:pt x="23" y="840"/>
                  </a:lnTo>
                  <a:lnTo>
                    <a:pt x="15" y="837"/>
                  </a:lnTo>
                  <a:lnTo>
                    <a:pt x="5" y="836"/>
                  </a:lnTo>
                  <a:lnTo>
                    <a:pt x="5" y="836"/>
                  </a:lnTo>
                  <a:lnTo>
                    <a:pt x="4" y="837"/>
                  </a:lnTo>
                  <a:lnTo>
                    <a:pt x="4" y="837"/>
                  </a:lnTo>
                  <a:lnTo>
                    <a:pt x="3" y="838"/>
                  </a:lnTo>
                  <a:lnTo>
                    <a:pt x="3" y="840"/>
                  </a:lnTo>
                  <a:lnTo>
                    <a:pt x="3" y="840"/>
                  </a:lnTo>
                  <a:lnTo>
                    <a:pt x="4" y="841"/>
                  </a:lnTo>
                  <a:lnTo>
                    <a:pt x="4" y="841"/>
                  </a:lnTo>
                  <a:lnTo>
                    <a:pt x="5" y="842"/>
                  </a:lnTo>
                  <a:lnTo>
                    <a:pt x="5" y="842"/>
                  </a:lnTo>
                  <a:lnTo>
                    <a:pt x="6" y="845"/>
                  </a:lnTo>
                  <a:lnTo>
                    <a:pt x="8" y="846"/>
                  </a:lnTo>
                  <a:lnTo>
                    <a:pt x="10" y="847"/>
                  </a:lnTo>
                  <a:lnTo>
                    <a:pt x="12" y="847"/>
                  </a:lnTo>
                  <a:lnTo>
                    <a:pt x="14" y="846"/>
                  </a:lnTo>
                  <a:lnTo>
                    <a:pt x="16" y="846"/>
                  </a:lnTo>
                  <a:lnTo>
                    <a:pt x="18" y="845"/>
                  </a:lnTo>
                  <a:lnTo>
                    <a:pt x="21" y="845"/>
                  </a:lnTo>
                  <a:lnTo>
                    <a:pt x="23" y="846"/>
                  </a:lnTo>
                  <a:lnTo>
                    <a:pt x="24" y="847"/>
                  </a:lnTo>
                  <a:lnTo>
                    <a:pt x="29" y="848"/>
                  </a:lnTo>
                  <a:lnTo>
                    <a:pt x="33" y="850"/>
                  </a:lnTo>
                  <a:lnTo>
                    <a:pt x="36" y="852"/>
                  </a:lnTo>
                  <a:lnTo>
                    <a:pt x="40" y="855"/>
                  </a:lnTo>
                  <a:lnTo>
                    <a:pt x="43" y="857"/>
                  </a:lnTo>
                  <a:lnTo>
                    <a:pt x="45" y="860"/>
                  </a:lnTo>
                  <a:lnTo>
                    <a:pt x="47" y="863"/>
                  </a:lnTo>
                  <a:lnTo>
                    <a:pt x="49" y="866"/>
                  </a:lnTo>
                  <a:lnTo>
                    <a:pt x="51" y="871"/>
                  </a:lnTo>
                  <a:lnTo>
                    <a:pt x="52" y="875"/>
                  </a:lnTo>
                  <a:lnTo>
                    <a:pt x="40" y="903"/>
                  </a:lnTo>
                  <a:lnTo>
                    <a:pt x="37" y="899"/>
                  </a:lnTo>
                  <a:lnTo>
                    <a:pt x="34" y="895"/>
                  </a:lnTo>
                  <a:lnTo>
                    <a:pt x="30" y="893"/>
                  </a:lnTo>
                  <a:lnTo>
                    <a:pt x="26" y="891"/>
                  </a:lnTo>
                  <a:lnTo>
                    <a:pt x="21" y="889"/>
                  </a:lnTo>
                  <a:lnTo>
                    <a:pt x="18" y="887"/>
                  </a:lnTo>
                  <a:lnTo>
                    <a:pt x="15" y="884"/>
                  </a:lnTo>
                  <a:lnTo>
                    <a:pt x="13" y="880"/>
                  </a:lnTo>
                  <a:lnTo>
                    <a:pt x="12" y="876"/>
                  </a:lnTo>
                  <a:lnTo>
                    <a:pt x="13" y="871"/>
                  </a:lnTo>
                  <a:lnTo>
                    <a:pt x="12" y="870"/>
                  </a:lnTo>
                  <a:lnTo>
                    <a:pt x="10" y="869"/>
                  </a:lnTo>
                  <a:lnTo>
                    <a:pt x="9" y="867"/>
                  </a:lnTo>
                  <a:lnTo>
                    <a:pt x="8" y="866"/>
                  </a:lnTo>
                  <a:lnTo>
                    <a:pt x="7" y="865"/>
                  </a:lnTo>
                  <a:lnTo>
                    <a:pt x="6" y="865"/>
                  </a:lnTo>
                  <a:lnTo>
                    <a:pt x="5" y="864"/>
                  </a:lnTo>
                  <a:lnTo>
                    <a:pt x="4" y="863"/>
                  </a:lnTo>
                  <a:lnTo>
                    <a:pt x="4" y="861"/>
                  </a:lnTo>
                  <a:lnTo>
                    <a:pt x="3" y="860"/>
                  </a:lnTo>
                  <a:lnTo>
                    <a:pt x="4" y="857"/>
                  </a:lnTo>
                  <a:lnTo>
                    <a:pt x="4" y="855"/>
                  </a:lnTo>
                  <a:lnTo>
                    <a:pt x="4" y="851"/>
                  </a:lnTo>
                  <a:lnTo>
                    <a:pt x="4" y="848"/>
                  </a:lnTo>
                  <a:lnTo>
                    <a:pt x="3" y="845"/>
                  </a:lnTo>
                  <a:lnTo>
                    <a:pt x="2" y="842"/>
                  </a:lnTo>
                  <a:lnTo>
                    <a:pt x="2" y="838"/>
                  </a:lnTo>
                  <a:lnTo>
                    <a:pt x="3" y="835"/>
                  </a:lnTo>
                  <a:lnTo>
                    <a:pt x="3" y="832"/>
                  </a:lnTo>
                  <a:lnTo>
                    <a:pt x="5" y="830"/>
                  </a:lnTo>
                  <a:lnTo>
                    <a:pt x="5" y="790"/>
                  </a:lnTo>
                  <a:lnTo>
                    <a:pt x="5" y="791"/>
                  </a:lnTo>
                  <a:lnTo>
                    <a:pt x="0" y="791"/>
                  </a:lnTo>
                  <a:lnTo>
                    <a:pt x="0" y="790"/>
                  </a:lnTo>
                  <a:lnTo>
                    <a:pt x="0" y="790"/>
                  </a:lnTo>
                  <a:lnTo>
                    <a:pt x="1" y="790"/>
                  </a:lnTo>
                  <a:lnTo>
                    <a:pt x="2" y="789"/>
                  </a:lnTo>
                  <a:lnTo>
                    <a:pt x="2" y="789"/>
                  </a:lnTo>
                  <a:lnTo>
                    <a:pt x="3" y="789"/>
                  </a:lnTo>
                  <a:lnTo>
                    <a:pt x="3" y="788"/>
                  </a:lnTo>
                  <a:lnTo>
                    <a:pt x="4" y="788"/>
                  </a:lnTo>
                  <a:lnTo>
                    <a:pt x="4" y="787"/>
                  </a:lnTo>
                  <a:lnTo>
                    <a:pt x="5" y="787"/>
                  </a:lnTo>
                  <a:lnTo>
                    <a:pt x="5" y="786"/>
                  </a:lnTo>
                  <a:lnTo>
                    <a:pt x="4" y="780"/>
                  </a:lnTo>
                  <a:lnTo>
                    <a:pt x="4" y="775"/>
                  </a:lnTo>
                  <a:lnTo>
                    <a:pt x="3" y="770"/>
                  </a:lnTo>
                  <a:lnTo>
                    <a:pt x="3" y="764"/>
                  </a:lnTo>
                  <a:lnTo>
                    <a:pt x="3" y="759"/>
                  </a:lnTo>
                  <a:lnTo>
                    <a:pt x="3" y="753"/>
                  </a:lnTo>
                  <a:lnTo>
                    <a:pt x="3" y="748"/>
                  </a:lnTo>
                  <a:lnTo>
                    <a:pt x="3" y="744"/>
                  </a:lnTo>
                  <a:lnTo>
                    <a:pt x="3" y="740"/>
                  </a:lnTo>
                  <a:lnTo>
                    <a:pt x="3" y="735"/>
                  </a:lnTo>
                  <a:lnTo>
                    <a:pt x="7" y="742"/>
                  </a:lnTo>
                  <a:lnTo>
                    <a:pt x="8" y="742"/>
                  </a:lnTo>
                  <a:lnTo>
                    <a:pt x="10" y="741"/>
                  </a:lnTo>
                  <a:lnTo>
                    <a:pt x="12" y="738"/>
                  </a:lnTo>
                  <a:lnTo>
                    <a:pt x="14" y="737"/>
                  </a:lnTo>
                  <a:lnTo>
                    <a:pt x="15" y="735"/>
                  </a:lnTo>
                  <a:lnTo>
                    <a:pt x="16" y="734"/>
                  </a:lnTo>
                  <a:lnTo>
                    <a:pt x="16" y="732"/>
                  </a:lnTo>
                  <a:lnTo>
                    <a:pt x="17" y="730"/>
                  </a:lnTo>
                  <a:lnTo>
                    <a:pt x="17" y="728"/>
                  </a:lnTo>
                  <a:lnTo>
                    <a:pt x="17" y="727"/>
                  </a:lnTo>
                  <a:lnTo>
                    <a:pt x="17" y="727"/>
                  </a:lnTo>
                  <a:lnTo>
                    <a:pt x="17" y="727"/>
                  </a:lnTo>
                  <a:lnTo>
                    <a:pt x="16" y="728"/>
                  </a:lnTo>
                  <a:lnTo>
                    <a:pt x="16" y="728"/>
                  </a:lnTo>
                  <a:lnTo>
                    <a:pt x="16" y="729"/>
                  </a:lnTo>
                  <a:lnTo>
                    <a:pt x="16" y="729"/>
                  </a:lnTo>
                  <a:lnTo>
                    <a:pt x="16" y="730"/>
                  </a:lnTo>
                  <a:lnTo>
                    <a:pt x="16" y="730"/>
                  </a:lnTo>
                  <a:lnTo>
                    <a:pt x="16" y="731"/>
                  </a:lnTo>
                  <a:lnTo>
                    <a:pt x="16" y="732"/>
                  </a:lnTo>
                  <a:lnTo>
                    <a:pt x="20" y="729"/>
                  </a:lnTo>
                  <a:lnTo>
                    <a:pt x="23" y="727"/>
                  </a:lnTo>
                  <a:lnTo>
                    <a:pt x="28" y="724"/>
                  </a:lnTo>
                  <a:lnTo>
                    <a:pt x="31" y="722"/>
                  </a:lnTo>
                  <a:lnTo>
                    <a:pt x="34" y="721"/>
                  </a:lnTo>
                  <a:lnTo>
                    <a:pt x="37" y="720"/>
                  </a:lnTo>
                  <a:lnTo>
                    <a:pt x="42" y="720"/>
                  </a:lnTo>
                  <a:lnTo>
                    <a:pt x="46" y="720"/>
                  </a:lnTo>
                  <a:lnTo>
                    <a:pt x="50" y="720"/>
                  </a:lnTo>
                  <a:lnTo>
                    <a:pt x="56" y="721"/>
                  </a:lnTo>
                  <a:lnTo>
                    <a:pt x="56" y="718"/>
                  </a:lnTo>
                  <a:lnTo>
                    <a:pt x="55" y="716"/>
                  </a:lnTo>
                  <a:lnTo>
                    <a:pt x="53" y="715"/>
                  </a:lnTo>
                  <a:lnTo>
                    <a:pt x="51" y="714"/>
                  </a:lnTo>
                  <a:lnTo>
                    <a:pt x="50" y="714"/>
                  </a:lnTo>
                  <a:lnTo>
                    <a:pt x="48" y="714"/>
                  </a:lnTo>
                  <a:lnTo>
                    <a:pt x="45" y="713"/>
                  </a:lnTo>
                  <a:lnTo>
                    <a:pt x="43" y="713"/>
                  </a:lnTo>
                  <a:lnTo>
                    <a:pt x="41" y="710"/>
                  </a:lnTo>
                  <a:lnTo>
                    <a:pt x="40" y="708"/>
                  </a:lnTo>
                  <a:lnTo>
                    <a:pt x="37" y="708"/>
                  </a:lnTo>
                  <a:lnTo>
                    <a:pt x="36" y="708"/>
                  </a:lnTo>
                  <a:lnTo>
                    <a:pt x="35" y="708"/>
                  </a:lnTo>
                  <a:lnTo>
                    <a:pt x="34" y="708"/>
                  </a:lnTo>
                  <a:lnTo>
                    <a:pt x="33" y="708"/>
                  </a:lnTo>
                  <a:lnTo>
                    <a:pt x="31" y="709"/>
                  </a:lnTo>
                  <a:lnTo>
                    <a:pt x="30" y="710"/>
                  </a:lnTo>
                  <a:lnTo>
                    <a:pt x="29" y="710"/>
                  </a:lnTo>
                  <a:lnTo>
                    <a:pt x="28" y="712"/>
                  </a:lnTo>
                  <a:lnTo>
                    <a:pt x="27" y="712"/>
                  </a:lnTo>
                  <a:lnTo>
                    <a:pt x="27" y="713"/>
                  </a:lnTo>
                  <a:lnTo>
                    <a:pt x="27" y="714"/>
                  </a:lnTo>
                  <a:lnTo>
                    <a:pt x="27" y="714"/>
                  </a:lnTo>
                  <a:lnTo>
                    <a:pt x="27" y="714"/>
                  </a:lnTo>
                  <a:lnTo>
                    <a:pt x="27" y="713"/>
                  </a:lnTo>
                  <a:lnTo>
                    <a:pt x="27" y="712"/>
                  </a:lnTo>
                  <a:lnTo>
                    <a:pt x="27" y="712"/>
                  </a:lnTo>
                  <a:lnTo>
                    <a:pt x="26" y="710"/>
                  </a:lnTo>
                  <a:lnTo>
                    <a:pt x="26" y="710"/>
                  </a:lnTo>
                  <a:lnTo>
                    <a:pt x="24" y="709"/>
                  </a:lnTo>
                  <a:lnTo>
                    <a:pt x="23" y="717"/>
                  </a:lnTo>
                  <a:lnTo>
                    <a:pt x="21" y="715"/>
                  </a:lnTo>
                  <a:lnTo>
                    <a:pt x="15" y="724"/>
                  </a:lnTo>
                  <a:lnTo>
                    <a:pt x="14" y="723"/>
                  </a:lnTo>
                  <a:lnTo>
                    <a:pt x="14" y="722"/>
                  </a:lnTo>
                  <a:lnTo>
                    <a:pt x="14" y="721"/>
                  </a:lnTo>
                  <a:lnTo>
                    <a:pt x="13" y="720"/>
                  </a:lnTo>
                  <a:lnTo>
                    <a:pt x="13" y="719"/>
                  </a:lnTo>
                  <a:lnTo>
                    <a:pt x="13" y="719"/>
                  </a:lnTo>
                  <a:lnTo>
                    <a:pt x="13" y="718"/>
                  </a:lnTo>
                  <a:lnTo>
                    <a:pt x="12" y="717"/>
                  </a:lnTo>
                  <a:lnTo>
                    <a:pt x="12" y="716"/>
                  </a:lnTo>
                  <a:lnTo>
                    <a:pt x="10" y="715"/>
                  </a:lnTo>
                  <a:lnTo>
                    <a:pt x="5" y="728"/>
                  </a:lnTo>
                  <a:lnTo>
                    <a:pt x="5" y="727"/>
                  </a:lnTo>
                  <a:lnTo>
                    <a:pt x="4" y="726"/>
                  </a:lnTo>
                  <a:lnTo>
                    <a:pt x="4" y="722"/>
                  </a:lnTo>
                  <a:lnTo>
                    <a:pt x="3" y="720"/>
                  </a:lnTo>
                  <a:lnTo>
                    <a:pt x="2" y="717"/>
                  </a:lnTo>
                  <a:lnTo>
                    <a:pt x="2" y="714"/>
                  </a:lnTo>
                  <a:lnTo>
                    <a:pt x="2" y="709"/>
                  </a:lnTo>
                  <a:lnTo>
                    <a:pt x="1" y="706"/>
                  </a:lnTo>
                  <a:lnTo>
                    <a:pt x="2" y="703"/>
                  </a:lnTo>
                  <a:lnTo>
                    <a:pt x="2" y="700"/>
                  </a:lnTo>
                  <a:lnTo>
                    <a:pt x="1" y="696"/>
                  </a:lnTo>
                  <a:lnTo>
                    <a:pt x="1" y="694"/>
                  </a:lnTo>
                  <a:lnTo>
                    <a:pt x="0" y="691"/>
                  </a:lnTo>
                  <a:lnTo>
                    <a:pt x="1" y="688"/>
                  </a:lnTo>
                  <a:lnTo>
                    <a:pt x="1" y="686"/>
                  </a:lnTo>
                  <a:lnTo>
                    <a:pt x="1" y="683"/>
                  </a:lnTo>
                  <a:lnTo>
                    <a:pt x="2" y="679"/>
                  </a:lnTo>
                  <a:lnTo>
                    <a:pt x="2" y="677"/>
                  </a:lnTo>
                  <a:lnTo>
                    <a:pt x="3" y="674"/>
                  </a:lnTo>
                  <a:lnTo>
                    <a:pt x="3" y="672"/>
                  </a:lnTo>
                  <a:lnTo>
                    <a:pt x="2" y="671"/>
                  </a:lnTo>
                  <a:lnTo>
                    <a:pt x="2" y="670"/>
                  </a:lnTo>
                  <a:lnTo>
                    <a:pt x="1" y="670"/>
                  </a:lnTo>
                  <a:lnTo>
                    <a:pt x="2" y="669"/>
                  </a:lnTo>
                  <a:lnTo>
                    <a:pt x="2" y="667"/>
                  </a:lnTo>
                  <a:lnTo>
                    <a:pt x="3" y="666"/>
                  </a:lnTo>
                  <a:lnTo>
                    <a:pt x="4" y="666"/>
                  </a:lnTo>
                  <a:lnTo>
                    <a:pt x="5" y="665"/>
                  </a:lnTo>
                  <a:lnTo>
                    <a:pt x="5" y="664"/>
                  </a:lnTo>
                  <a:lnTo>
                    <a:pt x="5" y="663"/>
                  </a:lnTo>
                  <a:lnTo>
                    <a:pt x="7" y="664"/>
                  </a:lnTo>
                  <a:lnTo>
                    <a:pt x="7" y="663"/>
                  </a:lnTo>
                  <a:lnTo>
                    <a:pt x="7" y="661"/>
                  </a:lnTo>
                  <a:lnTo>
                    <a:pt x="8" y="660"/>
                  </a:lnTo>
                  <a:lnTo>
                    <a:pt x="9" y="659"/>
                  </a:lnTo>
                  <a:lnTo>
                    <a:pt x="10" y="658"/>
                  </a:lnTo>
                  <a:lnTo>
                    <a:pt x="12" y="657"/>
                  </a:lnTo>
                  <a:lnTo>
                    <a:pt x="13" y="655"/>
                  </a:lnTo>
                  <a:lnTo>
                    <a:pt x="13" y="653"/>
                  </a:lnTo>
                  <a:lnTo>
                    <a:pt x="12" y="652"/>
                  </a:lnTo>
                  <a:lnTo>
                    <a:pt x="10" y="650"/>
                  </a:lnTo>
                  <a:lnTo>
                    <a:pt x="13" y="651"/>
                  </a:lnTo>
                  <a:lnTo>
                    <a:pt x="13" y="651"/>
                  </a:lnTo>
                  <a:lnTo>
                    <a:pt x="14" y="651"/>
                  </a:lnTo>
                  <a:lnTo>
                    <a:pt x="14" y="650"/>
                  </a:lnTo>
                  <a:lnTo>
                    <a:pt x="14" y="650"/>
                  </a:lnTo>
                  <a:lnTo>
                    <a:pt x="14" y="650"/>
                  </a:lnTo>
                  <a:lnTo>
                    <a:pt x="15" y="649"/>
                  </a:lnTo>
                  <a:lnTo>
                    <a:pt x="15" y="648"/>
                  </a:lnTo>
                  <a:lnTo>
                    <a:pt x="15" y="648"/>
                  </a:lnTo>
                  <a:lnTo>
                    <a:pt x="15" y="647"/>
                  </a:lnTo>
                  <a:lnTo>
                    <a:pt x="15" y="647"/>
                  </a:lnTo>
                  <a:lnTo>
                    <a:pt x="15" y="651"/>
                  </a:lnTo>
                  <a:lnTo>
                    <a:pt x="16" y="652"/>
                  </a:lnTo>
                  <a:lnTo>
                    <a:pt x="17" y="652"/>
                  </a:lnTo>
                  <a:lnTo>
                    <a:pt x="18" y="651"/>
                  </a:lnTo>
                  <a:lnTo>
                    <a:pt x="19" y="650"/>
                  </a:lnTo>
                  <a:lnTo>
                    <a:pt x="20" y="649"/>
                  </a:lnTo>
                  <a:lnTo>
                    <a:pt x="21" y="649"/>
                  </a:lnTo>
                  <a:lnTo>
                    <a:pt x="22" y="648"/>
                  </a:lnTo>
                  <a:lnTo>
                    <a:pt x="22" y="648"/>
                  </a:lnTo>
                  <a:lnTo>
                    <a:pt x="23" y="648"/>
                  </a:lnTo>
                  <a:lnTo>
                    <a:pt x="23" y="650"/>
                  </a:lnTo>
                  <a:lnTo>
                    <a:pt x="27" y="647"/>
                  </a:lnTo>
                  <a:lnTo>
                    <a:pt x="24" y="645"/>
                  </a:lnTo>
                  <a:lnTo>
                    <a:pt x="30" y="645"/>
                  </a:lnTo>
                  <a:lnTo>
                    <a:pt x="35" y="644"/>
                  </a:lnTo>
                  <a:lnTo>
                    <a:pt x="41" y="645"/>
                  </a:lnTo>
                  <a:lnTo>
                    <a:pt x="47" y="646"/>
                  </a:lnTo>
                  <a:lnTo>
                    <a:pt x="52" y="647"/>
                  </a:lnTo>
                  <a:lnTo>
                    <a:pt x="58" y="649"/>
                  </a:lnTo>
                  <a:lnTo>
                    <a:pt x="63" y="652"/>
                  </a:lnTo>
                  <a:lnTo>
                    <a:pt x="67" y="656"/>
                  </a:lnTo>
                  <a:lnTo>
                    <a:pt x="72" y="659"/>
                  </a:lnTo>
                  <a:lnTo>
                    <a:pt x="75" y="663"/>
                  </a:lnTo>
                  <a:lnTo>
                    <a:pt x="73" y="664"/>
                  </a:lnTo>
                  <a:lnTo>
                    <a:pt x="72" y="666"/>
                  </a:lnTo>
                  <a:lnTo>
                    <a:pt x="72" y="667"/>
                  </a:lnTo>
                  <a:lnTo>
                    <a:pt x="73" y="669"/>
                  </a:lnTo>
                  <a:lnTo>
                    <a:pt x="74" y="670"/>
                  </a:lnTo>
                  <a:lnTo>
                    <a:pt x="75" y="672"/>
                  </a:lnTo>
                  <a:lnTo>
                    <a:pt x="76" y="673"/>
                  </a:lnTo>
                  <a:lnTo>
                    <a:pt x="76" y="675"/>
                  </a:lnTo>
                  <a:lnTo>
                    <a:pt x="75" y="676"/>
                  </a:lnTo>
                  <a:lnTo>
                    <a:pt x="74" y="679"/>
                  </a:lnTo>
                  <a:lnTo>
                    <a:pt x="77" y="681"/>
                  </a:lnTo>
                  <a:lnTo>
                    <a:pt x="76" y="679"/>
                  </a:lnTo>
                  <a:lnTo>
                    <a:pt x="75" y="679"/>
                  </a:lnTo>
                  <a:lnTo>
                    <a:pt x="73" y="679"/>
                  </a:lnTo>
                  <a:lnTo>
                    <a:pt x="72" y="679"/>
                  </a:lnTo>
                  <a:lnTo>
                    <a:pt x="71" y="680"/>
                  </a:lnTo>
                  <a:lnTo>
                    <a:pt x="70" y="683"/>
                  </a:lnTo>
                  <a:lnTo>
                    <a:pt x="69" y="684"/>
                  </a:lnTo>
                  <a:lnTo>
                    <a:pt x="67" y="685"/>
                  </a:lnTo>
                  <a:lnTo>
                    <a:pt x="66" y="687"/>
                  </a:lnTo>
                  <a:lnTo>
                    <a:pt x="66" y="688"/>
                  </a:lnTo>
                  <a:lnTo>
                    <a:pt x="69" y="700"/>
                  </a:lnTo>
                  <a:lnTo>
                    <a:pt x="67" y="699"/>
                  </a:lnTo>
                  <a:lnTo>
                    <a:pt x="66" y="699"/>
                  </a:lnTo>
                  <a:lnTo>
                    <a:pt x="65" y="699"/>
                  </a:lnTo>
                  <a:lnTo>
                    <a:pt x="64" y="700"/>
                  </a:lnTo>
                  <a:lnTo>
                    <a:pt x="63" y="700"/>
                  </a:lnTo>
                  <a:lnTo>
                    <a:pt x="62" y="701"/>
                  </a:lnTo>
                  <a:lnTo>
                    <a:pt x="61" y="702"/>
                  </a:lnTo>
                  <a:lnTo>
                    <a:pt x="60" y="703"/>
                  </a:lnTo>
                  <a:lnTo>
                    <a:pt x="60" y="705"/>
                  </a:lnTo>
                  <a:lnTo>
                    <a:pt x="60" y="706"/>
                  </a:lnTo>
                  <a:lnTo>
                    <a:pt x="61" y="709"/>
                  </a:lnTo>
                  <a:lnTo>
                    <a:pt x="61" y="714"/>
                  </a:lnTo>
                  <a:lnTo>
                    <a:pt x="61" y="717"/>
                  </a:lnTo>
                  <a:lnTo>
                    <a:pt x="61" y="720"/>
                  </a:lnTo>
                  <a:lnTo>
                    <a:pt x="62" y="723"/>
                  </a:lnTo>
                  <a:lnTo>
                    <a:pt x="62" y="727"/>
                  </a:lnTo>
                  <a:lnTo>
                    <a:pt x="63" y="730"/>
                  </a:lnTo>
                  <a:lnTo>
                    <a:pt x="64" y="733"/>
                  </a:lnTo>
                  <a:lnTo>
                    <a:pt x="66" y="736"/>
                  </a:lnTo>
                  <a:lnTo>
                    <a:pt x="69" y="740"/>
                  </a:lnTo>
                  <a:lnTo>
                    <a:pt x="72" y="744"/>
                  </a:lnTo>
                  <a:lnTo>
                    <a:pt x="76" y="749"/>
                  </a:lnTo>
                  <a:lnTo>
                    <a:pt x="81" y="753"/>
                  </a:lnTo>
                  <a:lnTo>
                    <a:pt x="86" y="758"/>
                  </a:lnTo>
                  <a:lnTo>
                    <a:pt x="91" y="762"/>
                  </a:lnTo>
                  <a:lnTo>
                    <a:pt x="96" y="766"/>
                  </a:lnTo>
                  <a:lnTo>
                    <a:pt x="101" y="771"/>
                  </a:lnTo>
                  <a:lnTo>
                    <a:pt x="105" y="776"/>
                  </a:lnTo>
                  <a:lnTo>
                    <a:pt x="108" y="780"/>
                  </a:lnTo>
                  <a:lnTo>
                    <a:pt x="110" y="786"/>
                  </a:lnTo>
                  <a:lnTo>
                    <a:pt x="113" y="788"/>
                  </a:lnTo>
                  <a:lnTo>
                    <a:pt x="117" y="790"/>
                  </a:lnTo>
                  <a:lnTo>
                    <a:pt x="121" y="792"/>
                  </a:lnTo>
                  <a:lnTo>
                    <a:pt x="126" y="795"/>
                  </a:lnTo>
                  <a:lnTo>
                    <a:pt x="130" y="799"/>
                  </a:lnTo>
                  <a:lnTo>
                    <a:pt x="134" y="802"/>
                  </a:lnTo>
                  <a:lnTo>
                    <a:pt x="138" y="805"/>
                  </a:lnTo>
                  <a:lnTo>
                    <a:pt x="142" y="809"/>
                  </a:lnTo>
                  <a:lnTo>
                    <a:pt x="145" y="813"/>
                  </a:lnTo>
                  <a:lnTo>
                    <a:pt x="146" y="817"/>
                  </a:lnTo>
                  <a:lnTo>
                    <a:pt x="148" y="815"/>
                  </a:lnTo>
                  <a:lnTo>
                    <a:pt x="147" y="817"/>
                  </a:lnTo>
                  <a:lnTo>
                    <a:pt x="147" y="818"/>
                  </a:lnTo>
                  <a:lnTo>
                    <a:pt x="148" y="820"/>
                  </a:lnTo>
                  <a:lnTo>
                    <a:pt x="149" y="821"/>
                  </a:lnTo>
                  <a:lnTo>
                    <a:pt x="150" y="823"/>
                  </a:lnTo>
                  <a:lnTo>
                    <a:pt x="152" y="824"/>
                  </a:lnTo>
                  <a:lnTo>
                    <a:pt x="153" y="827"/>
                  </a:lnTo>
                  <a:lnTo>
                    <a:pt x="156" y="828"/>
                  </a:lnTo>
                  <a:lnTo>
                    <a:pt x="158" y="829"/>
                  </a:lnTo>
                  <a:lnTo>
                    <a:pt x="159" y="831"/>
                  </a:lnTo>
                  <a:lnTo>
                    <a:pt x="164" y="826"/>
                  </a:lnTo>
                  <a:lnTo>
                    <a:pt x="164" y="826"/>
                  </a:lnTo>
                  <a:lnTo>
                    <a:pt x="163" y="824"/>
                  </a:lnTo>
                  <a:lnTo>
                    <a:pt x="163" y="824"/>
                  </a:lnTo>
                  <a:lnTo>
                    <a:pt x="162" y="824"/>
                  </a:lnTo>
                  <a:lnTo>
                    <a:pt x="162" y="823"/>
                  </a:lnTo>
                  <a:lnTo>
                    <a:pt x="161" y="823"/>
                  </a:lnTo>
                  <a:lnTo>
                    <a:pt x="161" y="823"/>
                  </a:lnTo>
                  <a:lnTo>
                    <a:pt x="160" y="823"/>
                  </a:lnTo>
                  <a:lnTo>
                    <a:pt x="160" y="823"/>
                  </a:lnTo>
                  <a:lnTo>
                    <a:pt x="159" y="823"/>
                  </a:lnTo>
                  <a:lnTo>
                    <a:pt x="159" y="822"/>
                  </a:lnTo>
                  <a:lnTo>
                    <a:pt x="159" y="821"/>
                  </a:lnTo>
                  <a:lnTo>
                    <a:pt x="159" y="821"/>
                  </a:lnTo>
                  <a:lnTo>
                    <a:pt x="160" y="820"/>
                  </a:lnTo>
                  <a:lnTo>
                    <a:pt x="160" y="819"/>
                  </a:lnTo>
                  <a:lnTo>
                    <a:pt x="160" y="818"/>
                  </a:lnTo>
                  <a:lnTo>
                    <a:pt x="161" y="817"/>
                  </a:lnTo>
                  <a:lnTo>
                    <a:pt x="161" y="816"/>
                  </a:lnTo>
                  <a:lnTo>
                    <a:pt x="161" y="815"/>
                  </a:lnTo>
                  <a:lnTo>
                    <a:pt x="160" y="813"/>
                  </a:lnTo>
                  <a:lnTo>
                    <a:pt x="152" y="807"/>
                  </a:lnTo>
                  <a:lnTo>
                    <a:pt x="155" y="808"/>
                  </a:lnTo>
                  <a:lnTo>
                    <a:pt x="150" y="813"/>
                  </a:lnTo>
                  <a:lnTo>
                    <a:pt x="150" y="812"/>
                  </a:lnTo>
                  <a:lnTo>
                    <a:pt x="152" y="807"/>
                  </a:lnTo>
                  <a:lnTo>
                    <a:pt x="151" y="805"/>
                  </a:lnTo>
                  <a:lnTo>
                    <a:pt x="149" y="802"/>
                  </a:lnTo>
                  <a:lnTo>
                    <a:pt x="146" y="800"/>
                  </a:lnTo>
                  <a:lnTo>
                    <a:pt x="143" y="798"/>
                  </a:lnTo>
                  <a:lnTo>
                    <a:pt x="141" y="796"/>
                  </a:lnTo>
                  <a:lnTo>
                    <a:pt x="137" y="794"/>
                  </a:lnTo>
                  <a:lnTo>
                    <a:pt x="134" y="792"/>
                  </a:lnTo>
                  <a:lnTo>
                    <a:pt x="132" y="790"/>
                  </a:lnTo>
                  <a:lnTo>
                    <a:pt x="130" y="788"/>
                  </a:lnTo>
                  <a:lnTo>
                    <a:pt x="128" y="786"/>
                  </a:lnTo>
                  <a:lnTo>
                    <a:pt x="120" y="786"/>
                  </a:lnTo>
                  <a:lnTo>
                    <a:pt x="121" y="785"/>
                  </a:lnTo>
                  <a:lnTo>
                    <a:pt x="121" y="784"/>
                  </a:lnTo>
                  <a:lnTo>
                    <a:pt x="121" y="783"/>
                  </a:lnTo>
                  <a:lnTo>
                    <a:pt x="120" y="781"/>
                  </a:lnTo>
                  <a:lnTo>
                    <a:pt x="120" y="781"/>
                  </a:lnTo>
                  <a:lnTo>
                    <a:pt x="119" y="780"/>
                  </a:lnTo>
                  <a:lnTo>
                    <a:pt x="118" y="780"/>
                  </a:lnTo>
                  <a:lnTo>
                    <a:pt x="117" y="779"/>
                  </a:lnTo>
                  <a:lnTo>
                    <a:pt x="116" y="779"/>
                  </a:lnTo>
                  <a:lnTo>
                    <a:pt x="115" y="778"/>
                  </a:lnTo>
                  <a:lnTo>
                    <a:pt x="117" y="777"/>
                  </a:lnTo>
                  <a:lnTo>
                    <a:pt x="115" y="773"/>
                  </a:lnTo>
                  <a:lnTo>
                    <a:pt x="112" y="770"/>
                  </a:lnTo>
                  <a:lnTo>
                    <a:pt x="109" y="766"/>
                  </a:lnTo>
                  <a:lnTo>
                    <a:pt x="106" y="764"/>
                  </a:lnTo>
                  <a:lnTo>
                    <a:pt x="103" y="761"/>
                  </a:lnTo>
                  <a:lnTo>
                    <a:pt x="100" y="759"/>
                  </a:lnTo>
                  <a:lnTo>
                    <a:pt x="96" y="757"/>
                  </a:lnTo>
                  <a:lnTo>
                    <a:pt x="93" y="753"/>
                  </a:lnTo>
                  <a:lnTo>
                    <a:pt x="90" y="751"/>
                  </a:lnTo>
                  <a:lnTo>
                    <a:pt x="88" y="748"/>
                  </a:lnTo>
                  <a:lnTo>
                    <a:pt x="87" y="749"/>
                  </a:lnTo>
                  <a:lnTo>
                    <a:pt x="87" y="749"/>
                  </a:lnTo>
                  <a:lnTo>
                    <a:pt x="87" y="749"/>
                  </a:lnTo>
                  <a:lnTo>
                    <a:pt x="88" y="748"/>
                  </a:lnTo>
                  <a:lnTo>
                    <a:pt x="89" y="748"/>
                  </a:lnTo>
                  <a:lnTo>
                    <a:pt x="90" y="747"/>
                  </a:lnTo>
                  <a:lnTo>
                    <a:pt x="90" y="746"/>
                  </a:lnTo>
                  <a:lnTo>
                    <a:pt x="90" y="745"/>
                  </a:lnTo>
                  <a:lnTo>
                    <a:pt x="90" y="744"/>
                  </a:lnTo>
                  <a:lnTo>
                    <a:pt x="90" y="742"/>
                  </a:lnTo>
                  <a:lnTo>
                    <a:pt x="90" y="745"/>
                  </a:lnTo>
                  <a:lnTo>
                    <a:pt x="95" y="745"/>
                  </a:lnTo>
                  <a:lnTo>
                    <a:pt x="101" y="743"/>
                  </a:lnTo>
                  <a:lnTo>
                    <a:pt x="105" y="741"/>
                  </a:lnTo>
                  <a:lnTo>
                    <a:pt x="109" y="738"/>
                  </a:lnTo>
                  <a:lnTo>
                    <a:pt x="114" y="734"/>
                  </a:lnTo>
                  <a:lnTo>
                    <a:pt x="117" y="730"/>
                  </a:lnTo>
                  <a:lnTo>
                    <a:pt x="120" y="726"/>
                  </a:lnTo>
                  <a:lnTo>
                    <a:pt x="124" y="721"/>
                  </a:lnTo>
                  <a:lnTo>
                    <a:pt x="128" y="717"/>
                  </a:lnTo>
                  <a:lnTo>
                    <a:pt x="132" y="714"/>
                  </a:lnTo>
                  <a:lnTo>
                    <a:pt x="130" y="715"/>
                  </a:lnTo>
                  <a:lnTo>
                    <a:pt x="129" y="713"/>
                  </a:lnTo>
                  <a:lnTo>
                    <a:pt x="130" y="712"/>
                  </a:lnTo>
                  <a:lnTo>
                    <a:pt x="132" y="714"/>
                  </a:lnTo>
                  <a:lnTo>
                    <a:pt x="135" y="701"/>
                  </a:lnTo>
                  <a:lnTo>
                    <a:pt x="132" y="701"/>
                  </a:lnTo>
                  <a:lnTo>
                    <a:pt x="132" y="687"/>
                  </a:lnTo>
                  <a:lnTo>
                    <a:pt x="132" y="686"/>
                  </a:lnTo>
                  <a:lnTo>
                    <a:pt x="133" y="686"/>
                  </a:lnTo>
                  <a:lnTo>
                    <a:pt x="133" y="687"/>
                  </a:lnTo>
                  <a:lnTo>
                    <a:pt x="133" y="687"/>
                  </a:lnTo>
                  <a:lnTo>
                    <a:pt x="134" y="687"/>
                  </a:lnTo>
                  <a:lnTo>
                    <a:pt x="134" y="687"/>
                  </a:lnTo>
                  <a:lnTo>
                    <a:pt x="134" y="687"/>
                  </a:lnTo>
                  <a:lnTo>
                    <a:pt x="134" y="688"/>
                  </a:lnTo>
                  <a:lnTo>
                    <a:pt x="134" y="688"/>
                  </a:lnTo>
                  <a:lnTo>
                    <a:pt x="135" y="688"/>
                  </a:lnTo>
                  <a:lnTo>
                    <a:pt x="135" y="687"/>
                  </a:lnTo>
                  <a:lnTo>
                    <a:pt x="135" y="686"/>
                  </a:lnTo>
                  <a:lnTo>
                    <a:pt x="136" y="685"/>
                  </a:lnTo>
                  <a:lnTo>
                    <a:pt x="136" y="684"/>
                  </a:lnTo>
                  <a:lnTo>
                    <a:pt x="137" y="681"/>
                  </a:lnTo>
                  <a:lnTo>
                    <a:pt x="138" y="680"/>
                  </a:lnTo>
                  <a:lnTo>
                    <a:pt x="138" y="679"/>
                  </a:lnTo>
                  <a:lnTo>
                    <a:pt x="138" y="678"/>
                  </a:lnTo>
                  <a:lnTo>
                    <a:pt x="138" y="677"/>
                  </a:lnTo>
                  <a:lnTo>
                    <a:pt x="137" y="676"/>
                  </a:lnTo>
                  <a:lnTo>
                    <a:pt x="130" y="674"/>
                  </a:lnTo>
                  <a:lnTo>
                    <a:pt x="131" y="669"/>
                  </a:lnTo>
                  <a:lnTo>
                    <a:pt x="133" y="663"/>
                  </a:lnTo>
                  <a:lnTo>
                    <a:pt x="133" y="657"/>
                  </a:lnTo>
                  <a:lnTo>
                    <a:pt x="134" y="650"/>
                  </a:lnTo>
                  <a:lnTo>
                    <a:pt x="134" y="645"/>
                  </a:lnTo>
                  <a:lnTo>
                    <a:pt x="136" y="639"/>
                  </a:lnTo>
                  <a:lnTo>
                    <a:pt x="137" y="634"/>
                  </a:lnTo>
                  <a:lnTo>
                    <a:pt x="141" y="630"/>
                  </a:lnTo>
                  <a:lnTo>
                    <a:pt x="145" y="626"/>
                  </a:lnTo>
                  <a:lnTo>
                    <a:pt x="151" y="623"/>
                  </a:lnTo>
                  <a:lnTo>
                    <a:pt x="153" y="622"/>
                  </a:lnTo>
                  <a:lnTo>
                    <a:pt x="157" y="622"/>
                  </a:lnTo>
                  <a:lnTo>
                    <a:pt x="159" y="622"/>
                  </a:lnTo>
                  <a:lnTo>
                    <a:pt x="162" y="622"/>
                  </a:lnTo>
                  <a:lnTo>
                    <a:pt x="164" y="622"/>
                  </a:lnTo>
                  <a:lnTo>
                    <a:pt x="166" y="622"/>
                  </a:lnTo>
                  <a:lnTo>
                    <a:pt x="169" y="623"/>
                  </a:lnTo>
                  <a:lnTo>
                    <a:pt x="171" y="624"/>
                  </a:lnTo>
                  <a:lnTo>
                    <a:pt x="173" y="627"/>
                  </a:lnTo>
                  <a:lnTo>
                    <a:pt x="173" y="629"/>
                  </a:lnTo>
                  <a:lnTo>
                    <a:pt x="182" y="637"/>
                  </a:lnTo>
                  <a:lnTo>
                    <a:pt x="182" y="624"/>
                  </a:lnTo>
                  <a:lnTo>
                    <a:pt x="187" y="612"/>
                  </a:lnTo>
                  <a:lnTo>
                    <a:pt x="192" y="598"/>
                  </a:lnTo>
                  <a:lnTo>
                    <a:pt x="198" y="584"/>
                  </a:lnTo>
                  <a:lnTo>
                    <a:pt x="203" y="571"/>
                  </a:lnTo>
                  <a:lnTo>
                    <a:pt x="207" y="558"/>
                  </a:lnTo>
                  <a:lnTo>
                    <a:pt x="207" y="545"/>
                  </a:lnTo>
                  <a:lnTo>
                    <a:pt x="203" y="534"/>
                  </a:lnTo>
                  <a:lnTo>
                    <a:pt x="194" y="524"/>
                  </a:lnTo>
                  <a:lnTo>
                    <a:pt x="178" y="516"/>
                  </a:lnTo>
                  <a:lnTo>
                    <a:pt x="177" y="517"/>
                  </a:lnTo>
                  <a:lnTo>
                    <a:pt x="176" y="518"/>
                  </a:lnTo>
                  <a:lnTo>
                    <a:pt x="174" y="518"/>
                  </a:lnTo>
                  <a:lnTo>
                    <a:pt x="173" y="517"/>
                  </a:lnTo>
                  <a:lnTo>
                    <a:pt x="171" y="517"/>
                  </a:lnTo>
                  <a:lnTo>
                    <a:pt x="169" y="516"/>
                  </a:lnTo>
                  <a:lnTo>
                    <a:pt x="166" y="516"/>
                  </a:lnTo>
                  <a:lnTo>
                    <a:pt x="164" y="515"/>
                  </a:lnTo>
                  <a:lnTo>
                    <a:pt x="163" y="515"/>
                  </a:lnTo>
                  <a:lnTo>
                    <a:pt x="162" y="515"/>
                  </a:lnTo>
                  <a:lnTo>
                    <a:pt x="162" y="516"/>
                  </a:lnTo>
                  <a:lnTo>
                    <a:pt x="162" y="516"/>
                  </a:lnTo>
                  <a:lnTo>
                    <a:pt x="162" y="516"/>
                  </a:lnTo>
                  <a:lnTo>
                    <a:pt x="162" y="516"/>
                  </a:lnTo>
                  <a:lnTo>
                    <a:pt x="162" y="515"/>
                  </a:lnTo>
                  <a:lnTo>
                    <a:pt x="162" y="514"/>
                  </a:lnTo>
                  <a:lnTo>
                    <a:pt x="162" y="513"/>
                  </a:lnTo>
                  <a:lnTo>
                    <a:pt x="162" y="512"/>
                  </a:lnTo>
                  <a:lnTo>
                    <a:pt x="161" y="512"/>
                  </a:lnTo>
                  <a:lnTo>
                    <a:pt x="160" y="512"/>
                  </a:lnTo>
                  <a:lnTo>
                    <a:pt x="156" y="512"/>
                  </a:lnTo>
                  <a:lnTo>
                    <a:pt x="156" y="519"/>
                  </a:lnTo>
                  <a:lnTo>
                    <a:pt x="156" y="518"/>
                  </a:lnTo>
                  <a:lnTo>
                    <a:pt x="157" y="518"/>
                  </a:lnTo>
                  <a:lnTo>
                    <a:pt x="159" y="518"/>
                  </a:lnTo>
                  <a:lnTo>
                    <a:pt x="160" y="519"/>
                  </a:lnTo>
                  <a:lnTo>
                    <a:pt x="161" y="521"/>
                  </a:lnTo>
                  <a:lnTo>
                    <a:pt x="163" y="522"/>
                  </a:lnTo>
                  <a:lnTo>
                    <a:pt x="165" y="523"/>
                  </a:lnTo>
                  <a:lnTo>
                    <a:pt x="167" y="524"/>
                  </a:lnTo>
                  <a:lnTo>
                    <a:pt x="169" y="526"/>
                  </a:lnTo>
                  <a:lnTo>
                    <a:pt x="171" y="526"/>
                  </a:lnTo>
                  <a:lnTo>
                    <a:pt x="156" y="531"/>
                  </a:lnTo>
                  <a:lnTo>
                    <a:pt x="156" y="531"/>
                  </a:lnTo>
                  <a:lnTo>
                    <a:pt x="155" y="531"/>
                  </a:lnTo>
                  <a:close/>
                </a:path>
              </a:pathLst>
            </a:custGeom>
            <a:solidFill>
              <a:srgbClr val="FF9933"/>
            </a:solidFill>
            <a:ln w="9525">
              <a:noFill/>
              <a:round/>
              <a:headEnd/>
              <a:tailEnd/>
            </a:ln>
          </p:spPr>
          <p:txBody>
            <a:bodyPr/>
            <a:lstStyle/>
            <a:p>
              <a:endParaRPr lang="en-US"/>
            </a:p>
          </p:txBody>
        </p:sp>
        <p:sp>
          <p:nvSpPr>
            <p:cNvPr id="477220" name="Freeform 36"/>
            <p:cNvSpPr>
              <a:spLocks/>
            </p:cNvSpPr>
            <p:nvPr/>
          </p:nvSpPr>
          <p:spPr bwMode="auto">
            <a:xfrm>
              <a:off x="1709" y="1975"/>
              <a:ext cx="44" cy="68"/>
            </a:xfrm>
            <a:custGeom>
              <a:avLst/>
              <a:gdLst/>
              <a:ahLst/>
              <a:cxnLst>
                <a:cxn ang="0">
                  <a:pos x="43" y="5"/>
                </a:cxn>
                <a:cxn ang="0">
                  <a:pos x="42" y="11"/>
                </a:cxn>
                <a:cxn ang="0">
                  <a:pos x="40" y="15"/>
                </a:cxn>
                <a:cxn ang="0">
                  <a:pos x="36" y="19"/>
                </a:cxn>
                <a:cxn ang="0">
                  <a:pos x="31" y="24"/>
                </a:cxn>
                <a:cxn ang="0">
                  <a:pos x="27" y="29"/>
                </a:cxn>
                <a:cxn ang="0">
                  <a:pos x="23" y="34"/>
                </a:cxn>
                <a:cxn ang="0">
                  <a:pos x="18" y="39"/>
                </a:cxn>
                <a:cxn ang="0">
                  <a:pos x="15" y="44"/>
                </a:cxn>
                <a:cxn ang="0">
                  <a:pos x="13" y="50"/>
                </a:cxn>
                <a:cxn ang="0">
                  <a:pos x="12" y="56"/>
                </a:cxn>
                <a:cxn ang="0">
                  <a:pos x="12" y="60"/>
                </a:cxn>
                <a:cxn ang="0">
                  <a:pos x="10" y="53"/>
                </a:cxn>
                <a:cxn ang="0">
                  <a:pos x="8" y="55"/>
                </a:cxn>
                <a:cxn ang="0">
                  <a:pos x="7" y="56"/>
                </a:cxn>
                <a:cxn ang="0">
                  <a:pos x="7" y="58"/>
                </a:cxn>
                <a:cxn ang="0">
                  <a:pos x="5" y="59"/>
                </a:cxn>
                <a:cxn ang="0">
                  <a:pos x="5" y="61"/>
                </a:cxn>
                <a:cxn ang="0">
                  <a:pos x="7" y="62"/>
                </a:cxn>
                <a:cxn ang="0">
                  <a:pos x="7" y="64"/>
                </a:cxn>
                <a:cxn ang="0">
                  <a:pos x="5" y="66"/>
                </a:cxn>
                <a:cxn ang="0">
                  <a:pos x="5" y="67"/>
                </a:cxn>
                <a:cxn ang="0">
                  <a:pos x="4" y="68"/>
                </a:cxn>
                <a:cxn ang="0">
                  <a:pos x="3" y="60"/>
                </a:cxn>
                <a:cxn ang="0">
                  <a:pos x="3" y="53"/>
                </a:cxn>
                <a:cxn ang="0">
                  <a:pos x="2" y="46"/>
                </a:cxn>
                <a:cxn ang="0">
                  <a:pos x="2" y="40"/>
                </a:cxn>
                <a:cxn ang="0">
                  <a:pos x="1" y="33"/>
                </a:cxn>
                <a:cxn ang="0">
                  <a:pos x="1" y="27"/>
                </a:cxn>
                <a:cxn ang="0">
                  <a:pos x="0" y="20"/>
                </a:cxn>
                <a:cxn ang="0">
                  <a:pos x="0" y="14"/>
                </a:cxn>
                <a:cxn ang="0">
                  <a:pos x="0" y="7"/>
                </a:cxn>
                <a:cxn ang="0">
                  <a:pos x="0" y="0"/>
                </a:cxn>
                <a:cxn ang="0">
                  <a:pos x="44" y="5"/>
                </a:cxn>
                <a:cxn ang="0">
                  <a:pos x="44" y="5"/>
                </a:cxn>
                <a:cxn ang="0">
                  <a:pos x="43" y="5"/>
                </a:cxn>
              </a:cxnLst>
              <a:rect l="0" t="0" r="r" b="b"/>
              <a:pathLst>
                <a:path w="44" h="68">
                  <a:moveTo>
                    <a:pt x="43" y="5"/>
                  </a:moveTo>
                  <a:lnTo>
                    <a:pt x="42" y="11"/>
                  </a:lnTo>
                  <a:lnTo>
                    <a:pt x="40" y="15"/>
                  </a:lnTo>
                  <a:lnTo>
                    <a:pt x="36" y="19"/>
                  </a:lnTo>
                  <a:lnTo>
                    <a:pt x="31" y="24"/>
                  </a:lnTo>
                  <a:lnTo>
                    <a:pt x="27" y="29"/>
                  </a:lnTo>
                  <a:lnTo>
                    <a:pt x="23" y="34"/>
                  </a:lnTo>
                  <a:lnTo>
                    <a:pt x="18" y="39"/>
                  </a:lnTo>
                  <a:lnTo>
                    <a:pt x="15" y="44"/>
                  </a:lnTo>
                  <a:lnTo>
                    <a:pt x="13" y="50"/>
                  </a:lnTo>
                  <a:lnTo>
                    <a:pt x="12" y="56"/>
                  </a:lnTo>
                  <a:lnTo>
                    <a:pt x="12" y="60"/>
                  </a:lnTo>
                  <a:lnTo>
                    <a:pt x="10" y="53"/>
                  </a:lnTo>
                  <a:lnTo>
                    <a:pt x="8" y="55"/>
                  </a:lnTo>
                  <a:lnTo>
                    <a:pt x="7" y="56"/>
                  </a:lnTo>
                  <a:lnTo>
                    <a:pt x="7" y="58"/>
                  </a:lnTo>
                  <a:lnTo>
                    <a:pt x="5" y="59"/>
                  </a:lnTo>
                  <a:lnTo>
                    <a:pt x="5" y="61"/>
                  </a:lnTo>
                  <a:lnTo>
                    <a:pt x="7" y="62"/>
                  </a:lnTo>
                  <a:lnTo>
                    <a:pt x="7" y="64"/>
                  </a:lnTo>
                  <a:lnTo>
                    <a:pt x="5" y="66"/>
                  </a:lnTo>
                  <a:lnTo>
                    <a:pt x="5" y="67"/>
                  </a:lnTo>
                  <a:lnTo>
                    <a:pt x="4" y="68"/>
                  </a:lnTo>
                  <a:lnTo>
                    <a:pt x="3" y="60"/>
                  </a:lnTo>
                  <a:lnTo>
                    <a:pt x="3" y="53"/>
                  </a:lnTo>
                  <a:lnTo>
                    <a:pt x="2" y="46"/>
                  </a:lnTo>
                  <a:lnTo>
                    <a:pt x="2" y="40"/>
                  </a:lnTo>
                  <a:lnTo>
                    <a:pt x="1" y="33"/>
                  </a:lnTo>
                  <a:lnTo>
                    <a:pt x="1" y="27"/>
                  </a:lnTo>
                  <a:lnTo>
                    <a:pt x="0" y="20"/>
                  </a:lnTo>
                  <a:lnTo>
                    <a:pt x="0" y="14"/>
                  </a:lnTo>
                  <a:lnTo>
                    <a:pt x="0" y="7"/>
                  </a:lnTo>
                  <a:lnTo>
                    <a:pt x="0" y="0"/>
                  </a:lnTo>
                  <a:lnTo>
                    <a:pt x="44" y="5"/>
                  </a:lnTo>
                  <a:lnTo>
                    <a:pt x="44" y="5"/>
                  </a:lnTo>
                  <a:lnTo>
                    <a:pt x="43" y="5"/>
                  </a:lnTo>
                  <a:close/>
                </a:path>
              </a:pathLst>
            </a:custGeom>
            <a:solidFill>
              <a:srgbClr val="FFFFFF"/>
            </a:solidFill>
            <a:ln w="9525">
              <a:noFill/>
              <a:round/>
              <a:headEnd/>
              <a:tailEnd/>
            </a:ln>
          </p:spPr>
          <p:txBody>
            <a:bodyPr/>
            <a:lstStyle/>
            <a:p>
              <a:endParaRPr lang="en-US"/>
            </a:p>
          </p:txBody>
        </p:sp>
        <p:sp>
          <p:nvSpPr>
            <p:cNvPr id="477221" name="Freeform 37"/>
            <p:cNvSpPr>
              <a:spLocks/>
            </p:cNvSpPr>
            <p:nvPr/>
          </p:nvSpPr>
          <p:spPr bwMode="auto">
            <a:xfrm>
              <a:off x="2130" y="1999"/>
              <a:ext cx="157" cy="754"/>
            </a:xfrm>
            <a:custGeom>
              <a:avLst/>
              <a:gdLst/>
              <a:ahLst/>
              <a:cxnLst>
                <a:cxn ang="0">
                  <a:pos x="154" y="77"/>
                </a:cxn>
                <a:cxn ang="0">
                  <a:pos x="154" y="166"/>
                </a:cxn>
                <a:cxn ang="0">
                  <a:pos x="152" y="256"/>
                </a:cxn>
                <a:cxn ang="0">
                  <a:pos x="151" y="338"/>
                </a:cxn>
                <a:cxn ang="0">
                  <a:pos x="154" y="373"/>
                </a:cxn>
                <a:cxn ang="0">
                  <a:pos x="151" y="394"/>
                </a:cxn>
                <a:cxn ang="0">
                  <a:pos x="157" y="413"/>
                </a:cxn>
                <a:cxn ang="0">
                  <a:pos x="154" y="413"/>
                </a:cxn>
                <a:cxn ang="0">
                  <a:pos x="152" y="411"/>
                </a:cxn>
                <a:cxn ang="0">
                  <a:pos x="156" y="429"/>
                </a:cxn>
                <a:cxn ang="0">
                  <a:pos x="155" y="426"/>
                </a:cxn>
                <a:cxn ang="0">
                  <a:pos x="151" y="447"/>
                </a:cxn>
                <a:cxn ang="0">
                  <a:pos x="153" y="475"/>
                </a:cxn>
                <a:cxn ang="0">
                  <a:pos x="153" y="492"/>
                </a:cxn>
                <a:cxn ang="0">
                  <a:pos x="151" y="496"/>
                </a:cxn>
                <a:cxn ang="0">
                  <a:pos x="150" y="510"/>
                </a:cxn>
                <a:cxn ang="0">
                  <a:pos x="154" y="526"/>
                </a:cxn>
                <a:cxn ang="0">
                  <a:pos x="153" y="538"/>
                </a:cxn>
                <a:cxn ang="0">
                  <a:pos x="152" y="558"/>
                </a:cxn>
                <a:cxn ang="0">
                  <a:pos x="152" y="579"/>
                </a:cxn>
                <a:cxn ang="0">
                  <a:pos x="153" y="603"/>
                </a:cxn>
                <a:cxn ang="0">
                  <a:pos x="150" y="628"/>
                </a:cxn>
                <a:cxn ang="0">
                  <a:pos x="153" y="672"/>
                </a:cxn>
                <a:cxn ang="0">
                  <a:pos x="127" y="699"/>
                </a:cxn>
                <a:cxn ang="0">
                  <a:pos x="109" y="707"/>
                </a:cxn>
                <a:cxn ang="0">
                  <a:pos x="94" y="720"/>
                </a:cxn>
                <a:cxn ang="0">
                  <a:pos x="79" y="730"/>
                </a:cxn>
                <a:cxn ang="0">
                  <a:pos x="68" y="742"/>
                </a:cxn>
                <a:cxn ang="0">
                  <a:pos x="66" y="747"/>
                </a:cxn>
                <a:cxn ang="0">
                  <a:pos x="56" y="754"/>
                </a:cxn>
                <a:cxn ang="0">
                  <a:pos x="49" y="739"/>
                </a:cxn>
                <a:cxn ang="0">
                  <a:pos x="35" y="730"/>
                </a:cxn>
                <a:cxn ang="0">
                  <a:pos x="30" y="730"/>
                </a:cxn>
                <a:cxn ang="0">
                  <a:pos x="25" y="728"/>
                </a:cxn>
                <a:cxn ang="0">
                  <a:pos x="26" y="730"/>
                </a:cxn>
                <a:cxn ang="0">
                  <a:pos x="27" y="732"/>
                </a:cxn>
                <a:cxn ang="0">
                  <a:pos x="14" y="729"/>
                </a:cxn>
                <a:cxn ang="0">
                  <a:pos x="0" y="728"/>
                </a:cxn>
                <a:cxn ang="0">
                  <a:pos x="39" y="717"/>
                </a:cxn>
                <a:cxn ang="0">
                  <a:pos x="75" y="704"/>
                </a:cxn>
                <a:cxn ang="0">
                  <a:pos x="82" y="702"/>
                </a:cxn>
                <a:cxn ang="0">
                  <a:pos x="93" y="699"/>
                </a:cxn>
                <a:cxn ang="0">
                  <a:pos x="107" y="693"/>
                </a:cxn>
                <a:cxn ang="0">
                  <a:pos x="119" y="687"/>
                </a:cxn>
                <a:cxn ang="0">
                  <a:pos x="125" y="683"/>
                </a:cxn>
                <a:cxn ang="0">
                  <a:pos x="134" y="680"/>
                </a:cxn>
                <a:cxn ang="0">
                  <a:pos x="137" y="663"/>
                </a:cxn>
                <a:cxn ang="0">
                  <a:pos x="136" y="624"/>
                </a:cxn>
                <a:cxn ang="0">
                  <a:pos x="137" y="597"/>
                </a:cxn>
                <a:cxn ang="0">
                  <a:pos x="134" y="561"/>
                </a:cxn>
                <a:cxn ang="0">
                  <a:pos x="137" y="529"/>
                </a:cxn>
                <a:cxn ang="0">
                  <a:pos x="134" y="496"/>
                </a:cxn>
                <a:cxn ang="0">
                  <a:pos x="137" y="475"/>
                </a:cxn>
                <a:cxn ang="0">
                  <a:pos x="138" y="477"/>
                </a:cxn>
                <a:cxn ang="0">
                  <a:pos x="141" y="475"/>
                </a:cxn>
                <a:cxn ang="0">
                  <a:pos x="133" y="418"/>
                </a:cxn>
                <a:cxn ang="0">
                  <a:pos x="132" y="358"/>
                </a:cxn>
                <a:cxn ang="0">
                  <a:pos x="132" y="248"/>
                </a:cxn>
                <a:cxn ang="0">
                  <a:pos x="131" y="75"/>
                </a:cxn>
                <a:cxn ang="0">
                  <a:pos x="135" y="1"/>
                </a:cxn>
                <a:cxn ang="0">
                  <a:pos x="147" y="5"/>
                </a:cxn>
              </a:cxnLst>
              <a:rect l="0" t="0" r="r" b="b"/>
              <a:pathLst>
                <a:path w="157" h="754">
                  <a:moveTo>
                    <a:pt x="150" y="7"/>
                  </a:moveTo>
                  <a:lnTo>
                    <a:pt x="152" y="25"/>
                  </a:lnTo>
                  <a:lnTo>
                    <a:pt x="153" y="44"/>
                  </a:lnTo>
                  <a:lnTo>
                    <a:pt x="154" y="60"/>
                  </a:lnTo>
                  <a:lnTo>
                    <a:pt x="154" y="77"/>
                  </a:lnTo>
                  <a:lnTo>
                    <a:pt x="154" y="93"/>
                  </a:lnTo>
                  <a:lnTo>
                    <a:pt x="154" y="110"/>
                  </a:lnTo>
                  <a:lnTo>
                    <a:pt x="154" y="129"/>
                  </a:lnTo>
                  <a:lnTo>
                    <a:pt x="154" y="147"/>
                  </a:lnTo>
                  <a:lnTo>
                    <a:pt x="154" y="166"/>
                  </a:lnTo>
                  <a:lnTo>
                    <a:pt x="154" y="188"/>
                  </a:lnTo>
                  <a:lnTo>
                    <a:pt x="153" y="204"/>
                  </a:lnTo>
                  <a:lnTo>
                    <a:pt x="152" y="221"/>
                  </a:lnTo>
                  <a:lnTo>
                    <a:pt x="152" y="238"/>
                  </a:lnTo>
                  <a:lnTo>
                    <a:pt x="152" y="256"/>
                  </a:lnTo>
                  <a:lnTo>
                    <a:pt x="152" y="273"/>
                  </a:lnTo>
                  <a:lnTo>
                    <a:pt x="152" y="290"/>
                  </a:lnTo>
                  <a:lnTo>
                    <a:pt x="152" y="307"/>
                  </a:lnTo>
                  <a:lnTo>
                    <a:pt x="152" y="323"/>
                  </a:lnTo>
                  <a:lnTo>
                    <a:pt x="151" y="338"/>
                  </a:lnTo>
                  <a:lnTo>
                    <a:pt x="151" y="352"/>
                  </a:lnTo>
                  <a:lnTo>
                    <a:pt x="154" y="363"/>
                  </a:lnTo>
                  <a:lnTo>
                    <a:pt x="152" y="363"/>
                  </a:lnTo>
                  <a:lnTo>
                    <a:pt x="153" y="368"/>
                  </a:lnTo>
                  <a:lnTo>
                    <a:pt x="154" y="373"/>
                  </a:lnTo>
                  <a:lnTo>
                    <a:pt x="154" y="377"/>
                  </a:lnTo>
                  <a:lnTo>
                    <a:pt x="153" y="381"/>
                  </a:lnTo>
                  <a:lnTo>
                    <a:pt x="152" y="386"/>
                  </a:lnTo>
                  <a:lnTo>
                    <a:pt x="151" y="390"/>
                  </a:lnTo>
                  <a:lnTo>
                    <a:pt x="151" y="394"/>
                  </a:lnTo>
                  <a:lnTo>
                    <a:pt x="150" y="399"/>
                  </a:lnTo>
                  <a:lnTo>
                    <a:pt x="150" y="404"/>
                  </a:lnTo>
                  <a:lnTo>
                    <a:pt x="151" y="408"/>
                  </a:lnTo>
                  <a:lnTo>
                    <a:pt x="151" y="407"/>
                  </a:lnTo>
                  <a:lnTo>
                    <a:pt x="157" y="413"/>
                  </a:lnTo>
                  <a:lnTo>
                    <a:pt x="155" y="414"/>
                  </a:lnTo>
                  <a:lnTo>
                    <a:pt x="155" y="414"/>
                  </a:lnTo>
                  <a:lnTo>
                    <a:pt x="155" y="414"/>
                  </a:lnTo>
                  <a:lnTo>
                    <a:pt x="155" y="413"/>
                  </a:lnTo>
                  <a:lnTo>
                    <a:pt x="154" y="413"/>
                  </a:lnTo>
                  <a:lnTo>
                    <a:pt x="154" y="413"/>
                  </a:lnTo>
                  <a:lnTo>
                    <a:pt x="154" y="413"/>
                  </a:lnTo>
                  <a:lnTo>
                    <a:pt x="153" y="411"/>
                  </a:lnTo>
                  <a:lnTo>
                    <a:pt x="153" y="411"/>
                  </a:lnTo>
                  <a:lnTo>
                    <a:pt x="152" y="411"/>
                  </a:lnTo>
                  <a:lnTo>
                    <a:pt x="152" y="411"/>
                  </a:lnTo>
                  <a:lnTo>
                    <a:pt x="155" y="430"/>
                  </a:lnTo>
                  <a:lnTo>
                    <a:pt x="156" y="429"/>
                  </a:lnTo>
                  <a:lnTo>
                    <a:pt x="156" y="429"/>
                  </a:lnTo>
                  <a:lnTo>
                    <a:pt x="156" y="429"/>
                  </a:lnTo>
                  <a:lnTo>
                    <a:pt x="156" y="428"/>
                  </a:lnTo>
                  <a:lnTo>
                    <a:pt x="155" y="428"/>
                  </a:lnTo>
                  <a:lnTo>
                    <a:pt x="155" y="428"/>
                  </a:lnTo>
                  <a:lnTo>
                    <a:pt x="155" y="428"/>
                  </a:lnTo>
                  <a:lnTo>
                    <a:pt x="155" y="426"/>
                  </a:lnTo>
                  <a:lnTo>
                    <a:pt x="154" y="426"/>
                  </a:lnTo>
                  <a:lnTo>
                    <a:pt x="154" y="426"/>
                  </a:lnTo>
                  <a:lnTo>
                    <a:pt x="152" y="434"/>
                  </a:lnTo>
                  <a:lnTo>
                    <a:pt x="151" y="440"/>
                  </a:lnTo>
                  <a:lnTo>
                    <a:pt x="151" y="447"/>
                  </a:lnTo>
                  <a:lnTo>
                    <a:pt x="151" y="452"/>
                  </a:lnTo>
                  <a:lnTo>
                    <a:pt x="152" y="458"/>
                  </a:lnTo>
                  <a:lnTo>
                    <a:pt x="153" y="463"/>
                  </a:lnTo>
                  <a:lnTo>
                    <a:pt x="153" y="468"/>
                  </a:lnTo>
                  <a:lnTo>
                    <a:pt x="153" y="475"/>
                  </a:lnTo>
                  <a:lnTo>
                    <a:pt x="152" y="482"/>
                  </a:lnTo>
                  <a:lnTo>
                    <a:pt x="151" y="490"/>
                  </a:lnTo>
                  <a:lnTo>
                    <a:pt x="152" y="490"/>
                  </a:lnTo>
                  <a:lnTo>
                    <a:pt x="153" y="491"/>
                  </a:lnTo>
                  <a:lnTo>
                    <a:pt x="153" y="492"/>
                  </a:lnTo>
                  <a:lnTo>
                    <a:pt x="153" y="493"/>
                  </a:lnTo>
                  <a:lnTo>
                    <a:pt x="153" y="494"/>
                  </a:lnTo>
                  <a:lnTo>
                    <a:pt x="152" y="494"/>
                  </a:lnTo>
                  <a:lnTo>
                    <a:pt x="152" y="495"/>
                  </a:lnTo>
                  <a:lnTo>
                    <a:pt x="151" y="496"/>
                  </a:lnTo>
                  <a:lnTo>
                    <a:pt x="151" y="497"/>
                  </a:lnTo>
                  <a:lnTo>
                    <a:pt x="151" y="499"/>
                  </a:lnTo>
                  <a:lnTo>
                    <a:pt x="150" y="503"/>
                  </a:lnTo>
                  <a:lnTo>
                    <a:pt x="150" y="507"/>
                  </a:lnTo>
                  <a:lnTo>
                    <a:pt x="150" y="510"/>
                  </a:lnTo>
                  <a:lnTo>
                    <a:pt x="151" y="514"/>
                  </a:lnTo>
                  <a:lnTo>
                    <a:pt x="152" y="517"/>
                  </a:lnTo>
                  <a:lnTo>
                    <a:pt x="153" y="520"/>
                  </a:lnTo>
                  <a:lnTo>
                    <a:pt x="154" y="523"/>
                  </a:lnTo>
                  <a:lnTo>
                    <a:pt x="154" y="526"/>
                  </a:lnTo>
                  <a:lnTo>
                    <a:pt x="153" y="531"/>
                  </a:lnTo>
                  <a:lnTo>
                    <a:pt x="151" y="535"/>
                  </a:lnTo>
                  <a:lnTo>
                    <a:pt x="154" y="538"/>
                  </a:lnTo>
                  <a:lnTo>
                    <a:pt x="155" y="536"/>
                  </a:lnTo>
                  <a:lnTo>
                    <a:pt x="153" y="538"/>
                  </a:lnTo>
                  <a:lnTo>
                    <a:pt x="152" y="542"/>
                  </a:lnTo>
                  <a:lnTo>
                    <a:pt x="151" y="545"/>
                  </a:lnTo>
                  <a:lnTo>
                    <a:pt x="151" y="549"/>
                  </a:lnTo>
                  <a:lnTo>
                    <a:pt x="152" y="553"/>
                  </a:lnTo>
                  <a:lnTo>
                    <a:pt x="152" y="558"/>
                  </a:lnTo>
                  <a:lnTo>
                    <a:pt x="153" y="562"/>
                  </a:lnTo>
                  <a:lnTo>
                    <a:pt x="153" y="566"/>
                  </a:lnTo>
                  <a:lnTo>
                    <a:pt x="152" y="571"/>
                  </a:lnTo>
                  <a:lnTo>
                    <a:pt x="151" y="574"/>
                  </a:lnTo>
                  <a:lnTo>
                    <a:pt x="152" y="579"/>
                  </a:lnTo>
                  <a:lnTo>
                    <a:pt x="154" y="585"/>
                  </a:lnTo>
                  <a:lnTo>
                    <a:pt x="154" y="589"/>
                  </a:lnTo>
                  <a:lnTo>
                    <a:pt x="154" y="593"/>
                  </a:lnTo>
                  <a:lnTo>
                    <a:pt x="153" y="599"/>
                  </a:lnTo>
                  <a:lnTo>
                    <a:pt x="153" y="603"/>
                  </a:lnTo>
                  <a:lnTo>
                    <a:pt x="152" y="608"/>
                  </a:lnTo>
                  <a:lnTo>
                    <a:pt x="151" y="613"/>
                  </a:lnTo>
                  <a:lnTo>
                    <a:pt x="151" y="618"/>
                  </a:lnTo>
                  <a:lnTo>
                    <a:pt x="151" y="623"/>
                  </a:lnTo>
                  <a:lnTo>
                    <a:pt x="150" y="628"/>
                  </a:lnTo>
                  <a:lnTo>
                    <a:pt x="151" y="635"/>
                  </a:lnTo>
                  <a:lnTo>
                    <a:pt x="152" y="644"/>
                  </a:lnTo>
                  <a:lnTo>
                    <a:pt x="153" y="652"/>
                  </a:lnTo>
                  <a:lnTo>
                    <a:pt x="153" y="662"/>
                  </a:lnTo>
                  <a:lnTo>
                    <a:pt x="153" y="672"/>
                  </a:lnTo>
                  <a:lnTo>
                    <a:pt x="151" y="681"/>
                  </a:lnTo>
                  <a:lnTo>
                    <a:pt x="147" y="689"/>
                  </a:lnTo>
                  <a:lnTo>
                    <a:pt x="140" y="694"/>
                  </a:lnTo>
                  <a:lnTo>
                    <a:pt x="131" y="697"/>
                  </a:lnTo>
                  <a:lnTo>
                    <a:pt x="127" y="699"/>
                  </a:lnTo>
                  <a:lnTo>
                    <a:pt x="123" y="700"/>
                  </a:lnTo>
                  <a:lnTo>
                    <a:pt x="120" y="702"/>
                  </a:lnTo>
                  <a:lnTo>
                    <a:pt x="117" y="703"/>
                  </a:lnTo>
                  <a:lnTo>
                    <a:pt x="112" y="705"/>
                  </a:lnTo>
                  <a:lnTo>
                    <a:pt x="109" y="707"/>
                  </a:lnTo>
                  <a:lnTo>
                    <a:pt x="106" y="709"/>
                  </a:lnTo>
                  <a:lnTo>
                    <a:pt x="103" y="711"/>
                  </a:lnTo>
                  <a:lnTo>
                    <a:pt x="99" y="714"/>
                  </a:lnTo>
                  <a:lnTo>
                    <a:pt x="96" y="717"/>
                  </a:lnTo>
                  <a:lnTo>
                    <a:pt x="94" y="720"/>
                  </a:lnTo>
                  <a:lnTo>
                    <a:pt x="92" y="722"/>
                  </a:lnTo>
                  <a:lnTo>
                    <a:pt x="89" y="724"/>
                  </a:lnTo>
                  <a:lnTo>
                    <a:pt x="85" y="725"/>
                  </a:lnTo>
                  <a:lnTo>
                    <a:pt x="82" y="728"/>
                  </a:lnTo>
                  <a:lnTo>
                    <a:pt x="79" y="730"/>
                  </a:lnTo>
                  <a:lnTo>
                    <a:pt x="76" y="732"/>
                  </a:lnTo>
                  <a:lnTo>
                    <a:pt x="74" y="735"/>
                  </a:lnTo>
                  <a:lnTo>
                    <a:pt x="71" y="738"/>
                  </a:lnTo>
                  <a:lnTo>
                    <a:pt x="70" y="743"/>
                  </a:lnTo>
                  <a:lnTo>
                    <a:pt x="68" y="742"/>
                  </a:lnTo>
                  <a:lnTo>
                    <a:pt x="66" y="742"/>
                  </a:lnTo>
                  <a:lnTo>
                    <a:pt x="66" y="742"/>
                  </a:lnTo>
                  <a:lnTo>
                    <a:pt x="65" y="744"/>
                  </a:lnTo>
                  <a:lnTo>
                    <a:pt x="65" y="745"/>
                  </a:lnTo>
                  <a:lnTo>
                    <a:pt x="66" y="747"/>
                  </a:lnTo>
                  <a:lnTo>
                    <a:pt x="65" y="748"/>
                  </a:lnTo>
                  <a:lnTo>
                    <a:pt x="65" y="749"/>
                  </a:lnTo>
                  <a:lnTo>
                    <a:pt x="63" y="749"/>
                  </a:lnTo>
                  <a:lnTo>
                    <a:pt x="61" y="748"/>
                  </a:lnTo>
                  <a:lnTo>
                    <a:pt x="56" y="754"/>
                  </a:lnTo>
                  <a:lnTo>
                    <a:pt x="56" y="751"/>
                  </a:lnTo>
                  <a:lnTo>
                    <a:pt x="55" y="748"/>
                  </a:lnTo>
                  <a:lnTo>
                    <a:pt x="53" y="745"/>
                  </a:lnTo>
                  <a:lnTo>
                    <a:pt x="51" y="743"/>
                  </a:lnTo>
                  <a:lnTo>
                    <a:pt x="49" y="739"/>
                  </a:lnTo>
                  <a:lnTo>
                    <a:pt x="47" y="737"/>
                  </a:lnTo>
                  <a:lnTo>
                    <a:pt x="43" y="735"/>
                  </a:lnTo>
                  <a:lnTo>
                    <a:pt x="40" y="733"/>
                  </a:lnTo>
                  <a:lnTo>
                    <a:pt x="37" y="732"/>
                  </a:lnTo>
                  <a:lnTo>
                    <a:pt x="35" y="730"/>
                  </a:lnTo>
                  <a:lnTo>
                    <a:pt x="33" y="732"/>
                  </a:lnTo>
                  <a:lnTo>
                    <a:pt x="32" y="732"/>
                  </a:lnTo>
                  <a:lnTo>
                    <a:pt x="32" y="732"/>
                  </a:lnTo>
                  <a:lnTo>
                    <a:pt x="31" y="731"/>
                  </a:lnTo>
                  <a:lnTo>
                    <a:pt x="30" y="730"/>
                  </a:lnTo>
                  <a:lnTo>
                    <a:pt x="30" y="729"/>
                  </a:lnTo>
                  <a:lnTo>
                    <a:pt x="28" y="728"/>
                  </a:lnTo>
                  <a:lnTo>
                    <a:pt x="27" y="726"/>
                  </a:lnTo>
                  <a:lnTo>
                    <a:pt x="27" y="726"/>
                  </a:lnTo>
                  <a:lnTo>
                    <a:pt x="25" y="728"/>
                  </a:lnTo>
                  <a:lnTo>
                    <a:pt x="25" y="729"/>
                  </a:lnTo>
                  <a:lnTo>
                    <a:pt x="25" y="729"/>
                  </a:lnTo>
                  <a:lnTo>
                    <a:pt x="25" y="730"/>
                  </a:lnTo>
                  <a:lnTo>
                    <a:pt x="25" y="730"/>
                  </a:lnTo>
                  <a:lnTo>
                    <a:pt x="26" y="730"/>
                  </a:lnTo>
                  <a:lnTo>
                    <a:pt x="26" y="731"/>
                  </a:lnTo>
                  <a:lnTo>
                    <a:pt x="26" y="731"/>
                  </a:lnTo>
                  <a:lnTo>
                    <a:pt x="27" y="731"/>
                  </a:lnTo>
                  <a:lnTo>
                    <a:pt x="27" y="731"/>
                  </a:lnTo>
                  <a:lnTo>
                    <a:pt x="27" y="732"/>
                  </a:lnTo>
                  <a:lnTo>
                    <a:pt x="25" y="731"/>
                  </a:lnTo>
                  <a:lnTo>
                    <a:pt x="23" y="731"/>
                  </a:lnTo>
                  <a:lnTo>
                    <a:pt x="20" y="730"/>
                  </a:lnTo>
                  <a:lnTo>
                    <a:pt x="18" y="730"/>
                  </a:lnTo>
                  <a:lnTo>
                    <a:pt x="14" y="729"/>
                  </a:lnTo>
                  <a:lnTo>
                    <a:pt x="12" y="728"/>
                  </a:lnTo>
                  <a:lnTo>
                    <a:pt x="9" y="728"/>
                  </a:lnTo>
                  <a:lnTo>
                    <a:pt x="7" y="728"/>
                  </a:lnTo>
                  <a:lnTo>
                    <a:pt x="4" y="728"/>
                  </a:lnTo>
                  <a:lnTo>
                    <a:pt x="0" y="728"/>
                  </a:lnTo>
                  <a:lnTo>
                    <a:pt x="8" y="725"/>
                  </a:lnTo>
                  <a:lnTo>
                    <a:pt x="16" y="723"/>
                  </a:lnTo>
                  <a:lnTo>
                    <a:pt x="23" y="721"/>
                  </a:lnTo>
                  <a:lnTo>
                    <a:pt x="31" y="719"/>
                  </a:lnTo>
                  <a:lnTo>
                    <a:pt x="39" y="717"/>
                  </a:lnTo>
                  <a:lnTo>
                    <a:pt x="47" y="715"/>
                  </a:lnTo>
                  <a:lnTo>
                    <a:pt x="54" y="713"/>
                  </a:lnTo>
                  <a:lnTo>
                    <a:pt x="62" y="709"/>
                  </a:lnTo>
                  <a:lnTo>
                    <a:pt x="68" y="707"/>
                  </a:lnTo>
                  <a:lnTo>
                    <a:pt x="75" y="704"/>
                  </a:lnTo>
                  <a:lnTo>
                    <a:pt x="76" y="703"/>
                  </a:lnTo>
                  <a:lnTo>
                    <a:pt x="77" y="703"/>
                  </a:lnTo>
                  <a:lnTo>
                    <a:pt x="79" y="702"/>
                  </a:lnTo>
                  <a:lnTo>
                    <a:pt x="80" y="702"/>
                  </a:lnTo>
                  <a:lnTo>
                    <a:pt x="82" y="702"/>
                  </a:lnTo>
                  <a:lnTo>
                    <a:pt x="84" y="701"/>
                  </a:lnTo>
                  <a:lnTo>
                    <a:pt x="87" y="701"/>
                  </a:lnTo>
                  <a:lnTo>
                    <a:pt x="89" y="701"/>
                  </a:lnTo>
                  <a:lnTo>
                    <a:pt x="91" y="700"/>
                  </a:lnTo>
                  <a:lnTo>
                    <a:pt x="93" y="699"/>
                  </a:lnTo>
                  <a:lnTo>
                    <a:pt x="103" y="694"/>
                  </a:lnTo>
                  <a:lnTo>
                    <a:pt x="102" y="691"/>
                  </a:lnTo>
                  <a:lnTo>
                    <a:pt x="104" y="693"/>
                  </a:lnTo>
                  <a:lnTo>
                    <a:pt x="106" y="693"/>
                  </a:lnTo>
                  <a:lnTo>
                    <a:pt x="107" y="693"/>
                  </a:lnTo>
                  <a:lnTo>
                    <a:pt x="109" y="692"/>
                  </a:lnTo>
                  <a:lnTo>
                    <a:pt x="111" y="691"/>
                  </a:lnTo>
                  <a:lnTo>
                    <a:pt x="113" y="689"/>
                  </a:lnTo>
                  <a:lnTo>
                    <a:pt x="116" y="688"/>
                  </a:lnTo>
                  <a:lnTo>
                    <a:pt x="119" y="687"/>
                  </a:lnTo>
                  <a:lnTo>
                    <a:pt x="121" y="686"/>
                  </a:lnTo>
                  <a:lnTo>
                    <a:pt x="123" y="687"/>
                  </a:lnTo>
                  <a:lnTo>
                    <a:pt x="121" y="682"/>
                  </a:lnTo>
                  <a:lnTo>
                    <a:pt x="123" y="683"/>
                  </a:lnTo>
                  <a:lnTo>
                    <a:pt x="125" y="683"/>
                  </a:lnTo>
                  <a:lnTo>
                    <a:pt x="127" y="683"/>
                  </a:lnTo>
                  <a:lnTo>
                    <a:pt x="130" y="683"/>
                  </a:lnTo>
                  <a:lnTo>
                    <a:pt x="131" y="682"/>
                  </a:lnTo>
                  <a:lnTo>
                    <a:pt x="133" y="681"/>
                  </a:lnTo>
                  <a:lnTo>
                    <a:pt x="134" y="680"/>
                  </a:lnTo>
                  <a:lnTo>
                    <a:pt x="136" y="679"/>
                  </a:lnTo>
                  <a:lnTo>
                    <a:pt x="137" y="678"/>
                  </a:lnTo>
                  <a:lnTo>
                    <a:pt x="139" y="676"/>
                  </a:lnTo>
                  <a:lnTo>
                    <a:pt x="138" y="669"/>
                  </a:lnTo>
                  <a:lnTo>
                    <a:pt x="137" y="663"/>
                  </a:lnTo>
                  <a:lnTo>
                    <a:pt x="136" y="656"/>
                  </a:lnTo>
                  <a:lnTo>
                    <a:pt x="136" y="648"/>
                  </a:lnTo>
                  <a:lnTo>
                    <a:pt x="136" y="640"/>
                  </a:lnTo>
                  <a:lnTo>
                    <a:pt x="136" y="633"/>
                  </a:lnTo>
                  <a:lnTo>
                    <a:pt x="136" y="624"/>
                  </a:lnTo>
                  <a:lnTo>
                    <a:pt x="136" y="617"/>
                  </a:lnTo>
                  <a:lnTo>
                    <a:pt x="135" y="610"/>
                  </a:lnTo>
                  <a:lnTo>
                    <a:pt x="134" y="604"/>
                  </a:lnTo>
                  <a:lnTo>
                    <a:pt x="138" y="604"/>
                  </a:lnTo>
                  <a:lnTo>
                    <a:pt x="137" y="597"/>
                  </a:lnTo>
                  <a:lnTo>
                    <a:pt x="135" y="591"/>
                  </a:lnTo>
                  <a:lnTo>
                    <a:pt x="135" y="585"/>
                  </a:lnTo>
                  <a:lnTo>
                    <a:pt x="134" y="577"/>
                  </a:lnTo>
                  <a:lnTo>
                    <a:pt x="134" y="568"/>
                  </a:lnTo>
                  <a:lnTo>
                    <a:pt x="134" y="561"/>
                  </a:lnTo>
                  <a:lnTo>
                    <a:pt x="135" y="552"/>
                  </a:lnTo>
                  <a:lnTo>
                    <a:pt x="136" y="546"/>
                  </a:lnTo>
                  <a:lnTo>
                    <a:pt x="137" y="538"/>
                  </a:lnTo>
                  <a:lnTo>
                    <a:pt x="139" y="533"/>
                  </a:lnTo>
                  <a:lnTo>
                    <a:pt x="137" y="529"/>
                  </a:lnTo>
                  <a:lnTo>
                    <a:pt x="135" y="523"/>
                  </a:lnTo>
                  <a:lnTo>
                    <a:pt x="135" y="517"/>
                  </a:lnTo>
                  <a:lnTo>
                    <a:pt x="134" y="510"/>
                  </a:lnTo>
                  <a:lnTo>
                    <a:pt x="134" y="503"/>
                  </a:lnTo>
                  <a:lnTo>
                    <a:pt x="134" y="496"/>
                  </a:lnTo>
                  <a:lnTo>
                    <a:pt x="135" y="489"/>
                  </a:lnTo>
                  <a:lnTo>
                    <a:pt x="135" y="483"/>
                  </a:lnTo>
                  <a:lnTo>
                    <a:pt x="136" y="478"/>
                  </a:lnTo>
                  <a:lnTo>
                    <a:pt x="136" y="475"/>
                  </a:lnTo>
                  <a:lnTo>
                    <a:pt x="137" y="475"/>
                  </a:lnTo>
                  <a:lnTo>
                    <a:pt x="137" y="476"/>
                  </a:lnTo>
                  <a:lnTo>
                    <a:pt x="137" y="476"/>
                  </a:lnTo>
                  <a:lnTo>
                    <a:pt x="137" y="476"/>
                  </a:lnTo>
                  <a:lnTo>
                    <a:pt x="137" y="477"/>
                  </a:lnTo>
                  <a:lnTo>
                    <a:pt x="138" y="477"/>
                  </a:lnTo>
                  <a:lnTo>
                    <a:pt x="138" y="477"/>
                  </a:lnTo>
                  <a:lnTo>
                    <a:pt x="138" y="477"/>
                  </a:lnTo>
                  <a:lnTo>
                    <a:pt x="139" y="477"/>
                  </a:lnTo>
                  <a:lnTo>
                    <a:pt x="139" y="477"/>
                  </a:lnTo>
                  <a:lnTo>
                    <a:pt x="141" y="475"/>
                  </a:lnTo>
                  <a:lnTo>
                    <a:pt x="134" y="468"/>
                  </a:lnTo>
                  <a:lnTo>
                    <a:pt x="133" y="456"/>
                  </a:lnTo>
                  <a:lnTo>
                    <a:pt x="133" y="443"/>
                  </a:lnTo>
                  <a:lnTo>
                    <a:pt x="133" y="431"/>
                  </a:lnTo>
                  <a:lnTo>
                    <a:pt x="133" y="418"/>
                  </a:lnTo>
                  <a:lnTo>
                    <a:pt x="133" y="405"/>
                  </a:lnTo>
                  <a:lnTo>
                    <a:pt x="133" y="393"/>
                  </a:lnTo>
                  <a:lnTo>
                    <a:pt x="133" y="381"/>
                  </a:lnTo>
                  <a:lnTo>
                    <a:pt x="133" y="369"/>
                  </a:lnTo>
                  <a:lnTo>
                    <a:pt x="132" y="358"/>
                  </a:lnTo>
                  <a:lnTo>
                    <a:pt x="131" y="347"/>
                  </a:lnTo>
                  <a:lnTo>
                    <a:pt x="133" y="348"/>
                  </a:lnTo>
                  <a:lnTo>
                    <a:pt x="132" y="315"/>
                  </a:lnTo>
                  <a:lnTo>
                    <a:pt x="132" y="281"/>
                  </a:lnTo>
                  <a:lnTo>
                    <a:pt x="132" y="248"/>
                  </a:lnTo>
                  <a:lnTo>
                    <a:pt x="131" y="215"/>
                  </a:lnTo>
                  <a:lnTo>
                    <a:pt x="131" y="180"/>
                  </a:lnTo>
                  <a:lnTo>
                    <a:pt x="131" y="146"/>
                  </a:lnTo>
                  <a:lnTo>
                    <a:pt x="131" y="110"/>
                  </a:lnTo>
                  <a:lnTo>
                    <a:pt x="131" y="75"/>
                  </a:lnTo>
                  <a:lnTo>
                    <a:pt x="130" y="38"/>
                  </a:lnTo>
                  <a:lnTo>
                    <a:pt x="128" y="0"/>
                  </a:lnTo>
                  <a:lnTo>
                    <a:pt x="131" y="1"/>
                  </a:lnTo>
                  <a:lnTo>
                    <a:pt x="133" y="1"/>
                  </a:lnTo>
                  <a:lnTo>
                    <a:pt x="135" y="1"/>
                  </a:lnTo>
                  <a:lnTo>
                    <a:pt x="137" y="2"/>
                  </a:lnTo>
                  <a:lnTo>
                    <a:pt x="139" y="2"/>
                  </a:lnTo>
                  <a:lnTo>
                    <a:pt x="141" y="3"/>
                  </a:lnTo>
                  <a:lnTo>
                    <a:pt x="143" y="4"/>
                  </a:lnTo>
                  <a:lnTo>
                    <a:pt x="147" y="5"/>
                  </a:lnTo>
                  <a:lnTo>
                    <a:pt x="149" y="6"/>
                  </a:lnTo>
                  <a:lnTo>
                    <a:pt x="151" y="7"/>
                  </a:lnTo>
                  <a:lnTo>
                    <a:pt x="151" y="7"/>
                  </a:lnTo>
                  <a:lnTo>
                    <a:pt x="150" y="7"/>
                  </a:lnTo>
                  <a:close/>
                </a:path>
              </a:pathLst>
            </a:custGeom>
            <a:solidFill>
              <a:srgbClr val="FFFFFF"/>
            </a:solidFill>
            <a:ln w="9525">
              <a:noFill/>
              <a:round/>
              <a:headEnd/>
              <a:tailEnd/>
            </a:ln>
          </p:spPr>
          <p:txBody>
            <a:bodyPr/>
            <a:lstStyle/>
            <a:p>
              <a:endParaRPr lang="en-US"/>
            </a:p>
          </p:txBody>
        </p:sp>
        <p:sp>
          <p:nvSpPr>
            <p:cNvPr id="477222" name="Freeform 38"/>
            <p:cNvSpPr>
              <a:spLocks/>
            </p:cNvSpPr>
            <p:nvPr/>
          </p:nvSpPr>
          <p:spPr bwMode="auto">
            <a:xfrm>
              <a:off x="555" y="2031"/>
              <a:ext cx="70" cy="219"/>
            </a:xfrm>
            <a:custGeom>
              <a:avLst/>
              <a:gdLst/>
              <a:ahLst/>
              <a:cxnLst>
                <a:cxn ang="0">
                  <a:pos x="51" y="42"/>
                </a:cxn>
                <a:cxn ang="0">
                  <a:pos x="51" y="50"/>
                </a:cxn>
                <a:cxn ang="0">
                  <a:pos x="52" y="58"/>
                </a:cxn>
                <a:cxn ang="0">
                  <a:pos x="59" y="61"/>
                </a:cxn>
                <a:cxn ang="0">
                  <a:pos x="62" y="64"/>
                </a:cxn>
                <a:cxn ang="0">
                  <a:pos x="61" y="71"/>
                </a:cxn>
                <a:cxn ang="0">
                  <a:pos x="65" y="76"/>
                </a:cxn>
                <a:cxn ang="0">
                  <a:pos x="66" y="85"/>
                </a:cxn>
                <a:cxn ang="0">
                  <a:pos x="68" y="93"/>
                </a:cxn>
                <a:cxn ang="0">
                  <a:pos x="69" y="104"/>
                </a:cxn>
                <a:cxn ang="0">
                  <a:pos x="69" y="110"/>
                </a:cxn>
                <a:cxn ang="0">
                  <a:pos x="70" y="113"/>
                </a:cxn>
                <a:cxn ang="0">
                  <a:pos x="68" y="117"/>
                </a:cxn>
                <a:cxn ang="0">
                  <a:pos x="67" y="126"/>
                </a:cxn>
                <a:cxn ang="0">
                  <a:pos x="68" y="141"/>
                </a:cxn>
                <a:cxn ang="0">
                  <a:pos x="69" y="156"/>
                </a:cxn>
                <a:cxn ang="0">
                  <a:pos x="70" y="170"/>
                </a:cxn>
                <a:cxn ang="0">
                  <a:pos x="65" y="184"/>
                </a:cxn>
                <a:cxn ang="0">
                  <a:pos x="56" y="199"/>
                </a:cxn>
                <a:cxn ang="0">
                  <a:pos x="48" y="214"/>
                </a:cxn>
                <a:cxn ang="0">
                  <a:pos x="38" y="201"/>
                </a:cxn>
                <a:cxn ang="0">
                  <a:pos x="37" y="203"/>
                </a:cxn>
                <a:cxn ang="0">
                  <a:pos x="37" y="204"/>
                </a:cxn>
                <a:cxn ang="0">
                  <a:pos x="37" y="206"/>
                </a:cxn>
                <a:cxn ang="0">
                  <a:pos x="35" y="197"/>
                </a:cxn>
                <a:cxn ang="0">
                  <a:pos x="30" y="187"/>
                </a:cxn>
                <a:cxn ang="0">
                  <a:pos x="23" y="176"/>
                </a:cxn>
                <a:cxn ang="0">
                  <a:pos x="21" y="173"/>
                </a:cxn>
                <a:cxn ang="0">
                  <a:pos x="20" y="175"/>
                </a:cxn>
                <a:cxn ang="0">
                  <a:pos x="21" y="177"/>
                </a:cxn>
                <a:cxn ang="0">
                  <a:pos x="21" y="173"/>
                </a:cxn>
                <a:cxn ang="0">
                  <a:pos x="17" y="154"/>
                </a:cxn>
                <a:cxn ang="0">
                  <a:pos x="8" y="134"/>
                </a:cxn>
                <a:cxn ang="0">
                  <a:pos x="3" y="115"/>
                </a:cxn>
                <a:cxn ang="0">
                  <a:pos x="0" y="97"/>
                </a:cxn>
                <a:cxn ang="0">
                  <a:pos x="4" y="79"/>
                </a:cxn>
                <a:cxn ang="0">
                  <a:pos x="6" y="60"/>
                </a:cxn>
                <a:cxn ang="0">
                  <a:pos x="6" y="56"/>
                </a:cxn>
                <a:cxn ang="0">
                  <a:pos x="6" y="57"/>
                </a:cxn>
                <a:cxn ang="0">
                  <a:pos x="7" y="58"/>
                </a:cxn>
                <a:cxn ang="0">
                  <a:pos x="10" y="51"/>
                </a:cxn>
                <a:cxn ang="0">
                  <a:pos x="13" y="35"/>
                </a:cxn>
                <a:cxn ang="0">
                  <a:pos x="14" y="19"/>
                </a:cxn>
                <a:cxn ang="0">
                  <a:pos x="19" y="0"/>
                </a:cxn>
                <a:cxn ang="0">
                  <a:pos x="28" y="12"/>
                </a:cxn>
                <a:cxn ang="0">
                  <a:pos x="36" y="24"/>
                </a:cxn>
                <a:cxn ang="0">
                  <a:pos x="46" y="34"/>
                </a:cxn>
                <a:cxn ang="0">
                  <a:pos x="49" y="35"/>
                </a:cxn>
              </a:cxnLst>
              <a:rect l="0" t="0" r="r" b="b"/>
              <a:pathLst>
                <a:path w="70" h="219">
                  <a:moveTo>
                    <a:pt x="49" y="35"/>
                  </a:moveTo>
                  <a:lnTo>
                    <a:pt x="51" y="39"/>
                  </a:lnTo>
                  <a:lnTo>
                    <a:pt x="51" y="42"/>
                  </a:lnTo>
                  <a:lnTo>
                    <a:pt x="51" y="44"/>
                  </a:lnTo>
                  <a:lnTo>
                    <a:pt x="51" y="47"/>
                  </a:lnTo>
                  <a:lnTo>
                    <a:pt x="51" y="50"/>
                  </a:lnTo>
                  <a:lnTo>
                    <a:pt x="51" y="53"/>
                  </a:lnTo>
                  <a:lnTo>
                    <a:pt x="51" y="56"/>
                  </a:lnTo>
                  <a:lnTo>
                    <a:pt x="52" y="58"/>
                  </a:lnTo>
                  <a:lnTo>
                    <a:pt x="53" y="60"/>
                  </a:lnTo>
                  <a:lnTo>
                    <a:pt x="55" y="62"/>
                  </a:lnTo>
                  <a:lnTo>
                    <a:pt x="59" y="61"/>
                  </a:lnTo>
                  <a:lnTo>
                    <a:pt x="61" y="61"/>
                  </a:lnTo>
                  <a:lnTo>
                    <a:pt x="61" y="62"/>
                  </a:lnTo>
                  <a:lnTo>
                    <a:pt x="62" y="64"/>
                  </a:lnTo>
                  <a:lnTo>
                    <a:pt x="62" y="67"/>
                  </a:lnTo>
                  <a:lnTo>
                    <a:pt x="61" y="69"/>
                  </a:lnTo>
                  <a:lnTo>
                    <a:pt x="61" y="71"/>
                  </a:lnTo>
                  <a:lnTo>
                    <a:pt x="62" y="73"/>
                  </a:lnTo>
                  <a:lnTo>
                    <a:pt x="63" y="75"/>
                  </a:lnTo>
                  <a:lnTo>
                    <a:pt x="65" y="76"/>
                  </a:lnTo>
                  <a:lnTo>
                    <a:pt x="65" y="78"/>
                  </a:lnTo>
                  <a:lnTo>
                    <a:pt x="65" y="82"/>
                  </a:lnTo>
                  <a:lnTo>
                    <a:pt x="66" y="85"/>
                  </a:lnTo>
                  <a:lnTo>
                    <a:pt x="66" y="87"/>
                  </a:lnTo>
                  <a:lnTo>
                    <a:pt x="68" y="90"/>
                  </a:lnTo>
                  <a:lnTo>
                    <a:pt x="68" y="93"/>
                  </a:lnTo>
                  <a:lnTo>
                    <a:pt x="69" y="97"/>
                  </a:lnTo>
                  <a:lnTo>
                    <a:pt x="69" y="100"/>
                  </a:lnTo>
                  <a:lnTo>
                    <a:pt x="69" y="104"/>
                  </a:lnTo>
                  <a:lnTo>
                    <a:pt x="68" y="107"/>
                  </a:lnTo>
                  <a:lnTo>
                    <a:pt x="69" y="108"/>
                  </a:lnTo>
                  <a:lnTo>
                    <a:pt x="69" y="110"/>
                  </a:lnTo>
                  <a:lnTo>
                    <a:pt x="70" y="111"/>
                  </a:lnTo>
                  <a:lnTo>
                    <a:pt x="70" y="112"/>
                  </a:lnTo>
                  <a:lnTo>
                    <a:pt x="70" y="113"/>
                  </a:lnTo>
                  <a:lnTo>
                    <a:pt x="69" y="114"/>
                  </a:lnTo>
                  <a:lnTo>
                    <a:pt x="69" y="116"/>
                  </a:lnTo>
                  <a:lnTo>
                    <a:pt x="68" y="117"/>
                  </a:lnTo>
                  <a:lnTo>
                    <a:pt x="68" y="118"/>
                  </a:lnTo>
                  <a:lnTo>
                    <a:pt x="68" y="120"/>
                  </a:lnTo>
                  <a:lnTo>
                    <a:pt x="67" y="126"/>
                  </a:lnTo>
                  <a:lnTo>
                    <a:pt x="67" y="130"/>
                  </a:lnTo>
                  <a:lnTo>
                    <a:pt x="67" y="135"/>
                  </a:lnTo>
                  <a:lnTo>
                    <a:pt x="68" y="141"/>
                  </a:lnTo>
                  <a:lnTo>
                    <a:pt x="68" y="146"/>
                  </a:lnTo>
                  <a:lnTo>
                    <a:pt x="69" y="150"/>
                  </a:lnTo>
                  <a:lnTo>
                    <a:pt x="69" y="156"/>
                  </a:lnTo>
                  <a:lnTo>
                    <a:pt x="70" y="160"/>
                  </a:lnTo>
                  <a:lnTo>
                    <a:pt x="70" y="165"/>
                  </a:lnTo>
                  <a:lnTo>
                    <a:pt x="70" y="170"/>
                  </a:lnTo>
                  <a:lnTo>
                    <a:pt x="69" y="175"/>
                  </a:lnTo>
                  <a:lnTo>
                    <a:pt x="67" y="179"/>
                  </a:lnTo>
                  <a:lnTo>
                    <a:pt x="65" y="184"/>
                  </a:lnTo>
                  <a:lnTo>
                    <a:pt x="63" y="189"/>
                  </a:lnTo>
                  <a:lnTo>
                    <a:pt x="60" y="193"/>
                  </a:lnTo>
                  <a:lnTo>
                    <a:pt x="56" y="199"/>
                  </a:lnTo>
                  <a:lnTo>
                    <a:pt x="53" y="204"/>
                  </a:lnTo>
                  <a:lnTo>
                    <a:pt x="51" y="208"/>
                  </a:lnTo>
                  <a:lnTo>
                    <a:pt x="48" y="214"/>
                  </a:lnTo>
                  <a:lnTo>
                    <a:pt x="46" y="219"/>
                  </a:lnTo>
                  <a:lnTo>
                    <a:pt x="38" y="201"/>
                  </a:lnTo>
                  <a:lnTo>
                    <a:pt x="38" y="201"/>
                  </a:lnTo>
                  <a:lnTo>
                    <a:pt x="37" y="202"/>
                  </a:lnTo>
                  <a:lnTo>
                    <a:pt x="37" y="202"/>
                  </a:lnTo>
                  <a:lnTo>
                    <a:pt x="37" y="203"/>
                  </a:lnTo>
                  <a:lnTo>
                    <a:pt x="37" y="203"/>
                  </a:lnTo>
                  <a:lnTo>
                    <a:pt x="37" y="204"/>
                  </a:lnTo>
                  <a:lnTo>
                    <a:pt x="37" y="204"/>
                  </a:lnTo>
                  <a:lnTo>
                    <a:pt x="37" y="205"/>
                  </a:lnTo>
                  <a:lnTo>
                    <a:pt x="37" y="205"/>
                  </a:lnTo>
                  <a:lnTo>
                    <a:pt x="37" y="206"/>
                  </a:lnTo>
                  <a:lnTo>
                    <a:pt x="37" y="203"/>
                  </a:lnTo>
                  <a:lnTo>
                    <a:pt x="37" y="200"/>
                  </a:lnTo>
                  <a:lnTo>
                    <a:pt x="35" y="197"/>
                  </a:lnTo>
                  <a:lnTo>
                    <a:pt x="34" y="193"/>
                  </a:lnTo>
                  <a:lnTo>
                    <a:pt x="32" y="190"/>
                  </a:lnTo>
                  <a:lnTo>
                    <a:pt x="30" y="187"/>
                  </a:lnTo>
                  <a:lnTo>
                    <a:pt x="27" y="184"/>
                  </a:lnTo>
                  <a:lnTo>
                    <a:pt x="25" y="179"/>
                  </a:lnTo>
                  <a:lnTo>
                    <a:pt x="23" y="176"/>
                  </a:lnTo>
                  <a:lnTo>
                    <a:pt x="23" y="172"/>
                  </a:lnTo>
                  <a:lnTo>
                    <a:pt x="22" y="172"/>
                  </a:lnTo>
                  <a:lnTo>
                    <a:pt x="21" y="173"/>
                  </a:lnTo>
                  <a:lnTo>
                    <a:pt x="21" y="174"/>
                  </a:lnTo>
                  <a:lnTo>
                    <a:pt x="20" y="174"/>
                  </a:lnTo>
                  <a:lnTo>
                    <a:pt x="20" y="175"/>
                  </a:lnTo>
                  <a:lnTo>
                    <a:pt x="20" y="176"/>
                  </a:lnTo>
                  <a:lnTo>
                    <a:pt x="21" y="177"/>
                  </a:lnTo>
                  <a:lnTo>
                    <a:pt x="21" y="177"/>
                  </a:lnTo>
                  <a:lnTo>
                    <a:pt x="21" y="178"/>
                  </a:lnTo>
                  <a:lnTo>
                    <a:pt x="20" y="179"/>
                  </a:lnTo>
                  <a:lnTo>
                    <a:pt x="21" y="173"/>
                  </a:lnTo>
                  <a:lnTo>
                    <a:pt x="21" y="167"/>
                  </a:lnTo>
                  <a:lnTo>
                    <a:pt x="19" y="160"/>
                  </a:lnTo>
                  <a:lnTo>
                    <a:pt x="17" y="154"/>
                  </a:lnTo>
                  <a:lnTo>
                    <a:pt x="14" y="147"/>
                  </a:lnTo>
                  <a:lnTo>
                    <a:pt x="11" y="141"/>
                  </a:lnTo>
                  <a:lnTo>
                    <a:pt x="8" y="134"/>
                  </a:lnTo>
                  <a:lnTo>
                    <a:pt x="6" y="128"/>
                  </a:lnTo>
                  <a:lnTo>
                    <a:pt x="4" y="121"/>
                  </a:lnTo>
                  <a:lnTo>
                    <a:pt x="3" y="115"/>
                  </a:lnTo>
                  <a:lnTo>
                    <a:pt x="0" y="108"/>
                  </a:lnTo>
                  <a:lnTo>
                    <a:pt x="0" y="103"/>
                  </a:lnTo>
                  <a:lnTo>
                    <a:pt x="0" y="97"/>
                  </a:lnTo>
                  <a:lnTo>
                    <a:pt x="2" y="91"/>
                  </a:lnTo>
                  <a:lnTo>
                    <a:pt x="3" y="85"/>
                  </a:lnTo>
                  <a:lnTo>
                    <a:pt x="4" y="79"/>
                  </a:lnTo>
                  <a:lnTo>
                    <a:pt x="5" y="73"/>
                  </a:lnTo>
                  <a:lnTo>
                    <a:pt x="6" y="67"/>
                  </a:lnTo>
                  <a:lnTo>
                    <a:pt x="6" y="60"/>
                  </a:lnTo>
                  <a:lnTo>
                    <a:pt x="6" y="55"/>
                  </a:lnTo>
                  <a:lnTo>
                    <a:pt x="6" y="55"/>
                  </a:lnTo>
                  <a:lnTo>
                    <a:pt x="6" y="56"/>
                  </a:lnTo>
                  <a:lnTo>
                    <a:pt x="6" y="56"/>
                  </a:lnTo>
                  <a:lnTo>
                    <a:pt x="6" y="57"/>
                  </a:lnTo>
                  <a:lnTo>
                    <a:pt x="6" y="57"/>
                  </a:lnTo>
                  <a:lnTo>
                    <a:pt x="7" y="57"/>
                  </a:lnTo>
                  <a:lnTo>
                    <a:pt x="7" y="57"/>
                  </a:lnTo>
                  <a:lnTo>
                    <a:pt x="7" y="58"/>
                  </a:lnTo>
                  <a:lnTo>
                    <a:pt x="7" y="58"/>
                  </a:lnTo>
                  <a:lnTo>
                    <a:pt x="8" y="58"/>
                  </a:lnTo>
                  <a:lnTo>
                    <a:pt x="10" y="51"/>
                  </a:lnTo>
                  <a:lnTo>
                    <a:pt x="11" y="46"/>
                  </a:lnTo>
                  <a:lnTo>
                    <a:pt x="12" y="41"/>
                  </a:lnTo>
                  <a:lnTo>
                    <a:pt x="13" y="35"/>
                  </a:lnTo>
                  <a:lnTo>
                    <a:pt x="13" y="30"/>
                  </a:lnTo>
                  <a:lnTo>
                    <a:pt x="13" y="25"/>
                  </a:lnTo>
                  <a:lnTo>
                    <a:pt x="14" y="19"/>
                  </a:lnTo>
                  <a:lnTo>
                    <a:pt x="14" y="14"/>
                  </a:lnTo>
                  <a:lnTo>
                    <a:pt x="17" y="7"/>
                  </a:lnTo>
                  <a:lnTo>
                    <a:pt x="19" y="0"/>
                  </a:lnTo>
                  <a:lnTo>
                    <a:pt x="22" y="3"/>
                  </a:lnTo>
                  <a:lnTo>
                    <a:pt x="25" y="7"/>
                  </a:lnTo>
                  <a:lnTo>
                    <a:pt x="28" y="12"/>
                  </a:lnTo>
                  <a:lnTo>
                    <a:pt x="31" y="16"/>
                  </a:lnTo>
                  <a:lnTo>
                    <a:pt x="34" y="20"/>
                  </a:lnTo>
                  <a:lnTo>
                    <a:pt x="36" y="24"/>
                  </a:lnTo>
                  <a:lnTo>
                    <a:pt x="38" y="28"/>
                  </a:lnTo>
                  <a:lnTo>
                    <a:pt x="41" y="31"/>
                  </a:lnTo>
                  <a:lnTo>
                    <a:pt x="46" y="34"/>
                  </a:lnTo>
                  <a:lnTo>
                    <a:pt x="50" y="36"/>
                  </a:lnTo>
                  <a:lnTo>
                    <a:pt x="50" y="36"/>
                  </a:lnTo>
                  <a:lnTo>
                    <a:pt x="49" y="35"/>
                  </a:lnTo>
                  <a:close/>
                </a:path>
              </a:pathLst>
            </a:custGeom>
            <a:solidFill>
              <a:srgbClr val="FFFF99"/>
            </a:solidFill>
            <a:ln w="9525">
              <a:noFill/>
              <a:round/>
              <a:headEnd/>
              <a:tailEnd/>
            </a:ln>
          </p:spPr>
          <p:txBody>
            <a:bodyPr/>
            <a:lstStyle/>
            <a:p>
              <a:endParaRPr lang="en-US"/>
            </a:p>
          </p:txBody>
        </p:sp>
        <p:sp>
          <p:nvSpPr>
            <p:cNvPr id="477223" name="Freeform 39"/>
            <p:cNvSpPr>
              <a:spLocks/>
            </p:cNvSpPr>
            <p:nvPr/>
          </p:nvSpPr>
          <p:spPr bwMode="auto">
            <a:xfrm>
              <a:off x="1413" y="2059"/>
              <a:ext cx="326" cy="468"/>
            </a:xfrm>
            <a:custGeom>
              <a:avLst/>
              <a:gdLst/>
              <a:ahLst/>
              <a:cxnLst>
                <a:cxn ang="0">
                  <a:pos x="320" y="180"/>
                </a:cxn>
                <a:cxn ang="0">
                  <a:pos x="319" y="228"/>
                </a:cxn>
                <a:cxn ang="0">
                  <a:pos x="322" y="234"/>
                </a:cxn>
                <a:cxn ang="0">
                  <a:pos x="324" y="235"/>
                </a:cxn>
                <a:cxn ang="0">
                  <a:pos x="314" y="241"/>
                </a:cxn>
                <a:cxn ang="0">
                  <a:pos x="309" y="258"/>
                </a:cxn>
                <a:cxn ang="0">
                  <a:pos x="303" y="268"/>
                </a:cxn>
                <a:cxn ang="0">
                  <a:pos x="292" y="298"/>
                </a:cxn>
                <a:cxn ang="0">
                  <a:pos x="284" y="312"/>
                </a:cxn>
                <a:cxn ang="0">
                  <a:pos x="275" y="320"/>
                </a:cxn>
                <a:cxn ang="0">
                  <a:pos x="280" y="329"/>
                </a:cxn>
                <a:cxn ang="0">
                  <a:pos x="273" y="332"/>
                </a:cxn>
                <a:cxn ang="0">
                  <a:pos x="267" y="340"/>
                </a:cxn>
                <a:cxn ang="0">
                  <a:pos x="265" y="345"/>
                </a:cxn>
                <a:cxn ang="0">
                  <a:pos x="256" y="348"/>
                </a:cxn>
                <a:cxn ang="0">
                  <a:pos x="248" y="366"/>
                </a:cxn>
                <a:cxn ang="0">
                  <a:pos x="227" y="386"/>
                </a:cxn>
                <a:cxn ang="0">
                  <a:pos x="213" y="412"/>
                </a:cxn>
                <a:cxn ang="0">
                  <a:pos x="214" y="406"/>
                </a:cxn>
                <a:cxn ang="0">
                  <a:pos x="207" y="413"/>
                </a:cxn>
                <a:cxn ang="0">
                  <a:pos x="192" y="427"/>
                </a:cxn>
                <a:cxn ang="0">
                  <a:pos x="180" y="442"/>
                </a:cxn>
                <a:cxn ang="0">
                  <a:pos x="158" y="455"/>
                </a:cxn>
                <a:cxn ang="0">
                  <a:pos x="81" y="466"/>
                </a:cxn>
                <a:cxn ang="0">
                  <a:pos x="58" y="460"/>
                </a:cxn>
                <a:cxn ang="0">
                  <a:pos x="28" y="456"/>
                </a:cxn>
                <a:cxn ang="0">
                  <a:pos x="8" y="451"/>
                </a:cxn>
                <a:cxn ang="0">
                  <a:pos x="7" y="437"/>
                </a:cxn>
                <a:cxn ang="0">
                  <a:pos x="19" y="422"/>
                </a:cxn>
                <a:cxn ang="0">
                  <a:pos x="36" y="397"/>
                </a:cxn>
                <a:cxn ang="0">
                  <a:pos x="68" y="364"/>
                </a:cxn>
                <a:cxn ang="0">
                  <a:pos x="132" y="290"/>
                </a:cxn>
                <a:cxn ang="0">
                  <a:pos x="168" y="276"/>
                </a:cxn>
                <a:cxn ang="0">
                  <a:pos x="190" y="277"/>
                </a:cxn>
                <a:cxn ang="0">
                  <a:pos x="187" y="289"/>
                </a:cxn>
                <a:cxn ang="0">
                  <a:pos x="200" y="296"/>
                </a:cxn>
                <a:cxn ang="0">
                  <a:pos x="206" y="290"/>
                </a:cxn>
                <a:cxn ang="0">
                  <a:pos x="203" y="286"/>
                </a:cxn>
                <a:cxn ang="0">
                  <a:pos x="207" y="274"/>
                </a:cxn>
                <a:cxn ang="0">
                  <a:pos x="232" y="279"/>
                </a:cxn>
                <a:cxn ang="0">
                  <a:pos x="243" y="268"/>
                </a:cxn>
                <a:cxn ang="0">
                  <a:pos x="225" y="268"/>
                </a:cxn>
                <a:cxn ang="0">
                  <a:pos x="216" y="268"/>
                </a:cxn>
                <a:cxn ang="0">
                  <a:pos x="219" y="260"/>
                </a:cxn>
                <a:cxn ang="0">
                  <a:pos x="198" y="251"/>
                </a:cxn>
                <a:cxn ang="0">
                  <a:pos x="186" y="209"/>
                </a:cxn>
                <a:cxn ang="0">
                  <a:pos x="179" y="170"/>
                </a:cxn>
                <a:cxn ang="0">
                  <a:pos x="129" y="165"/>
                </a:cxn>
                <a:cxn ang="0">
                  <a:pos x="86" y="142"/>
                </a:cxn>
                <a:cxn ang="0">
                  <a:pos x="82" y="107"/>
                </a:cxn>
                <a:cxn ang="0">
                  <a:pos x="119" y="102"/>
                </a:cxn>
                <a:cxn ang="0">
                  <a:pos x="169" y="112"/>
                </a:cxn>
                <a:cxn ang="0">
                  <a:pos x="154" y="102"/>
                </a:cxn>
                <a:cxn ang="0">
                  <a:pos x="151" y="76"/>
                </a:cxn>
                <a:cxn ang="0">
                  <a:pos x="197" y="57"/>
                </a:cxn>
                <a:cxn ang="0">
                  <a:pos x="249" y="73"/>
                </a:cxn>
                <a:cxn ang="0">
                  <a:pos x="256" y="63"/>
                </a:cxn>
                <a:cxn ang="0">
                  <a:pos x="196" y="35"/>
                </a:cxn>
                <a:cxn ang="0">
                  <a:pos x="227" y="5"/>
                </a:cxn>
                <a:cxn ang="0">
                  <a:pos x="264" y="3"/>
                </a:cxn>
                <a:cxn ang="0">
                  <a:pos x="304" y="37"/>
                </a:cxn>
              </a:cxnLst>
              <a:rect l="0" t="0" r="r" b="b"/>
              <a:pathLst>
                <a:path w="326" h="468">
                  <a:moveTo>
                    <a:pt x="307" y="41"/>
                  </a:moveTo>
                  <a:lnTo>
                    <a:pt x="316" y="57"/>
                  </a:lnTo>
                  <a:lnTo>
                    <a:pt x="323" y="74"/>
                  </a:lnTo>
                  <a:lnTo>
                    <a:pt x="325" y="91"/>
                  </a:lnTo>
                  <a:lnTo>
                    <a:pt x="326" y="108"/>
                  </a:lnTo>
                  <a:lnTo>
                    <a:pt x="325" y="127"/>
                  </a:lnTo>
                  <a:lnTo>
                    <a:pt x="323" y="145"/>
                  </a:lnTo>
                  <a:lnTo>
                    <a:pt x="322" y="163"/>
                  </a:lnTo>
                  <a:lnTo>
                    <a:pt x="320" y="180"/>
                  </a:lnTo>
                  <a:lnTo>
                    <a:pt x="320" y="198"/>
                  </a:lnTo>
                  <a:lnTo>
                    <a:pt x="321" y="215"/>
                  </a:lnTo>
                  <a:lnTo>
                    <a:pt x="319" y="216"/>
                  </a:lnTo>
                  <a:lnTo>
                    <a:pt x="318" y="218"/>
                  </a:lnTo>
                  <a:lnTo>
                    <a:pt x="316" y="219"/>
                  </a:lnTo>
                  <a:lnTo>
                    <a:pt x="316" y="221"/>
                  </a:lnTo>
                  <a:lnTo>
                    <a:pt x="318" y="223"/>
                  </a:lnTo>
                  <a:lnTo>
                    <a:pt x="318" y="226"/>
                  </a:lnTo>
                  <a:lnTo>
                    <a:pt x="319" y="228"/>
                  </a:lnTo>
                  <a:lnTo>
                    <a:pt x="319" y="229"/>
                  </a:lnTo>
                  <a:lnTo>
                    <a:pt x="319" y="231"/>
                  </a:lnTo>
                  <a:lnTo>
                    <a:pt x="319" y="232"/>
                  </a:lnTo>
                  <a:lnTo>
                    <a:pt x="319" y="233"/>
                  </a:lnTo>
                  <a:lnTo>
                    <a:pt x="320" y="233"/>
                  </a:lnTo>
                  <a:lnTo>
                    <a:pt x="320" y="234"/>
                  </a:lnTo>
                  <a:lnTo>
                    <a:pt x="321" y="234"/>
                  </a:lnTo>
                  <a:lnTo>
                    <a:pt x="321" y="234"/>
                  </a:lnTo>
                  <a:lnTo>
                    <a:pt x="322" y="234"/>
                  </a:lnTo>
                  <a:lnTo>
                    <a:pt x="322" y="234"/>
                  </a:lnTo>
                  <a:lnTo>
                    <a:pt x="323" y="234"/>
                  </a:lnTo>
                  <a:lnTo>
                    <a:pt x="323" y="234"/>
                  </a:lnTo>
                  <a:lnTo>
                    <a:pt x="323" y="234"/>
                  </a:lnTo>
                  <a:lnTo>
                    <a:pt x="326" y="232"/>
                  </a:lnTo>
                  <a:lnTo>
                    <a:pt x="325" y="233"/>
                  </a:lnTo>
                  <a:lnTo>
                    <a:pt x="324" y="234"/>
                  </a:lnTo>
                  <a:lnTo>
                    <a:pt x="324" y="234"/>
                  </a:lnTo>
                  <a:lnTo>
                    <a:pt x="324" y="235"/>
                  </a:lnTo>
                  <a:lnTo>
                    <a:pt x="323" y="236"/>
                  </a:lnTo>
                  <a:lnTo>
                    <a:pt x="323" y="236"/>
                  </a:lnTo>
                  <a:lnTo>
                    <a:pt x="323" y="237"/>
                  </a:lnTo>
                  <a:lnTo>
                    <a:pt x="322" y="237"/>
                  </a:lnTo>
                  <a:lnTo>
                    <a:pt x="322" y="237"/>
                  </a:lnTo>
                  <a:lnTo>
                    <a:pt x="321" y="237"/>
                  </a:lnTo>
                  <a:lnTo>
                    <a:pt x="319" y="236"/>
                  </a:lnTo>
                  <a:lnTo>
                    <a:pt x="316" y="239"/>
                  </a:lnTo>
                  <a:lnTo>
                    <a:pt x="314" y="241"/>
                  </a:lnTo>
                  <a:lnTo>
                    <a:pt x="313" y="243"/>
                  </a:lnTo>
                  <a:lnTo>
                    <a:pt x="313" y="245"/>
                  </a:lnTo>
                  <a:lnTo>
                    <a:pt x="312" y="247"/>
                  </a:lnTo>
                  <a:lnTo>
                    <a:pt x="312" y="249"/>
                  </a:lnTo>
                  <a:lnTo>
                    <a:pt x="312" y="251"/>
                  </a:lnTo>
                  <a:lnTo>
                    <a:pt x="312" y="255"/>
                  </a:lnTo>
                  <a:lnTo>
                    <a:pt x="311" y="257"/>
                  </a:lnTo>
                  <a:lnTo>
                    <a:pt x="311" y="260"/>
                  </a:lnTo>
                  <a:lnTo>
                    <a:pt x="309" y="258"/>
                  </a:lnTo>
                  <a:lnTo>
                    <a:pt x="306" y="261"/>
                  </a:lnTo>
                  <a:lnTo>
                    <a:pt x="305" y="262"/>
                  </a:lnTo>
                  <a:lnTo>
                    <a:pt x="305" y="262"/>
                  </a:lnTo>
                  <a:lnTo>
                    <a:pt x="304" y="263"/>
                  </a:lnTo>
                  <a:lnTo>
                    <a:pt x="304" y="264"/>
                  </a:lnTo>
                  <a:lnTo>
                    <a:pt x="304" y="265"/>
                  </a:lnTo>
                  <a:lnTo>
                    <a:pt x="304" y="265"/>
                  </a:lnTo>
                  <a:lnTo>
                    <a:pt x="303" y="266"/>
                  </a:lnTo>
                  <a:lnTo>
                    <a:pt x="303" y="268"/>
                  </a:lnTo>
                  <a:lnTo>
                    <a:pt x="303" y="268"/>
                  </a:lnTo>
                  <a:lnTo>
                    <a:pt x="303" y="269"/>
                  </a:lnTo>
                  <a:lnTo>
                    <a:pt x="301" y="272"/>
                  </a:lnTo>
                  <a:lnTo>
                    <a:pt x="300" y="276"/>
                  </a:lnTo>
                  <a:lnTo>
                    <a:pt x="299" y="280"/>
                  </a:lnTo>
                  <a:lnTo>
                    <a:pt x="297" y="285"/>
                  </a:lnTo>
                  <a:lnTo>
                    <a:pt x="295" y="289"/>
                  </a:lnTo>
                  <a:lnTo>
                    <a:pt x="294" y="293"/>
                  </a:lnTo>
                  <a:lnTo>
                    <a:pt x="292" y="298"/>
                  </a:lnTo>
                  <a:lnTo>
                    <a:pt x="291" y="302"/>
                  </a:lnTo>
                  <a:lnTo>
                    <a:pt x="290" y="307"/>
                  </a:lnTo>
                  <a:lnTo>
                    <a:pt x="290" y="313"/>
                  </a:lnTo>
                  <a:lnTo>
                    <a:pt x="289" y="312"/>
                  </a:lnTo>
                  <a:lnTo>
                    <a:pt x="289" y="312"/>
                  </a:lnTo>
                  <a:lnTo>
                    <a:pt x="287" y="312"/>
                  </a:lnTo>
                  <a:lnTo>
                    <a:pt x="286" y="312"/>
                  </a:lnTo>
                  <a:lnTo>
                    <a:pt x="285" y="312"/>
                  </a:lnTo>
                  <a:lnTo>
                    <a:pt x="284" y="312"/>
                  </a:lnTo>
                  <a:lnTo>
                    <a:pt x="283" y="313"/>
                  </a:lnTo>
                  <a:lnTo>
                    <a:pt x="282" y="313"/>
                  </a:lnTo>
                  <a:lnTo>
                    <a:pt x="281" y="314"/>
                  </a:lnTo>
                  <a:lnTo>
                    <a:pt x="281" y="314"/>
                  </a:lnTo>
                  <a:lnTo>
                    <a:pt x="278" y="313"/>
                  </a:lnTo>
                  <a:lnTo>
                    <a:pt x="278" y="315"/>
                  </a:lnTo>
                  <a:lnTo>
                    <a:pt x="277" y="316"/>
                  </a:lnTo>
                  <a:lnTo>
                    <a:pt x="276" y="318"/>
                  </a:lnTo>
                  <a:lnTo>
                    <a:pt x="275" y="320"/>
                  </a:lnTo>
                  <a:lnTo>
                    <a:pt x="273" y="322"/>
                  </a:lnTo>
                  <a:lnTo>
                    <a:pt x="272" y="325"/>
                  </a:lnTo>
                  <a:lnTo>
                    <a:pt x="272" y="326"/>
                  </a:lnTo>
                  <a:lnTo>
                    <a:pt x="271" y="328"/>
                  </a:lnTo>
                  <a:lnTo>
                    <a:pt x="272" y="330"/>
                  </a:lnTo>
                  <a:lnTo>
                    <a:pt x="273" y="332"/>
                  </a:lnTo>
                  <a:lnTo>
                    <a:pt x="277" y="328"/>
                  </a:lnTo>
                  <a:lnTo>
                    <a:pt x="278" y="328"/>
                  </a:lnTo>
                  <a:lnTo>
                    <a:pt x="280" y="329"/>
                  </a:lnTo>
                  <a:lnTo>
                    <a:pt x="278" y="330"/>
                  </a:lnTo>
                  <a:lnTo>
                    <a:pt x="277" y="328"/>
                  </a:lnTo>
                  <a:lnTo>
                    <a:pt x="273" y="332"/>
                  </a:lnTo>
                  <a:lnTo>
                    <a:pt x="272" y="334"/>
                  </a:lnTo>
                  <a:lnTo>
                    <a:pt x="273" y="335"/>
                  </a:lnTo>
                  <a:lnTo>
                    <a:pt x="273" y="335"/>
                  </a:lnTo>
                  <a:lnTo>
                    <a:pt x="273" y="334"/>
                  </a:lnTo>
                  <a:lnTo>
                    <a:pt x="273" y="334"/>
                  </a:lnTo>
                  <a:lnTo>
                    <a:pt x="273" y="332"/>
                  </a:lnTo>
                  <a:lnTo>
                    <a:pt x="272" y="331"/>
                  </a:lnTo>
                  <a:lnTo>
                    <a:pt x="272" y="330"/>
                  </a:lnTo>
                  <a:lnTo>
                    <a:pt x="271" y="330"/>
                  </a:lnTo>
                  <a:lnTo>
                    <a:pt x="269" y="330"/>
                  </a:lnTo>
                  <a:lnTo>
                    <a:pt x="269" y="332"/>
                  </a:lnTo>
                  <a:lnTo>
                    <a:pt x="268" y="334"/>
                  </a:lnTo>
                  <a:lnTo>
                    <a:pt x="268" y="336"/>
                  </a:lnTo>
                  <a:lnTo>
                    <a:pt x="267" y="337"/>
                  </a:lnTo>
                  <a:lnTo>
                    <a:pt x="267" y="340"/>
                  </a:lnTo>
                  <a:lnTo>
                    <a:pt x="267" y="342"/>
                  </a:lnTo>
                  <a:lnTo>
                    <a:pt x="267" y="343"/>
                  </a:lnTo>
                  <a:lnTo>
                    <a:pt x="268" y="344"/>
                  </a:lnTo>
                  <a:lnTo>
                    <a:pt x="268" y="345"/>
                  </a:lnTo>
                  <a:lnTo>
                    <a:pt x="269" y="346"/>
                  </a:lnTo>
                  <a:lnTo>
                    <a:pt x="268" y="345"/>
                  </a:lnTo>
                  <a:lnTo>
                    <a:pt x="267" y="344"/>
                  </a:lnTo>
                  <a:lnTo>
                    <a:pt x="266" y="344"/>
                  </a:lnTo>
                  <a:lnTo>
                    <a:pt x="265" y="345"/>
                  </a:lnTo>
                  <a:lnTo>
                    <a:pt x="263" y="345"/>
                  </a:lnTo>
                  <a:lnTo>
                    <a:pt x="262" y="346"/>
                  </a:lnTo>
                  <a:lnTo>
                    <a:pt x="261" y="346"/>
                  </a:lnTo>
                  <a:lnTo>
                    <a:pt x="260" y="346"/>
                  </a:lnTo>
                  <a:lnTo>
                    <a:pt x="260" y="345"/>
                  </a:lnTo>
                  <a:lnTo>
                    <a:pt x="258" y="343"/>
                  </a:lnTo>
                  <a:lnTo>
                    <a:pt x="258" y="345"/>
                  </a:lnTo>
                  <a:lnTo>
                    <a:pt x="257" y="346"/>
                  </a:lnTo>
                  <a:lnTo>
                    <a:pt x="256" y="348"/>
                  </a:lnTo>
                  <a:lnTo>
                    <a:pt x="255" y="350"/>
                  </a:lnTo>
                  <a:lnTo>
                    <a:pt x="255" y="353"/>
                  </a:lnTo>
                  <a:lnTo>
                    <a:pt x="254" y="355"/>
                  </a:lnTo>
                  <a:lnTo>
                    <a:pt x="253" y="357"/>
                  </a:lnTo>
                  <a:lnTo>
                    <a:pt x="252" y="359"/>
                  </a:lnTo>
                  <a:lnTo>
                    <a:pt x="252" y="362"/>
                  </a:lnTo>
                  <a:lnTo>
                    <a:pt x="251" y="364"/>
                  </a:lnTo>
                  <a:lnTo>
                    <a:pt x="250" y="365"/>
                  </a:lnTo>
                  <a:lnTo>
                    <a:pt x="248" y="366"/>
                  </a:lnTo>
                  <a:lnTo>
                    <a:pt x="244" y="368"/>
                  </a:lnTo>
                  <a:lnTo>
                    <a:pt x="242" y="369"/>
                  </a:lnTo>
                  <a:lnTo>
                    <a:pt x="239" y="371"/>
                  </a:lnTo>
                  <a:lnTo>
                    <a:pt x="237" y="372"/>
                  </a:lnTo>
                  <a:lnTo>
                    <a:pt x="234" y="374"/>
                  </a:lnTo>
                  <a:lnTo>
                    <a:pt x="232" y="377"/>
                  </a:lnTo>
                  <a:lnTo>
                    <a:pt x="229" y="379"/>
                  </a:lnTo>
                  <a:lnTo>
                    <a:pt x="228" y="383"/>
                  </a:lnTo>
                  <a:lnTo>
                    <a:pt x="227" y="386"/>
                  </a:lnTo>
                  <a:lnTo>
                    <a:pt x="225" y="388"/>
                  </a:lnTo>
                  <a:lnTo>
                    <a:pt x="224" y="391"/>
                  </a:lnTo>
                  <a:lnTo>
                    <a:pt x="222" y="393"/>
                  </a:lnTo>
                  <a:lnTo>
                    <a:pt x="220" y="396"/>
                  </a:lnTo>
                  <a:lnTo>
                    <a:pt x="219" y="399"/>
                  </a:lnTo>
                  <a:lnTo>
                    <a:pt x="216" y="401"/>
                  </a:lnTo>
                  <a:lnTo>
                    <a:pt x="215" y="404"/>
                  </a:lnTo>
                  <a:lnTo>
                    <a:pt x="214" y="407"/>
                  </a:lnTo>
                  <a:lnTo>
                    <a:pt x="213" y="412"/>
                  </a:lnTo>
                  <a:lnTo>
                    <a:pt x="213" y="411"/>
                  </a:lnTo>
                  <a:lnTo>
                    <a:pt x="213" y="411"/>
                  </a:lnTo>
                  <a:lnTo>
                    <a:pt x="213" y="409"/>
                  </a:lnTo>
                  <a:lnTo>
                    <a:pt x="213" y="409"/>
                  </a:lnTo>
                  <a:lnTo>
                    <a:pt x="213" y="408"/>
                  </a:lnTo>
                  <a:lnTo>
                    <a:pt x="213" y="407"/>
                  </a:lnTo>
                  <a:lnTo>
                    <a:pt x="213" y="407"/>
                  </a:lnTo>
                  <a:lnTo>
                    <a:pt x="214" y="406"/>
                  </a:lnTo>
                  <a:lnTo>
                    <a:pt x="214" y="406"/>
                  </a:lnTo>
                  <a:lnTo>
                    <a:pt x="215" y="405"/>
                  </a:lnTo>
                  <a:lnTo>
                    <a:pt x="213" y="404"/>
                  </a:lnTo>
                  <a:lnTo>
                    <a:pt x="212" y="405"/>
                  </a:lnTo>
                  <a:lnTo>
                    <a:pt x="211" y="407"/>
                  </a:lnTo>
                  <a:lnTo>
                    <a:pt x="210" y="408"/>
                  </a:lnTo>
                  <a:lnTo>
                    <a:pt x="209" y="409"/>
                  </a:lnTo>
                  <a:lnTo>
                    <a:pt x="208" y="411"/>
                  </a:lnTo>
                  <a:lnTo>
                    <a:pt x="208" y="412"/>
                  </a:lnTo>
                  <a:lnTo>
                    <a:pt x="207" y="413"/>
                  </a:lnTo>
                  <a:lnTo>
                    <a:pt x="207" y="415"/>
                  </a:lnTo>
                  <a:lnTo>
                    <a:pt x="207" y="416"/>
                  </a:lnTo>
                  <a:lnTo>
                    <a:pt x="206" y="418"/>
                  </a:lnTo>
                  <a:lnTo>
                    <a:pt x="200" y="415"/>
                  </a:lnTo>
                  <a:lnTo>
                    <a:pt x="200" y="417"/>
                  </a:lnTo>
                  <a:lnTo>
                    <a:pt x="199" y="420"/>
                  </a:lnTo>
                  <a:lnTo>
                    <a:pt x="197" y="422"/>
                  </a:lnTo>
                  <a:lnTo>
                    <a:pt x="195" y="425"/>
                  </a:lnTo>
                  <a:lnTo>
                    <a:pt x="192" y="427"/>
                  </a:lnTo>
                  <a:lnTo>
                    <a:pt x="190" y="429"/>
                  </a:lnTo>
                  <a:lnTo>
                    <a:pt x="187" y="432"/>
                  </a:lnTo>
                  <a:lnTo>
                    <a:pt x="186" y="434"/>
                  </a:lnTo>
                  <a:lnTo>
                    <a:pt x="185" y="437"/>
                  </a:lnTo>
                  <a:lnTo>
                    <a:pt x="186" y="441"/>
                  </a:lnTo>
                  <a:lnTo>
                    <a:pt x="183" y="436"/>
                  </a:lnTo>
                  <a:lnTo>
                    <a:pt x="183" y="439"/>
                  </a:lnTo>
                  <a:lnTo>
                    <a:pt x="182" y="441"/>
                  </a:lnTo>
                  <a:lnTo>
                    <a:pt x="180" y="442"/>
                  </a:lnTo>
                  <a:lnTo>
                    <a:pt x="178" y="443"/>
                  </a:lnTo>
                  <a:lnTo>
                    <a:pt x="176" y="443"/>
                  </a:lnTo>
                  <a:lnTo>
                    <a:pt x="173" y="444"/>
                  </a:lnTo>
                  <a:lnTo>
                    <a:pt x="171" y="444"/>
                  </a:lnTo>
                  <a:lnTo>
                    <a:pt x="170" y="445"/>
                  </a:lnTo>
                  <a:lnTo>
                    <a:pt x="169" y="447"/>
                  </a:lnTo>
                  <a:lnTo>
                    <a:pt x="170" y="449"/>
                  </a:lnTo>
                  <a:lnTo>
                    <a:pt x="165" y="453"/>
                  </a:lnTo>
                  <a:lnTo>
                    <a:pt x="158" y="455"/>
                  </a:lnTo>
                  <a:lnTo>
                    <a:pt x="151" y="458"/>
                  </a:lnTo>
                  <a:lnTo>
                    <a:pt x="142" y="460"/>
                  </a:lnTo>
                  <a:lnTo>
                    <a:pt x="133" y="462"/>
                  </a:lnTo>
                  <a:lnTo>
                    <a:pt x="123" y="464"/>
                  </a:lnTo>
                  <a:lnTo>
                    <a:pt x="113" y="465"/>
                  </a:lnTo>
                  <a:lnTo>
                    <a:pt x="104" y="466"/>
                  </a:lnTo>
                  <a:lnTo>
                    <a:pt x="93" y="468"/>
                  </a:lnTo>
                  <a:lnTo>
                    <a:pt x="83" y="468"/>
                  </a:lnTo>
                  <a:lnTo>
                    <a:pt x="81" y="466"/>
                  </a:lnTo>
                  <a:lnTo>
                    <a:pt x="79" y="466"/>
                  </a:lnTo>
                  <a:lnTo>
                    <a:pt x="76" y="466"/>
                  </a:lnTo>
                  <a:lnTo>
                    <a:pt x="72" y="466"/>
                  </a:lnTo>
                  <a:lnTo>
                    <a:pt x="70" y="466"/>
                  </a:lnTo>
                  <a:lnTo>
                    <a:pt x="67" y="468"/>
                  </a:lnTo>
                  <a:lnTo>
                    <a:pt x="65" y="466"/>
                  </a:lnTo>
                  <a:lnTo>
                    <a:pt x="62" y="465"/>
                  </a:lnTo>
                  <a:lnTo>
                    <a:pt x="61" y="463"/>
                  </a:lnTo>
                  <a:lnTo>
                    <a:pt x="58" y="460"/>
                  </a:lnTo>
                  <a:lnTo>
                    <a:pt x="55" y="460"/>
                  </a:lnTo>
                  <a:lnTo>
                    <a:pt x="52" y="460"/>
                  </a:lnTo>
                  <a:lnTo>
                    <a:pt x="48" y="460"/>
                  </a:lnTo>
                  <a:lnTo>
                    <a:pt x="44" y="460"/>
                  </a:lnTo>
                  <a:lnTo>
                    <a:pt x="41" y="459"/>
                  </a:lnTo>
                  <a:lnTo>
                    <a:pt x="38" y="459"/>
                  </a:lnTo>
                  <a:lnTo>
                    <a:pt x="35" y="458"/>
                  </a:lnTo>
                  <a:lnTo>
                    <a:pt x="32" y="457"/>
                  </a:lnTo>
                  <a:lnTo>
                    <a:pt x="28" y="456"/>
                  </a:lnTo>
                  <a:lnTo>
                    <a:pt x="25" y="455"/>
                  </a:lnTo>
                  <a:lnTo>
                    <a:pt x="24" y="458"/>
                  </a:lnTo>
                  <a:lnTo>
                    <a:pt x="20" y="454"/>
                  </a:lnTo>
                  <a:lnTo>
                    <a:pt x="19" y="455"/>
                  </a:lnTo>
                  <a:lnTo>
                    <a:pt x="18" y="455"/>
                  </a:lnTo>
                  <a:lnTo>
                    <a:pt x="15" y="455"/>
                  </a:lnTo>
                  <a:lnTo>
                    <a:pt x="13" y="454"/>
                  </a:lnTo>
                  <a:lnTo>
                    <a:pt x="11" y="453"/>
                  </a:lnTo>
                  <a:lnTo>
                    <a:pt x="8" y="451"/>
                  </a:lnTo>
                  <a:lnTo>
                    <a:pt x="6" y="449"/>
                  </a:lnTo>
                  <a:lnTo>
                    <a:pt x="4" y="448"/>
                  </a:lnTo>
                  <a:lnTo>
                    <a:pt x="3" y="447"/>
                  </a:lnTo>
                  <a:lnTo>
                    <a:pt x="0" y="446"/>
                  </a:lnTo>
                  <a:lnTo>
                    <a:pt x="1" y="443"/>
                  </a:lnTo>
                  <a:lnTo>
                    <a:pt x="3" y="441"/>
                  </a:lnTo>
                  <a:lnTo>
                    <a:pt x="4" y="440"/>
                  </a:lnTo>
                  <a:lnTo>
                    <a:pt x="6" y="439"/>
                  </a:lnTo>
                  <a:lnTo>
                    <a:pt x="7" y="437"/>
                  </a:lnTo>
                  <a:lnTo>
                    <a:pt x="8" y="436"/>
                  </a:lnTo>
                  <a:lnTo>
                    <a:pt x="9" y="435"/>
                  </a:lnTo>
                  <a:lnTo>
                    <a:pt x="10" y="434"/>
                  </a:lnTo>
                  <a:lnTo>
                    <a:pt x="10" y="432"/>
                  </a:lnTo>
                  <a:lnTo>
                    <a:pt x="10" y="430"/>
                  </a:lnTo>
                  <a:lnTo>
                    <a:pt x="12" y="429"/>
                  </a:lnTo>
                  <a:lnTo>
                    <a:pt x="14" y="428"/>
                  </a:lnTo>
                  <a:lnTo>
                    <a:pt x="17" y="425"/>
                  </a:lnTo>
                  <a:lnTo>
                    <a:pt x="19" y="422"/>
                  </a:lnTo>
                  <a:lnTo>
                    <a:pt x="21" y="419"/>
                  </a:lnTo>
                  <a:lnTo>
                    <a:pt x="23" y="416"/>
                  </a:lnTo>
                  <a:lnTo>
                    <a:pt x="25" y="413"/>
                  </a:lnTo>
                  <a:lnTo>
                    <a:pt x="27" y="409"/>
                  </a:lnTo>
                  <a:lnTo>
                    <a:pt x="29" y="407"/>
                  </a:lnTo>
                  <a:lnTo>
                    <a:pt x="32" y="405"/>
                  </a:lnTo>
                  <a:lnTo>
                    <a:pt x="33" y="402"/>
                  </a:lnTo>
                  <a:lnTo>
                    <a:pt x="34" y="399"/>
                  </a:lnTo>
                  <a:lnTo>
                    <a:pt x="36" y="397"/>
                  </a:lnTo>
                  <a:lnTo>
                    <a:pt x="39" y="396"/>
                  </a:lnTo>
                  <a:lnTo>
                    <a:pt x="41" y="393"/>
                  </a:lnTo>
                  <a:lnTo>
                    <a:pt x="44" y="392"/>
                  </a:lnTo>
                  <a:lnTo>
                    <a:pt x="48" y="390"/>
                  </a:lnTo>
                  <a:lnTo>
                    <a:pt x="50" y="387"/>
                  </a:lnTo>
                  <a:lnTo>
                    <a:pt x="51" y="384"/>
                  </a:lnTo>
                  <a:lnTo>
                    <a:pt x="52" y="378"/>
                  </a:lnTo>
                  <a:lnTo>
                    <a:pt x="61" y="372"/>
                  </a:lnTo>
                  <a:lnTo>
                    <a:pt x="68" y="364"/>
                  </a:lnTo>
                  <a:lnTo>
                    <a:pt x="76" y="355"/>
                  </a:lnTo>
                  <a:lnTo>
                    <a:pt x="83" y="345"/>
                  </a:lnTo>
                  <a:lnTo>
                    <a:pt x="91" y="335"/>
                  </a:lnTo>
                  <a:lnTo>
                    <a:pt x="98" y="325"/>
                  </a:lnTo>
                  <a:lnTo>
                    <a:pt x="106" y="315"/>
                  </a:lnTo>
                  <a:lnTo>
                    <a:pt x="113" y="304"/>
                  </a:lnTo>
                  <a:lnTo>
                    <a:pt x="121" y="296"/>
                  </a:lnTo>
                  <a:lnTo>
                    <a:pt x="128" y="287"/>
                  </a:lnTo>
                  <a:lnTo>
                    <a:pt x="132" y="290"/>
                  </a:lnTo>
                  <a:lnTo>
                    <a:pt x="135" y="291"/>
                  </a:lnTo>
                  <a:lnTo>
                    <a:pt x="139" y="291"/>
                  </a:lnTo>
                  <a:lnTo>
                    <a:pt x="143" y="289"/>
                  </a:lnTo>
                  <a:lnTo>
                    <a:pt x="147" y="287"/>
                  </a:lnTo>
                  <a:lnTo>
                    <a:pt x="151" y="285"/>
                  </a:lnTo>
                  <a:lnTo>
                    <a:pt x="155" y="283"/>
                  </a:lnTo>
                  <a:lnTo>
                    <a:pt x="160" y="279"/>
                  </a:lnTo>
                  <a:lnTo>
                    <a:pt x="164" y="277"/>
                  </a:lnTo>
                  <a:lnTo>
                    <a:pt x="168" y="276"/>
                  </a:lnTo>
                  <a:lnTo>
                    <a:pt x="192" y="269"/>
                  </a:lnTo>
                  <a:lnTo>
                    <a:pt x="191" y="279"/>
                  </a:lnTo>
                  <a:lnTo>
                    <a:pt x="191" y="278"/>
                  </a:lnTo>
                  <a:lnTo>
                    <a:pt x="191" y="278"/>
                  </a:lnTo>
                  <a:lnTo>
                    <a:pt x="191" y="278"/>
                  </a:lnTo>
                  <a:lnTo>
                    <a:pt x="191" y="277"/>
                  </a:lnTo>
                  <a:lnTo>
                    <a:pt x="190" y="277"/>
                  </a:lnTo>
                  <a:lnTo>
                    <a:pt x="190" y="277"/>
                  </a:lnTo>
                  <a:lnTo>
                    <a:pt x="190" y="277"/>
                  </a:lnTo>
                  <a:lnTo>
                    <a:pt x="189" y="276"/>
                  </a:lnTo>
                  <a:lnTo>
                    <a:pt x="189" y="276"/>
                  </a:lnTo>
                  <a:lnTo>
                    <a:pt x="187" y="276"/>
                  </a:lnTo>
                  <a:lnTo>
                    <a:pt x="187" y="278"/>
                  </a:lnTo>
                  <a:lnTo>
                    <a:pt x="186" y="280"/>
                  </a:lnTo>
                  <a:lnTo>
                    <a:pt x="186" y="283"/>
                  </a:lnTo>
                  <a:lnTo>
                    <a:pt x="186" y="285"/>
                  </a:lnTo>
                  <a:lnTo>
                    <a:pt x="187" y="287"/>
                  </a:lnTo>
                  <a:lnTo>
                    <a:pt x="187" y="289"/>
                  </a:lnTo>
                  <a:lnTo>
                    <a:pt x="189" y="291"/>
                  </a:lnTo>
                  <a:lnTo>
                    <a:pt x="191" y="293"/>
                  </a:lnTo>
                  <a:lnTo>
                    <a:pt x="192" y="294"/>
                  </a:lnTo>
                  <a:lnTo>
                    <a:pt x="194" y="296"/>
                  </a:lnTo>
                  <a:lnTo>
                    <a:pt x="195" y="296"/>
                  </a:lnTo>
                  <a:lnTo>
                    <a:pt x="196" y="296"/>
                  </a:lnTo>
                  <a:lnTo>
                    <a:pt x="198" y="296"/>
                  </a:lnTo>
                  <a:lnTo>
                    <a:pt x="199" y="296"/>
                  </a:lnTo>
                  <a:lnTo>
                    <a:pt x="200" y="296"/>
                  </a:lnTo>
                  <a:lnTo>
                    <a:pt x="201" y="296"/>
                  </a:lnTo>
                  <a:lnTo>
                    <a:pt x="204" y="296"/>
                  </a:lnTo>
                  <a:lnTo>
                    <a:pt x="205" y="294"/>
                  </a:lnTo>
                  <a:lnTo>
                    <a:pt x="206" y="293"/>
                  </a:lnTo>
                  <a:lnTo>
                    <a:pt x="206" y="292"/>
                  </a:lnTo>
                  <a:lnTo>
                    <a:pt x="206" y="291"/>
                  </a:lnTo>
                  <a:lnTo>
                    <a:pt x="206" y="291"/>
                  </a:lnTo>
                  <a:lnTo>
                    <a:pt x="206" y="291"/>
                  </a:lnTo>
                  <a:lnTo>
                    <a:pt x="206" y="290"/>
                  </a:lnTo>
                  <a:lnTo>
                    <a:pt x="206" y="290"/>
                  </a:lnTo>
                  <a:lnTo>
                    <a:pt x="206" y="290"/>
                  </a:lnTo>
                  <a:lnTo>
                    <a:pt x="206" y="289"/>
                  </a:lnTo>
                  <a:lnTo>
                    <a:pt x="205" y="289"/>
                  </a:lnTo>
                  <a:lnTo>
                    <a:pt x="205" y="289"/>
                  </a:lnTo>
                  <a:lnTo>
                    <a:pt x="205" y="288"/>
                  </a:lnTo>
                  <a:lnTo>
                    <a:pt x="200" y="288"/>
                  </a:lnTo>
                  <a:lnTo>
                    <a:pt x="201" y="287"/>
                  </a:lnTo>
                  <a:lnTo>
                    <a:pt x="203" y="286"/>
                  </a:lnTo>
                  <a:lnTo>
                    <a:pt x="203" y="284"/>
                  </a:lnTo>
                  <a:lnTo>
                    <a:pt x="203" y="283"/>
                  </a:lnTo>
                  <a:lnTo>
                    <a:pt x="203" y="280"/>
                  </a:lnTo>
                  <a:lnTo>
                    <a:pt x="203" y="279"/>
                  </a:lnTo>
                  <a:lnTo>
                    <a:pt x="204" y="277"/>
                  </a:lnTo>
                  <a:lnTo>
                    <a:pt x="204" y="275"/>
                  </a:lnTo>
                  <a:lnTo>
                    <a:pt x="204" y="274"/>
                  </a:lnTo>
                  <a:lnTo>
                    <a:pt x="205" y="273"/>
                  </a:lnTo>
                  <a:lnTo>
                    <a:pt x="207" y="274"/>
                  </a:lnTo>
                  <a:lnTo>
                    <a:pt x="209" y="275"/>
                  </a:lnTo>
                  <a:lnTo>
                    <a:pt x="211" y="276"/>
                  </a:lnTo>
                  <a:lnTo>
                    <a:pt x="214" y="277"/>
                  </a:lnTo>
                  <a:lnTo>
                    <a:pt x="218" y="278"/>
                  </a:lnTo>
                  <a:lnTo>
                    <a:pt x="221" y="279"/>
                  </a:lnTo>
                  <a:lnTo>
                    <a:pt x="223" y="279"/>
                  </a:lnTo>
                  <a:lnTo>
                    <a:pt x="226" y="279"/>
                  </a:lnTo>
                  <a:lnTo>
                    <a:pt x="229" y="279"/>
                  </a:lnTo>
                  <a:lnTo>
                    <a:pt x="232" y="279"/>
                  </a:lnTo>
                  <a:lnTo>
                    <a:pt x="233" y="277"/>
                  </a:lnTo>
                  <a:lnTo>
                    <a:pt x="235" y="276"/>
                  </a:lnTo>
                  <a:lnTo>
                    <a:pt x="237" y="275"/>
                  </a:lnTo>
                  <a:lnTo>
                    <a:pt x="239" y="274"/>
                  </a:lnTo>
                  <a:lnTo>
                    <a:pt x="241" y="273"/>
                  </a:lnTo>
                  <a:lnTo>
                    <a:pt x="242" y="272"/>
                  </a:lnTo>
                  <a:lnTo>
                    <a:pt x="243" y="271"/>
                  </a:lnTo>
                  <a:lnTo>
                    <a:pt x="243" y="270"/>
                  </a:lnTo>
                  <a:lnTo>
                    <a:pt x="243" y="268"/>
                  </a:lnTo>
                  <a:lnTo>
                    <a:pt x="240" y="265"/>
                  </a:lnTo>
                  <a:lnTo>
                    <a:pt x="239" y="268"/>
                  </a:lnTo>
                  <a:lnTo>
                    <a:pt x="237" y="270"/>
                  </a:lnTo>
                  <a:lnTo>
                    <a:pt x="236" y="271"/>
                  </a:lnTo>
                  <a:lnTo>
                    <a:pt x="234" y="271"/>
                  </a:lnTo>
                  <a:lnTo>
                    <a:pt x="232" y="270"/>
                  </a:lnTo>
                  <a:lnTo>
                    <a:pt x="230" y="270"/>
                  </a:lnTo>
                  <a:lnTo>
                    <a:pt x="227" y="269"/>
                  </a:lnTo>
                  <a:lnTo>
                    <a:pt x="225" y="268"/>
                  </a:lnTo>
                  <a:lnTo>
                    <a:pt x="222" y="268"/>
                  </a:lnTo>
                  <a:lnTo>
                    <a:pt x="219" y="269"/>
                  </a:lnTo>
                  <a:lnTo>
                    <a:pt x="219" y="269"/>
                  </a:lnTo>
                  <a:lnTo>
                    <a:pt x="219" y="269"/>
                  </a:lnTo>
                  <a:lnTo>
                    <a:pt x="219" y="268"/>
                  </a:lnTo>
                  <a:lnTo>
                    <a:pt x="218" y="268"/>
                  </a:lnTo>
                  <a:lnTo>
                    <a:pt x="218" y="268"/>
                  </a:lnTo>
                  <a:lnTo>
                    <a:pt x="218" y="268"/>
                  </a:lnTo>
                  <a:lnTo>
                    <a:pt x="216" y="268"/>
                  </a:lnTo>
                  <a:lnTo>
                    <a:pt x="216" y="266"/>
                  </a:lnTo>
                  <a:lnTo>
                    <a:pt x="215" y="268"/>
                  </a:lnTo>
                  <a:lnTo>
                    <a:pt x="215" y="268"/>
                  </a:lnTo>
                  <a:lnTo>
                    <a:pt x="215" y="266"/>
                  </a:lnTo>
                  <a:lnTo>
                    <a:pt x="215" y="265"/>
                  </a:lnTo>
                  <a:lnTo>
                    <a:pt x="216" y="263"/>
                  </a:lnTo>
                  <a:lnTo>
                    <a:pt x="218" y="262"/>
                  </a:lnTo>
                  <a:lnTo>
                    <a:pt x="219" y="261"/>
                  </a:lnTo>
                  <a:lnTo>
                    <a:pt x="219" y="260"/>
                  </a:lnTo>
                  <a:lnTo>
                    <a:pt x="219" y="259"/>
                  </a:lnTo>
                  <a:lnTo>
                    <a:pt x="219" y="258"/>
                  </a:lnTo>
                  <a:lnTo>
                    <a:pt x="218" y="257"/>
                  </a:lnTo>
                  <a:lnTo>
                    <a:pt x="215" y="256"/>
                  </a:lnTo>
                  <a:lnTo>
                    <a:pt x="211" y="258"/>
                  </a:lnTo>
                  <a:lnTo>
                    <a:pt x="207" y="258"/>
                  </a:lnTo>
                  <a:lnTo>
                    <a:pt x="204" y="257"/>
                  </a:lnTo>
                  <a:lnTo>
                    <a:pt x="200" y="255"/>
                  </a:lnTo>
                  <a:lnTo>
                    <a:pt x="198" y="251"/>
                  </a:lnTo>
                  <a:lnTo>
                    <a:pt x="196" y="248"/>
                  </a:lnTo>
                  <a:lnTo>
                    <a:pt x="194" y="244"/>
                  </a:lnTo>
                  <a:lnTo>
                    <a:pt x="192" y="241"/>
                  </a:lnTo>
                  <a:lnTo>
                    <a:pt x="190" y="236"/>
                  </a:lnTo>
                  <a:lnTo>
                    <a:pt x="187" y="232"/>
                  </a:lnTo>
                  <a:lnTo>
                    <a:pt x="187" y="227"/>
                  </a:lnTo>
                  <a:lnTo>
                    <a:pt x="187" y="221"/>
                  </a:lnTo>
                  <a:lnTo>
                    <a:pt x="186" y="215"/>
                  </a:lnTo>
                  <a:lnTo>
                    <a:pt x="186" y="209"/>
                  </a:lnTo>
                  <a:lnTo>
                    <a:pt x="186" y="203"/>
                  </a:lnTo>
                  <a:lnTo>
                    <a:pt x="186" y="197"/>
                  </a:lnTo>
                  <a:lnTo>
                    <a:pt x="187" y="191"/>
                  </a:lnTo>
                  <a:lnTo>
                    <a:pt x="189" y="185"/>
                  </a:lnTo>
                  <a:lnTo>
                    <a:pt x="191" y="179"/>
                  </a:lnTo>
                  <a:lnTo>
                    <a:pt x="194" y="173"/>
                  </a:lnTo>
                  <a:lnTo>
                    <a:pt x="190" y="172"/>
                  </a:lnTo>
                  <a:lnTo>
                    <a:pt x="184" y="171"/>
                  </a:lnTo>
                  <a:lnTo>
                    <a:pt x="179" y="170"/>
                  </a:lnTo>
                  <a:lnTo>
                    <a:pt x="173" y="170"/>
                  </a:lnTo>
                  <a:lnTo>
                    <a:pt x="168" y="170"/>
                  </a:lnTo>
                  <a:lnTo>
                    <a:pt x="163" y="170"/>
                  </a:lnTo>
                  <a:lnTo>
                    <a:pt x="157" y="170"/>
                  </a:lnTo>
                  <a:lnTo>
                    <a:pt x="151" y="169"/>
                  </a:lnTo>
                  <a:lnTo>
                    <a:pt x="147" y="169"/>
                  </a:lnTo>
                  <a:lnTo>
                    <a:pt x="141" y="168"/>
                  </a:lnTo>
                  <a:lnTo>
                    <a:pt x="135" y="166"/>
                  </a:lnTo>
                  <a:lnTo>
                    <a:pt x="129" y="165"/>
                  </a:lnTo>
                  <a:lnTo>
                    <a:pt x="123" y="164"/>
                  </a:lnTo>
                  <a:lnTo>
                    <a:pt x="118" y="163"/>
                  </a:lnTo>
                  <a:lnTo>
                    <a:pt x="112" y="161"/>
                  </a:lnTo>
                  <a:lnTo>
                    <a:pt x="107" y="159"/>
                  </a:lnTo>
                  <a:lnTo>
                    <a:pt x="103" y="157"/>
                  </a:lnTo>
                  <a:lnTo>
                    <a:pt x="97" y="154"/>
                  </a:lnTo>
                  <a:lnTo>
                    <a:pt x="93" y="150"/>
                  </a:lnTo>
                  <a:lnTo>
                    <a:pt x="89" y="146"/>
                  </a:lnTo>
                  <a:lnTo>
                    <a:pt x="86" y="142"/>
                  </a:lnTo>
                  <a:lnTo>
                    <a:pt x="84" y="139"/>
                  </a:lnTo>
                  <a:lnTo>
                    <a:pt x="82" y="134"/>
                  </a:lnTo>
                  <a:lnTo>
                    <a:pt x="81" y="131"/>
                  </a:lnTo>
                  <a:lnTo>
                    <a:pt x="79" y="127"/>
                  </a:lnTo>
                  <a:lnTo>
                    <a:pt x="79" y="123"/>
                  </a:lnTo>
                  <a:lnTo>
                    <a:pt x="78" y="119"/>
                  </a:lnTo>
                  <a:lnTo>
                    <a:pt x="79" y="115"/>
                  </a:lnTo>
                  <a:lnTo>
                    <a:pt x="80" y="112"/>
                  </a:lnTo>
                  <a:lnTo>
                    <a:pt x="82" y="107"/>
                  </a:lnTo>
                  <a:lnTo>
                    <a:pt x="83" y="101"/>
                  </a:lnTo>
                  <a:lnTo>
                    <a:pt x="85" y="97"/>
                  </a:lnTo>
                  <a:lnTo>
                    <a:pt x="89" y="94"/>
                  </a:lnTo>
                  <a:lnTo>
                    <a:pt x="93" y="94"/>
                  </a:lnTo>
                  <a:lnTo>
                    <a:pt x="98" y="94"/>
                  </a:lnTo>
                  <a:lnTo>
                    <a:pt x="104" y="97"/>
                  </a:lnTo>
                  <a:lnTo>
                    <a:pt x="109" y="98"/>
                  </a:lnTo>
                  <a:lnTo>
                    <a:pt x="114" y="100"/>
                  </a:lnTo>
                  <a:lnTo>
                    <a:pt x="119" y="102"/>
                  </a:lnTo>
                  <a:lnTo>
                    <a:pt x="123" y="102"/>
                  </a:lnTo>
                  <a:lnTo>
                    <a:pt x="128" y="105"/>
                  </a:lnTo>
                  <a:lnTo>
                    <a:pt x="134" y="107"/>
                  </a:lnTo>
                  <a:lnTo>
                    <a:pt x="139" y="108"/>
                  </a:lnTo>
                  <a:lnTo>
                    <a:pt x="146" y="111"/>
                  </a:lnTo>
                  <a:lnTo>
                    <a:pt x="151" y="111"/>
                  </a:lnTo>
                  <a:lnTo>
                    <a:pt x="157" y="112"/>
                  </a:lnTo>
                  <a:lnTo>
                    <a:pt x="164" y="112"/>
                  </a:lnTo>
                  <a:lnTo>
                    <a:pt x="169" y="112"/>
                  </a:lnTo>
                  <a:lnTo>
                    <a:pt x="175" y="112"/>
                  </a:lnTo>
                  <a:lnTo>
                    <a:pt x="179" y="112"/>
                  </a:lnTo>
                  <a:lnTo>
                    <a:pt x="177" y="107"/>
                  </a:lnTo>
                  <a:lnTo>
                    <a:pt x="173" y="104"/>
                  </a:lnTo>
                  <a:lnTo>
                    <a:pt x="170" y="103"/>
                  </a:lnTo>
                  <a:lnTo>
                    <a:pt x="166" y="102"/>
                  </a:lnTo>
                  <a:lnTo>
                    <a:pt x="163" y="102"/>
                  </a:lnTo>
                  <a:lnTo>
                    <a:pt x="158" y="102"/>
                  </a:lnTo>
                  <a:lnTo>
                    <a:pt x="154" y="102"/>
                  </a:lnTo>
                  <a:lnTo>
                    <a:pt x="150" y="102"/>
                  </a:lnTo>
                  <a:lnTo>
                    <a:pt x="146" y="101"/>
                  </a:lnTo>
                  <a:lnTo>
                    <a:pt x="141" y="99"/>
                  </a:lnTo>
                  <a:lnTo>
                    <a:pt x="141" y="93"/>
                  </a:lnTo>
                  <a:lnTo>
                    <a:pt x="142" y="90"/>
                  </a:lnTo>
                  <a:lnTo>
                    <a:pt x="143" y="86"/>
                  </a:lnTo>
                  <a:lnTo>
                    <a:pt x="146" y="83"/>
                  </a:lnTo>
                  <a:lnTo>
                    <a:pt x="149" y="79"/>
                  </a:lnTo>
                  <a:lnTo>
                    <a:pt x="151" y="76"/>
                  </a:lnTo>
                  <a:lnTo>
                    <a:pt x="154" y="73"/>
                  </a:lnTo>
                  <a:lnTo>
                    <a:pt x="157" y="71"/>
                  </a:lnTo>
                  <a:lnTo>
                    <a:pt x="162" y="68"/>
                  </a:lnTo>
                  <a:lnTo>
                    <a:pt x="165" y="64"/>
                  </a:lnTo>
                  <a:lnTo>
                    <a:pt x="171" y="63"/>
                  </a:lnTo>
                  <a:lnTo>
                    <a:pt x="178" y="62"/>
                  </a:lnTo>
                  <a:lnTo>
                    <a:pt x="184" y="60"/>
                  </a:lnTo>
                  <a:lnTo>
                    <a:pt x="191" y="58"/>
                  </a:lnTo>
                  <a:lnTo>
                    <a:pt x="197" y="57"/>
                  </a:lnTo>
                  <a:lnTo>
                    <a:pt x="204" y="56"/>
                  </a:lnTo>
                  <a:lnTo>
                    <a:pt x="210" y="56"/>
                  </a:lnTo>
                  <a:lnTo>
                    <a:pt x="216" y="57"/>
                  </a:lnTo>
                  <a:lnTo>
                    <a:pt x="223" y="58"/>
                  </a:lnTo>
                  <a:lnTo>
                    <a:pt x="228" y="61"/>
                  </a:lnTo>
                  <a:lnTo>
                    <a:pt x="233" y="63"/>
                  </a:lnTo>
                  <a:lnTo>
                    <a:pt x="238" y="66"/>
                  </a:lnTo>
                  <a:lnTo>
                    <a:pt x="243" y="70"/>
                  </a:lnTo>
                  <a:lnTo>
                    <a:pt x="249" y="73"/>
                  </a:lnTo>
                  <a:lnTo>
                    <a:pt x="253" y="76"/>
                  </a:lnTo>
                  <a:lnTo>
                    <a:pt x="258" y="79"/>
                  </a:lnTo>
                  <a:lnTo>
                    <a:pt x="264" y="82"/>
                  </a:lnTo>
                  <a:lnTo>
                    <a:pt x="268" y="82"/>
                  </a:lnTo>
                  <a:lnTo>
                    <a:pt x="273" y="80"/>
                  </a:lnTo>
                  <a:lnTo>
                    <a:pt x="278" y="77"/>
                  </a:lnTo>
                  <a:lnTo>
                    <a:pt x="271" y="73"/>
                  </a:lnTo>
                  <a:lnTo>
                    <a:pt x="265" y="69"/>
                  </a:lnTo>
                  <a:lnTo>
                    <a:pt x="256" y="63"/>
                  </a:lnTo>
                  <a:lnTo>
                    <a:pt x="249" y="59"/>
                  </a:lnTo>
                  <a:lnTo>
                    <a:pt x="240" y="55"/>
                  </a:lnTo>
                  <a:lnTo>
                    <a:pt x="232" y="50"/>
                  </a:lnTo>
                  <a:lnTo>
                    <a:pt x="222" y="47"/>
                  </a:lnTo>
                  <a:lnTo>
                    <a:pt x="213" y="46"/>
                  </a:lnTo>
                  <a:lnTo>
                    <a:pt x="205" y="45"/>
                  </a:lnTo>
                  <a:lnTo>
                    <a:pt x="197" y="47"/>
                  </a:lnTo>
                  <a:lnTo>
                    <a:pt x="195" y="41"/>
                  </a:lnTo>
                  <a:lnTo>
                    <a:pt x="196" y="35"/>
                  </a:lnTo>
                  <a:lnTo>
                    <a:pt x="198" y="30"/>
                  </a:lnTo>
                  <a:lnTo>
                    <a:pt x="201" y="27"/>
                  </a:lnTo>
                  <a:lnTo>
                    <a:pt x="205" y="22"/>
                  </a:lnTo>
                  <a:lnTo>
                    <a:pt x="209" y="19"/>
                  </a:lnTo>
                  <a:lnTo>
                    <a:pt x="214" y="16"/>
                  </a:lnTo>
                  <a:lnTo>
                    <a:pt x="219" y="14"/>
                  </a:lnTo>
                  <a:lnTo>
                    <a:pt x="222" y="11"/>
                  </a:lnTo>
                  <a:lnTo>
                    <a:pt x="224" y="8"/>
                  </a:lnTo>
                  <a:lnTo>
                    <a:pt x="227" y="5"/>
                  </a:lnTo>
                  <a:lnTo>
                    <a:pt x="232" y="3"/>
                  </a:lnTo>
                  <a:lnTo>
                    <a:pt x="236" y="2"/>
                  </a:lnTo>
                  <a:lnTo>
                    <a:pt x="240" y="1"/>
                  </a:lnTo>
                  <a:lnTo>
                    <a:pt x="244" y="0"/>
                  </a:lnTo>
                  <a:lnTo>
                    <a:pt x="249" y="0"/>
                  </a:lnTo>
                  <a:lnTo>
                    <a:pt x="253" y="0"/>
                  </a:lnTo>
                  <a:lnTo>
                    <a:pt x="257" y="0"/>
                  </a:lnTo>
                  <a:lnTo>
                    <a:pt x="261" y="1"/>
                  </a:lnTo>
                  <a:lnTo>
                    <a:pt x="264" y="3"/>
                  </a:lnTo>
                  <a:lnTo>
                    <a:pt x="268" y="6"/>
                  </a:lnTo>
                  <a:lnTo>
                    <a:pt x="273" y="9"/>
                  </a:lnTo>
                  <a:lnTo>
                    <a:pt x="278" y="13"/>
                  </a:lnTo>
                  <a:lnTo>
                    <a:pt x="282" y="17"/>
                  </a:lnTo>
                  <a:lnTo>
                    <a:pt x="286" y="20"/>
                  </a:lnTo>
                  <a:lnTo>
                    <a:pt x="291" y="25"/>
                  </a:lnTo>
                  <a:lnTo>
                    <a:pt x="295" y="29"/>
                  </a:lnTo>
                  <a:lnTo>
                    <a:pt x="299" y="33"/>
                  </a:lnTo>
                  <a:lnTo>
                    <a:pt x="304" y="37"/>
                  </a:lnTo>
                  <a:lnTo>
                    <a:pt x="308" y="42"/>
                  </a:lnTo>
                  <a:lnTo>
                    <a:pt x="308" y="42"/>
                  </a:lnTo>
                  <a:lnTo>
                    <a:pt x="307" y="41"/>
                  </a:lnTo>
                  <a:close/>
                </a:path>
              </a:pathLst>
            </a:custGeom>
            <a:solidFill>
              <a:srgbClr val="00FF99"/>
            </a:solidFill>
            <a:ln w="9525">
              <a:noFill/>
              <a:round/>
              <a:headEnd/>
              <a:tailEnd/>
            </a:ln>
          </p:spPr>
          <p:txBody>
            <a:bodyPr/>
            <a:lstStyle/>
            <a:p>
              <a:endParaRPr lang="en-US"/>
            </a:p>
          </p:txBody>
        </p:sp>
        <p:sp>
          <p:nvSpPr>
            <p:cNvPr id="477224" name="Freeform 40"/>
            <p:cNvSpPr>
              <a:spLocks/>
            </p:cNvSpPr>
            <p:nvPr/>
          </p:nvSpPr>
          <p:spPr bwMode="auto">
            <a:xfrm>
              <a:off x="1892" y="2106"/>
              <a:ext cx="137" cy="375"/>
            </a:xfrm>
            <a:custGeom>
              <a:avLst/>
              <a:gdLst/>
              <a:ahLst/>
              <a:cxnLst>
                <a:cxn ang="0">
                  <a:pos x="131" y="26"/>
                </a:cxn>
                <a:cxn ang="0">
                  <a:pos x="120" y="40"/>
                </a:cxn>
                <a:cxn ang="0">
                  <a:pos x="107" y="55"/>
                </a:cxn>
                <a:cxn ang="0">
                  <a:pos x="97" y="75"/>
                </a:cxn>
                <a:cxn ang="0">
                  <a:pos x="84" y="92"/>
                </a:cxn>
                <a:cxn ang="0">
                  <a:pos x="71" y="115"/>
                </a:cxn>
                <a:cxn ang="0">
                  <a:pos x="57" y="140"/>
                </a:cxn>
                <a:cxn ang="0">
                  <a:pos x="47" y="167"/>
                </a:cxn>
                <a:cxn ang="0">
                  <a:pos x="42" y="176"/>
                </a:cxn>
                <a:cxn ang="0">
                  <a:pos x="39" y="187"/>
                </a:cxn>
                <a:cxn ang="0">
                  <a:pos x="28" y="209"/>
                </a:cxn>
                <a:cxn ang="0">
                  <a:pos x="22" y="242"/>
                </a:cxn>
                <a:cxn ang="0">
                  <a:pos x="17" y="279"/>
                </a:cxn>
                <a:cxn ang="0">
                  <a:pos x="16" y="299"/>
                </a:cxn>
                <a:cxn ang="0">
                  <a:pos x="12" y="304"/>
                </a:cxn>
                <a:cxn ang="0">
                  <a:pos x="15" y="311"/>
                </a:cxn>
                <a:cxn ang="0">
                  <a:pos x="16" y="332"/>
                </a:cxn>
                <a:cxn ang="0">
                  <a:pos x="17" y="355"/>
                </a:cxn>
                <a:cxn ang="0">
                  <a:pos x="19" y="367"/>
                </a:cxn>
                <a:cxn ang="0">
                  <a:pos x="16" y="370"/>
                </a:cxn>
                <a:cxn ang="0">
                  <a:pos x="15" y="375"/>
                </a:cxn>
                <a:cxn ang="0">
                  <a:pos x="11" y="370"/>
                </a:cxn>
                <a:cxn ang="0">
                  <a:pos x="8" y="366"/>
                </a:cxn>
                <a:cxn ang="0">
                  <a:pos x="4" y="360"/>
                </a:cxn>
                <a:cxn ang="0">
                  <a:pos x="7" y="357"/>
                </a:cxn>
                <a:cxn ang="0">
                  <a:pos x="5" y="353"/>
                </a:cxn>
                <a:cxn ang="0">
                  <a:pos x="9" y="346"/>
                </a:cxn>
                <a:cxn ang="0">
                  <a:pos x="4" y="330"/>
                </a:cxn>
                <a:cxn ang="0">
                  <a:pos x="7" y="315"/>
                </a:cxn>
                <a:cxn ang="0">
                  <a:pos x="0" y="302"/>
                </a:cxn>
                <a:cxn ang="0">
                  <a:pos x="0" y="292"/>
                </a:cxn>
                <a:cxn ang="0">
                  <a:pos x="2" y="281"/>
                </a:cxn>
                <a:cxn ang="0">
                  <a:pos x="5" y="271"/>
                </a:cxn>
                <a:cxn ang="0">
                  <a:pos x="8" y="253"/>
                </a:cxn>
                <a:cxn ang="0">
                  <a:pos x="11" y="236"/>
                </a:cxn>
                <a:cxn ang="0">
                  <a:pos x="13" y="227"/>
                </a:cxn>
                <a:cxn ang="0">
                  <a:pos x="13" y="218"/>
                </a:cxn>
                <a:cxn ang="0">
                  <a:pos x="20" y="203"/>
                </a:cxn>
                <a:cxn ang="0">
                  <a:pos x="25" y="196"/>
                </a:cxn>
                <a:cxn ang="0">
                  <a:pos x="28" y="185"/>
                </a:cxn>
                <a:cxn ang="0">
                  <a:pos x="31" y="178"/>
                </a:cxn>
                <a:cxn ang="0">
                  <a:pos x="32" y="172"/>
                </a:cxn>
                <a:cxn ang="0">
                  <a:pos x="33" y="165"/>
                </a:cxn>
                <a:cxn ang="0">
                  <a:pos x="53" y="124"/>
                </a:cxn>
                <a:cxn ang="0">
                  <a:pos x="57" y="116"/>
                </a:cxn>
                <a:cxn ang="0">
                  <a:pos x="65" y="103"/>
                </a:cxn>
                <a:cxn ang="0">
                  <a:pos x="75" y="90"/>
                </a:cxn>
                <a:cxn ang="0">
                  <a:pos x="83" y="80"/>
                </a:cxn>
                <a:cxn ang="0">
                  <a:pos x="91" y="71"/>
                </a:cxn>
                <a:cxn ang="0">
                  <a:pos x="98" y="52"/>
                </a:cxn>
                <a:cxn ang="0">
                  <a:pos x="116" y="33"/>
                </a:cxn>
                <a:cxn ang="0">
                  <a:pos x="128" y="13"/>
                </a:cxn>
                <a:cxn ang="0">
                  <a:pos x="123" y="7"/>
                </a:cxn>
                <a:cxn ang="0">
                  <a:pos x="117" y="3"/>
                </a:cxn>
                <a:cxn ang="0">
                  <a:pos x="116" y="1"/>
                </a:cxn>
                <a:cxn ang="0">
                  <a:pos x="126" y="4"/>
                </a:cxn>
                <a:cxn ang="0">
                  <a:pos x="135" y="11"/>
                </a:cxn>
              </a:cxnLst>
              <a:rect l="0" t="0" r="r" b="b"/>
              <a:pathLst>
                <a:path w="137" h="375">
                  <a:moveTo>
                    <a:pt x="136" y="12"/>
                  </a:moveTo>
                  <a:lnTo>
                    <a:pt x="135" y="17"/>
                  </a:lnTo>
                  <a:lnTo>
                    <a:pt x="133" y="23"/>
                  </a:lnTo>
                  <a:lnTo>
                    <a:pt x="131" y="26"/>
                  </a:lnTo>
                  <a:lnTo>
                    <a:pt x="129" y="30"/>
                  </a:lnTo>
                  <a:lnTo>
                    <a:pt x="127" y="33"/>
                  </a:lnTo>
                  <a:lnTo>
                    <a:pt x="123" y="37"/>
                  </a:lnTo>
                  <a:lnTo>
                    <a:pt x="120" y="40"/>
                  </a:lnTo>
                  <a:lnTo>
                    <a:pt x="117" y="43"/>
                  </a:lnTo>
                  <a:lnTo>
                    <a:pt x="114" y="46"/>
                  </a:lnTo>
                  <a:lnTo>
                    <a:pt x="111" y="50"/>
                  </a:lnTo>
                  <a:lnTo>
                    <a:pt x="107" y="55"/>
                  </a:lnTo>
                  <a:lnTo>
                    <a:pt x="105" y="60"/>
                  </a:lnTo>
                  <a:lnTo>
                    <a:pt x="102" y="65"/>
                  </a:lnTo>
                  <a:lnTo>
                    <a:pt x="99" y="70"/>
                  </a:lnTo>
                  <a:lnTo>
                    <a:pt x="97" y="75"/>
                  </a:lnTo>
                  <a:lnTo>
                    <a:pt x="93" y="81"/>
                  </a:lnTo>
                  <a:lnTo>
                    <a:pt x="90" y="85"/>
                  </a:lnTo>
                  <a:lnTo>
                    <a:pt x="87" y="88"/>
                  </a:lnTo>
                  <a:lnTo>
                    <a:pt x="84" y="92"/>
                  </a:lnTo>
                  <a:lnTo>
                    <a:pt x="79" y="94"/>
                  </a:lnTo>
                  <a:lnTo>
                    <a:pt x="77" y="101"/>
                  </a:lnTo>
                  <a:lnTo>
                    <a:pt x="74" y="109"/>
                  </a:lnTo>
                  <a:lnTo>
                    <a:pt x="71" y="115"/>
                  </a:lnTo>
                  <a:lnTo>
                    <a:pt x="68" y="122"/>
                  </a:lnTo>
                  <a:lnTo>
                    <a:pt x="64" y="128"/>
                  </a:lnTo>
                  <a:lnTo>
                    <a:pt x="60" y="133"/>
                  </a:lnTo>
                  <a:lnTo>
                    <a:pt x="57" y="140"/>
                  </a:lnTo>
                  <a:lnTo>
                    <a:pt x="54" y="147"/>
                  </a:lnTo>
                  <a:lnTo>
                    <a:pt x="51" y="155"/>
                  </a:lnTo>
                  <a:lnTo>
                    <a:pt x="49" y="164"/>
                  </a:lnTo>
                  <a:lnTo>
                    <a:pt x="47" y="167"/>
                  </a:lnTo>
                  <a:lnTo>
                    <a:pt x="46" y="169"/>
                  </a:lnTo>
                  <a:lnTo>
                    <a:pt x="44" y="172"/>
                  </a:lnTo>
                  <a:lnTo>
                    <a:pt x="43" y="174"/>
                  </a:lnTo>
                  <a:lnTo>
                    <a:pt x="42" y="176"/>
                  </a:lnTo>
                  <a:lnTo>
                    <a:pt x="41" y="179"/>
                  </a:lnTo>
                  <a:lnTo>
                    <a:pt x="40" y="182"/>
                  </a:lnTo>
                  <a:lnTo>
                    <a:pt x="39" y="184"/>
                  </a:lnTo>
                  <a:lnTo>
                    <a:pt x="39" y="187"/>
                  </a:lnTo>
                  <a:lnTo>
                    <a:pt x="37" y="190"/>
                  </a:lnTo>
                  <a:lnTo>
                    <a:pt x="36" y="189"/>
                  </a:lnTo>
                  <a:lnTo>
                    <a:pt x="31" y="214"/>
                  </a:lnTo>
                  <a:lnTo>
                    <a:pt x="28" y="209"/>
                  </a:lnTo>
                  <a:lnTo>
                    <a:pt x="27" y="216"/>
                  </a:lnTo>
                  <a:lnTo>
                    <a:pt x="26" y="225"/>
                  </a:lnTo>
                  <a:lnTo>
                    <a:pt x="23" y="233"/>
                  </a:lnTo>
                  <a:lnTo>
                    <a:pt x="22" y="242"/>
                  </a:lnTo>
                  <a:lnTo>
                    <a:pt x="21" y="251"/>
                  </a:lnTo>
                  <a:lnTo>
                    <a:pt x="19" y="260"/>
                  </a:lnTo>
                  <a:lnTo>
                    <a:pt x="18" y="269"/>
                  </a:lnTo>
                  <a:lnTo>
                    <a:pt x="17" y="279"/>
                  </a:lnTo>
                  <a:lnTo>
                    <a:pt x="15" y="287"/>
                  </a:lnTo>
                  <a:lnTo>
                    <a:pt x="15" y="296"/>
                  </a:lnTo>
                  <a:lnTo>
                    <a:pt x="16" y="297"/>
                  </a:lnTo>
                  <a:lnTo>
                    <a:pt x="16" y="299"/>
                  </a:lnTo>
                  <a:lnTo>
                    <a:pt x="15" y="301"/>
                  </a:lnTo>
                  <a:lnTo>
                    <a:pt x="14" y="302"/>
                  </a:lnTo>
                  <a:lnTo>
                    <a:pt x="13" y="303"/>
                  </a:lnTo>
                  <a:lnTo>
                    <a:pt x="12" y="304"/>
                  </a:lnTo>
                  <a:lnTo>
                    <a:pt x="11" y="307"/>
                  </a:lnTo>
                  <a:lnTo>
                    <a:pt x="11" y="308"/>
                  </a:lnTo>
                  <a:lnTo>
                    <a:pt x="12" y="309"/>
                  </a:lnTo>
                  <a:lnTo>
                    <a:pt x="15" y="311"/>
                  </a:lnTo>
                  <a:lnTo>
                    <a:pt x="16" y="315"/>
                  </a:lnTo>
                  <a:lnTo>
                    <a:pt x="16" y="322"/>
                  </a:lnTo>
                  <a:lnTo>
                    <a:pt x="16" y="327"/>
                  </a:lnTo>
                  <a:lnTo>
                    <a:pt x="16" y="332"/>
                  </a:lnTo>
                  <a:lnTo>
                    <a:pt x="16" y="339"/>
                  </a:lnTo>
                  <a:lnTo>
                    <a:pt x="16" y="344"/>
                  </a:lnTo>
                  <a:lnTo>
                    <a:pt x="17" y="351"/>
                  </a:lnTo>
                  <a:lnTo>
                    <a:pt x="17" y="355"/>
                  </a:lnTo>
                  <a:lnTo>
                    <a:pt x="18" y="360"/>
                  </a:lnTo>
                  <a:lnTo>
                    <a:pt x="20" y="365"/>
                  </a:lnTo>
                  <a:lnTo>
                    <a:pt x="19" y="366"/>
                  </a:lnTo>
                  <a:lnTo>
                    <a:pt x="19" y="367"/>
                  </a:lnTo>
                  <a:lnTo>
                    <a:pt x="18" y="368"/>
                  </a:lnTo>
                  <a:lnTo>
                    <a:pt x="17" y="369"/>
                  </a:lnTo>
                  <a:lnTo>
                    <a:pt x="16" y="369"/>
                  </a:lnTo>
                  <a:lnTo>
                    <a:pt x="16" y="370"/>
                  </a:lnTo>
                  <a:lnTo>
                    <a:pt x="15" y="371"/>
                  </a:lnTo>
                  <a:lnTo>
                    <a:pt x="14" y="372"/>
                  </a:lnTo>
                  <a:lnTo>
                    <a:pt x="14" y="373"/>
                  </a:lnTo>
                  <a:lnTo>
                    <a:pt x="15" y="375"/>
                  </a:lnTo>
                  <a:lnTo>
                    <a:pt x="14" y="373"/>
                  </a:lnTo>
                  <a:lnTo>
                    <a:pt x="13" y="372"/>
                  </a:lnTo>
                  <a:lnTo>
                    <a:pt x="12" y="371"/>
                  </a:lnTo>
                  <a:lnTo>
                    <a:pt x="11" y="370"/>
                  </a:lnTo>
                  <a:lnTo>
                    <a:pt x="11" y="369"/>
                  </a:lnTo>
                  <a:lnTo>
                    <a:pt x="9" y="368"/>
                  </a:lnTo>
                  <a:lnTo>
                    <a:pt x="9" y="367"/>
                  </a:lnTo>
                  <a:lnTo>
                    <a:pt x="8" y="366"/>
                  </a:lnTo>
                  <a:lnTo>
                    <a:pt x="8" y="364"/>
                  </a:lnTo>
                  <a:lnTo>
                    <a:pt x="9" y="362"/>
                  </a:lnTo>
                  <a:lnTo>
                    <a:pt x="7" y="364"/>
                  </a:lnTo>
                  <a:lnTo>
                    <a:pt x="4" y="360"/>
                  </a:lnTo>
                  <a:lnTo>
                    <a:pt x="5" y="358"/>
                  </a:lnTo>
                  <a:lnTo>
                    <a:pt x="7" y="361"/>
                  </a:lnTo>
                  <a:lnTo>
                    <a:pt x="7" y="359"/>
                  </a:lnTo>
                  <a:lnTo>
                    <a:pt x="7" y="357"/>
                  </a:lnTo>
                  <a:lnTo>
                    <a:pt x="7" y="356"/>
                  </a:lnTo>
                  <a:lnTo>
                    <a:pt x="7" y="355"/>
                  </a:lnTo>
                  <a:lnTo>
                    <a:pt x="6" y="354"/>
                  </a:lnTo>
                  <a:lnTo>
                    <a:pt x="5" y="353"/>
                  </a:lnTo>
                  <a:lnTo>
                    <a:pt x="5" y="352"/>
                  </a:lnTo>
                  <a:lnTo>
                    <a:pt x="6" y="351"/>
                  </a:lnTo>
                  <a:lnTo>
                    <a:pt x="7" y="349"/>
                  </a:lnTo>
                  <a:lnTo>
                    <a:pt x="9" y="346"/>
                  </a:lnTo>
                  <a:lnTo>
                    <a:pt x="5" y="343"/>
                  </a:lnTo>
                  <a:lnTo>
                    <a:pt x="4" y="339"/>
                  </a:lnTo>
                  <a:lnTo>
                    <a:pt x="3" y="335"/>
                  </a:lnTo>
                  <a:lnTo>
                    <a:pt x="4" y="330"/>
                  </a:lnTo>
                  <a:lnTo>
                    <a:pt x="5" y="327"/>
                  </a:lnTo>
                  <a:lnTo>
                    <a:pt x="6" y="323"/>
                  </a:lnTo>
                  <a:lnTo>
                    <a:pt x="7" y="318"/>
                  </a:lnTo>
                  <a:lnTo>
                    <a:pt x="7" y="315"/>
                  </a:lnTo>
                  <a:lnTo>
                    <a:pt x="4" y="313"/>
                  </a:lnTo>
                  <a:lnTo>
                    <a:pt x="0" y="311"/>
                  </a:lnTo>
                  <a:lnTo>
                    <a:pt x="0" y="307"/>
                  </a:lnTo>
                  <a:lnTo>
                    <a:pt x="0" y="302"/>
                  </a:lnTo>
                  <a:lnTo>
                    <a:pt x="0" y="299"/>
                  </a:lnTo>
                  <a:lnTo>
                    <a:pt x="0" y="297"/>
                  </a:lnTo>
                  <a:lnTo>
                    <a:pt x="0" y="294"/>
                  </a:lnTo>
                  <a:lnTo>
                    <a:pt x="0" y="292"/>
                  </a:lnTo>
                  <a:lnTo>
                    <a:pt x="1" y="289"/>
                  </a:lnTo>
                  <a:lnTo>
                    <a:pt x="1" y="287"/>
                  </a:lnTo>
                  <a:lnTo>
                    <a:pt x="1" y="284"/>
                  </a:lnTo>
                  <a:lnTo>
                    <a:pt x="2" y="281"/>
                  </a:lnTo>
                  <a:lnTo>
                    <a:pt x="4" y="283"/>
                  </a:lnTo>
                  <a:lnTo>
                    <a:pt x="7" y="280"/>
                  </a:lnTo>
                  <a:lnTo>
                    <a:pt x="6" y="275"/>
                  </a:lnTo>
                  <a:lnTo>
                    <a:pt x="5" y="271"/>
                  </a:lnTo>
                  <a:lnTo>
                    <a:pt x="6" y="267"/>
                  </a:lnTo>
                  <a:lnTo>
                    <a:pt x="6" y="261"/>
                  </a:lnTo>
                  <a:lnTo>
                    <a:pt x="7" y="257"/>
                  </a:lnTo>
                  <a:lnTo>
                    <a:pt x="8" y="253"/>
                  </a:lnTo>
                  <a:lnTo>
                    <a:pt x="9" y="249"/>
                  </a:lnTo>
                  <a:lnTo>
                    <a:pt x="9" y="244"/>
                  </a:lnTo>
                  <a:lnTo>
                    <a:pt x="11" y="240"/>
                  </a:lnTo>
                  <a:lnTo>
                    <a:pt x="11" y="236"/>
                  </a:lnTo>
                  <a:lnTo>
                    <a:pt x="12" y="233"/>
                  </a:lnTo>
                  <a:lnTo>
                    <a:pt x="13" y="231"/>
                  </a:lnTo>
                  <a:lnTo>
                    <a:pt x="13" y="229"/>
                  </a:lnTo>
                  <a:lnTo>
                    <a:pt x="13" y="227"/>
                  </a:lnTo>
                  <a:lnTo>
                    <a:pt x="13" y="225"/>
                  </a:lnTo>
                  <a:lnTo>
                    <a:pt x="13" y="223"/>
                  </a:lnTo>
                  <a:lnTo>
                    <a:pt x="13" y="221"/>
                  </a:lnTo>
                  <a:lnTo>
                    <a:pt x="13" y="218"/>
                  </a:lnTo>
                  <a:lnTo>
                    <a:pt x="14" y="216"/>
                  </a:lnTo>
                  <a:lnTo>
                    <a:pt x="15" y="214"/>
                  </a:lnTo>
                  <a:lnTo>
                    <a:pt x="20" y="214"/>
                  </a:lnTo>
                  <a:lnTo>
                    <a:pt x="20" y="203"/>
                  </a:lnTo>
                  <a:lnTo>
                    <a:pt x="23" y="203"/>
                  </a:lnTo>
                  <a:lnTo>
                    <a:pt x="23" y="201"/>
                  </a:lnTo>
                  <a:lnTo>
                    <a:pt x="25" y="198"/>
                  </a:lnTo>
                  <a:lnTo>
                    <a:pt x="25" y="196"/>
                  </a:lnTo>
                  <a:lnTo>
                    <a:pt x="26" y="193"/>
                  </a:lnTo>
                  <a:lnTo>
                    <a:pt x="27" y="190"/>
                  </a:lnTo>
                  <a:lnTo>
                    <a:pt x="27" y="187"/>
                  </a:lnTo>
                  <a:lnTo>
                    <a:pt x="28" y="185"/>
                  </a:lnTo>
                  <a:lnTo>
                    <a:pt x="28" y="182"/>
                  </a:lnTo>
                  <a:lnTo>
                    <a:pt x="28" y="179"/>
                  </a:lnTo>
                  <a:lnTo>
                    <a:pt x="28" y="175"/>
                  </a:lnTo>
                  <a:lnTo>
                    <a:pt x="31" y="178"/>
                  </a:lnTo>
                  <a:lnTo>
                    <a:pt x="34" y="175"/>
                  </a:lnTo>
                  <a:lnTo>
                    <a:pt x="33" y="174"/>
                  </a:lnTo>
                  <a:lnTo>
                    <a:pt x="32" y="173"/>
                  </a:lnTo>
                  <a:lnTo>
                    <a:pt x="32" y="172"/>
                  </a:lnTo>
                  <a:lnTo>
                    <a:pt x="32" y="171"/>
                  </a:lnTo>
                  <a:lnTo>
                    <a:pt x="32" y="169"/>
                  </a:lnTo>
                  <a:lnTo>
                    <a:pt x="32" y="167"/>
                  </a:lnTo>
                  <a:lnTo>
                    <a:pt x="33" y="165"/>
                  </a:lnTo>
                  <a:lnTo>
                    <a:pt x="33" y="164"/>
                  </a:lnTo>
                  <a:lnTo>
                    <a:pt x="33" y="161"/>
                  </a:lnTo>
                  <a:lnTo>
                    <a:pt x="34" y="160"/>
                  </a:lnTo>
                  <a:lnTo>
                    <a:pt x="53" y="124"/>
                  </a:lnTo>
                  <a:lnTo>
                    <a:pt x="55" y="126"/>
                  </a:lnTo>
                  <a:lnTo>
                    <a:pt x="58" y="123"/>
                  </a:lnTo>
                  <a:lnTo>
                    <a:pt x="55" y="118"/>
                  </a:lnTo>
                  <a:lnTo>
                    <a:pt x="57" y="116"/>
                  </a:lnTo>
                  <a:lnTo>
                    <a:pt x="60" y="113"/>
                  </a:lnTo>
                  <a:lnTo>
                    <a:pt x="62" y="110"/>
                  </a:lnTo>
                  <a:lnTo>
                    <a:pt x="63" y="107"/>
                  </a:lnTo>
                  <a:lnTo>
                    <a:pt x="65" y="103"/>
                  </a:lnTo>
                  <a:lnTo>
                    <a:pt x="68" y="99"/>
                  </a:lnTo>
                  <a:lnTo>
                    <a:pt x="70" y="96"/>
                  </a:lnTo>
                  <a:lnTo>
                    <a:pt x="72" y="94"/>
                  </a:lnTo>
                  <a:lnTo>
                    <a:pt x="75" y="90"/>
                  </a:lnTo>
                  <a:lnTo>
                    <a:pt x="77" y="87"/>
                  </a:lnTo>
                  <a:lnTo>
                    <a:pt x="79" y="84"/>
                  </a:lnTo>
                  <a:lnTo>
                    <a:pt x="80" y="82"/>
                  </a:lnTo>
                  <a:lnTo>
                    <a:pt x="83" y="80"/>
                  </a:lnTo>
                  <a:lnTo>
                    <a:pt x="85" y="78"/>
                  </a:lnTo>
                  <a:lnTo>
                    <a:pt x="87" y="75"/>
                  </a:lnTo>
                  <a:lnTo>
                    <a:pt x="89" y="73"/>
                  </a:lnTo>
                  <a:lnTo>
                    <a:pt x="91" y="71"/>
                  </a:lnTo>
                  <a:lnTo>
                    <a:pt x="92" y="68"/>
                  </a:lnTo>
                  <a:lnTo>
                    <a:pt x="93" y="64"/>
                  </a:lnTo>
                  <a:lnTo>
                    <a:pt x="94" y="57"/>
                  </a:lnTo>
                  <a:lnTo>
                    <a:pt x="98" y="52"/>
                  </a:lnTo>
                  <a:lnTo>
                    <a:pt x="102" y="47"/>
                  </a:lnTo>
                  <a:lnTo>
                    <a:pt x="106" y="43"/>
                  </a:lnTo>
                  <a:lnTo>
                    <a:pt x="112" y="39"/>
                  </a:lnTo>
                  <a:lnTo>
                    <a:pt x="116" y="33"/>
                  </a:lnTo>
                  <a:lnTo>
                    <a:pt x="120" y="29"/>
                  </a:lnTo>
                  <a:lnTo>
                    <a:pt x="123" y="25"/>
                  </a:lnTo>
                  <a:lnTo>
                    <a:pt x="127" y="19"/>
                  </a:lnTo>
                  <a:lnTo>
                    <a:pt x="128" y="13"/>
                  </a:lnTo>
                  <a:lnTo>
                    <a:pt x="128" y="7"/>
                  </a:lnTo>
                  <a:lnTo>
                    <a:pt x="127" y="7"/>
                  </a:lnTo>
                  <a:lnTo>
                    <a:pt x="125" y="7"/>
                  </a:lnTo>
                  <a:lnTo>
                    <a:pt x="123" y="7"/>
                  </a:lnTo>
                  <a:lnTo>
                    <a:pt x="121" y="7"/>
                  </a:lnTo>
                  <a:lnTo>
                    <a:pt x="120" y="5"/>
                  </a:lnTo>
                  <a:lnTo>
                    <a:pt x="118" y="4"/>
                  </a:lnTo>
                  <a:lnTo>
                    <a:pt x="117" y="3"/>
                  </a:lnTo>
                  <a:lnTo>
                    <a:pt x="116" y="2"/>
                  </a:lnTo>
                  <a:lnTo>
                    <a:pt x="115" y="1"/>
                  </a:lnTo>
                  <a:lnTo>
                    <a:pt x="114" y="0"/>
                  </a:lnTo>
                  <a:lnTo>
                    <a:pt x="116" y="1"/>
                  </a:lnTo>
                  <a:lnTo>
                    <a:pt x="118" y="1"/>
                  </a:lnTo>
                  <a:lnTo>
                    <a:pt x="121" y="2"/>
                  </a:lnTo>
                  <a:lnTo>
                    <a:pt x="123" y="3"/>
                  </a:lnTo>
                  <a:lnTo>
                    <a:pt x="126" y="4"/>
                  </a:lnTo>
                  <a:lnTo>
                    <a:pt x="128" y="5"/>
                  </a:lnTo>
                  <a:lnTo>
                    <a:pt x="131" y="7"/>
                  </a:lnTo>
                  <a:lnTo>
                    <a:pt x="133" y="9"/>
                  </a:lnTo>
                  <a:lnTo>
                    <a:pt x="135" y="11"/>
                  </a:lnTo>
                  <a:lnTo>
                    <a:pt x="137" y="12"/>
                  </a:lnTo>
                  <a:lnTo>
                    <a:pt x="137" y="12"/>
                  </a:lnTo>
                  <a:lnTo>
                    <a:pt x="136" y="12"/>
                  </a:lnTo>
                  <a:close/>
                </a:path>
              </a:pathLst>
            </a:custGeom>
            <a:solidFill>
              <a:srgbClr val="000000"/>
            </a:solidFill>
            <a:ln w="9525">
              <a:noFill/>
              <a:round/>
              <a:headEnd/>
              <a:tailEnd/>
            </a:ln>
          </p:spPr>
          <p:txBody>
            <a:bodyPr/>
            <a:lstStyle/>
            <a:p>
              <a:endParaRPr lang="en-US"/>
            </a:p>
          </p:txBody>
        </p:sp>
        <p:sp>
          <p:nvSpPr>
            <p:cNvPr id="477225" name="Freeform 41"/>
            <p:cNvSpPr>
              <a:spLocks/>
            </p:cNvSpPr>
            <p:nvPr/>
          </p:nvSpPr>
          <p:spPr bwMode="auto">
            <a:xfrm>
              <a:off x="640" y="2145"/>
              <a:ext cx="8" cy="11"/>
            </a:xfrm>
            <a:custGeom>
              <a:avLst/>
              <a:gdLst/>
              <a:ahLst/>
              <a:cxnLst>
                <a:cxn ang="0">
                  <a:pos x="7" y="0"/>
                </a:cxn>
                <a:cxn ang="0">
                  <a:pos x="0" y="11"/>
                </a:cxn>
                <a:cxn ang="0">
                  <a:pos x="3" y="11"/>
                </a:cxn>
                <a:cxn ang="0">
                  <a:pos x="4" y="10"/>
                </a:cxn>
                <a:cxn ang="0">
                  <a:pos x="4" y="8"/>
                </a:cxn>
                <a:cxn ang="0">
                  <a:pos x="4" y="7"/>
                </a:cxn>
                <a:cxn ang="0">
                  <a:pos x="3" y="6"/>
                </a:cxn>
                <a:cxn ang="0">
                  <a:pos x="3" y="5"/>
                </a:cxn>
                <a:cxn ang="0">
                  <a:pos x="3" y="4"/>
                </a:cxn>
                <a:cxn ang="0">
                  <a:pos x="3" y="3"/>
                </a:cxn>
                <a:cxn ang="0">
                  <a:pos x="3" y="2"/>
                </a:cxn>
                <a:cxn ang="0">
                  <a:pos x="4" y="1"/>
                </a:cxn>
                <a:cxn ang="0">
                  <a:pos x="8" y="1"/>
                </a:cxn>
                <a:cxn ang="0">
                  <a:pos x="8" y="1"/>
                </a:cxn>
                <a:cxn ang="0">
                  <a:pos x="7" y="0"/>
                </a:cxn>
              </a:cxnLst>
              <a:rect l="0" t="0" r="r" b="b"/>
              <a:pathLst>
                <a:path w="8" h="11">
                  <a:moveTo>
                    <a:pt x="7" y="0"/>
                  </a:moveTo>
                  <a:lnTo>
                    <a:pt x="0" y="11"/>
                  </a:lnTo>
                  <a:lnTo>
                    <a:pt x="3" y="11"/>
                  </a:lnTo>
                  <a:lnTo>
                    <a:pt x="4" y="10"/>
                  </a:lnTo>
                  <a:lnTo>
                    <a:pt x="4" y="8"/>
                  </a:lnTo>
                  <a:lnTo>
                    <a:pt x="4" y="7"/>
                  </a:lnTo>
                  <a:lnTo>
                    <a:pt x="3" y="6"/>
                  </a:lnTo>
                  <a:lnTo>
                    <a:pt x="3" y="5"/>
                  </a:lnTo>
                  <a:lnTo>
                    <a:pt x="3" y="4"/>
                  </a:lnTo>
                  <a:lnTo>
                    <a:pt x="3" y="3"/>
                  </a:lnTo>
                  <a:lnTo>
                    <a:pt x="3" y="2"/>
                  </a:lnTo>
                  <a:lnTo>
                    <a:pt x="4" y="1"/>
                  </a:lnTo>
                  <a:lnTo>
                    <a:pt x="8" y="1"/>
                  </a:lnTo>
                  <a:lnTo>
                    <a:pt x="8" y="1"/>
                  </a:lnTo>
                  <a:lnTo>
                    <a:pt x="7" y="0"/>
                  </a:lnTo>
                  <a:close/>
                </a:path>
              </a:pathLst>
            </a:custGeom>
            <a:solidFill>
              <a:srgbClr val="FFFFFF"/>
            </a:solidFill>
            <a:ln w="9525">
              <a:noFill/>
              <a:round/>
              <a:headEnd/>
              <a:tailEnd/>
            </a:ln>
          </p:spPr>
          <p:txBody>
            <a:bodyPr/>
            <a:lstStyle/>
            <a:p>
              <a:endParaRPr lang="en-US"/>
            </a:p>
          </p:txBody>
        </p:sp>
        <p:sp>
          <p:nvSpPr>
            <p:cNvPr id="477226" name="Freeform 42"/>
            <p:cNvSpPr>
              <a:spLocks/>
            </p:cNvSpPr>
            <p:nvPr/>
          </p:nvSpPr>
          <p:spPr bwMode="auto">
            <a:xfrm>
              <a:off x="644" y="2155"/>
              <a:ext cx="13" cy="24"/>
            </a:xfrm>
            <a:custGeom>
              <a:avLst/>
              <a:gdLst/>
              <a:ahLst/>
              <a:cxnLst>
                <a:cxn ang="0">
                  <a:pos x="13" y="1"/>
                </a:cxn>
                <a:cxn ang="0">
                  <a:pos x="13" y="4"/>
                </a:cxn>
                <a:cxn ang="0">
                  <a:pos x="13" y="7"/>
                </a:cxn>
                <a:cxn ang="0">
                  <a:pos x="11" y="9"/>
                </a:cxn>
                <a:cxn ang="0">
                  <a:pos x="10" y="11"/>
                </a:cxn>
                <a:cxn ang="0">
                  <a:pos x="8" y="13"/>
                </a:cxn>
                <a:cxn ang="0">
                  <a:pos x="7" y="16"/>
                </a:cxn>
                <a:cxn ang="0">
                  <a:pos x="5" y="18"/>
                </a:cxn>
                <a:cxn ang="0">
                  <a:pos x="4" y="20"/>
                </a:cxn>
                <a:cxn ang="0">
                  <a:pos x="2" y="22"/>
                </a:cxn>
                <a:cxn ang="0">
                  <a:pos x="0" y="24"/>
                </a:cxn>
                <a:cxn ang="0">
                  <a:pos x="0" y="6"/>
                </a:cxn>
                <a:cxn ang="0">
                  <a:pos x="4" y="11"/>
                </a:cxn>
                <a:cxn ang="0">
                  <a:pos x="5" y="10"/>
                </a:cxn>
                <a:cxn ang="0">
                  <a:pos x="6" y="9"/>
                </a:cxn>
                <a:cxn ang="0">
                  <a:pos x="6" y="8"/>
                </a:cxn>
                <a:cxn ang="0">
                  <a:pos x="5" y="6"/>
                </a:cxn>
                <a:cxn ang="0">
                  <a:pos x="5" y="5"/>
                </a:cxn>
                <a:cxn ang="0">
                  <a:pos x="4" y="4"/>
                </a:cxn>
                <a:cxn ang="0">
                  <a:pos x="4" y="2"/>
                </a:cxn>
                <a:cxn ang="0">
                  <a:pos x="4" y="1"/>
                </a:cxn>
                <a:cxn ang="0">
                  <a:pos x="5" y="1"/>
                </a:cxn>
                <a:cxn ang="0">
                  <a:pos x="7" y="0"/>
                </a:cxn>
                <a:cxn ang="0">
                  <a:pos x="11" y="3"/>
                </a:cxn>
                <a:cxn ang="0">
                  <a:pos x="13" y="1"/>
                </a:cxn>
                <a:cxn ang="0">
                  <a:pos x="13" y="1"/>
                </a:cxn>
              </a:cxnLst>
              <a:rect l="0" t="0" r="r" b="b"/>
              <a:pathLst>
                <a:path w="13" h="24">
                  <a:moveTo>
                    <a:pt x="13" y="1"/>
                  </a:moveTo>
                  <a:lnTo>
                    <a:pt x="13" y="4"/>
                  </a:lnTo>
                  <a:lnTo>
                    <a:pt x="13" y="7"/>
                  </a:lnTo>
                  <a:lnTo>
                    <a:pt x="11" y="9"/>
                  </a:lnTo>
                  <a:lnTo>
                    <a:pt x="10" y="11"/>
                  </a:lnTo>
                  <a:lnTo>
                    <a:pt x="8" y="13"/>
                  </a:lnTo>
                  <a:lnTo>
                    <a:pt x="7" y="16"/>
                  </a:lnTo>
                  <a:lnTo>
                    <a:pt x="5" y="18"/>
                  </a:lnTo>
                  <a:lnTo>
                    <a:pt x="4" y="20"/>
                  </a:lnTo>
                  <a:lnTo>
                    <a:pt x="2" y="22"/>
                  </a:lnTo>
                  <a:lnTo>
                    <a:pt x="0" y="24"/>
                  </a:lnTo>
                  <a:lnTo>
                    <a:pt x="0" y="6"/>
                  </a:lnTo>
                  <a:lnTo>
                    <a:pt x="4" y="11"/>
                  </a:lnTo>
                  <a:lnTo>
                    <a:pt x="5" y="10"/>
                  </a:lnTo>
                  <a:lnTo>
                    <a:pt x="6" y="9"/>
                  </a:lnTo>
                  <a:lnTo>
                    <a:pt x="6" y="8"/>
                  </a:lnTo>
                  <a:lnTo>
                    <a:pt x="5" y="6"/>
                  </a:lnTo>
                  <a:lnTo>
                    <a:pt x="5" y="5"/>
                  </a:lnTo>
                  <a:lnTo>
                    <a:pt x="4" y="4"/>
                  </a:lnTo>
                  <a:lnTo>
                    <a:pt x="4" y="2"/>
                  </a:lnTo>
                  <a:lnTo>
                    <a:pt x="4" y="1"/>
                  </a:lnTo>
                  <a:lnTo>
                    <a:pt x="5" y="1"/>
                  </a:lnTo>
                  <a:lnTo>
                    <a:pt x="7" y="0"/>
                  </a:lnTo>
                  <a:lnTo>
                    <a:pt x="11" y="3"/>
                  </a:lnTo>
                  <a:lnTo>
                    <a:pt x="13" y="1"/>
                  </a:lnTo>
                  <a:lnTo>
                    <a:pt x="13" y="1"/>
                  </a:lnTo>
                  <a:close/>
                </a:path>
              </a:pathLst>
            </a:custGeom>
            <a:solidFill>
              <a:srgbClr val="FFFFFF"/>
            </a:solidFill>
            <a:ln w="9525">
              <a:noFill/>
              <a:round/>
              <a:headEnd/>
              <a:tailEnd/>
            </a:ln>
          </p:spPr>
          <p:txBody>
            <a:bodyPr/>
            <a:lstStyle/>
            <a:p>
              <a:endParaRPr lang="en-US"/>
            </a:p>
          </p:txBody>
        </p:sp>
        <p:sp>
          <p:nvSpPr>
            <p:cNvPr id="477227" name="Freeform 43"/>
            <p:cNvSpPr>
              <a:spLocks/>
            </p:cNvSpPr>
            <p:nvPr/>
          </p:nvSpPr>
          <p:spPr bwMode="auto">
            <a:xfrm>
              <a:off x="521" y="2200"/>
              <a:ext cx="51" cy="155"/>
            </a:xfrm>
            <a:custGeom>
              <a:avLst/>
              <a:gdLst/>
              <a:ahLst/>
              <a:cxnLst>
                <a:cxn ang="0">
                  <a:pos x="48" y="109"/>
                </a:cxn>
                <a:cxn ang="0">
                  <a:pos x="45" y="119"/>
                </a:cxn>
                <a:cxn ang="0">
                  <a:pos x="41" y="130"/>
                </a:cxn>
                <a:cxn ang="0">
                  <a:pos x="38" y="139"/>
                </a:cxn>
                <a:cxn ang="0">
                  <a:pos x="33" y="150"/>
                </a:cxn>
                <a:cxn ang="0">
                  <a:pos x="28" y="150"/>
                </a:cxn>
                <a:cxn ang="0">
                  <a:pos x="23" y="141"/>
                </a:cxn>
                <a:cxn ang="0">
                  <a:pos x="18" y="131"/>
                </a:cxn>
                <a:cxn ang="0">
                  <a:pos x="14" y="120"/>
                </a:cxn>
                <a:cxn ang="0">
                  <a:pos x="11" y="109"/>
                </a:cxn>
                <a:cxn ang="0">
                  <a:pos x="4" y="104"/>
                </a:cxn>
                <a:cxn ang="0">
                  <a:pos x="4" y="103"/>
                </a:cxn>
                <a:cxn ang="0">
                  <a:pos x="5" y="102"/>
                </a:cxn>
                <a:cxn ang="0">
                  <a:pos x="5" y="101"/>
                </a:cxn>
                <a:cxn ang="0">
                  <a:pos x="5" y="100"/>
                </a:cxn>
                <a:cxn ang="0">
                  <a:pos x="5" y="99"/>
                </a:cxn>
                <a:cxn ang="0">
                  <a:pos x="8" y="98"/>
                </a:cxn>
                <a:cxn ang="0">
                  <a:pos x="7" y="92"/>
                </a:cxn>
                <a:cxn ang="0">
                  <a:pos x="4" y="88"/>
                </a:cxn>
                <a:cxn ang="0">
                  <a:pos x="2" y="84"/>
                </a:cxn>
                <a:cxn ang="0">
                  <a:pos x="1" y="78"/>
                </a:cxn>
                <a:cxn ang="0">
                  <a:pos x="1" y="72"/>
                </a:cxn>
                <a:cxn ang="0">
                  <a:pos x="1" y="65"/>
                </a:cxn>
                <a:cxn ang="0">
                  <a:pos x="1" y="59"/>
                </a:cxn>
                <a:cxn ang="0">
                  <a:pos x="2" y="52"/>
                </a:cxn>
                <a:cxn ang="0">
                  <a:pos x="3" y="46"/>
                </a:cxn>
                <a:cxn ang="0">
                  <a:pos x="1" y="39"/>
                </a:cxn>
                <a:cxn ang="0">
                  <a:pos x="0" y="32"/>
                </a:cxn>
                <a:cxn ang="0">
                  <a:pos x="2" y="23"/>
                </a:cxn>
                <a:cxn ang="0">
                  <a:pos x="5" y="15"/>
                </a:cxn>
                <a:cxn ang="0">
                  <a:pos x="7" y="5"/>
                </a:cxn>
                <a:cxn ang="0">
                  <a:pos x="16" y="7"/>
                </a:cxn>
                <a:cxn ang="0">
                  <a:pos x="31" y="27"/>
                </a:cxn>
                <a:cxn ang="0">
                  <a:pos x="39" y="48"/>
                </a:cxn>
                <a:cxn ang="0">
                  <a:pos x="42" y="72"/>
                </a:cxn>
                <a:cxn ang="0">
                  <a:pos x="47" y="94"/>
                </a:cxn>
                <a:cxn ang="0">
                  <a:pos x="51" y="104"/>
                </a:cxn>
              </a:cxnLst>
              <a:rect l="0" t="0" r="r" b="b"/>
              <a:pathLst>
                <a:path w="51" h="155">
                  <a:moveTo>
                    <a:pt x="51" y="104"/>
                  </a:moveTo>
                  <a:lnTo>
                    <a:pt x="48" y="109"/>
                  </a:lnTo>
                  <a:lnTo>
                    <a:pt x="47" y="115"/>
                  </a:lnTo>
                  <a:lnTo>
                    <a:pt x="45" y="119"/>
                  </a:lnTo>
                  <a:lnTo>
                    <a:pt x="43" y="124"/>
                  </a:lnTo>
                  <a:lnTo>
                    <a:pt x="41" y="130"/>
                  </a:lnTo>
                  <a:lnTo>
                    <a:pt x="40" y="135"/>
                  </a:lnTo>
                  <a:lnTo>
                    <a:pt x="38" y="139"/>
                  </a:lnTo>
                  <a:lnTo>
                    <a:pt x="36" y="145"/>
                  </a:lnTo>
                  <a:lnTo>
                    <a:pt x="33" y="150"/>
                  </a:lnTo>
                  <a:lnTo>
                    <a:pt x="31" y="155"/>
                  </a:lnTo>
                  <a:lnTo>
                    <a:pt x="28" y="150"/>
                  </a:lnTo>
                  <a:lnTo>
                    <a:pt x="26" y="145"/>
                  </a:lnTo>
                  <a:lnTo>
                    <a:pt x="23" y="141"/>
                  </a:lnTo>
                  <a:lnTo>
                    <a:pt x="21" y="135"/>
                  </a:lnTo>
                  <a:lnTo>
                    <a:pt x="18" y="131"/>
                  </a:lnTo>
                  <a:lnTo>
                    <a:pt x="16" y="125"/>
                  </a:lnTo>
                  <a:lnTo>
                    <a:pt x="14" y="120"/>
                  </a:lnTo>
                  <a:lnTo>
                    <a:pt x="12" y="115"/>
                  </a:lnTo>
                  <a:lnTo>
                    <a:pt x="11" y="109"/>
                  </a:lnTo>
                  <a:lnTo>
                    <a:pt x="9" y="104"/>
                  </a:lnTo>
                  <a:lnTo>
                    <a:pt x="4" y="104"/>
                  </a:lnTo>
                  <a:lnTo>
                    <a:pt x="4" y="104"/>
                  </a:lnTo>
                  <a:lnTo>
                    <a:pt x="4" y="103"/>
                  </a:lnTo>
                  <a:lnTo>
                    <a:pt x="5" y="103"/>
                  </a:lnTo>
                  <a:lnTo>
                    <a:pt x="5" y="102"/>
                  </a:lnTo>
                  <a:lnTo>
                    <a:pt x="5" y="102"/>
                  </a:lnTo>
                  <a:lnTo>
                    <a:pt x="5" y="101"/>
                  </a:lnTo>
                  <a:lnTo>
                    <a:pt x="5" y="101"/>
                  </a:lnTo>
                  <a:lnTo>
                    <a:pt x="5" y="100"/>
                  </a:lnTo>
                  <a:lnTo>
                    <a:pt x="5" y="100"/>
                  </a:lnTo>
                  <a:lnTo>
                    <a:pt x="5" y="99"/>
                  </a:lnTo>
                  <a:lnTo>
                    <a:pt x="8" y="101"/>
                  </a:lnTo>
                  <a:lnTo>
                    <a:pt x="8" y="98"/>
                  </a:lnTo>
                  <a:lnTo>
                    <a:pt x="8" y="94"/>
                  </a:lnTo>
                  <a:lnTo>
                    <a:pt x="7" y="92"/>
                  </a:lnTo>
                  <a:lnTo>
                    <a:pt x="5" y="90"/>
                  </a:lnTo>
                  <a:lnTo>
                    <a:pt x="4" y="88"/>
                  </a:lnTo>
                  <a:lnTo>
                    <a:pt x="2" y="87"/>
                  </a:lnTo>
                  <a:lnTo>
                    <a:pt x="2" y="84"/>
                  </a:lnTo>
                  <a:lnTo>
                    <a:pt x="1" y="81"/>
                  </a:lnTo>
                  <a:lnTo>
                    <a:pt x="1" y="78"/>
                  </a:lnTo>
                  <a:lnTo>
                    <a:pt x="2" y="75"/>
                  </a:lnTo>
                  <a:lnTo>
                    <a:pt x="1" y="72"/>
                  </a:lnTo>
                  <a:lnTo>
                    <a:pt x="1" y="70"/>
                  </a:lnTo>
                  <a:lnTo>
                    <a:pt x="1" y="65"/>
                  </a:lnTo>
                  <a:lnTo>
                    <a:pt x="1" y="62"/>
                  </a:lnTo>
                  <a:lnTo>
                    <a:pt x="1" y="59"/>
                  </a:lnTo>
                  <a:lnTo>
                    <a:pt x="1" y="56"/>
                  </a:lnTo>
                  <a:lnTo>
                    <a:pt x="2" y="52"/>
                  </a:lnTo>
                  <a:lnTo>
                    <a:pt x="2" y="48"/>
                  </a:lnTo>
                  <a:lnTo>
                    <a:pt x="3" y="46"/>
                  </a:lnTo>
                  <a:lnTo>
                    <a:pt x="4" y="43"/>
                  </a:lnTo>
                  <a:lnTo>
                    <a:pt x="1" y="39"/>
                  </a:lnTo>
                  <a:lnTo>
                    <a:pt x="0" y="35"/>
                  </a:lnTo>
                  <a:lnTo>
                    <a:pt x="0" y="32"/>
                  </a:lnTo>
                  <a:lnTo>
                    <a:pt x="1" y="28"/>
                  </a:lnTo>
                  <a:lnTo>
                    <a:pt x="2" y="23"/>
                  </a:lnTo>
                  <a:lnTo>
                    <a:pt x="4" y="19"/>
                  </a:lnTo>
                  <a:lnTo>
                    <a:pt x="5" y="15"/>
                  </a:lnTo>
                  <a:lnTo>
                    <a:pt x="7" y="9"/>
                  </a:lnTo>
                  <a:lnTo>
                    <a:pt x="7" y="5"/>
                  </a:lnTo>
                  <a:lnTo>
                    <a:pt x="5" y="0"/>
                  </a:lnTo>
                  <a:lnTo>
                    <a:pt x="16" y="7"/>
                  </a:lnTo>
                  <a:lnTo>
                    <a:pt x="25" y="17"/>
                  </a:lnTo>
                  <a:lnTo>
                    <a:pt x="31" y="27"/>
                  </a:lnTo>
                  <a:lnTo>
                    <a:pt x="36" y="37"/>
                  </a:lnTo>
                  <a:lnTo>
                    <a:pt x="39" y="48"/>
                  </a:lnTo>
                  <a:lnTo>
                    <a:pt x="41" y="60"/>
                  </a:lnTo>
                  <a:lnTo>
                    <a:pt x="42" y="72"/>
                  </a:lnTo>
                  <a:lnTo>
                    <a:pt x="44" y="82"/>
                  </a:lnTo>
                  <a:lnTo>
                    <a:pt x="47" y="94"/>
                  </a:lnTo>
                  <a:lnTo>
                    <a:pt x="51" y="104"/>
                  </a:lnTo>
                  <a:lnTo>
                    <a:pt x="51" y="104"/>
                  </a:lnTo>
                  <a:close/>
                </a:path>
              </a:pathLst>
            </a:custGeom>
            <a:solidFill>
              <a:srgbClr val="FFFF99"/>
            </a:solidFill>
            <a:ln w="9525">
              <a:noFill/>
              <a:round/>
              <a:headEnd/>
              <a:tailEnd/>
            </a:ln>
          </p:spPr>
          <p:txBody>
            <a:bodyPr/>
            <a:lstStyle/>
            <a:p>
              <a:endParaRPr lang="en-US"/>
            </a:p>
          </p:txBody>
        </p:sp>
        <p:sp>
          <p:nvSpPr>
            <p:cNvPr id="477228" name="Freeform 44"/>
            <p:cNvSpPr>
              <a:spLocks/>
            </p:cNvSpPr>
            <p:nvPr/>
          </p:nvSpPr>
          <p:spPr bwMode="auto">
            <a:xfrm>
              <a:off x="568" y="2231"/>
              <a:ext cx="9" cy="11"/>
            </a:xfrm>
            <a:custGeom>
              <a:avLst/>
              <a:gdLst/>
              <a:ahLst/>
              <a:cxnLst>
                <a:cxn ang="0">
                  <a:pos x="0" y="1"/>
                </a:cxn>
                <a:cxn ang="0">
                  <a:pos x="1" y="0"/>
                </a:cxn>
                <a:cxn ang="0">
                  <a:pos x="9" y="8"/>
                </a:cxn>
                <a:cxn ang="0">
                  <a:pos x="7" y="11"/>
                </a:cxn>
                <a:cxn ang="0">
                  <a:pos x="0" y="1"/>
                </a:cxn>
                <a:cxn ang="0">
                  <a:pos x="0" y="1"/>
                </a:cxn>
              </a:cxnLst>
              <a:rect l="0" t="0" r="r" b="b"/>
              <a:pathLst>
                <a:path w="9" h="11">
                  <a:moveTo>
                    <a:pt x="0" y="1"/>
                  </a:moveTo>
                  <a:lnTo>
                    <a:pt x="1" y="0"/>
                  </a:lnTo>
                  <a:lnTo>
                    <a:pt x="9" y="8"/>
                  </a:lnTo>
                  <a:lnTo>
                    <a:pt x="7" y="11"/>
                  </a:lnTo>
                  <a:lnTo>
                    <a:pt x="0" y="1"/>
                  </a:lnTo>
                  <a:lnTo>
                    <a:pt x="0" y="1"/>
                  </a:lnTo>
                  <a:close/>
                </a:path>
              </a:pathLst>
            </a:custGeom>
            <a:solidFill>
              <a:srgbClr val="FFFFFF"/>
            </a:solidFill>
            <a:ln w="9525">
              <a:noFill/>
              <a:round/>
              <a:headEnd/>
              <a:tailEnd/>
            </a:ln>
          </p:spPr>
          <p:txBody>
            <a:bodyPr/>
            <a:lstStyle/>
            <a:p>
              <a:endParaRPr lang="en-US"/>
            </a:p>
          </p:txBody>
        </p:sp>
        <p:sp>
          <p:nvSpPr>
            <p:cNvPr id="477229" name="Freeform 45"/>
            <p:cNvSpPr>
              <a:spLocks/>
            </p:cNvSpPr>
            <p:nvPr/>
          </p:nvSpPr>
          <p:spPr bwMode="auto">
            <a:xfrm>
              <a:off x="1009" y="2234"/>
              <a:ext cx="589" cy="699"/>
            </a:xfrm>
            <a:custGeom>
              <a:avLst/>
              <a:gdLst/>
              <a:ahLst/>
              <a:cxnLst>
                <a:cxn ang="0">
                  <a:pos x="574" y="48"/>
                </a:cxn>
                <a:cxn ang="0">
                  <a:pos x="587" y="78"/>
                </a:cxn>
                <a:cxn ang="0">
                  <a:pos x="545" y="98"/>
                </a:cxn>
                <a:cxn ang="0">
                  <a:pos x="561" y="67"/>
                </a:cxn>
                <a:cxn ang="0">
                  <a:pos x="541" y="81"/>
                </a:cxn>
                <a:cxn ang="0">
                  <a:pos x="518" y="108"/>
                </a:cxn>
                <a:cxn ang="0">
                  <a:pos x="494" y="137"/>
                </a:cxn>
                <a:cxn ang="0">
                  <a:pos x="408" y="241"/>
                </a:cxn>
                <a:cxn ang="0">
                  <a:pos x="369" y="294"/>
                </a:cxn>
                <a:cxn ang="0">
                  <a:pos x="100" y="622"/>
                </a:cxn>
                <a:cxn ang="0">
                  <a:pos x="81" y="650"/>
                </a:cxn>
                <a:cxn ang="0">
                  <a:pos x="37" y="693"/>
                </a:cxn>
                <a:cxn ang="0">
                  <a:pos x="23" y="681"/>
                </a:cxn>
                <a:cxn ang="0">
                  <a:pos x="14" y="670"/>
                </a:cxn>
                <a:cxn ang="0">
                  <a:pos x="28" y="650"/>
                </a:cxn>
                <a:cxn ang="0">
                  <a:pos x="35" y="635"/>
                </a:cxn>
                <a:cxn ang="0">
                  <a:pos x="44" y="621"/>
                </a:cxn>
                <a:cxn ang="0">
                  <a:pos x="65" y="601"/>
                </a:cxn>
                <a:cxn ang="0">
                  <a:pos x="80" y="585"/>
                </a:cxn>
                <a:cxn ang="0">
                  <a:pos x="87" y="574"/>
                </a:cxn>
                <a:cxn ang="0">
                  <a:pos x="92" y="559"/>
                </a:cxn>
                <a:cxn ang="0">
                  <a:pos x="98" y="559"/>
                </a:cxn>
                <a:cxn ang="0">
                  <a:pos x="128" y="526"/>
                </a:cxn>
                <a:cxn ang="0">
                  <a:pos x="139" y="510"/>
                </a:cxn>
                <a:cxn ang="0">
                  <a:pos x="139" y="502"/>
                </a:cxn>
                <a:cxn ang="0">
                  <a:pos x="143" y="495"/>
                </a:cxn>
                <a:cxn ang="0">
                  <a:pos x="153" y="491"/>
                </a:cxn>
                <a:cxn ang="0">
                  <a:pos x="157" y="482"/>
                </a:cxn>
                <a:cxn ang="0">
                  <a:pos x="167" y="475"/>
                </a:cxn>
                <a:cxn ang="0">
                  <a:pos x="180" y="459"/>
                </a:cxn>
                <a:cxn ang="0">
                  <a:pos x="184" y="455"/>
                </a:cxn>
                <a:cxn ang="0">
                  <a:pos x="190" y="440"/>
                </a:cxn>
                <a:cxn ang="0">
                  <a:pos x="203" y="427"/>
                </a:cxn>
                <a:cxn ang="0">
                  <a:pos x="224" y="407"/>
                </a:cxn>
                <a:cxn ang="0">
                  <a:pos x="231" y="393"/>
                </a:cxn>
                <a:cxn ang="0">
                  <a:pos x="243" y="371"/>
                </a:cxn>
                <a:cxn ang="0">
                  <a:pos x="262" y="357"/>
                </a:cxn>
                <a:cxn ang="0">
                  <a:pos x="266" y="356"/>
                </a:cxn>
                <a:cxn ang="0">
                  <a:pos x="267" y="346"/>
                </a:cxn>
                <a:cxn ang="0">
                  <a:pos x="274" y="341"/>
                </a:cxn>
                <a:cxn ang="0">
                  <a:pos x="271" y="352"/>
                </a:cxn>
                <a:cxn ang="0">
                  <a:pos x="271" y="359"/>
                </a:cxn>
                <a:cxn ang="0">
                  <a:pos x="292" y="314"/>
                </a:cxn>
                <a:cxn ang="0">
                  <a:pos x="309" y="296"/>
                </a:cxn>
                <a:cxn ang="0">
                  <a:pos x="316" y="289"/>
                </a:cxn>
                <a:cxn ang="0">
                  <a:pos x="326" y="278"/>
                </a:cxn>
                <a:cxn ang="0">
                  <a:pos x="340" y="267"/>
                </a:cxn>
                <a:cxn ang="0">
                  <a:pos x="341" y="260"/>
                </a:cxn>
                <a:cxn ang="0">
                  <a:pos x="358" y="239"/>
                </a:cxn>
                <a:cxn ang="0">
                  <a:pos x="374" y="213"/>
                </a:cxn>
                <a:cxn ang="0">
                  <a:pos x="387" y="203"/>
                </a:cxn>
                <a:cxn ang="0">
                  <a:pos x="393" y="191"/>
                </a:cxn>
                <a:cxn ang="0">
                  <a:pos x="402" y="187"/>
                </a:cxn>
                <a:cxn ang="0">
                  <a:pos x="412" y="168"/>
                </a:cxn>
                <a:cxn ang="0">
                  <a:pos x="427" y="154"/>
                </a:cxn>
                <a:cxn ang="0">
                  <a:pos x="431" y="148"/>
                </a:cxn>
                <a:cxn ang="0">
                  <a:pos x="481" y="87"/>
                </a:cxn>
                <a:cxn ang="0">
                  <a:pos x="497" y="82"/>
                </a:cxn>
                <a:cxn ang="0">
                  <a:pos x="516" y="43"/>
                </a:cxn>
                <a:cxn ang="0">
                  <a:pos x="564" y="3"/>
                </a:cxn>
                <a:cxn ang="0">
                  <a:pos x="577" y="5"/>
                </a:cxn>
              </a:cxnLst>
              <a:rect l="0" t="0" r="r" b="b"/>
              <a:pathLst>
                <a:path w="589" h="699">
                  <a:moveTo>
                    <a:pt x="577" y="11"/>
                  </a:moveTo>
                  <a:lnTo>
                    <a:pt x="576" y="9"/>
                  </a:lnTo>
                  <a:lnTo>
                    <a:pt x="575" y="13"/>
                  </a:lnTo>
                  <a:lnTo>
                    <a:pt x="575" y="17"/>
                  </a:lnTo>
                  <a:lnTo>
                    <a:pt x="574" y="21"/>
                  </a:lnTo>
                  <a:lnTo>
                    <a:pt x="574" y="25"/>
                  </a:lnTo>
                  <a:lnTo>
                    <a:pt x="574" y="28"/>
                  </a:lnTo>
                  <a:lnTo>
                    <a:pt x="574" y="32"/>
                  </a:lnTo>
                  <a:lnTo>
                    <a:pt x="574" y="36"/>
                  </a:lnTo>
                  <a:lnTo>
                    <a:pt x="574" y="40"/>
                  </a:lnTo>
                  <a:lnTo>
                    <a:pt x="574" y="44"/>
                  </a:lnTo>
                  <a:lnTo>
                    <a:pt x="574" y="48"/>
                  </a:lnTo>
                  <a:lnTo>
                    <a:pt x="573" y="47"/>
                  </a:lnTo>
                  <a:lnTo>
                    <a:pt x="574" y="45"/>
                  </a:lnTo>
                  <a:lnTo>
                    <a:pt x="576" y="47"/>
                  </a:lnTo>
                  <a:lnTo>
                    <a:pt x="575" y="50"/>
                  </a:lnTo>
                  <a:lnTo>
                    <a:pt x="575" y="53"/>
                  </a:lnTo>
                  <a:lnTo>
                    <a:pt x="576" y="57"/>
                  </a:lnTo>
                  <a:lnTo>
                    <a:pt x="576" y="60"/>
                  </a:lnTo>
                  <a:lnTo>
                    <a:pt x="579" y="64"/>
                  </a:lnTo>
                  <a:lnTo>
                    <a:pt x="580" y="68"/>
                  </a:lnTo>
                  <a:lnTo>
                    <a:pt x="582" y="71"/>
                  </a:lnTo>
                  <a:lnTo>
                    <a:pt x="584" y="74"/>
                  </a:lnTo>
                  <a:lnTo>
                    <a:pt x="587" y="78"/>
                  </a:lnTo>
                  <a:lnTo>
                    <a:pt x="589" y="80"/>
                  </a:lnTo>
                  <a:lnTo>
                    <a:pt x="589" y="85"/>
                  </a:lnTo>
                  <a:lnTo>
                    <a:pt x="584" y="86"/>
                  </a:lnTo>
                  <a:lnTo>
                    <a:pt x="580" y="88"/>
                  </a:lnTo>
                  <a:lnTo>
                    <a:pt x="575" y="90"/>
                  </a:lnTo>
                  <a:lnTo>
                    <a:pt x="571" y="93"/>
                  </a:lnTo>
                  <a:lnTo>
                    <a:pt x="568" y="95"/>
                  </a:lnTo>
                  <a:lnTo>
                    <a:pt x="564" y="96"/>
                  </a:lnTo>
                  <a:lnTo>
                    <a:pt x="560" y="97"/>
                  </a:lnTo>
                  <a:lnTo>
                    <a:pt x="556" y="98"/>
                  </a:lnTo>
                  <a:lnTo>
                    <a:pt x="551" y="98"/>
                  </a:lnTo>
                  <a:lnTo>
                    <a:pt x="545" y="98"/>
                  </a:lnTo>
                  <a:lnTo>
                    <a:pt x="548" y="96"/>
                  </a:lnTo>
                  <a:lnTo>
                    <a:pt x="551" y="95"/>
                  </a:lnTo>
                  <a:lnTo>
                    <a:pt x="553" y="91"/>
                  </a:lnTo>
                  <a:lnTo>
                    <a:pt x="555" y="89"/>
                  </a:lnTo>
                  <a:lnTo>
                    <a:pt x="557" y="86"/>
                  </a:lnTo>
                  <a:lnTo>
                    <a:pt x="558" y="83"/>
                  </a:lnTo>
                  <a:lnTo>
                    <a:pt x="560" y="81"/>
                  </a:lnTo>
                  <a:lnTo>
                    <a:pt x="562" y="78"/>
                  </a:lnTo>
                  <a:lnTo>
                    <a:pt x="565" y="75"/>
                  </a:lnTo>
                  <a:lnTo>
                    <a:pt x="567" y="74"/>
                  </a:lnTo>
                  <a:lnTo>
                    <a:pt x="564" y="67"/>
                  </a:lnTo>
                  <a:lnTo>
                    <a:pt x="561" y="67"/>
                  </a:lnTo>
                  <a:lnTo>
                    <a:pt x="559" y="68"/>
                  </a:lnTo>
                  <a:lnTo>
                    <a:pt x="557" y="69"/>
                  </a:lnTo>
                  <a:lnTo>
                    <a:pt x="555" y="70"/>
                  </a:lnTo>
                  <a:lnTo>
                    <a:pt x="553" y="71"/>
                  </a:lnTo>
                  <a:lnTo>
                    <a:pt x="551" y="72"/>
                  </a:lnTo>
                  <a:lnTo>
                    <a:pt x="548" y="74"/>
                  </a:lnTo>
                  <a:lnTo>
                    <a:pt x="546" y="76"/>
                  </a:lnTo>
                  <a:lnTo>
                    <a:pt x="545" y="80"/>
                  </a:lnTo>
                  <a:lnTo>
                    <a:pt x="544" y="83"/>
                  </a:lnTo>
                  <a:lnTo>
                    <a:pt x="544" y="81"/>
                  </a:lnTo>
                  <a:lnTo>
                    <a:pt x="542" y="81"/>
                  </a:lnTo>
                  <a:lnTo>
                    <a:pt x="541" y="81"/>
                  </a:lnTo>
                  <a:lnTo>
                    <a:pt x="539" y="82"/>
                  </a:lnTo>
                  <a:lnTo>
                    <a:pt x="538" y="83"/>
                  </a:lnTo>
                  <a:lnTo>
                    <a:pt x="537" y="85"/>
                  </a:lnTo>
                  <a:lnTo>
                    <a:pt x="537" y="86"/>
                  </a:lnTo>
                  <a:lnTo>
                    <a:pt x="536" y="88"/>
                  </a:lnTo>
                  <a:lnTo>
                    <a:pt x="534" y="89"/>
                  </a:lnTo>
                  <a:lnTo>
                    <a:pt x="532" y="91"/>
                  </a:lnTo>
                  <a:lnTo>
                    <a:pt x="531" y="93"/>
                  </a:lnTo>
                  <a:lnTo>
                    <a:pt x="527" y="96"/>
                  </a:lnTo>
                  <a:lnTo>
                    <a:pt x="524" y="100"/>
                  </a:lnTo>
                  <a:lnTo>
                    <a:pt x="521" y="103"/>
                  </a:lnTo>
                  <a:lnTo>
                    <a:pt x="518" y="108"/>
                  </a:lnTo>
                  <a:lnTo>
                    <a:pt x="515" y="111"/>
                  </a:lnTo>
                  <a:lnTo>
                    <a:pt x="513" y="114"/>
                  </a:lnTo>
                  <a:lnTo>
                    <a:pt x="510" y="117"/>
                  </a:lnTo>
                  <a:lnTo>
                    <a:pt x="508" y="121"/>
                  </a:lnTo>
                  <a:lnTo>
                    <a:pt x="504" y="125"/>
                  </a:lnTo>
                  <a:lnTo>
                    <a:pt x="500" y="128"/>
                  </a:lnTo>
                  <a:lnTo>
                    <a:pt x="500" y="130"/>
                  </a:lnTo>
                  <a:lnTo>
                    <a:pt x="499" y="132"/>
                  </a:lnTo>
                  <a:lnTo>
                    <a:pt x="498" y="133"/>
                  </a:lnTo>
                  <a:lnTo>
                    <a:pt x="497" y="134"/>
                  </a:lnTo>
                  <a:lnTo>
                    <a:pt x="496" y="136"/>
                  </a:lnTo>
                  <a:lnTo>
                    <a:pt x="494" y="137"/>
                  </a:lnTo>
                  <a:lnTo>
                    <a:pt x="493" y="138"/>
                  </a:lnTo>
                  <a:lnTo>
                    <a:pt x="491" y="139"/>
                  </a:lnTo>
                  <a:lnTo>
                    <a:pt x="490" y="141"/>
                  </a:lnTo>
                  <a:lnTo>
                    <a:pt x="489" y="143"/>
                  </a:lnTo>
                  <a:lnTo>
                    <a:pt x="481" y="153"/>
                  </a:lnTo>
                  <a:lnTo>
                    <a:pt x="471" y="165"/>
                  </a:lnTo>
                  <a:lnTo>
                    <a:pt x="460" y="176"/>
                  </a:lnTo>
                  <a:lnTo>
                    <a:pt x="450" y="189"/>
                  </a:lnTo>
                  <a:lnTo>
                    <a:pt x="439" y="201"/>
                  </a:lnTo>
                  <a:lnTo>
                    <a:pt x="428" y="215"/>
                  </a:lnTo>
                  <a:lnTo>
                    <a:pt x="417" y="228"/>
                  </a:lnTo>
                  <a:lnTo>
                    <a:pt x="408" y="241"/>
                  </a:lnTo>
                  <a:lnTo>
                    <a:pt x="399" y="254"/>
                  </a:lnTo>
                  <a:lnTo>
                    <a:pt x="390" y="267"/>
                  </a:lnTo>
                  <a:lnTo>
                    <a:pt x="387" y="270"/>
                  </a:lnTo>
                  <a:lnTo>
                    <a:pt x="385" y="272"/>
                  </a:lnTo>
                  <a:lnTo>
                    <a:pt x="382" y="274"/>
                  </a:lnTo>
                  <a:lnTo>
                    <a:pt x="379" y="278"/>
                  </a:lnTo>
                  <a:lnTo>
                    <a:pt x="376" y="280"/>
                  </a:lnTo>
                  <a:lnTo>
                    <a:pt x="374" y="283"/>
                  </a:lnTo>
                  <a:lnTo>
                    <a:pt x="372" y="285"/>
                  </a:lnTo>
                  <a:lnTo>
                    <a:pt x="370" y="288"/>
                  </a:lnTo>
                  <a:lnTo>
                    <a:pt x="369" y="291"/>
                  </a:lnTo>
                  <a:lnTo>
                    <a:pt x="369" y="294"/>
                  </a:lnTo>
                  <a:lnTo>
                    <a:pt x="341" y="325"/>
                  </a:lnTo>
                  <a:lnTo>
                    <a:pt x="314" y="357"/>
                  </a:lnTo>
                  <a:lnTo>
                    <a:pt x="287" y="389"/>
                  </a:lnTo>
                  <a:lnTo>
                    <a:pt x="260" y="423"/>
                  </a:lnTo>
                  <a:lnTo>
                    <a:pt x="233" y="456"/>
                  </a:lnTo>
                  <a:lnTo>
                    <a:pt x="208" y="489"/>
                  </a:lnTo>
                  <a:lnTo>
                    <a:pt x="181" y="523"/>
                  </a:lnTo>
                  <a:lnTo>
                    <a:pt x="155" y="556"/>
                  </a:lnTo>
                  <a:lnTo>
                    <a:pt x="129" y="589"/>
                  </a:lnTo>
                  <a:lnTo>
                    <a:pt x="103" y="623"/>
                  </a:lnTo>
                  <a:lnTo>
                    <a:pt x="101" y="622"/>
                  </a:lnTo>
                  <a:lnTo>
                    <a:pt x="100" y="622"/>
                  </a:lnTo>
                  <a:lnTo>
                    <a:pt x="100" y="623"/>
                  </a:lnTo>
                  <a:lnTo>
                    <a:pt x="99" y="624"/>
                  </a:lnTo>
                  <a:lnTo>
                    <a:pt x="99" y="625"/>
                  </a:lnTo>
                  <a:lnTo>
                    <a:pt x="99" y="625"/>
                  </a:lnTo>
                  <a:lnTo>
                    <a:pt x="99" y="626"/>
                  </a:lnTo>
                  <a:lnTo>
                    <a:pt x="98" y="627"/>
                  </a:lnTo>
                  <a:lnTo>
                    <a:pt x="98" y="627"/>
                  </a:lnTo>
                  <a:lnTo>
                    <a:pt x="97" y="628"/>
                  </a:lnTo>
                  <a:lnTo>
                    <a:pt x="96" y="628"/>
                  </a:lnTo>
                  <a:lnTo>
                    <a:pt x="92" y="636"/>
                  </a:lnTo>
                  <a:lnTo>
                    <a:pt x="86" y="643"/>
                  </a:lnTo>
                  <a:lnTo>
                    <a:pt x="81" y="650"/>
                  </a:lnTo>
                  <a:lnTo>
                    <a:pt x="74" y="656"/>
                  </a:lnTo>
                  <a:lnTo>
                    <a:pt x="69" y="662"/>
                  </a:lnTo>
                  <a:lnTo>
                    <a:pt x="63" y="670"/>
                  </a:lnTo>
                  <a:lnTo>
                    <a:pt x="57" y="676"/>
                  </a:lnTo>
                  <a:lnTo>
                    <a:pt x="53" y="683"/>
                  </a:lnTo>
                  <a:lnTo>
                    <a:pt x="49" y="690"/>
                  </a:lnTo>
                  <a:lnTo>
                    <a:pt x="45" y="699"/>
                  </a:lnTo>
                  <a:lnTo>
                    <a:pt x="36" y="694"/>
                  </a:lnTo>
                  <a:lnTo>
                    <a:pt x="36" y="694"/>
                  </a:lnTo>
                  <a:lnTo>
                    <a:pt x="37" y="693"/>
                  </a:lnTo>
                  <a:lnTo>
                    <a:pt x="37" y="693"/>
                  </a:lnTo>
                  <a:lnTo>
                    <a:pt x="37" y="693"/>
                  </a:lnTo>
                  <a:lnTo>
                    <a:pt x="38" y="691"/>
                  </a:lnTo>
                  <a:lnTo>
                    <a:pt x="38" y="691"/>
                  </a:lnTo>
                  <a:lnTo>
                    <a:pt x="38" y="691"/>
                  </a:lnTo>
                  <a:lnTo>
                    <a:pt x="38" y="690"/>
                  </a:lnTo>
                  <a:lnTo>
                    <a:pt x="38" y="690"/>
                  </a:lnTo>
                  <a:lnTo>
                    <a:pt x="38" y="689"/>
                  </a:lnTo>
                  <a:lnTo>
                    <a:pt x="35" y="686"/>
                  </a:lnTo>
                  <a:lnTo>
                    <a:pt x="30" y="689"/>
                  </a:lnTo>
                  <a:lnTo>
                    <a:pt x="29" y="686"/>
                  </a:lnTo>
                  <a:lnTo>
                    <a:pt x="28" y="683"/>
                  </a:lnTo>
                  <a:lnTo>
                    <a:pt x="26" y="682"/>
                  </a:lnTo>
                  <a:lnTo>
                    <a:pt x="23" y="681"/>
                  </a:lnTo>
                  <a:lnTo>
                    <a:pt x="20" y="681"/>
                  </a:lnTo>
                  <a:lnTo>
                    <a:pt x="15" y="681"/>
                  </a:lnTo>
                  <a:lnTo>
                    <a:pt x="12" y="681"/>
                  </a:lnTo>
                  <a:lnTo>
                    <a:pt x="8" y="681"/>
                  </a:lnTo>
                  <a:lnTo>
                    <a:pt x="3" y="681"/>
                  </a:lnTo>
                  <a:lnTo>
                    <a:pt x="0" y="680"/>
                  </a:lnTo>
                  <a:lnTo>
                    <a:pt x="13" y="672"/>
                  </a:lnTo>
                  <a:lnTo>
                    <a:pt x="11" y="670"/>
                  </a:lnTo>
                  <a:lnTo>
                    <a:pt x="12" y="671"/>
                  </a:lnTo>
                  <a:lnTo>
                    <a:pt x="13" y="671"/>
                  </a:lnTo>
                  <a:lnTo>
                    <a:pt x="14" y="671"/>
                  </a:lnTo>
                  <a:lnTo>
                    <a:pt x="14" y="670"/>
                  </a:lnTo>
                  <a:lnTo>
                    <a:pt x="15" y="669"/>
                  </a:lnTo>
                  <a:lnTo>
                    <a:pt x="16" y="667"/>
                  </a:lnTo>
                  <a:lnTo>
                    <a:pt x="16" y="666"/>
                  </a:lnTo>
                  <a:lnTo>
                    <a:pt x="17" y="665"/>
                  </a:lnTo>
                  <a:lnTo>
                    <a:pt x="18" y="664"/>
                  </a:lnTo>
                  <a:lnTo>
                    <a:pt x="21" y="662"/>
                  </a:lnTo>
                  <a:lnTo>
                    <a:pt x="21" y="657"/>
                  </a:lnTo>
                  <a:lnTo>
                    <a:pt x="22" y="659"/>
                  </a:lnTo>
                  <a:lnTo>
                    <a:pt x="27" y="646"/>
                  </a:lnTo>
                  <a:lnTo>
                    <a:pt x="25" y="648"/>
                  </a:lnTo>
                  <a:lnTo>
                    <a:pt x="27" y="650"/>
                  </a:lnTo>
                  <a:lnTo>
                    <a:pt x="28" y="650"/>
                  </a:lnTo>
                  <a:lnTo>
                    <a:pt x="29" y="647"/>
                  </a:lnTo>
                  <a:lnTo>
                    <a:pt x="30" y="646"/>
                  </a:lnTo>
                  <a:lnTo>
                    <a:pt x="31" y="645"/>
                  </a:lnTo>
                  <a:lnTo>
                    <a:pt x="31" y="643"/>
                  </a:lnTo>
                  <a:lnTo>
                    <a:pt x="32" y="641"/>
                  </a:lnTo>
                  <a:lnTo>
                    <a:pt x="32" y="640"/>
                  </a:lnTo>
                  <a:lnTo>
                    <a:pt x="33" y="638"/>
                  </a:lnTo>
                  <a:lnTo>
                    <a:pt x="33" y="636"/>
                  </a:lnTo>
                  <a:lnTo>
                    <a:pt x="35" y="635"/>
                  </a:lnTo>
                  <a:lnTo>
                    <a:pt x="35" y="635"/>
                  </a:lnTo>
                  <a:lnTo>
                    <a:pt x="35" y="635"/>
                  </a:lnTo>
                  <a:lnTo>
                    <a:pt x="35" y="635"/>
                  </a:lnTo>
                  <a:lnTo>
                    <a:pt x="36" y="636"/>
                  </a:lnTo>
                  <a:lnTo>
                    <a:pt x="36" y="636"/>
                  </a:lnTo>
                  <a:lnTo>
                    <a:pt x="36" y="636"/>
                  </a:lnTo>
                  <a:lnTo>
                    <a:pt x="37" y="636"/>
                  </a:lnTo>
                  <a:lnTo>
                    <a:pt x="37" y="636"/>
                  </a:lnTo>
                  <a:lnTo>
                    <a:pt x="38" y="636"/>
                  </a:lnTo>
                  <a:lnTo>
                    <a:pt x="38" y="636"/>
                  </a:lnTo>
                  <a:lnTo>
                    <a:pt x="38" y="632"/>
                  </a:lnTo>
                  <a:lnTo>
                    <a:pt x="40" y="635"/>
                  </a:lnTo>
                  <a:lnTo>
                    <a:pt x="40" y="628"/>
                  </a:lnTo>
                  <a:lnTo>
                    <a:pt x="42" y="624"/>
                  </a:lnTo>
                  <a:lnTo>
                    <a:pt x="44" y="621"/>
                  </a:lnTo>
                  <a:lnTo>
                    <a:pt x="46" y="618"/>
                  </a:lnTo>
                  <a:lnTo>
                    <a:pt x="50" y="617"/>
                  </a:lnTo>
                  <a:lnTo>
                    <a:pt x="52" y="615"/>
                  </a:lnTo>
                  <a:lnTo>
                    <a:pt x="55" y="614"/>
                  </a:lnTo>
                  <a:lnTo>
                    <a:pt x="57" y="612"/>
                  </a:lnTo>
                  <a:lnTo>
                    <a:pt x="59" y="608"/>
                  </a:lnTo>
                  <a:lnTo>
                    <a:pt x="61" y="603"/>
                  </a:lnTo>
                  <a:lnTo>
                    <a:pt x="61" y="603"/>
                  </a:lnTo>
                  <a:lnTo>
                    <a:pt x="61" y="602"/>
                  </a:lnTo>
                  <a:lnTo>
                    <a:pt x="61" y="602"/>
                  </a:lnTo>
                  <a:lnTo>
                    <a:pt x="64" y="602"/>
                  </a:lnTo>
                  <a:lnTo>
                    <a:pt x="65" y="601"/>
                  </a:lnTo>
                  <a:lnTo>
                    <a:pt x="66" y="600"/>
                  </a:lnTo>
                  <a:lnTo>
                    <a:pt x="67" y="599"/>
                  </a:lnTo>
                  <a:lnTo>
                    <a:pt x="67" y="598"/>
                  </a:lnTo>
                  <a:lnTo>
                    <a:pt x="68" y="596"/>
                  </a:lnTo>
                  <a:lnTo>
                    <a:pt x="67" y="595"/>
                  </a:lnTo>
                  <a:lnTo>
                    <a:pt x="63" y="595"/>
                  </a:lnTo>
                  <a:lnTo>
                    <a:pt x="65" y="594"/>
                  </a:lnTo>
                  <a:lnTo>
                    <a:pt x="67" y="593"/>
                  </a:lnTo>
                  <a:lnTo>
                    <a:pt x="70" y="591"/>
                  </a:lnTo>
                  <a:lnTo>
                    <a:pt x="73" y="589"/>
                  </a:lnTo>
                  <a:lnTo>
                    <a:pt x="77" y="587"/>
                  </a:lnTo>
                  <a:lnTo>
                    <a:pt x="80" y="585"/>
                  </a:lnTo>
                  <a:lnTo>
                    <a:pt x="81" y="583"/>
                  </a:lnTo>
                  <a:lnTo>
                    <a:pt x="82" y="580"/>
                  </a:lnTo>
                  <a:lnTo>
                    <a:pt x="82" y="578"/>
                  </a:lnTo>
                  <a:lnTo>
                    <a:pt x="80" y="574"/>
                  </a:lnTo>
                  <a:lnTo>
                    <a:pt x="85" y="567"/>
                  </a:lnTo>
                  <a:lnTo>
                    <a:pt x="84" y="568"/>
                  </a:lnTo>
                  <a:lnTo>
                    <a:pt x="84" y="569"/>
                  </a:lnTo>
                  <a:lnTo>
                    <a:pt x="84" y="570"/>
                  </a:lnTo>
                  <a:lnTo>
                    <a:pt x="85" y="571"/>
                  </a:lnTo>
                  <a:lnTo>
                    <a:pt x="85" y="572"/>
                  </a:lnTo>
                  <a:lnTo>
                    <a:pt x="86" y="573"/>
                  </a:lnTo>
                  <a:lnTo>
                    <a:pt x="87" y="574"/>
                  </a:lnTo>
                  <a:lnTo>
                    <a:pt x="87" y="575"/>
                  </a:lnTo>
                  <a:lnTo>
                    <a:pt x="88" y="576"/>
                  </a:lnTo>
                  <a:lnTo>
                    <a:pt x="88" y="578"/>
                  </a:lnTo>
                  <a:lnTo>
                    <a:pt x="92" y="575"/>
                  </a:lnTo>
                  <a:lnTo>
                    <a:pt x="93" y="573"/>
                  </a:lnTo>
                  <a:lnTo>
                    <a:pt x="93" y="571"/>
                  </a:lnTo>
                  <a:lnTo>
                    <a:pt x="92" y="569"/>
                  </a:lnTo>
                  <a:lnTo>
                    <a:pt x="90" y="567"/>
                  </a:lnTo>
                  <a:lnTo>
                    <a:pt x="88" y="565"/>
                  </a:lnTo>
                  <a:lnTo>
                    <a:pt x="88" y="562"/>
                  </a:lnTo>
                  <a:lnTo>
                    <a:pt x="89" y="561"/>
                  </a:lnTo>
                  <a:lnTo>
                    <a:pt x="92" y="559"/>
                  </a:lnTo>
                  <a:lnTo>
                    <a:pt x="96" y="558"/>
                  </a:lnTo>
                  <a:lnTo>
                    <a:pt x="96" y="551"/>
                  </a:lnTo>
                  <a:lnTo>
                    <a:pt x="98" y="553"/>
                  </a:lnTo>
                  <a:lnTo>
                    <a:pt x="99" y="551"/>
                  </a:lnTo>
                  <a:lnTo>
                    <a:pt x="98" y="552"/>
                  </a:lnTo>
                  <a:lnTo>
                    <a:pt x="98" y="553"/>
                  </a:lnTo>
                  <a:lnTo>
                    <a:pt x="97" y="554"/>
                  </a:lnTo>
                  <a:lnTo>
                    <a:pt x="97" y="555"/>
                  </a:lnTo>
                  <a:lnTo>
                    <a:pt x="97" y="556"/>
                  </a:lnTo>
                  <a:lnTo>
                    <a:pt x="97" y="557"/>
                  </a:lnTo>
                  <a:lnTo>
                    <a:pt x="97" y="558"/>
                  </a:lnTo>
                  <a:lnTo>
                    <a:pt x="98" y="559"/>
                  </a:lnTo>
                  <a:lnTo>
                    <a:pt x="98" y="560"/>
                  </a:lnTo>
                  <a:lnTo>
                    <a:pt x="99" y="561"/>
                  </a:lnTo>
                  <a:lnTo>
                    <a:pt x="99" y="556"/>
                  </a:lnTo>
                  <a:lnTo>
                    <a:pt x="100" y="551"/>
                  </a:lnTo>
                  <a:lnTo>
                    <a:pt x="102" y="546"/>
                  </a:lnTo>
                  <a:lnTo>
                    <a:pt x="104" y="543"/>
                  </a:lnTo>
                  <a:lnTo>
                    <a:pt x="109" y="541"/>
                  </a:lnTo>
                  <a:lnTo>
                    <a:pt x="113" y="538"/>
                  </a:lnTo>
                  <a:lnTo>
                    <a:pt x="117" y="536"/>
                  </a:lnTo>
                  <a:lnTo>
                    <a:pt x="122" y="532"/>
                  </a:lnTo>
                  <a:lnTo>
                    <a:pt x="125" y="529"/>
                  </a:lnTo>
                  <a:lnTo>
                    <a:pt x="128" y="526"/>
                  </a:lnTo>
                  <a:lnTo>
                    <a:pt x="126" y="524"/>
                  </a:lnTo>
                  <a:lnTo>
                    <a:pt x="133" y="519"/>
                  </a:lnTo>
                  <a:lnTo>
                    <a:pt x="130" y="516"/>
                  </a:lnTo>
                  <a:lnTo>
                    <a:pt x="131" y="517"/>
                  </a:lnTo>
                  <a:lnTo>
                    <a:pt x="132" y="517"/>
                  </a:lnTo>
                  <a:lnTo>
                    <a:pt x="132" y="516"/>
                  </a:lnTo>
                  <a:lnTo>
                    <a:pt x="133" y="516"/>
                  </a:lnTo>
                  <a:lnTo>
                    <a:pt x="135" y="515"/>
                  </a:lnTo>
                  <a:lnTo>
                    <a:pt x="136" y="514"/>
                  </a:lnTo>
                  <a:lnTo>
                    <a:pt x="137" y="513"/>
                  </a:lnTo>
                  <a:lnTo>
                    <a:pt x="138" y="511"/>
                  </a:lnTo>
                  <a:lnTo>
                    <a:pt x="139" y="510"/>
                  </a:lnTo>
                  <a:lnTo>
                    <a:pt x="141" y="509"/>
                  </a:lnTo>
                  <a:lnTo>
                    <a:pt x="140" y="509"/>
                  </a:lnTo>
                  <a:lnTo>
                    <a:pt x="139" y="508"/>
                  </a:lnTo>
                  <a:lnTo>
                    <a:pt x="139" y="508"/>
                  </a:lnTo>
                  <a:lnTo>
                    <a:pt x="139" y="507"/>
                  </a:lnTo>
                  <a:lnTo>
                    <a:pt x="139" y="505"/>
                  </a:lnTo>
                  <a:lnTo>
                    <a:pt x="139" y="505"/>
                  </a:lnTo>
                  <a:lnTo>
                    <a:pt x="139" y="504"/>
                  </a:lnTo>
                  <a:lnTo>
                    <a:pt x="139" y="503"/>
                  </a:lnTo>
                  <a:lnTo>
                    <a:pt x="139" y="502"/>
                  </a:lnTo>
                  <a:lnTo>
                    <a:pt x="139" y="501"/>
                  </a:lnTo>
                  <a:lnTo>
                    <a:pt x="139" y="502"/>
                  </a:lnTo>
                  <a:lnTo>
                    <a:pt x="140" y="502"/>
                  </a:lnTo>
                  <a:lnTo>
                    <a:pt x="140" y="503"/>
                  </a:lnTo>
                  <a:lnTo>
                    <a:pt x="141" y="503"/>
                  </a:lnTo>
                  <a:lnTo>
                    <a:pt x="141" y="503"/>
                  </a:lnTo>
                  <a:lnTo>
                    <a:pt x="142" y="503"/>
                  </a:lnTo>
                  <a:lnTo>
                    <a:pt x="142" y="503"/>
                  </a:lnTo>
                  <a:lnTo>
                    <a:pt x="143" y="504"/>
                  </a:lnTo>
                  <a:lnTo>
                    <a:pt x="144" y="504"/>
                  </a:lnTo>
                  <a:lnTo>
                    <a:pt x="144" y="504"/>
                  </a:lnTo>
                  <a:lnTo>
                    <a:pt x="141" y="495"/>
                  </a:lnTo>
                  <a:lnTo>
                    <a:pt x="142" y="495"/>
                  </a:lnTo>
                  <a:lnTo>
                    <a:pt x="143" y="495"/>
                  </a:lnTo>
                  <a:lnTo>
                    <a:pt x="144" y="495"/>
                  </a:lnTo>
                  <a:lnTo>
                    <a:pt x="144" y="495"/>
                  </a:lnTo>
                  <a:lnTo>
                    <a:pt x="145" y="496"/>
                  </a:lnTo>
                  <a:lnTo>
                    <a:pt x="146" y="496"/>
                  </a:lnTo>
                  <a:lnTo>
                    <a:pt x="147" y="497"/>
                  </a:lnTo>
                  <a:lnTo>
                    <a:pt x="147" y="498"/>
                  </a:lnTo>
                  <a:lnTo>
                    <a:pt x="149" y="498"/>
                  </a:lnTo>
                  <a:lnTo>
                    <a:pt x="150" y="499"/>
                  </a:lnTo>
                  <a:lnTo>
                    <a:pt x="153" y="495"/>
                  </a:lnTo>
                  <a:lnTo>
                    <a:pt x="153" y="494"/>
                  </a:lnTo>
                  <a:lnTo>
                    <a:pt x="153" y="493"/>
                  </a:lnTo>
                  <a:lnTo>
                    <a:pt x="153" y="491"/>
                  </a:lnTo>
                  <a:lnTo>
                    <a:pt x="154" y="490"/>
                  </a:lnTo>
                  <a:lnTo>
                    <a:pt x="155" y="488"/>
                  </a:lnTo>
                  <a:lnTo>
                    <a:pt x="156" y="487"/>
                  </a:lnTo>
                  <a:lnTo>
                    <a:pt x="157" y="486"/>
                  </a:lnTo>
                  <a:lnTo>
                    <a:pt x="157" y="485"/>
                  </a:lnTo>
                  <a:lnTo>
                    <a:pt x="157" y="483"/>
                  </a:lnTo>
                  <a:lnTo>
                    <a:pt x="157" y="482"/>
                  </a:lnTo>
                  <a:lnTo>
                    <a:pt x="156" y="482"/>
                  </a:lnTo>
                  <a:lnTo>
                    <a:pt x="156" y="481"/>
                  </a:lnTo>
                  <a:lnTo>
                    <a:pt x="157" y="481"/>
                  </a:lnTo>
                  <a:lnTo>
                    <a:pt x="157" y="481"/>
                  </a:lnTo>
                  <a:lnTo>
                    <a:pt x="157" y="482"/>
                  </a:lnTo>
                  <a:lnTo>
                    <a:pt x="157" y="482"/>
                  </a:lnTo>
                  <a:lnTo>
                    <a:pt x="157" y="483"/>
                  </a:lnTo>
                  <a:lnTo>
                    <a:pt x="157" y="483"/>
                  </a:lnTo>
                  <a:lnTo>
                    <a:pt x="157" y="484"/>
                  </a:lnTo>
                  <a:lnTo>
                    <a:pt x="157" y="484"/>
                  </a:lnTo>
                  <a:lnTo>
                    <a:pt x="157" y="485"/>
                  </a:lnTo>
                  <a:lnTo>
                    <a:pt x="158" y="485"/>
                  </a:lnTo>
                  <a:lnTo>
                    <a:pt x="158" y="486"/>
                  </a:lnTo>
                  <a:lnTo>
                    <a:pt x="160" y="483"/>
                  </a:lnTo>
                  <a:lnTo>
                    <a:pt x="163" y="481"/>
                  </a:lnTo>
                  <a:lnTo>
                    <a:pt x="165" y="478"/>
                  </a:lnTo>
                  <a:lnTo>
                    <a:pt x="167" y="475"/>
                  </a:lnTo>
                  <a:lnTo>
                    <a:pt x="170" y="473"/>
                  </a:lnTo>
                  <a:lnTo>
                    <a:pt x="172" y="471"/>
                  </a:lnTo>
                  <a:lnTo>
                    <a:pt x="174" y="469"/>
                  </a:lnTo>
                  <a:lnTo>
                    <a:pt x="176" y="466"/>
                  </a:lnTo>
                  <a:lnTo>
                    <a:pt x="179" y="464"/>
                  </a:lnTo>
                  <a:lnTo>
                    <a:pt x="181" y="460"/>
                  </a:lnTo>
                  <a:lnTo>
                    <a:pt x="180" y="461"/>
                  </a:lnTo>
                  <a:lnTo>
                    <a:pt x="178" y="459"/>
                  </a:lnTo>
                  <a:lnTo>
                    <a:pt x="179" y="459"/>
                  </a:lnTo>
                  <a:lnTo>
                    <a:pt x="179" y="459"/>
                  </a:lnTo>
                  <a:lnTo>
                    <a:pt x="180" y="459"/>
                  </a:lnTo>
                  <a:lnTo>
                    <a:pt x="180" y="459"/>
                  </a:lnTo>
                  <a:lnTo>
                    <a:pt x="180" y="460"/>
                  </a:lnTo>
                  <a:lnTo>
                    <a:pt x="180" y="460"/>
                  </a:lnTo>
                  <a:lnTo>
                    <a:pt x="181" y="460"/>
                  </a:lnTo>
                  <a:lnTo>
                    <a:pt x="181" y="460"/>
                  </a:lnTo>
                  <a:lnTo>
                    <a:pt x="182" y="460"/>
                  </a:lnTo>
                  <a:lnTo>
                    <a:pt x="182" y="460"/>
                  </a:lnTo>
                  <a:lnTo>
                    <a:pt x="183" y="460"/>
                  </a:lnTo>
                  <a:lnTo>
                    <a:pt x="184" y="459"/>
                  </a:lnTo>
                  <a:lnTo>
                    <a:pt x="179" y="454"/>
                  </a:lnTo>
                  <a:lnTo>
                    <a:pt x="181" y="455"/>
                  </a:lnTo>
                  <a:lnTo>
                    <a:pt x="182" y="455"/>
                  </a:lnTo>
                  <a:lnTo>
                    <a:pt x="184" y="455"/>
                  </a:lnTo>
                  <a:lnTo>
                    <a:pt x="185" y="454"/>
                  </a:lnTo>
                  <a:lnTo>
                    <a:pt x="187" y="453"/>
                  </a:lnTo>
                  <a:lnTo>
                    <a:pt x="188" y="451"/>
                  </a:lnTo>
                  <a:lnTo>
                    <a:pt x="190" y="450"/>
                  </a:lnTo>
                  <a:lnTo>
                    <a:pt x="192" y="447"/>
                  </a:lnTo>
                  <a:lnTo>
                    <a:pt x="193" y="445"/>
                  </a:lnTo>
                  <a:lnTo>
                    <a:pt x="194" y="444"/>
                  </a:lnTo>
                  <a:lnTo>
                    <a:pt x="192" y="444"/>
                  </a:lnTo>
                  <a:lnTo>
                    <a:pt x="190" y="443"/>
                  </a:lnTo>
                  <a:lnTo>
                    <a:pt x="189" y="442"/>
                  </a:lnTo>
                  <a:lnTo>
                    <a:pt x="189" y="441"/>
                  </a:lnTo>
                  <a:lnTo>
                    <a:pt x="190" y="440"/>
                  </a:lnTo>
                  <a:lnTo>
                    <a:pt x="190" y="439"/>
                  </a:lnTo>
                  <a:lnTo>
                    <a:pt x="192" y="437"/>
                  </a:lnTo>
                  <a:lnTo>
                    <a:pt x="193" y="436"/>
                  </a:lnTo>
                  <a:lnTo>
                    <a:pt x="193" y="434"/>
                  </a:lnTo>
                  <a:lnTo>
                    <a:pt x="194" y="433"/>
                  </a:lnTo>
                  <a:lnTo>
                    <a:pt x="195" y="432"/>
                  </a:lnTo>
                  <a:lnTo>
                    <a:pt x="197" y="431"/>
                  </a:lnTo>
                  <a:lnTo>
                    <a:pt x="199" y="431"/>
                  </a:lnTo>
                  <a:lnTo>
                    <a:pt x="200" y="430"/>
                  </a:lnTo>
                  <a:lnTo>
                    <a:pt x="201" y="429"/>
                  </a:lnTo>
                  <a:lnTo>
                    <a:pt x="202" y="428"/>
                  </a:lnTo>
                  <a:lnTo>
                    <a:pt x="203" y="427"/>
                  </a:lnTo>
                  <a:lnTo>
                    <a:pt x="204" y="426"/>
                  </a:lnTo>
                  <a:lnTo>
                    <a:pt x="206" y="424"/>
                  </a:lnTo>
                  <a:lnTo>
                    <a:pt x="206" y="423"/>
                  </a:lnTo>
                  <a:lnTo>
                    <a:pt x="208" y="424"/>
                  </a:lnTo>
                  <a:lnTo>
                    <a:pt x="208" y="422"/>
                  </a:lnTo>
                  <a:lnTo>
                    <a:pt x="210" y="419"/>
                  </a:lnTo>
                  <a:lnTo>
                    <a:pt x="212" y="417"/>
                  </a:lnTo>
                  <a:lnTo>
                    <a:pt x="215" y="416"/>
                  </a:lnTo>
                  <a:lnTo>
                    <a:pt x="218" y="414"/>
                  </a:lnTo>
                  <a:lnTo>
                    <a:pt x="221" y="412"/>
                  </a:lnTo>
                  <a:lnTo>
                    <a:pt x="223" y="409"/>
                  </a:lnTo>
                  <a:lnTo>
                    <a:pt x="224" y="407"/>
                  </a:lnTo>
                  <a:lnTo>
                    <a:pt x="223" y="403"/>
                  </a:lnTo>
                  <a:lnTo>
                    <a:pt x="221" y="399"/>
                  </a:lnTo>
                  <a:lnTo>
                    <a:pt x="224" y="404"/>
                  </a:lnTo>
                  <a:lnTo>
                    <a:pt x="231" y="399"/>
                  </a:lnTo>
                  <a:lnTo>
                    <a:pt x="228" y="396"/>
                  </a:lnTo>
                  <a:lnTo>
                    <a:pt x="227" y="396"/>
                  </a:lnTo>
                  <a:lnTo>
                    <a:pt x="227" y="396"/>
                  </a:lnTo>
                  <a:lnTo>
                    <a:pt x="227" y="396"/>
                  </a:lnTo>
                  <a:lnTo>
                    <a:pt x="228" y="395"/>
                  </a:lnTo>
                  <a:lnTo>
                    <a:pt x="229" y="395"/>
                  </a:lnTo>
                  <a:lnTo>
                    <a:pt x="230" y="394"/>
                  </a:lnTo>
                  <a:lnTo>
                    <a:pt x="231" y="393"/>
                  </a:lnTo>
                  <a:lnTo>
                    <a:pt x="231" y="390"/>
                  </a:lnTo>
                  <a:lnTo>
                    <a:pt x="231" y="389"/>
                  </a:lnTo>
                  <a:lnTo>
                    <a:pt x="229" y="388"/>
                  </a:lnTo>
                  <a:lnTo>
                    <a:pt x="233" y="394"/>
                  </a:lnTo>
                  <a:lnTo>
                    <a:pt x="236" y="390"/>
                  </a:lnTo>
                  <a:lnTo>
                    <a:pt x="238" y="387"/>
                  </a:lnTo>
                  <a:lnTo>
                    <a:pt x="239" y="385"/>
                  </a:lnTo>
                  <a:lnTo>
                    <a:pt x="239" y="382"/>
                  </a:lnTo>
                  <a:lnTo>
                    <a:pt x="240" y="379"/>
                  </a:lnTo>
                  <a:lnTo>
                    <a:pt x="241" y="376"/>
                  </a:lnTo>
                  <a:lnTo>
                    <a:pt x="241" y="373"/>
                  </a:lnTo>
                  <a:lnTo>
                    <a:pt x="243" y="371"/>
                  </a:lnTo>
                  <a:lnTo>
                    <a:pt x="245" y="368"/>
                  </a:lnTo>
                  <a:lnTo>
                    <a:pt x="249" y="366"/>
                  </a:lnTo>
                  <a:lnTo>
                    <a:pt x="247" y="369"/>
                  </a:lnTo>
                  <a:lnTo>
                    <a:pt x="250" y="369"/>
                  </a:lnTo>
                  <a:lnTo>
                    <a:pt x="252" y="369"/>
                  </a:lnTo>
                  <a:lnTo>
                    <a:pt x="254" y="369"/>
                  </a:lnTo>
                  <a:lnTo>
                    <a:pt x="255" y="368"/>
                  </a:lnTo>
                  <a:lnTo>
                    <a:pt x="257" y="366"/>
                  </a:lnTo>
                  <a:lnTo>
                    <a:pt x="258" y="364"/>
                  </a:lnTo>
                  <a:lnTo>
                    <a:pt x="259" y="361"/>
                  </a:lnTo>
                  <a:lnTo>
                    <a:pt x="260" y="359"/>
                  </a:lnTo>
                  <a:lnTo>
                    <a:pt x="262" y="357"/>
                  </a:lnTo>
                  <a:lnTo>
                    <a:pt x="264" y="356"/>
                  </a:lnTo>
                  <a:lnTo>
                    <a:pt x="264" y="355"/>
                  </a:lnTo>
                  <a:lnTo>
                    <a:pt x="264" y="355"/>
                  </a:lnTo>
                  <a:lnTo>
                    <a:pt x="264" y="355"/>
                  </a:lnTo>
                  <a:lnTo>
                    <a:pt x="264" y="354"/>
                  </a:lnTo>
                  <a:lnTo>
                    <a:pt x="264" y="354"/>
                  </a:lnTo>
                  <a:lnTo>
                    <a:pt x="262" y="354"/>
                  </a:lnTo>
                  <a:lnTo>
                    <a:pt x="262" y="353"/>
                  </a:lnTo>
                  <a:lnTo>
                    <a:pt x="262" y="353"/>
                  </a:lnTo>
                  <a:lnTo>
                    <a:pt x="261" y="353"/>
                  </a:lnTo>
                  <a:lnTo>
                    <a:pt x="261" y="352"/>
                  </a:lnTo>
                  <a:lnTo>
                    <a:pt x="266" y="356"/>
                  </a:lnTo>
                  <a:lnTo>
                    <a:pt x="268" y="355"/>
                  </a:lnTo>
                  <a:lnTo>
                    <a:pt x="269" y="354"/>
                  </a:lnTo>
                  <a:lnTo>
                    <a:pt x="269" y="352"/>
                  </a:lnTo>
                  <a:lnTo>
                    <a:pt x="268" y="351"/>
                  </a:lnTo>
                  <a:lnTo>
                    <a:pt x="268" y="350"/>
                  </a:lnTo>
                  <a:lnTo>
                    <a:pt x="267" y="347"/>
                  </a:lnTo>
                  <a:lnTo>
                    <a:pt x="266" y="346"/>
                  </a:lnTo>
                  <a:lnTo>
                    <a:pt x="265" y="346"/>
                  </a:lnTo>
                  <a:lnTo>
                    <a:pt x="265" y="346"/>
                  </a:lnTo>
                  <a:lnTo>
                    <a:pt x="266" y="346"/>
                  </a:lnTo>
                  <a:lnTo>
                    <a:pt x="266" y="346"/>
                  </a:lnTo>
                  <a:lnTo>
                    <a:pt x="267" y="346"/>
                  </a:lnTo>
                  <a:lnTo>
                    <a:pt x="268" y="346"/>
                  </a:lnTo>
                  <a:lnTo>
                    <a:pt x="269" y="346"/>
                  </a:lnTo>
                  <a:lnTo>
                    <a:pt x="269" y="346"/>
                  </a:lnTo>
                  <a:lnTo>
                    <a:pt x="270" y="346"/>
                  </a:lnTo>
                  <a:lnTo>
                    <a:pt x="271" y="346"/>
                  </a:lnTo>
                  <a:lnTo>
                    <a:pt x="272" y="346"/>
                  </a:lnTo>
                  <a:lnTo>
                    <a:pt x="272" y="346"/>
                  </a:lnTo>
                  <a:lnTo>
                    <a:pt x="273" y="345"/>
                  </a:lnTo>
                  <a:lnTo>
                    <a:pt x="273" y="339"/>
                  </a:lnTo>
                  <a:lnTo>
                    <a:pt x="273" y="340"/>
                  </a:lnTo>
                  <a:lnTo>
                    <a:pt x="274" y="341"/>
                  </a:lnTo>
                  <a:lnTo>
                    <a:pt x="274" y="341"/>
                  </a:lnTo>
                  <a:lnTo>
                    <a:pt x="274" y="343"/>
                  </a:lnTo>
                  <a:lnTo>
                    <a:pt x="274" y="344"/>
                  </a:lnTo>
                  <a:lnTo>
                    <a:pt x="274" y="345"/>
                  </a:lnTo>
                  <a:lnTo>
                    <a:pt x="274" y="346"/>
                  </a:lnTo>
                  <a:lnTo>
                    <a:pt x="274" y="347"/>
                  </a:lnTo>
                  <a:lnTo>
                    <a:pt x="274" y="350"/>
                  </a:lnTo>
                  <a:lnTo>
                    <a:pt x="274" y="351"/>
                  </a:lnTo>
                  <a:lnTo>
                    <a:pt x="273" y="351"/>
                  </a:lnTo>
                  <a:lnTo>
                    <a:pt x="273" y="351"/>
                  </a:lnTo>
                  <a:lnTo>
                    <a:pt x="272" y="351"/>
                  </a:lnTo>
                  <a:lnTo>
                    <a:pt x="272" y="351"/>
                  </a:lnTo>
                  <a:lnTo>
                    <a:pt x="271" y="352"/>
                  </a:lnTo>
                  <a:lnTo>
                    <a:pt x="271" y="352"/>
                  </a:lnTo>
                  <a:lnTo>
                    <a:pt x="270" y="353"/>
                  </a:lnTo>
                  <a:lnTo>
                    <a:pt x="270" y="353"/>
                  </a:lnTo>
                  <a:lnTo>
                    <a:pt x="270" y="354"/>
                  </a:lnTo>
                  <a:lnTo>
                    <a:pt x="269" y="354"/>
                  </a:lnTo>
                  <a:lnTo>
                    <a:pt x="269" y="355"/>
                  </a:lnTo>
                  <a:lnTo>
                    <a:pt x="269" y="356"/>
                  </a:lnTo>
                  <a:lnTo>
                    <a:pt x="269" y="356"/>
                  </a:lnTo>
                  <a:lnTo>
                    <a:pt x="269" y="357"/>
                  </a:lnTo>
                  <a:lnTo>
                    <a:pt x="270" y="358"/>
                  </a:lnTo>
                  <a:lnTo>
                    <a:pt x="270" y="358"/>
                  </a:lnTo>
                  <a:lnTo>
                    <a:pt x="271" y="359"/>
                  </a:lnTo>
                  <a:lnTo>
                    <a:pt x="271" y="359"/>
                  </a:lnTo>
                  <a:lnTo>
                    <a:pt x="272" y="360"/>
                  </a:lnTo>
                  <a:lnTo>
                    <a:pt x="273" y="361"/>
                  </a:lnTo>
                  <a:lnTo>
                    <a:pt x="279" y="359"/>
                  </a:lnTo>
                  <a:lnTo>
                    <a:pt x="283" y="355"/>
                  </a:lnTo>
                  <a:lnTo>
                    <a:pt x="285" y="350"/>
                  </a:lnTo>
                  <a:lnTo>
                    <a:pt x="286" y="344"/>
                  </a:lnTo>
                  <a:lnTo>
                    <a:pt x="286" y="338"/>
                  </a:lnTo>
                  <a:lnTo>
                    <a:pt x="287" y="331"/>
                  </a:lnTo>
                  <a:lnTo>
                    <a:pt x="287" y="325"/>
                  </a:lnTo>
                  <a:lnTo>
                    <a:pt x="289" y="318"/>
                  </a:lnTo>
                  <a:lnTo>
                    <a:pt x="292" y="314"/>
                  </a:lnTo>
                  <a:lnTo>
                    <a:pt x="296" y="311"/>
                  </a:lnTo>
                  <a:lnTo>
                    <a:pt x="299" y="310"/>
                  </a:lnTo>
                  <a:lnTo>
                    <a:pt x="301" y="309"/>
                  </a:lnTo>
                  <a:lnTo>
                    <a:pt x="303" y="308"/>
                  </a:lnTo>
                  <a:lnTo>
                    <a:pt x="304" y="305"/>
                  </a:lnTo>
                  <a:lnTo>
                    <a:pt x="304" y="303"/>
                  </a:lnTo>
                  <a:lnTo>
                    <a:pt x="305" y="302"/>
                  </a:lnTo>
                  <a:lnTo>
                    <a:pt x="305" y="300"/>
                  </a:lnTo>
                  <a:lnTo>
                    <a:pt x="307" y="299"/>
                  </a:lnTo>
                  <a:lnTo>
                    <a:pt x="308" y="298"/>
                  </a:lnTo>
                  <a:lnTo>
                    <a:pt x="311" y="298"/>
                  </a:lnTo>
                  <a:lnTo>
                    <a:pt x="309" y="296"/>
                  </a:lnTo>
                  <a:lnTo>
                    <a:pt x="309" y="297"/>
                  </a:lnTo>
                  <a:lnTo>
                    <a:pt x="310" y="298"/>
                  </a:lnTo>
                  <a:lnTo>
                    <a:pt x="311" y="298"/>
                  </a:lnTo>
                  <a:lnTo>
                    <a:pt x="312" y="297"/>
                  </a:lnTo>
                  <a:lnTo>
                    <a:pt x="313" y="296"/>
                  </a:lnTo>
                  <a:lnTo>
                    <a:pt x="314" y="295"/>
                  </a:lnTo>
                  <a:lnTo>
                    <a:pt x="315" y="294"/>
                  </a:lnTo>
                  <a:lnTo>
                    <a:pt x="315" y="291"/>
                  </a:lnTo>
                  <a:lnTo>
                    <a:pt x="315" y="290"/>
                  </a:lnTo>
                  <a:lnTo>
                    <a:pt x="314" y="288"/>
                  </a:lnTo>
                  <a:lnTo>
                    <a:pt x="315" y="289"/>
                  </a:lnTo>
                  <a:lnTo>
                    <a:pt x="316" y="289"/>
                  </a:lnTo>
                  <a:lnTo>
                    <a:pt x="317" y="289"/>
                  </a:lnTo>
                  <a:lnTo>
                    <a:pt x="318" y="288"/>
                  </a:lnTo>
                  <a:lnTo>
                    <a:pt x="319" y="288"/>
                  </a:lnTo>
                  <a:lnTo>
                    <a:pt x="321" y="287"/>
                  </a:lnTo>
                  <a:lnTo>
                    <a:pt x="322" y="287"/>
                  </a:lnTo>
                  <a:lnTo>
                    <a:pt x="322" y="286"/>
                  </a:lnTo>
                  <a:lnTo>
                    <a:pt x="322" y="285"/>
                  </a:lnTo>
                  <a:lnTo>
                    <a:pt x="322" y="285"/>
                  </a:lnTo>
                  <a:lnTo>
                    <a:pt x="323" y="284"/>
                  </a:lnTo>
                  <a:lnTo>
                    <a:pt x="324" y="282"/>
                  </a:lnTo>
                  <a:lnTo>
                    <a:pt x="325" y="280"/>
                  </a:lnTo>
                  <a:lnTo>
                    <a:pt x="326" y="278"/>
                  </a:lnTo>
                  <a:lnTo>
                    <a:pt x="326" y="274"/>
                  </a:lnTo>
                  <a:lnTo>
                    <a:pt x="327" y="271"/>
                  </a:lnTo>
                  <a:lnTo>
                    <a:pt x="328" y="269"/>
                  </a:lnTo>
                  <a:lnTo>
                    <a:pt x="330" y="268"/>
                  </a:lnTo>
                  <a:lnTo>
                    <a:pt x="332" y="268"/>
                  </a:lnTo>
                  <a:lnTo>
                    <a:pt x="336" y="269"/>
                  </a:lnTo>
                  <a:lnTo>
                    <a:pt x="335" y="270"/>
                  </a:lnTo>
                  <a:lnTo>
                    <a:pt x="333" y="268"/>
                  </a:lnTo>
                  <a:lnTo>
                    <a:pt x="333" y="267"/>
                  </a:lnTo>
                  <a:lnTo>
                    <a:pt x="336" y="269"/>
                  </a:lnTo>
                  <a:lnTo>
                    <a:pt x="339" y="268"/>
                  </a:lnTo>
                  <a:lnTo>
                    <a:pt x="340" y="267"/>
                  </a:lnTo>
                  <a:lnTo>
                    <a:pt x="340" y="266"/>
                  </a:lnTo>
                  <a:lnTo>
                    <a:pt x="339" y="265"/>
                  </a:lnTo>
                  <a:lnTo>
                    <a:pt x="338" y="265"/>
                  </a:lnTo>
                  <a:lnTo>
                    <a:pt x="337" y="264"/>
                  </a:lnTo>
                  <a:lnTo>
                    <a:pt x="336" y="262"/>
                  </a:lnTo>
                  <a:lnTo>
                    <a:pt x="335" y="262"/>
                  </a:lnTo>
                  <a:lnTo>
                    <a:pt x="336" y="261"/>
                  </a:lnTo>
                  <a:lnTo>
                    <a:pt x="336" y="260"/>
                  </a:lnTo>
                  <a:lnTo>
                    <a:pt x="339" y="264"/>
                  </a:lnTo>
                  <a:lnTo>
                    <a:pt x="340" y="262"/>
                  </a:lnTo>
                  <a:lnTo>
                    <a:pt x="341" y="261"/>
                  </a:lnTo>
                  <a:lnTo>
                    <a:pt x="341" y="260"/>
                  </a:lnTo>
                  <a:lnTo>
                    <a:pt x="341" y="259"/>
                  </a:lnTo>
                  <a:lnTo>
                    <a:pt x="342" y="258"/>
                  </a:lnTo>
                  <a:lnTo>
                    <a:pt x="342" y="257"/>
                  </a:lnTo>
                  <a:lnTo>
                    <a:pt x="343" y="256"/>
                  </a:lnTo>
                  <a:lnTo>
                    <a:pt x="344" y="256"/>
                  </a:lnTo>
                  <a:lnTo>
                    <a:pt x="345" y="255"/>
                  </a:lnTo>
                  <a:lnTo>
                    <a:pt x="346" y="255"/>
                  </a:lnTo>
                  <a:lnTo>
                    <a:pt x="350" y="252"/>
                  </a:lnTo>
                  <a:lnTo>
                    <a:pt x="352" y="248"/>
                  </a:lnTo>
                  <a:lnTo>
                    <a:pt x="354" y="245"/>
                  </a:lnTo>
                  <a:lnTo>
                    <a:pt x="356" y="242"/>
                  </a:lnTo>
                  <a:lnTo>
                    <a:pt x="358" y="239"/>
                  </a:lnTo>
                  <a:lnTo>
                    <a:pt x="359" y="236"/>
                  </a:lnTo>
                  <a:lnTo>
                    <a:pt x="361" y="233"/>
                  </a:lnTo>
                  <a:lnTo>
                    <a:pt x="364" y="230"/>
                  </a:lnTo>
                  <a:lnTo>
                    <a:pt x="367" y="228"/>
                  </a:lnTo>
                  <a:lnTo>
                    <a:pt x="370" y="226"/>
                  </a:lnTo>
                  <a:lnTo>
                    <a:pt x="372" y="224"/>
                  </a:lnTo>
                  <a:lnTo>
                    <a:pt x="372" y="222"/>
                  </a:lnTo>
                  <a:lnTo>
                    <a:pt x="373" y="219"/>
                  </a:lnTo>
                  <a:lnTo>
                    <a:pt x="373" y="217"/>
                  </a:lnTo>
                  <a:lnTo>
                    <a:pt x="373" y="216"/>
                  </a:lnTo>
                  <a:lnTo>
                    <a:pt x="373" y="214"/>
                  </a:lnTo>
                  <a:lnTo>
                    <a:pt x="374" y="213"/>
                  </a:lnTo>
                  <a:lnTo>
                    <a:pt x="375" y="211"/>
                  </a:lnTo>
                  <a:lnTo>
                    <a:pt x="376" y="210"/>
                  </a:lnTo>
                  <a:lnTo>
                    <a:pt x="379" y="210"/>
                  </a:lnTo>
                  <a:lnTo>
                    <a:pt x="380" y="210"/>
                  </a:lnTo>
                  <a:lnTo>
                    <a:pt x="381" y="210"/>
                  </a:lnTo>
                  <a:lnTo>
                    <a:pt x="382" y="210"/>
                  </a:lnTo>
                  <a:lnTo>
                    <a:pt x="383" y="209"/>
                  </a:lnTo>
                  <a:lnTo>
                    <a:pt x="384" y="208"/>
                  </a:lnTo>
                  <a:lnTo>
                    <a:pt x="385" y="208"/>
                  </a:lnTo>
                  <a:lnTo>
                    <a:pt x="386" y="205"/>
                  </a:lnTo>
                  <a:lnTo>
                    <a:pt x="387" y="204"/>
                  </a:lnTo>
                  <a:lnTo>
                    <a:pt x="387" y="203"/>
                  </a:lnTo>
                  <a:lnTo>
                    <a:pt x="388" y="202"/>
                  </a:lnTo>
                  <a:lnTo>
                    <a:pt x="389" y="201"/>
                  </a:lnTo>
                  <a:lnTo>
                    <a:pt x="390" y="200"/>
                  </a:lnTo>
                  <a:lnTo>
                    <a:pt x="390" y="199"/>
                  </a:lnTo>
                  <a:lnTo>
                    <a:pt x="390" y="199"/>
                  </a:lnTo>
                  <a:lnTo>
                    <a:pt x="390" y="197"/>
                  </a:lnTo>
                  <a:lnTo>
                    <a:pt x="390" y="196"/>
                  </a:lnTo>
                  <a:lnTo>
                    <a:pt x="390" y="195"/>
                  </a:lnTo>
                  <a:lnTo>
                    <a:pt x="390" y="194"/>
                  </a:lnTo>
                  <a:lnTo>
                    <a:pt x="390" y="193"/>
                  </a:lnTo>
                  <a:lnTo>
                    <a:pt x="392" y="191"/>
                  </a:lnTo>
                  <a:lnTo>
                    <a:pt x="393" y="191"/>
                  </a:lnTo>
                  <a:lnTo>
                    <a:pt x="394" y="193"/>
                  </a:lnTo>
                  <a:lnTo>
                    <a:pt x="395" y="193"/>
                  </a:lnTo>
                  <a:lnTo>
                    <a:pt x="395" y="193"/>
                  </a:lnTo>
                  <a:lnTo>
                    <a:pt x="396" y="193"/>
                  </a:lnTo>
                  <a:lnTo>
                    <a:pt x="396" y="191"/>
                  </a:lnTo>
                  <a:lnTo>
                    <a:pt x="397" y="191"/>
                  </a:lnTo>
                  <a:lnTo>
                    <a:pt x="398" y="190"/>
                  </a:lnTo>
                  <a:lnTo>
                    <a:pt x="398" y="190"/>
                  </a:lnTo>
                  <a:lnTo>
                    <a:pt x="399" y="189"/>
                  </a:lnTo>
                  <a:lnTo>
                    <a:pt x="400" y="188"/>
                  </a:lnTo>
                  <a:lnTo>
                    <a:pt x="401" y="187"/>
                  </a:lnTo>
                  <a:lnTo>
                    <a:pt x="402" y="187"/>
                  </a:lnTo>
                  <a:lnTo>
                    <a:pt x="402" y="186"/>
                  </a:lnTo>
                  <a:lnTo>
                    <a:pt x="403" y="185"/>
                  </a:lnTo>
                  <a:lnTo>
                    <a:pt x="404" y="184"/>
                  </a:lnTo>
                  <a:lnTo>
                    <a:pt x="404" y="183"/>
                  </a:lnTo>
                  <a:lnTo>
                    <a:pt x="404" y="182"/>
                  </a:lnTo>
                  <a:lnTo>
                    <a:pt x="404" y="181"/>
                  </a:lnTo>
                  <a:lnTo>
                    <a:pt x="404" y="179"/>
                  </a:lnTo>
                  <a:lnTo>
                    <a:pt x="407" y="181"/>
                  </a:lnTo>
                  <a:lnTo>
                    <a:pt x="407" y="176"/>
                  </a:lnTo>
                  <a:lnTo>
                    <a:pt x="408" y="173"/>
                  </a:lnTo>
                  <a:lnTo>
                    <a:pt x="410" y="171"/>
                  </a:lnTo>
                  <a:lnTo>
                    <a:pt x="412" y="168"/>
                  </a:lnTo>
                  <a:lnTo>
                    <a:pt x="414" y="166"/>
                  </a:lnTo>
                  <a:lnTo>
                    <a:pt x="417" y="162"/>
                  </a:lnTo>
                  <a:lnTo>
                    <a:pt x="419" y="160"/>
                  </a:lnTo>
                  <a:lnTo>
                    <a:pt x="423" y="157"/>
                  </a:lnTo>
                  <a:lnTo>
                    <a:pt x="425" y="155"/>
                  </a:lnTo>
                  <a:lnTo>
                    <a:pt x="426" y="152"/>
                  </a:lnTo>
                  <a:lnTo>
                    <a:pt x="426" y="152"/>
                  </a:lnTo>
                  <a:lnTo>
                    <a:pt x="426" y="153"/>
                  </a:lnTo>
                  <a:lnTo>
                    <a:pt x="426" y="153"/>
                  </a:lnTo>
                  <a:lnTo>
                    <a:pt x="426" y="153"/>
                  </a:lnTo>
                  <a:lnTo>
                    <a:pt x="427" y="154"/>
                  </a:lnTo>
                  <a:lnTo>
                    <a:pt x="427" y="154"/>
                  </a:lnTo>
                  <a:lnTo>
                    <a:pt x="427" y="154"/>
                  </a:lnTo>
                  <a:lnTo>
                    <a:pt x="427" y="155"/>
                  </a:lnTo>
                  <a:lnTo>
                    <a:pt x="428" y="155"/>
                  </a:lnTo>
                  <a:lnTo>
                    <a:pt x="428" y="155"/>
                  </a:lnTo>
                  <a:lnTo>
                    <a:pt x="429" y="155"/>
                  </a:lnTo>
                  <a:lnTo>
                    <a:pt x="429" y="154"/>
                  </a:lnTo>
                  <a:lnTo>
                    <a:pt x="430" y="153"/>
                  </a:lnTo>
                  <a:lnTo>
                    <a:pt x="430" y="153"/>
                  </a:lnTo>
                  <a:lnTo>
                    <a:pt x="431" y="152"/>
                  </a:lnTo>
                  <a:lnTo>
                    <a:pt x="431" y="151"/>
                  </a:lnTo>
                  <a:lnTo>
                    <a:pt x="431" y="150"/>
                  </a:lnTo>
                  <a:lnTo>
                    <a:pt x="431" y="148"/>
                  </a:lnTo>
                  <a:lnTo>
                    <a:pt x="431" y="147"/>
                  </a:lnTo>
                  <a:lnTo>
                    <a:pt x="431" y="146"/>
                  </a:lnTo>
                  <a:lnTo>
                    <a:pt x="433" y="147"/>
                  </a:lnTo>
                  <a:lnTo>
                    <a:pt x="439" y="141"/>
                  </a:lnTo>
                  <a:lnTo>
                    <a:pt x="443" y="134"/>
                  </a:lnTo>
                  <a:lnTo>
                    <a:pt x="448" y="127"/>
                  </a:lnTo>
                  <a:lnTo>
                    <a:pt x="454" y="121"/>
                  </a:lnTo>
                  <a:lnTo>
                    <a:pt x="458" y="114"/>
                  </a:lnTo>
                  <a:lnTo>
                    <a:pt x="464" y="108"/>
                  </a:lnTo>
                  <a:lnTo>
                    <a:pt x="469" y="101"/>
                  </a:lnTo>
                  <a:lnTo>
                    <a:pt x="475" y="94"/>
                  </a:lnTo>
                  <a:lnTo>
                    <a:pt x="481" y="87"/>
                  </a:lnTo>
                  <a:lnTo>
                    <a:pt x="487" y="80"/>
                  </a:lnTo>
                  <a:lnTo>
                    <a:pt x="489" y="81"/>
                  </a:lnTo>
                  <a:lnTo>
                    <a:pt x="490" y="81"/>
                  </a:lnTo>
                  <a:lnTo>
                    <a:pt x="490" y="81"/>
                  </a:lnTo>
                  <a:lnTo>
                    <a:pt x="491" y="81"/>
                  </a:lnTo>
                  <a:lnTo>
                    <a:pt x="493" y="81"/>
                  </a:lnTo>
                  <a:lnTo>
                    <a:pt x="493" y="81"/>
                  </a:lnTo>
                  <a:lnTo>
                    <a:pt x="494" y="81"/>
                  </a:lnTo>
                  <a:lnTo>
                    <a:pt x="494" y="82"/>
                  </a:lnTo>
                  <a:lnTo>
                    <a:pt x="495" y="83"/>
                  </a:lnTo>
                  <a:lnTo>
                    <a:pt x="495" y="85"/>
                  </a:lnTo>
                  <a:lnTo>
                    <a:pt x="497" y="82"/>
                  </a:lnTo>
                  <a:lnTo>
                    <a:pt x="498" y="79"/>
                  </a:lnTo>
                  <a:lnTo>
                    <a:pt x="499" y="75"/>
                  </a:lnTo>
                  <a:lnTo>
                    <a:pt x="499" y="72"/>
                  </a:lnTo>
                  <a:lnTo>
                    <a:pt x="499" y="69"/>
                  </a:lnTo>
                  <a:lnTo>
                    <a:pt x="499" y="66"/>
                  </a:lnTo>
                  <a:lnTo>
                    <a:pt x="500" y="62"/>
                  </a:lnTo>
                  <a:lnTo>
                    <a:pt x="501" y="59"/>
                  </a:lnTo>
                  <a:lnTo>
                    <a:pt x="502" y="56"/>
                  </a:lnTo>
                  <a:lnTo>
                    <a:pt x="505" y="54"/>
                  </a:lnTo>
                  <a:lnTo>
                    <a:pt x="509" y="51"/>
                  </a:lnTo>
                  <a:lnTo>
                    <a:pt x="512" y="47"/>
                  </a:lnTo>
                  <a:lnTo>
                    <a:pt x="516" y="43"/>
                  </a:lnTo>
                  <a:lnTo>
                    <a:pt x="522" y="39"/>
                  </a:lnTo>
                  <a:lnTo>
                    <a:pt x="526" y="33"/>
                  </a:lnTo>
                  <a:lnTo>
                    <a:pt x="530" y="28"/>
                  </a:lnTo>
                  <a:lnTo>
                    <a:pt x="536" y="23"/>
                  </a:lnTo>
                  <a:lnTo>
                    <a:pt x="539" y="16"/>
                  </a:lnTo>
                  <a:lnTo>
                    <a:pt x="543" y="10"/>
                  </a:lnTo>
                  <a:lnTo>
                    <a:pt x="545" y="3"/>
                  </a:lnTo>
                  <a:lnTo>
                    <a:pt x="550" y="3"/>
                  </a:lnTo>
                  <a:lnTo>
                    <a:pt x="553" y="3"/>
                  </a:lnTo>
                  <a:lnTo>
                    <a:pt x="556" y="3"/>
                  </a:lnTo>
                  <a:lnTo>
                    <a:pt x="560" y="3"/>
                  </a:lnTo>
                  <a:lnTo>
                    <a:pt x="564" y="3"/>
                  </a:lnTo>
                  <a:lnTo>
                    <a:pt x="567" y="3"/>
                  </a:lnTo>
                  <a:lnTo>
                    <a:pt x="571" y="3"/>
                  </a:lnTo>
                  <a:lnTo>
                    <a:pt x="574" y="2"/>
                  </a:lnTo>
                  <a:lnTo>
                    <a:pt x="577" y="1"/>
                  </a:lnTo>
                  <a:lnTo>
                    <a:pt x="582" y="0"/>
                  </a:lnTo>
                  <a:lnTo>
                    <a:pt x="583" y="1"/>
                  </a:lnTo>
                  <a:lnTo>
                    <a:pt x="583" y="1"/>
                  </a:lnTo>
                  <a:lnTo>
                    <a:pt x="582" y="2"/>
                  </a:lnTo>
                  <a:lnTo>
                    <a:pt x="581" y="3"/>
                  </a:lnTo>
                  <a:lnTo>
                    <a:pt x="580" y="3"/>
                  </a:lnTo>
                  <a:lnTo>
                    <a:pt x="579" y="4"/>
                  </a:lnTo>
                  <a:lnTo>
                    <a:pt x="577" y="5"/>
                  </a:lnTo>
                  <a:lnTo>
                    <a:pt x="577" y="8"/>
                  </a:lnTo>
                  <a:lnTo>
                    <a:pt x="577" y="9"/>
                  </a:lnTo>
                  <a:lnTo>
                    <a:pt x="577" y="11"/>
                  </a:lnTo>
                  <a:lnTo>
                    <a:pt x="577" y="11"/>
                  </a:lnTo>
                  <a:close/>
                </a:path>
              </a:pathLst>
            </a:custGeom>
            <a:solidFill>
              <a:srgbClr val="663300"/>
            </a:solidFill>
            <a:ln w="9525">
              <a:noFill/>
              <a:round/>
              <a:headEnd/>
              <a:tailEnd/>
            </a:ln>
          </p:spPr>
          <p:txBody>
            <a:bodyPr/>
            <a:lstStyle/>
            <a:p>
              <a:endParaRPr lang="en-US"/>
            </a:p>
          </p:txBody>
        </p:sp>
        <p:sp>
          <p:nvSpPr>
            <p:cNvPr id="477230" name="Freeform 46"/>
            <p:cNvSpPr>
              <a:spLocks/>
            </p:cNvSpPr>
            <p:nvPr/>
          </p:nvSpPr>
          <p:spPr bwMode="auto">
            <a:xfrm>
              <a:off x="575" y="2244"/>
              <a:ext cx="5" cy="6"/>
            </a:xfrm>
            <a:custGeom>
              <a:avLst/>
              <a:gdLst/>
              <a:ahLst/>
              <a:cxnLst>
                <a:cxn ang="0">
                  <a:pos x="0" y="1"/>
                </a:cxn>
                <a:cxn ang="0">
                  <a:pos x="2" y="0"/>
                </a:cxn>
                <a:cxn ang="0">
                  <a:pos x="5" y="5"/>
                </a:cxn>
                <a:cxn ang="0">
                  <a:pos x="4" y="6"/>
                </a:cxn>
                <a:cxn ang="0">
                  <a:pos x="0" y="1"/>
                </a:cxn>
                <a:cxn ang="0">
                  <a:pos x="0" y="1"/>
                </a:cxn>
              </a:cxnLst>
              <a:rect l="0" t="0" r="r" b="b"/>
              <a:pathLst>
                <a:path w="5" h="6">
                  <a:moveTo>
                    <a:pt x="0" y="1"/>
                  </a:moveTo>
                  <a:lnTo>
                    <a:pt x="2" y="0"/>
                  </a:lnTo>
                  <a:lnTo>
                    <a:pt x="5" y="5"/>
                  </a:lnTo>
                  <a:lnTo>
                    <a:pt x="4" y="6"/>
                  </a:lnTo>
                  <a:lnTo>
                    <a:pt x="0" y="1"/>
                  </a:lnTo>
                  <a:lnTo>
                    <a:pt x="0" y="1"/>
                  </a:lnTo>
                  <a:close/>
                </a:path>
              </a:pathLst>
            </a:custGeom>
            <a:solidFill>
              <a:srgbClr val="FFFFFF"/>
            </a:solidFill>
            <a:ln w="9525">
              <a:noFill/>
              <a:round/>
              <a:headEnd/>
              <a:tailEnd/>
            </a:ln>
          </p:spPr>
          <p:txBody>
            <a:bodyPr/>
            <a:lstStyle/>
            <a:p>
              <a:endParaRPr lang="en-US"/>
            </a:p>
          </p:txBody>
        </p:sp>
        <p:sp>
          <p:nvSpPr>
            <p:cNvPr id="477231" name="Freeform 47"/>
            <p:cNvSpPr>
              <a:spLocks/>
            </p:cNvSpPr>
            <p:nvPr/>
          </p:nvSpPr>
          <p:spPr bwMode="auto">
            <a:xfrm>
              <a:off x="1934" y="2256"/>
              <a:ext cx="3" cy="5"/>
            </a:xfrm>
            <a:custGeom>
              <a:avLst/>
              <a:gdLst/>
              <a:ahLst/>
              <a:cxnLst>
                <a:cxn ang="0">
                  <a:pos x="3" y="4"/>
                </a:cxn>
                <a:cxn ang="0">
                  <a:pos x="0" y="0"/>
                </a:cxn>
                <a:cxn ang="0">
                  <a:pos x="0" y="1"/>
                </a:cxn>
                <a:cxn ang="0">
                  <a:pos x="3" y="5"/>
                </a:cxn>
                <a:cxn ang="0">
                  <a:pos x="3" y="5"/>
                </a:cxn>
                <a:cxn ang="0">
                  <a:pos x="3" y="4"/>
                </a:cxn>
              </a:cxnLst>
              <a:rect l="0" t="0" r="r" b="b"/>
              <a:pathLst>
                <a:path w="3" h="5">
                  <a:moveTo>
                    <a:pt x="3" y="4"/>
                  </a:moveTo>
                  <a:lnTo>
                    <a:pt x="0" y="0"/>
                  </a:lnTo>
                  <a:lnTo>
                    <a:pt x="0" y="1"/>
                  </a:lnTo>
                  <a:lnTo>
                    <a:pt x="3" y="5"/>
                  </a:lnTo>
                  <a:lnTo>
                    <a:pt x="3" y="5"/>
                  </a:lnTo>
                  <a:lnTo>
                    <a:pt x="3" y="4"/>
                  </a:lnTo>
                  <a:close/>
                </a:path>
              </a:pathLst>
            </a:custGeom>
            <a:solidFill>
              <a:srgbClr val="FFFFFF"/>
            </a:solidFill>
            <a:ln w="9525">
              <a:noFill/>
              <a:round/>
              <a:headEnd/>
              <a:tailEnd/>
            </a:ln>
          </p:spPr>
          <p:txBody>
            <a:bodyPr/>
            <a:lstStyle/>
            <a:p>
              <a:endParaRPr lang="en-US"/>
            </a:p>
          </p:txBody>
        </p:sp>
        <p:sp>
          <p:nvSpPr>
            <p:cNvPr id="477232" name="Freeform 48"/>
            <p:cNvSpPr>
              <a:spLocks/>
            </p:cNvSpPr>
            <p:nvPr/>
          </p:nvSpPr>
          <p:spPr bwMode="auto">
            <a:xfrm>
              <a:off x="580" y="2257"/>
              <a:ext cx="10" cy="22"/>
            </a:xfrm>
            <a:custGeom>
              <a:avLst/>
              <a:gdLst/>
              <a:ahLst/>
              <a:cxnLst>
                <a:cxn ang="0">
                  <a:pos x="7" y="21"/>
                </a:cxn>
                <a:cxn ang="0">
                  <a:pos x="0" y="0"/>
                </a:cxn>
                <a:cxn ang="0">
                  <a:pos x="10" y="13"/>
                </a:cxn>
                <a:cxn ang="0">
                  <a:pos x="7" y="22"/>
                </a:cxn>
                <a:cxn ang="0">
                  <a:pos x="7" y="22"/>
                </a:cxn>
                <a:cxn ang="0">
                  <a:pos x="7" y="21"/>
                </a:cxn>
              </a:cxnLst>
              <a:rect l="0" t="0" r="r" b="b"/>
              <a:pathLst>
                <a:path w="10" h="22">
                  <a:moveTo>
                    <a:pt x="7" y="21"/>
                  </a:moveTo>
                  <a:lnTo>
                    <a:pt x="0" y="0"/>
                  </a:lnTo>
                  <a:lnTo>
                    <a:pt x="10" y="13"/>
                  </a:lnTo>
                  <a:lnTo>
                    <a:pt x="7" y="22"/>
                  </a:lnTo>
                  <a:lnTo>
                    <a:pt x="7" y="22"/>
                  </a:lnTo>
                  <a:lnTo>
                    <a:pt x="7" y="21"/>
                  </a:lnTo>
                  <a:close/>
                </a:path>
              </a:pathLst>
            </a:custGeom>
            <a:solidFill>
              <a:srgbClr val="FFFFFF"/>
            </a:solidFill>
            <a:ln w="9525">
              <a:noFill/>
              <a:round/>
              <a:headEnd/>
              <a:tailEnd/>
            </a:ln>
          </p:spPr>
          <p:txBody>
            <a:bodyPr/>
            <a:lstStyle/>
            <a:p>
              <a:endParaRPr lang="en-US"/>
            </a:p>
          </p:txBody>
        </p:sp>
        <p:sp>
          <p:nvSpPr>
            <p:cNvPr id="477233" name="Freeform 49"/>
            <p:cNvSpPr>
              <a:spLocks/>
            </p:cNvSpPr>
            <p:nvPr/>
          </p:nvSpPr>
          <p:spPr bwMode="auto">
            <a:xfrm>
              <a:off x="1355" y="2264"/>
              <a:ext cx="3" cy="8"/>
            </a:xfrm>
            <a:custGeom>
              <a:avLst/>
              <a:gdLst/>
              <a:ahLst/>
              <a:cxnLst>
                <a:cxn ang="0">
                  <a:pos x="0" y="0"/>
                </a:cxn>
                <a:cxn ang="0">
                  <a:pos x="3" y="0"/>
                </a:cxn>
                <a:cxn ang="0">
                  <a:pos x="3" y="8"/>
                </a:cxn>
                <a:cxn ang="0">
                  <a:pos x="0" y="8"/>
                </a:cxn>
                <a:cxn ang="0">
                  <a:pos x="0" y="0"/>
                </a:cxn>
                <a:cxn ang="0">
                  <a:pos x="0" y="0"/>
                </a:cxn>
              </a:cxnLst>
              <a:rect l="0" t="0" r="r" b="b"/>
              <a:pathLst>
                <a:path w="3" h="8">
                  <a:moveTo>
                    <a:pt x="0" y="0"/>
                  </a:moveTo>
                  <a:lnTo>
                    <a:pt x="3" y="0"/>
                  </a:lnTo>
                  <a:lnTo>
                    <a:pt x="3" y="8"/>
                  </a:lnTo>
                  <a:lnTo>
                    <a:pt x="0" y="8"/>
                  </a:lnTo>
                  <a:lnTo>
                    <a:pt x="0" y="0"/>
                  </a:lnTo>
                  <a:lnTo>
                    <a:pt x="0" y="0"/>
                  </a:lnTo>
                  <a:close/>
                </a:path>
              </a:pathLst>
            </a:custGeom>
            <a:solidFill>
              <a:srgbClr val="FFFFFF"/>
            </a:solidFill>
            <a:ln w="9525">
              <a:noFill/>
              <a:round/>
              <a:headEnd/>
              <a:tailEnd/>
            </a:ln>
          </p:spPr>
          <p:txBody>
            <a:bodyPr/>
            <a:lstStyle/>
            <a:p>
              <a:endParaRPr lang="en-US"/>
            </a:p>
          </p:txBody>
        </p:sp>
        <p:sp>
          <p:nvSpPr>
            <p:cNvPr id="477234" name="Freeform 50"/>
            <p:cNvSpPr>
              <a:spLocks/>
            </p:cNvSpPr>
            <p:nvPr/>
          </p:nvSpPr>
          <p:spPr bwMode="auto">
            <a:xfrm>
              <a:off x="516" y="2270"/>
              <a:ext cx="4" cy="5"/>
            </a:xfrm>
            <a:custGeom>
              <a:avLst/>
              <a:gdLst/>
              <a:ahLst/>
              <a:cxnLst>
                <a:cxn ang="0">
                  <a:pos x="3" y="3"/>
                </a:cxn>
                <a:cxn ang="0">
                  <a:pos x="1" y="5"/>
                </a:cxn>
                <a:cxn ang="0">
                  <a:pos x="0" y="5"/>
                </a:cxn>
                <a:cxn ang="0">
                  <a:pos x="1" y="5"/>
                </a:cxn>
                <a:cxn ang="0">
                  <a:pos x="1" y="5"/>
                </a:cxn>
                <a:cxn ang="0">
                  <a:pos x="2" y="5"/>
                </a:cxn>
                <a:cxn ang="0">
                  <a:pos x="3" y="4"/>
                </a:cxn>
                <a:cxn ang="0">
                  <a:pos x="4" y="3"/>
                </a:cxn>
                <a:cxn ang="0">
                  <a:pos x="4" y="2"/>
                </a:cxn>
                <a:cxn ang="0">
                  <a:pos x="2" y="1"/>
                </a:cxn>
                <a:cxn ang="0">
                  <a:pos x="0" y="0"/>
                </a:cxn>
                <a:cxn ang="0">
                  <a:pos x="4" y="4"/>
                </a:cxn>
                <a:cxn ang="0">
                  <a:pos x="4" y="4"/>
                </a:cxn>
                <a:cxn ang="0">
                  <a:pos x="3" y="3"/>
                </a:cxn>
              </a:cxnLst>
              <a:rect l="0" t="0" r="r" b="b"/>
              <a:pathLst>
                <a:path w="4" h="5">
                  <a:moveTo>
                    <a:pt x="3" y="3"/>
                  </a:moveTo>
                  <a:lnTo>
                    <a:pt x="1" y="5"/>
                  </a:lnTo>
                  <a:lnTo>
                    <a:pt x="0" y="5"/>
                  </a:lnTo>
                  <a:lnTo>
                    <a:pt x="1" y="5"/>
                  </a:lnTo>
                  <a:lnTo>
                    <a:pt x="1" y="5"/>
                  </a:lnTo>
                  <a:lnTo>
                    <a:pt x="2" y="5"/>
                  </a:lnTo>
                  <a:lnTo>
                    <a:pt x="3" y="4"/>
                  </a:lnTo>
                  <a:lnTo>
                    <a:pt x="4" y="3"/>
                  </a:lnTo>
                  <a:lnTo>
                    <a:pt x="4" y="2"/>
                  </a:lnTo>
                  <a:lnTo>
                    <a:pt x="2" y="1"/>
                  </a:lnTo>
                  <a:lnTo>
                    <a:pt x="0" y="0"/>
                  </a:lnTo>
                  <a:lnTo>
                    <a:pt x="4" y="4"/>
                  </a:lnTo>
                  <a:lnTo>
                    <a:pt x="4" y="4"/>
                  </a:lnTo>
                  <a:lnTo>
                    <a:pt x="3" y="3"/>
                  </a:lnTo>
                  <a:close/>
                </a:path>
              </a:pathLst>
            </a:custGeom>
            <a:solidFill>
              <a:srgbClr val="FFFFFF"/>
            </a:solidFill>
            <a:ln w="9525">
              <a:noFill/>
              <a:round/>
              <a:headEnd/>
              <a:tailEnd/>
            </a:ln>
          </p:spPr>
          <p:txBody>
            <a:bodyPr/>
            <a:lstStyle/>
            <a:p>
              <a:endParaRPr lang="en-US"/>
            </a:p>
          </p:txBody>
        </p:sp>
        <p:sp>
          <p:nvSpPr>
            <p:cNvPr id="477235" name="Freeform 51"/>
            <p:cNvSpPr>
              <a:spLocks/>
            </p:cNvSpPr>
            <p:nvPr/>
          </p:nvSpPr>
          <p:spPr bwMode="auto">
            <a:xfrm>
              <a:off x="1374" y="2272"/>
              <a:ext cx="109" cy="151"/>
            </a:xfrm>
            <a:custGeom>
              <a:avLst/>
              <a:gdLst/>
              <a:ahLst/>
              <a:cxnLst>
                <a:cxn ang="0">
                  <a:pos x="109" y="33"/>
                </a:cxn>
                <a:cxn ang="0">
                  <a:pos x="106" y="36"/>
                </a:cxn>
                <a:cxn ang="0">
                  <a:pos x="104" y="41"/>
                </a:cxn>
                <a:cxn ang="0">
                  <a:pos x="101" y="44"/>
                </a:cxn>
                <a:cxn ang="0">
                  <a:pos x="99" y="47"/>
                </a:cxn>
                <a:cxn ang="0">
                  <a:pos x="96" y="51"/>
                </a:cxn>
                <a:cxn ang="0">
                  <a:pos x="93" y="55"/>
                </a:cxn>
                <a:cxn ang="0">
                  <a:pos x="91" y="58"/>
                </a:cxn>
                <a:cxn ang="0">
                  <a:pos x="88" y="61"/>
                </a:cxn>
                <a:cxn ang="0">
                  <a:pos x="85" y="64"/>
                </a:cxn>
                <a:cxn ang="0">
                  <a:pos x="81" y="66"/>
                </a:cxn>
                <a:cxn ang="0">
                  <a:pos x="82" y="69"/>
                </a:cxn>
                <a:cxn ang="0">
                  <a:pos x="61" y="92"/>
                </a:cxn>
                <a:cxn ang="0">
                  <a:pos x="57" y="98"/>
                </a:cxn>
                <a:cxn ang="0">
                  <a:pos x="51" y="104"/>
                </a:cxn>
                <a:cxn ang="0">
                  <a:pos x="47" y="109"/>
                </a:cxn>
                <a:cxn ang="0">
                  <a:pos x="42" y="116"/>
                </a:cxn>
                <a:cxn ang="0">
                  <a:pos x="37" y="121"/>
                </a:cxn>
                <a:cxn ang="0">
                  <a:pos x="33" y="128"/>
                </a:cxn>
                <a:cxn ang="0">
                  <a:pos x="29" y="133"/>
                </a:cxn>
                <a:cxn ang="0">
                  <a:pos x="23" y="140"/>
                </a:cxn>
                <a:cxn ang="0">
                  <a:pos x="18" y="145"/>
                </a:cxn>
                <a:cxn ang="0">
                  <a:pos x="13" y="151"/>
                </a:cxn>
                <a:cxn ang="0">
                  <a:pos x="11" y="149"/>
                </a:cxn>
                <a:cxn ang="0">
                  <a:pos x="10" y="147"/>
                </a:cxn>
                <a:cxn ang="0">
                  <a:pos x="9" y="145"/>
                </a:cxn>
                <a:cxn ang="0">
                  <a:pos x="8" y="143"/>
                </a:cxn>
                <a:cxn ang="0">
                  <a:pos x="8" y="142"/>
                </a:cxn>
                <a:cxn ang="0">
                  <a:pos x="8" y="140"/>
                </a:cxn>
                <a:cxn ang="0">
                  <a:pos x="8" y="137"/>
                </a:cxn>
                <a:cxn ang="0">
                  <a:pos x="8" y="135"/>
                </a:cxn>
                <a:cxn ang="0">
                  <a:pos x="9" y="134"/>
                </a:cxn>
                <a:cxn ang="0">
                  <a:pos x="10" y="132"/>
                </a:cxn>
                <a:cxn ang="0">
                  <a:pos x="9" y="118"/>
                </a:cxn>
                <a:cxn ang="0">
                  <a:pos x="8" y="105"/>
                </a:cxn>
                <a:cxn ang="0">
                  <a:pos x="7" y="92"/>
                </a:cxn>
                <a:cxn ang="0">
                  <a:pos x="6" y="79"/>
                </a:cxn>
                <a:cxn ang="0">
                  <a:pos x="4" y="66"/>
                </a:cxn>
                <a:cxn ang="0">
                  <a:pos x="3" y="53"/>
                </a:cxn>
                <a:cxn ang="0">
                  <a:pos x="1" y="41"/>
                </a:cxn>
                <a:cxn ang="0">
                  <a:pos x="1" y="28"/>
                </a:cxn>
                <a:cxn ang="0">
                  <a:pos x="0" y="15"/>
                </a:cxn>
                <a:cxn ang="0">
                  <a:pos x="0" y="2"/>
                </a:cxn>
                <a:cxn ang="0">
                  <a:pos x="13" y="0"/>
                </a:cxn>
                <a:cxn ang="0">
                  <a:pos x="24" y="0"/>
                </a:cxn>
                <a:cxn ang="0">
                  <a:pos x="36" y="1"/>
                </a:cxn>
                <a:cxn ang="0">
                  <a:pos x="48" y="4"/>
                </a:cxn>
                <a:cxn ang="0">
                  <a:pos x="59" y="7"/>
                </a:cxn>
                <a:cxn ang="0">
                  <a:pos x="70" y="12"/>
                </a:cxn>
                <a:cxn ang="0">
                  <a:pos x="80" y="17"/>
                </a:cxn>
                <a:cxn ang="0">
                  <a:pos x="90" y="22"/>
                </a:cxn>
                <a:cxn ang="0">
                  <a:pos x="101" y="28"/>
                </a:cxn>
                <a:cxn ang="0">
                  <a:pos x="109" y="34"/>
                </a:cxn>
                <a:cxn ang="0">
                  <a:pos x="109" y="34"/>
                </a:cxn>
                <a:cxn ang="0">
                  <a:pos x="109" y="33"/>
                </a:cxn>
              </a:cxnLst>
              <a:rect l="0" t="0" r="r" b="b"/>
              <a:pathLst>
                <a:path w="109" h="151">
                  <a:moveTo>
                    <a:pt x="109" y="33"/>
                  </a:moveTo>
                  <a:lnTo>
                    <a:pt x="106" y="36"/>
                  </a:lnTo>
                  <a:lnTo>
                    <a:pt x="104" y="41"/>
                  </a:lnTo>
                  <a:lnTo>
                    <a:pt x="101" y="44"/>
                  </a:lnTo>
                  <a:lnTo>
                    <a:pt x="99" y="47"/>
                  </a:lnTo>
                  <a:lnTo>
                    <a:pt x="96" y="51"/>
                  </a:lnTo>
                  <a:lnTo>
                    <a:pt x="93" y="55"/>
                  </a:lnTo>
                  <a:lnTo>
                    <a:pt x="91" y="58"/>
                  </a:lnTo>
                  <a:lnTo>
                    <a:pt x="88" y="61"/>
                  </a:lnTo>
                  <a:lnTo>
                    <a:pt x="85" y="64"/>
                  </a:lnTo>
                  <a:lnTo>
                    <a:pt x="81" y="66"/>
                  </a:lnTo>
                  <a:lnTo>
                    <a:pt x="82" y="69"/>
                  </a:lnTo>
                  <a:lnTo>
                    <a:pt x="61" y="92"/>
                  </a:lnTo>
                  <a:lnTo>
                    <a:pt x="57" y="98"/>
                  </a:lnTo>
                  <a:lnTo>
                    <a:pt x="51" y="104"/>
                  </a:lnTo>
                  <a:lnTo>
                    <a:pt x="47" y="109"/>
                  </a:lnTo>
                  <a:lnTo>
                    <a:pt x="42" y="116"/>
                  </a:lnTo>
                  <a:lnTo>
                    <a:pt x="37" y="121"/>
                  </a:lnTo>
                  <a:lnTo>
                    <a:pt x="33" y="128"/>
                  </a:lnTo>
                  <a:lnTo>
                    <a:pt x="29" y="133"/>
                  </a:lnTo>
                  <a:lnTo>
                    <a:pt x="23" y="140"/>
                  </a:lnTo>
                  <a:lnTo>
                    <a:pt x="18" y="145"/>
                  </a:lnTo>
                  <a:lnTo>
                    <a:pt x="13" y="151"/>
                  </a:lnTo>
                  <a:lnTo>
                    <a:pt x="11" y="149"/>
                  </a:lnTo>
                  <a:lnTo>
                    <a:pt x="10" y="147"/>
                  </a:lnTo>
                  <a:lnTo>
                    <a:pt x="9" y="145"/>
                  </a:lnTo>
                  <a:lnTo>
                    <a:pt x="8" y="143"/>
                  </a:lnTo>
                  <a:lnTo>
                    <a:pt x="8" y="142"/>
                  </a:lnTo>
                  <a:lnTo>
                    <a:pt x="8" y="140"/>
                  </a:lnTo>
                  <a:lnTo>
                    <a:pt x="8" y="137"/>
                  </a:lnTo>
                  <a:lnTo>
                    <a:pt x="8" y="135"/>
                  </a:lnTo>
                  <a:lnTo>
                    <a:pt x="9" y="134"/>
                  </a:lnTo>
                  <a:lnTo>
                    <a:pt x="10" y="132"/>
                  </a:lnTo>
                  <a:lnTo>
                    <a:pt x="9" y="118"/>
                  </a:lnTo>
                  <a:lnTo>
                    <a:pt x="8" y="105"/>
                  </a:lnTo>
                  <a:lnTo>
                    <a:pt x="7" y="92"/>
                  </a:lnTo>
                  <a:lnTo>
                    <a:pt x="6" y="79"/>
                  </a:lnTo>
                  <a:lnTo>
                    <a:pt x="4" y="66"/>
                  </a:lnTo>
                  <a:lnTo>
                    <a:pt x="3" y="53"/>
                  </a:lnTo>
                  <a:lnTo>
                    <a:pt x="1" y="41"/>
                  </a:lnTo>
                  <a:lnTo>
                    <a:pt x="1" y="28"/>
                  </a:lnTo>
                  <a:lnTo>
                    <a:pt x="0" y="15"/>
                  </a:lnTo>
                  <a:lnTo>
                    <a:pt x="0" y="2"/>
                  </a:lnTo>
                  <a:lnTo>
                    <a:pt x="13" y="0"/>
                  </a:lnTo>
                  <a:lnTo>
                    <a:pt x="24" y="0"/>
                  </a:lnTo>
                  <a:lnTo>
                    <a:pt x="36" y="1"/>
                  </a:lnTo>
                  <a:lnTo>
                    <a:pt x="48" y="4"/>
                  </a:lnTo>
                  <a:lnTo>
                    <a:pt x="59" y="7"/>
                  </a:lnTo>
                  <a:lnTo>
                    <a:pt x="70" y="12"/>
                  </a:lnTo>
                  <a:lnTo>
                    <a:pt x="80" y="17"/>
                  </a:lnTo>
                  <a:lnTo>
                    <a:pt x="90" y="22"/>
                  </a:lnTo>
                  <a:lnTo>
                    <a:pt x="101" y="28"/>
                  </a:lnTo>
                  <a:lnTo>
                    <a:pt x="109" y="34"/>
                  </a:lnTo>
                  <a:lnTo>
                    <a:pt x="109" y="34"/>
                  </a:lnTo>
                  <a:lnTo>
                    <a:pt x="109" y="33"/>
                  </a:lnTo>
                  <a:close/>
                </a:path>
              </a:pathLst>
            </a:custGeom>
            <a:solidFill>
              <a:srgbClr val="00FF99"/>
            </a:solidFill>
            <a:ln w="9525">
              <a:noFill/>
              <a:round/>
              <a:headEnd/>
              <a:tailEnd/>
            </a:ln>
          </p:spPr>
          <p:txBody>
            <a:bodyPr/>
            <a:lstStyle/>
            <a:p>
              <a:endParaRPr lang="en-US"/>
            </a:p>
          </p:txBody>
        </p:sp>
        <p:sp>
          <p:nvSpPr>
            <p:cNvPr id="477236" name="Freeform 52"/>
            <p:cNvSpPr>
              <a:spLocks/>
            </p:cNvSpPr>
            <p:nvPr/>
          </p:nvSpPr>
          <p:spPr bwMode="auto">
            <a:xfrm>
              <a:off x="2673" y="2296"/>
              <a:ext cx="3" cy="10"/>
            </a:xfrm>
            <a:custGeom>
              <a:avLst/>
              <a:gdLst/>
              <a:ahLst/>
              <a:cxnLst>
                <a:cxn ang="0">
                  <a:pos x="0" y="0"/>
                </a:cxn>
                <a:cxn ang="0">
                  <a:pos x="3" y="0"/>
                </a:cxn>
                <a:cxn ang="0">
                  <a:pos x="3" y="10"/>
                </a:cxn>
                <a:cxn ang="0">
                  <a:pos x="1" y="10"/>
                </a:cxn>
                <a:cxn ang="0">
                  <a:pos x="1" y="0"/>
                </a:cxn>
                <a:cxn ang="0">
                  <a:pos x="1" y="0"/>
                </a:cxn>
                <a:cxn ang="0">
                  <a:pos x="0" y="0"/>
                </a:cxn>
              </a:cxnLst>
              <a:rect l="0" t="0" r="r" b="b"/>
              <a:pathLst>
                <a:path w="3" h="10">
                  <a:moveTo>
                    <a:pt x="0" y="0"/>
                  </a:moveTo>
                  <a:lnTo>
                    <a:pt x="3" y="0"/>
                  </a:lnTo>
                  <a:lnTo>
                    <a:pt x="3" y="10"/>
                  </a:lnTo>
                  <a:lnTo>
                    <a:pt x="1" y="10"/>
                  </a:lnTo>
                  <a:lnTo>
                    <a:pt x="1" y="0"/>
                  </a:lnTo>
                  <a:lnTo>
                    <a:pt x="1" y="0"/>
                  </a:lnTo>
                  <a:lnTo>
                    <a:pt x="0" y="0"/>
                  </a:lnTo>
                  <a:close/>
                </a:path>
              </a:pathLst>
            </a:custGeom>
            <a:solidFill>
              <a:srgbClr val="FFFFFF"/>
            </a:solidFill>
            <a:ln w="9525">
              <a:noFill/>
              <a:round/>
              <a:headEnd/>
              <a:tailEnd/>
            </a:ln>
          </p:spPr>
          <p:txBody>
            <a:bodyPr/>
            <a:lstStyle/>
            <a:p>
              <a:endParaRPr lang="en-US"/>
            </a:p>
          </p:txBody>
        </p:sp>
        <p:sp>
          <p:nvSpPr>
            <p:cNvPr id="477237" name="Freeform 53"/>
            <p:cNvSpPr>
              <a:spLocks/>
            </p:cNvSpPr>
            <p:nvPr/>
          </p:nvSpPr>
          <p:spPr bwMode="auto">
            <a:xfrm>
              <a:off x="1722" y="2308"/>
              <a:ext cx="2" cy="7"/>
            </a:xfrm>
            <a:custGeom>
              <a:avLst/>
              <a:gdLst/>
              <a:ahLst/>
              <a:cxnLst>
                <a:cxn ang="0">
                  <a:pos x="2" y="2"/>
                </a:cxn>
                <a:cxn ang="0">
                  <a:pos x="2" y="6"/>
                </a:cxn>
                <a:cxn ang="0">
                  <a:pos x="2" y="7"/>
                </a:cxn>
                <a:cxn ang="0">
                  <a:pos x="2" y="7"/>
                </a:cxn>
                <a:cxn ang="0">
                  <a:pos x="2" y="7"/>
                </a:cxn>
                <a:cxn ang="0">
                  <a:pos x="2" y="6"/>
                </a:cxn>
                <a:cxn ang="0">
                  <a:pos x="2" y="4"/>
                </a:cxn>
                <a:cxn ang="0">
                  <a:pos x="2" y="2"/>
                </a:cxn>
                <a:cxn ang="0">
                  <a:pos x="1" y="1"/>
                </a:cxn>
                <a:cxn ang="0">
                  <a:pos x="1" y="0"/>
                </a:cxn>
                <a:cxn ang="0">
                  <a:pos x="0" y="0"/>
                </a:cxn>
                <a:cxn ang="0">
                  <a:pos x="2" y="4"/>
                </a:cxn>
                <a:cxn ang="0">
                  <a:pos x="2" y="4"/>
                </a:cxn>
                <a:cxn ang="0">
                  <a:pos x="2" y="2"/>
                </a:cxn>
              </a:cxnLst>
              <a:rect l="0" t="0" r="r" b="b"/>
              <a:pathLst>
                <a:path w="2" h="7">
                  <a:moveTo>
                    <a:pt x="2" y="2"/>
                  </a:moveTo>
                  <a:lnTo>
                    <a:pt x="2" y="6"/>
                  </a:lnTo>
                  <a:lnTo>
                    <a:pt x="2" y="7"/>
                  </a:lnTo>
                  <a:lnTo>
                    <a:pt x="2" y="7"/>
                  </a:lnTo>
                  <a:lnTo>
                    <a:pt x="2" y="7"/>
                  </a:lnTo>
                  <a:lnTo>
                    <a:pt x="2" y="6"/>
                  </a:lnTo>
                  <a:lnTo>
                    <a:pt x="2" y="4"/>
                  </a:lnTo>
                  <a:lnTo>
                    <a:pt x="2" y="2"/>
                  </a:lnTo>
                  <a:lnTo>
                    <a:pt x="1" y="1"/>
                  </a:lnTo>
                  <a:lnTo>
                    <a:pt x="1" y="0"/>
                  </a:lnTo>
                  <a:lnTo>
                    <a:pt x="0" y="0"/>
                  </a:lnTo>
                  <a:lnTo>
                    <a:pt x="2" y="4"/>
                  </a:lnTo>
                  <a:lnTo>
                    <a:pt x="2" y="4"/>
                  </a:lnTo>
                  <a:lnTo>
                    <a:pt x="2" y="2"/>
                  </a:lnTo>
                  <a:close/>
                </a:path>
              </a:pathLst>
            </a:custGeom>
            <a:solidFill>
              <a:srgbClr val="000000"/>
            </a:solidFill>
            <a:ln w="9525">
              <a:noFill/>
              <a:round/>
              <a:headEnd/>
              <a:tailEnd/>
            </a:ln>
          </p:spPr>
          <p:txBody>
            <a:bodyPr/>
            <a:lstStyle/>
            <a:p>
              <a:endParaRPr lang="en-US"/>
            </a:p>
          </p:txBody>
        </p:sp>
        <p:sp>
          <p:nvSpPr>
            <p:cNvPr id="477238" name="Freeform 54"/>
            <p:cNvSpPr>
              <a:spLocks/>
            </p:cNvSpPr>
            <p:nvPr/>
          </p:nvSpPr>
          <p:spPr bwMode="auto">
            <a:xfrm>
              <a:off x="1908" y="2341"/>
              <a:ext cx="4" cy="6"/>
            </a:xfrm>
            <a:custGeom>
              <a:avLst/>
              <a:gdLst/>
              <a:ahLst/>
              <a:cxnLst>
                <a:cxn ang="0">
                  <a:pos x="0" y="1"/>
                </a:cxn>
                <a:cxn ang="0">
                  <a:pos x="4" y="0"/>
                </a:cxn>
                <a:cxn ang="0">
                  <a:pos x="2" y="6"/>
                </a:cxn>
                <a:cxn ang="0">
                  <a:pos x="0" y="1"/>
                </a:cxn>
                <a:cxn ang="0">
                  <a:pos x="0" y="1"/>
                </a:cxn>
              </a:cxnLst>
              <a:rect l="0" t="0" r="r" b="b"/>
              <a:pathLst>
                <a:path w="4" h="6">
                  <a:moveTo>
                    <a:pt x="0" y="1"/>
                  </a:moveTo>
                  <a:lnTo>
                    <a:pt x="4" y="0"/>
                  </a:lnTo>
                  <a:lnTo>
                    <a:pt x="2" y="6"/>
                  </a:lnTo>
                  <a:lnTo>
                    <a:pt x="0" y="1"/>
                  </a:lnTo>
                  <a:lnTo>
                    <a:pt x="0" y="1"/>
                  </a:lnTo>
                  <a:close/>
                </a:path>
              </a:pathLst>
            </a:custGeom>
            <a:solidFill>
              <a:srgbClr val="FFFFFF"/>
            </a:solidFill>
            <a:ln w="9525">
              <a:noFill/>
              <a:round/>
              <a:headEnd/>
              <a:tailEnd/>
            </a:ln>
          </p:spPr>
          <p:txBody>
            <a:bodyPr/>
            <a:lstStyle/>
            <a:p>
              <a:endParaRPr lang="en-US"/>
            </a:p>
          </p:txBody>
        </p:sp>
        <p:sp>
          <p:nvSpPr>
            <p:cNvPr id="477239" name="Freeform 55"/>
            <p:cNvSpPr>
              <a:spLocks/>
            </p:cNvSpPr>
            <p:nvPr/>
          </p:nvSpPr>
          <p:spPr bwMode="auto">
            <a:xfrm>
              <a:off x="1900" y="2353"/>
              <a:ext cx="6" cy="9"/>
            </a:xfrm>
            <a:custGeom>
              <a:avLst/>
              <a:gdLst/>
              <a:ahLst/>
              <a:cxnLst>
                <a:cxn ang="0">
                  <a:pos x="5" y="2"/>
                </a:cxn>
                <a:cxn ang="0">
                  <a:pos x="6" y="3"/>
                </a:cxn>
                <a:cxn ang="0">
                  <a:pos x="6" y="3"/>
                </a:cxn>
                <a:cxn ang="0">
                  <a:pos x="5" y="4"/>
                </a:cxn>
                <a:cxn ang="0">
                  <a:pos x="4" y="4"/>
                </a:cxn>
                <a:cxn ang="0">
                  <a:pos x="3" y="5"/>
                </a:cxn>
                <a:cxn ang="0">
                  <a:pos x="1" y="5"/>
                </a:cxn>
                <a:cxn ang="0">
                  <a:pos x="0" y="6"/>
                </a:cxn>
                <a:cxn ang="0">
                  <a:pos x="0" y="7"/>
                </a:cxn>
                <a:cxn ang="0">
                  <a:pos x="1" y="8"/>
                </a:cxn>
                <a:cxn ang="0">
                  <a:pos x="3" y="9"/>
                </a:cxn>
                <a:cxn ang="0">
                  <a:pos x="3" y="0"/>
                </a:cxn>
                <a:cxn ang="0">
                  <a:pos x="5" y="2"/>
                </a:cxn>
                <a:cxn ang="0">
                  <a:pos x="5" y="2"/>
                </a:cxn>
              </a:cxnLst>
              <a:rect l="0" t="0" r="r" b="b"/>
              <a:pathLst>
                <a:path w="6" h="9">
                  <a:moveTo>
                    <a:pt x="5" y="2"/>
                  </a:moveTo>
                  <a:lnTo>
                    <a:pt x="6" y="3"/>
                  </a:lnTo>
                  <a:lnTo>
                    <a:pt x="6" y="3"/>
                  </a:lnTo>
                  <a:lnTo>
                    <a:pt x="5" y="4"/>
                  </a:lnTo>
                  <a:lnTo>
                    <a:pt x="4" y="4"/>
                  </a:lnTo>
                  <a:lnTo>
                    <a:pt x="3" y="5"/>
                  </a:lnTo>
                  <a:lnTo>
                    <a:pt x="1" y="5"/>
                  </a:lnTo>
                  <a:lnTo>
                    <a:pt x="0" y="6"/>
                  </a:lnTo>
                  <a:lnTo>
                    <a:pt x="0" y="7"/>
                  </a:lnTo>
                  <a:lnTo>
                    <a:pt x="1" y="8"/>
                  </a:lnTo>
                  <a:lnTo>
                    <a:pt x="3" y="9"/>
                  </a:lnTo>
                  <a:lnTo>
                    <a:pt x="3" y="0"/>
                  </a:lnTo>
                  <a:lnTo>
                    <a:pt x="5" y="2"/>
                  </a:lnTo>
                  <a:lnTo>
                    <a:pt x="5" y="2"/>
                  </a:lnTo>
                  <a:close/>
                </a:path>
              </a:pathLst>
            </a:custGeom>
            <a:solidFill>
              <a:srgbClr val="FFFFFF"/>
            </a:solidFill>
            <a:ln w="9525">
              <a:noFill/>
              <a:round/>
              <a:headEnd/>
              <a:tailEnd/>
            </a:ln>
          </p:spPr>
          <p:txBody>
            <a:bodyPr/>
            <a:lstStyle/>
            <a:p>
              <a:endParaRPr lang="en-US"/>
            </a:p>
          </p:txBody>
        </p:sp>
        <p:sp>
          <p:nvSpPr>
            <p:cNvPr id="477240" name="Freeform 56"/>
            <p:cNvSpPr>
              <a:spLocks/>
            </p:cNvSpPr>
            <p:nvPr/>
          </p:nvSpPr>
          <p:spPr bwMode="auto">
            <a:xfrm>
              <a:off x="492" y="2364"/>
              <a:ext cx="34" cy="104"/>
            </a:xfrm>
            <a:custGeom>
              <a:avLst/>
              <a:gdLst/>
              <a:ahLst/>
              <a:cxnLst>
                <a:cxn ang="0">
                  <a:pos x="34" y="57"/>
                </a:cxn>
                <a:cxn ang="0">
                  <a:pos x="18" y="104"/>
                </a:cxn>
                <a:cxn ang="0">
                  <a:pos x="17" y="103"/>
                </a:cxn>
                <a:cxn ang="0">
                  <a:pos x="16" y="101"/>
                </a:cxn>
                <a:cxn ang="0">
                  <a:pos x="15" y="100"/>
                </a:cxn>
                <a:cxn ang="0">
                  <a:pos x="14" y="98"/>
                </a:cxn>
                <a:cxn ang="0">
                  <a:pos x="14" y="96"/>
                </a:cxn>
                <a:cxn ang="0">
                  <a:pos x="13" y="95"/>
                </a:cxn>
                <a:cxn ang="0">
                  <a:pos x="13" y="93"/>
                </a:cxn>
                <a:cxn ang="0">
                  <a:pos x="13" y="92"/>
                </a:cxn>
                <a:cxn ang="0">
                  <a:pos x="13" y="89"/>
                </a:cxn>
                <a:cxn ang="0">
                  <a:pos x="13" y="88"/>
                </a:cxn>
                <a:cxn ang="0">
                  <a:pos x="11" y="88"/>
                </a:cxn>
                <a:cxn ang="0">
                  <a:pos x="9" y="87"/>
                </a:cxn>
                <a:cxn ang="0">
                  <a:pos x="8" y="85"/>
                </a:cxn>
                <a:cxn ang="0">
                  <a:pos x="8" y="83"/>
                </a:cxn>
                <a:cxn ang="0">
                  <a:pos x="8" y="81"/>
                </a:cxn>
                <a:cxn ang="0">
                  <a:pos x="8" y="78"/>
                </a:cxn>
                <a:cxn ang="0">
                  <a:pos x="8" y="74"/>
                </a:cxn>
                <a:cxn ang="0">
                  <a:pos x="8" y="72"/>
                </a:cxn>
                <a:cxn ang="0">
                  <a:pos x="6" y="70"/>
                </a:cxn>
                <a:cxn ang="0">
                  <a:pos x="5" y="68"/>
                </a:cxn>
                <a:cxn ang="0">
                  <a:pos x="4" y="64"/>
                </a:cxn>
                <a:cxn ang="0">
                  <a:pos x="3" y="57"/>
                </a:cxn>
                <a:cxn ang="0">
                  <a:pos x="2" y="51"/>
                </a:cxn>
                <a:cxn ang="0">
                  <a:pos x="2" y="44"/>
                </a:cxn>
                <a:cxn ang="0">
                  <a:pos x="1" y="37"/>
                </a:cxn>
                <a:cxn ang="0">
                  <a:pos x="1" y="28"/>
                </a:cxn>
                <a:cxn ang="0">
                  <a:pos x="0" y="21"/>
                </a:cxn>
                <a:cxn ang="0">
                  <a:pos x="0" y="13"/>
                </a:cxn>
                <a:cxn ang="0">
                  <a:pos x="1" y="7"/>
                </a:cxn>
                <a:cxn ang="0">
                  <a:pos x="2" y="0"/>
                </a:cxn>
                <a:cxn ang="0">
                  <a:pos x="5" y="6"/>
                </a:cxn>
                <a:cxn ang="0">
                  <a:pos x="10" y="11"/>
                </a:cxn>
                <a:cxn ang="0">
                  <a:pos x="14" y="16"/>
                </a:cxn>
                <a:cxn ang="0">
                  <a:pos x="17" y="22"/>
                </a:cxn>
                <a:cxn ang="0">
                  <a:pos x="22" y="28"/>
                </a:cxn>
                <a:cxn ang="0">
                  <a:pos x="25" y="34"/>
                </a:cxn>
                <a:cxn ang="0">
                  <a:pos x="28" y="39"/>
                </a:cxn>
                <a:cxn ang="0">
                  <a:pos x="30" y="45"/>
                </a:cxn>
                <a:cxn ang="0">
                  <a:pos x="32" y="52"/>
                </a:cxn>
                <a:cxn ang="0">
                  <a:pos x="34" y="58"/>
                </a:cxn>
                <a:cxn ang="0">
                  <a:pos x="34" y="58"/>
                </a:cxn>
                <a:cxn ang="0">
                  <a:pos x="34" y="57"/>
                </a:cxn>
              </a:cxnLst>
              <a:rect l="0" t="0" r="r" b="b"/>
              <a:pathLst>
                <a:path w="34" h="104">
                  <a:moveTo>
                    <a:pt x="34" y="57"/>
                  </a:moveTo>
                  <a:lnTo>
                    <a:pt x="18" y="104"/>
                  </a:lnTo>
                  <a:lnTo>
                    <a:pt x="17" y="103"/>
                  </a:lnTo>
                  <a:lnTo>
                    <a:pt x="16" y="101"/>
                  </a:lnTo>
                  <a:lnTo>
                    <a:pt x="15" y="100"/>
                  </a:lnTo>
                  <a:lnTo>
                    <a:pt x="14" y="98"/>
                  </a:lnTo>
                  <a:lnTo>
                    <a:pt x="14" y="96"/>
                  </a:lnTo>
                  <a:lnTo>
                    <a:pt x="13" y="95"/>
                  </a:lnTo>
                  <a:lnTo>
                    <a:pt x="13" y="93"/>
                  </a:lnTo>
                  <a:lnTo>
                    <a:pt x="13" y="92"/>
                  </a:lnTo>
                  <a:lnTo>
                    <a:pt x="13" y="89"/>
                  </a:lnTo>
                  <a:lnTo>
                    <a:pt x="13" y="88"/>
                  </a:lnTo>
                  <a:lnTo>
                    <a:pt x="11" y="88"/>
                  </a:lnTo>
                  <a:lnTo>
                    <a:pt x="9" y="87"/>
                  </a:lnTo>
                  <a:lnTo>
                    <a:pt x="8" y="85"/>
                  </a:lnTo>
                  <a:lnTo>
                    <a:pt x="8" y="83"/>
                  </a:lnTo>
                  <a:lnTo>
                    <a:pt x="8" y="81"/>
                  </a:lnTo>
                  <a:lnTo>
                    <a:pt x="8" y="78"/>
                  </a:lnTo>
                  <a:lnTo>
                    <a:pt x="8" y="74"/>
                  </a:lnTo>
                  <a:lnTo>
                    <a:pt x="8" y="72"/>
                  </a:lnTo>
                  <a:lnTo>
                    <a:pt x="6" y="70"/>
                  </a:lnTo>
                  <a:lnTo>
                    <a:pt x="5" y="68"/>
                  </a:lnTo>
                  <a:lnTo>
                    <a:pt x="4" y="64"/>
                  </a:lnTo>
                  <a:lnTo>
                    <a:pt x="3" y="57"/>
                  </a:lnTo>
                  <a:lnTo>
                    <a:pt x="2" y="51"/>
                  </a:lnTo>
                  <a:lnTo>
                    <a:pt x="2" y="44"/>
                  </a:lnTo>
                  <a:lnTo>
                    <a:pt x="1" y="37"/>
                  </a:lnTo>
                  <a:lnTo>
                    <a:pt x="1" y="28"/>
                  </a:lnTo>
                  <a:lnTo>
                    <a:pt x="0" y="21"/>
                  </a:lnTo>
                  <a:lnTo>
                    <a:pt x="0" y="13"/>
                  </a:lnTo>
                  <a:lnTo>
                    <a:pt x="1" y="7"/>
                  </a:lnTo>
                  <a:lnTo>
                    <a:pt x="2" y="0"/>
                  </a:lnTo>
                  <a:lnTo>
                    <a:pt x="5" y="6"/>
                  </a:lnTo>
                  <a:lnTo>
                    <a:pt x="10" y="11"/>
                  </a:lnTo>
                  <a:lnTo>
                    <a:pt x="14" y="16"/>
                  </a:lnTo>
                  <a:lnTo>
                    <a:pt x="17" y="22"/>
                  </a:lnTo>
                  <a:lnTo>
                    <a:pt x="22" y="28"/>
                  </a:lnTo>
                  <a:lnTo>
                    <a:pt x="25" y="34"/>
                  </a:lnTo>
                  <a:lnTo>
                    <a:pt x="28" y="39"/>
                  </a:lnTo>
                  <a:lnTo>
                    <a:pt x="30" y="45"/>
                  </a:lnTo>
                  <a:lnTo>
                    <a:pt x="32" y="52"/>
                  </a:lnTo>
                  <a:lnTo>
                    <a:pt x="34" y="58"/>
                  </a:lnTo>
                  <a:lnTo>
                    <a:pt x="34" y="58"/>
                  </a:lnTo>
                  <a:lnTo>
                    <a:pt x="34" y="57"/>
                  </a:lnTo>
                  <a:close/>
                </a:path>
              </a:pathLst>
            </a:custGeom>
            <a:solidFill>
              <a:srgbClr val="FFFF99"/>
            </a:solidFill>
            <a:ln w="9525">
              <a:noFill/>
              <a:round/>
              <a:headEnd/>
              <a:tailEnd/>
            </a:ln>
          </p:spPr>
          <p:txBody>
            <a:bodyPr/>
            <a:lstStyle/>
            <a:p>
              <a:endParaRPr lang="en-US"/>
            </a:p>
          </p:txBody>
        </p:sp>
        <p:sp>
          <p:nvSpPr>
            <p:cNvPr id="477241" name="Freeform 57"/>
            <p:cNvSpPr>
              <a:spLocks/>
            </p:cNvSpPr>
            <p:nvPr/>
          </p:nvSpPr>
          <p:spPr bwMode="auto">
            <a:xfrm>
              <a:off x="1903" y="2418"/>
              <a:ext cx="4" cy="7"/>
            </a:xfrm>
            <a:custGeom>
              <a:avLst/>
              <a:gdLst/>
              <a:ahLst/>
              <a:cxnLst>
                <a:cxn ang="0">
                  <a:pos x="2" y="0"/>
                </a:cxn>
                <a:cxn ang="0">
                  <a:pos x="4" y="1"/>
                </a:cxn>
                <a:cxn ang="0">
                  <a:pos x="2" y="7"/>
                </a:cxn>
                <a:cxn ang="0">
                  <a:pos x="0" y="7"/>
                </a:cxn>
                <a:cxn ang="0">
                  <a:pos x="2" y="0"/>
                </a:cxn>
                <a:cxn ang="0">
                  <a:pos x="2" y="0"/>
                </a:cxn>
              </a:cxnLst>
              <a:rect l="0" t="0" r="r" b="b"/>
              <a:pathLst>
                <a:path w="4" h="7">
                  <a:moveTo>
                    <a:pt x="2" y="0"/>
                  </a:moveTo>
                  <a:lnTo>
                    <a:pt x="4" y="1"/>
                  </a:lnTo>
                  <a:lnTo>
                    <a:pt x="2" y="7"/>
                  </a:lnTo>
                  <a:lnTo>
                    <a:pt x="0" y="7"/>
                  </a:lnTo>
                  <a:lnTo>
                    <a:pt x="2" y="0"/>
                  </a:lnTo>
                  <a:lnTo>
                    <a:pt x="2" y="0"/>
                  </a:lnTo>
                  <a:close/>
                </a:path>
              </a:pathLst>
            </a:custGeom>
            <a:solidFill>
              <a:srgbClr val="FFFFFF"/>
            </a:solidFill>
            <a:ln w="9525">
              <a:noFill/>
              <a:round/>
              <a:headEnd/>
              <a:tailEnd/>
            </a:ln>
          </p:spPr>
          <p:txBody>
            <a:bodyPr/>
            <a:lstStyle/>
            <a:p>
              <a:endParaRPr lang="en-US"/>
            </a:p>
          </p:txBody>
        </p:sp>
        <p:sp>
          <p:nvSpPr>
            <p:cNvPr id="477242" name="Freeform 58"/>
            <p:cNvSpPr>
              <a:spLocks/>
            </p:cNvSpPr>
            <p:nvPr/>
          </p:nvSpPr>
          <p:spPr bwMode="auto">
            <a:xfrm>
              <a:off x="1897" y="2442"/>
              <a:ext cx="10" cy="5"/>
            </a:xfrm>
            <a:custGeom>
              <a:avLst/>
              <a:gdLst/>
              <a:ahLst/>
              <a:cxnLst>
                <a:cxn ang="0">
                  <a:pos x="8" y="4"/>
                </a:cxn>
                <a:cxn ang="0">
                  <a:pos x="7" y="4"/>
                </a:cxn>
                <a:cxn ang="0">
                  <a:pos x="8" y="2"/>
                </a:cxn>
                <a:cxn ang="0">
                  <a:pos x="10" y="3"/>
                </a:cxn>
                <a:cxn ang="0">
                  <a:pos x="8" y="5"/>
                </a:cxn>
                <a:cxn ang="0">
                  <a:pos x="0" y="0"/>
                </a:cxn>
                <a:cxn ang="0">
                  <a:pos x="1" y="0"/>
                </a:cxn>
                <a:cxn ang="0">
                  <a:pos x="1" y="1"/>
                </a:cxn>
                <a:cxn ang="0">
                  <a:pos x="2" y="2"/>
                </a:cxn>
                <a:cxn ang="0">
                  <a:pos x="3" y="3"/>
                </a:cxn>
                <a:cxn ang="0">
                  <a:pos x="3" y="3"/>
                </a:cxn>
                <a:cxn ang="0">
                  <a:pos x="4" y="4"/>
                </a:cxn>
                <a:cxn ang="0">
                  <a:pos x="6" y="4"/>
                </a:cxn>
                <a:cxn ang="0">
                  <a:pos x="6" y="5"/>
                </a:cxn>
                <a:cxn ang="0">
                  <a:pos x="7" y="5"/>
                </a:cxn>
                <a:cxn ang="0">
                  <a:pos x="8" y="5"/>
                </a:cxn>
                <a:cxn ang="0">
                  <a:pos x="8" y="5"/>
                </a:cxn>
                <a:cxn ang="0">
                  <a:pos x="8" y="4"/>
                </a:cxn>
              </a:cxnLst>
              <a:rect l="0" t="0" r="r" b="b"/>
              <a:pathLst>
                <a:path w="10" h="5">
                  <a:moveTo>
                    <a:pt x="8" y="4"/>
                  </a:moveTo>
                  <a:lnTo>
                    <a:pt x="7" y="4"/>
                  </a:lnTo>
                  <a:lnTo>
                    <a:pt x="8" y="2"/>
                  </a:lnTo>
                  <a:lnTo>
                    <a:pt x="10" y="3"/>
                  </a:lnTo>
                  <a:lnTo>
                    <a:pt x="8" y="5"/>
                  </a:lnTo>
                  <a:lnTo>
                    <a:pt x="0" y="0"/>
                  </a:lnTo>
                  <a:lnTo>
                    <a:pt x="1" y="0"/>
                  </a:lnTo>
                  <a:lnTo>
                    <a:pt x="1" y="1"/>
                  </a:lnTo>
                  <a:lnTo>
                    <a:pt x="2" y="2"/>
                  </a:lnTo>
                  <a:lnTo>
                    <a:pt x="3" y="3"/>
                  </a:lnTo>
                  <a:lnTo>
                    <a:pt x="3" y="3"/>
                  </a:lnTo>
                  <a:lnTo>
                    <a:pt x="4" y="4"/>
                  </a:lnTo>
                  <a:lnTo>
                    <a:pt x="6" y="4"/>
                  </a:lnTo>
                  <a:lnTo>
                    <a:pt x="6" y="5"/>
                  </a:lnTo>
                  <a:lnTo>
                    <a:pt x="7" y="5"/>
                  </a:lnTo>
                  <a:lnTo>
                    <a:pt x="8" y="5"/>
                  </a:lnTo>
                  <a:lnTo>
                    <a:pt x="8" y="5"/>
                  </a:lnTo>
                  <a:lnTo>
                    <a:pt x="8" y="4"/>
                  </a:lnTo>
                  <a:close/>
                </a:path>
              </a:pathLst>
            </a:custGeom>
            <a:solidFill>
              <a:srgbClr val="FFFFFF"/>
            </a:solidFill>
            <a:ln w="9525">
              <a:noFill/>
              <a:round/>
              <a:headEnd/>
              <a:tailEnd/>
            </a:ln>
          </p:spPr>
          <p:txBody>
            <a:bodyPr/>
            <a:lstStyle/>
            <a:p>
              <a:endParaRPr lang="en-US"/>
            </a:p>
          </p:txBody>
        </p:sp>
        <p:sp>
          <p:nvSpPr>
            <p:cNvPr id="477243" name="Freeform 59"/>
            <p:cNvSpPr>
              <a:spLocks/>
            </p:cNvSpPr>
            <p:nvPr/>
          </p:nvSpPr>
          <p:spPr bwMode="auto">
            <a:xfrm>
              <a:off x="2232" y="2442"/>
              <a:ext cx="7" cy="7"/>
            </a:xfrm>
            <a:custGeom>
              <a:avLst/>
              <a:gdLst/>
              <a:ahLst/>
              <a:cxnLst>
                <a:cxn ang="0">
                  <a:pos x="3" y="4"/>
                </a:cxn>
                <a:cxn ang="0">
                  <a:pos x="1" y="7"/>
                </a:cxn>
                <a:cxn ang="0">
                  <a:pos x="1" y="6"/>
                </a:cxn>
                <a:cxn ang="0">
                  <a:pos x="1" y="6"/>
                </a:cxn>
                <a:cxn ang="0">
                  <a:pos x="1" y="6"/>
                </a:cxn>
                <a:cxn ang="0">
                  <a:pos x="0" y="5"/>
                </a:cxn>
                <a:cxn ang="0">
                  <a:pos x="0" y="5"/>
                </a:cxn>
                <a:cxn ang="0">
                  <a:pos x="0" y="5"/>
                </a:cxn>
                <a:cxn ang="0">
                  <a:pos x="0" y="4"/>
                </a:cxn>
                <a:cxn ang="0">
                  <a:pos x="0" y="4"/>
                </a:cxn>
                <a:cxn ang="0">
                  <a:pos x="0" y="4"/>
                </a:cxn>
                <a:cxn ang="0">
                  <a:pos x="0" y="3"/>
                </a:cxn>
                <a:cxn ang="0">
                  <a:pos x="1" y="2"/>
                </a:cxn>
                <a:cxn ang="0">
                  <a:pos x="5" y="7"/>
                </a:cxn>
                <a:cxn ang="0">
                  <a:pos x="7" y="0"/>
                </a:cxn>
                <a:cxn ang="0">
                  <a:pos x="7" y="1"/>
                </a:cxn>
                <a:cxn ang="0">
                  <a:pos x="7" y="2"/>
                </a:cxn>
                <a:cxn ang="0">
                  <a:pos x="7" y="3"/>
                </a:cxn>
                <a:cxn ang="0">
                  <a:pos x="7" y="4"/>
                </a:cxn>
                <a:cxn ang="0">
                  <a:pos x="7" y="5"/>
                </a:cxn>
                <a:cxn ang="0">
                  <a:pos x="7" y="5"/>
                </a:cxn>
                <a:cxn ang="0">
                  <a:pos x="6" y="5"/>
                </a:cxn>
                <a:cxn ang="0">
                  <a:pos x="5" y="5"/>
                </a:cxn>
                <a:cxn ang="0">
                  <a:pos x="5" y="5"/>
                </a:cxn>
                <a:cxn ang="0">
                  <a:pos x="4" y="5"/>
                </a:cxn>
                <a:cxn ang="0">
                  <a:pos x="4" y="5"/>
                </a:cxn>
                <a:cxn ang="0">
                  <a:pos x="3" y="4"/>
                </a:cxn>
              </a:cxnLst>
              <a:rect l="0" t="0" r="r" b="b"/>
              <a:pathLst>
                <a:path w="7" h="7">
                  <a:moveTo>
                    <a:pt x="3" y="4"/>
                  </a:moveTo>
                  <a:lnTo>
                    <a:pt x="1" y="7"/>
                  </a:lnTo>
                  <a:lnTo>
                    <a:pt x="1" y="6"/>
                  </a:lnTo>
                  <a:lnTo>
                    <a:pt x="1" y="6"/>
                  </a:lnTo>
                  <a:lnTo>
                    <a:pt x="1" y="6"/>
                  </a:lnTo>
                  <a:lnTo>
                    <a:pt x="0" y="5"/>
                  </a:lnTo>
                  <a:lnTo>
                    <a:pt x="0" y="5"/>
                  </a:lnTo>
                  <a:lnTo>
                    <a:pt x="0" y="5"/>
                  </a:lnTo>
                  <a:lnTo>
                    <a:pt x="0" y="4"/>
                  </a:lnTo>
                  <a:lnTo>
                    <a:pt x="0" y="4"/>
                  </a:lnTo>
                  <a:lnTo>
                    <a:pt x="0" y="4"/>
                  </a:lnTo>
                  <a:lnTo>
                    <a:pt x="0" y="3"/>
                  </a:lnTo>
                  <a:lnTo>
                    <a:pt x="1" y="2"/>
                  </a:lnTo>
                  <a:lnTo>
                    <a:pt x="5" y="7"/>
                  </a:lnTo>
                  <a:lnTo>
                    <a:pt x="7" y="0"/>
                  </a:lnTo>
                  <a:lnTo>
                    <a:pt x="7" y="1"/>
                  </a:lnTo>
                  <a:lnTo>
                    <a:pt x="7" y="2"/>
                  </a:lnTo>
                  <a:lnTo>
                    <a:pt x="7" y="3"/>
                  </a:lnTo>
                  <a:lnTo>
                    <a:pt x="7" y="4"/>
                  </a:lnTo>
                  <a:lnTo>
                    <a:pt x="7" y="5"/>
                  </a:lnTo>
                  <a:lnTo>
                    <a:pt x="7" y="5"/>
                  </a:lnTo>
                  <a:lnTo>
                    <a:pt x="6" y="5"/>
                  </a:lnTo>
                  <a:lnTo>
                    <a:pt x="5" y="5"/>
                  </a:lnTo>
                  <a:lnTo>
                    <a:pt x="5" y="5"/>
                  </a:lnTo>
                  <a:lnTo>
                    <a:pt x="4" y="5"/>
                  </a:lnTo>
                  <a:lnTo>
                    <a:pt x="4" y="5"/>
                  </a:lnTo>
                  <a:lnTo>
                    <a:pt x="3" y="4"/>
                  </a:lnTo>
                  <a:close/>
                </a:path>
              </a:pathLst>
            </a:custGeom>
            <a:solidFill>
              <a:srgbClr val="000000"/>
            </a:solidFill>
            <a:ln w="9525">
              <a:noFill/>
              <a:round/>
              <a:headEnd/>
              <a:tailEnd/>
            </a:ln>
          </p:spPr>
          <p:txBody>
            <a:bodyPr/>
            <a:lstStyle/>
            <a:p>
              <a:endParaRPr lang="en-US"/>
            </a:p>
          </p:txBody>
        </p:sp>
        <p:sp>
          <p:nvSpPr>
            <p:cNvPr id="477244" name="Freeform 60"/>
            <p:cNvSpPr>
              <a:spLocks/>
            </p:cNvSpPr>
            <p:nvPr/>
          </p:nvSpPr>
          <p:spPr bwMode="auto">
            <a:xfrm>
              <a:off x="1418" y="2449"/>
              <a:ext cx="657" cy="1098"/>
            </a:xfrm>
            <a:custGeom>
              <a:avLst/>
              <a:gdLst/>
              <a:ahLst/>
              <a:cxnLst>
                <a:cxn ang="0">
                  <a:pos x="248" y="280"/>
                </a:cxn>
                <a:cxn ang="0">
                  <a:pos x="250" y="460"/>
                </a:cxn>
                <a:cxn ang="0">
                  <a:pos x="209" y="940"/>
                </a:cxn>
                <a:cxn ang="0">
                  <a:pos x="267" y="960"/>
                </a:cxn>
                <a:cxn ang="0">
                  <a:pos x="425" y="973"/>
                </a:cxn>
                <a:cxn ang="0">
                  <a:pos x="450" y="964"/>
                </a:cxn>
                <a:cxn ang="0">
                  <a:pos x="471" y="995"/>
                </a:cxn>
                <a:cxn ang="0">
                  <a:pos x="428" y="993"/>
                </a:cxn>
                <a:cxn ang="0">
                  <a:pos x="309" y="983"/>
                </a:cxn>
                <a:cxn ang="0">
                  <a:pos x="173" y="977"/>
                </a:cxn>
                <a:cxn ang="0">
                  <a:pos x="131" y="972"/>
                </a:cxn>
                <a:cxn ang="0">
                  <a:pos x="136" y="989"/>
                </a:cxn>
                <a:cxn ang="0">
                  <a:pos x="207" y="1010"/>
                </a:cxn>
                <a:cxn ang="0">
                  <a:pos x="248" y="1010"/>
                </a:cxn>
                <a:cxn ang="0">
                  <a:pos x="443" y="1014"/>
                </a:cxn>
                <a:cxn ang="0">
                  <a:pos x="474" y="952"/>
                </a:cxn>
                <a:cxn ang="0">
                  <a:pos x="408" y="961"/>
                </a:cxn>
                <a:cxn ang="0">
                  <a:pos x="336" y="957"/>
                </a:cxn>
                <a:cxn ang="0">
                  <a:pos x="374" y="916"/>
                </a:cxn>
                <a:cxn ang="0">
                  <a:pos x="414" y="907"/>
                </a:cxn>
                <a:cxn ang="0">
                  <a:pos x="494" y="941"/>
                </a:cxn>
                <a:cxn ang="0">
                  <a:pos x="563" y="907"/>
                </a:cxn>
                <a:cxn ang="0">
                  <a:pos x="620" y="860"/>
                </a:cxn>
                <a:cxn ang="0">
                  <a:pos x="620" y="917"/>
                </a:cxn>
                <a:cxn ang="0">
                  <a:pos x="643" y="946"/>
                </a:cxn>
                <a:cxn ang="0">
                  <a:pos x="617" y="954"/>
                </a:cxn>
                <a:cxn ang="0">
                  <a:pos x="607" y="1004"/>
                </a:cxn>
                <a:cxn ang="0">
                  <a:pos x="564" y="1033"/>
                </a:cxn>
                <a:cxn ang="0">
                  <a:pos x="579" y="964"/>
                </a:cxn>
                <a:cxn ang="0">
                  <a:pos x="531" y="954"/>
                </a:cxn>
                <a:cxn ang="0">
                  <a:pos x="486" y="965"/>
                </a:cxn>
                <a:cxn ang="0">
                  <a:pos x="521" y="977"/>
                </a:cxn>
                <a:cxn ang="0">
                  <a:pos x="499" y="983"/>
                </a:cxn>
                <a:cxn ang="0">
                  <a:pos x="496" y="999"/>
                </a:cxn>
                <a:cxn ang="0">
                  <a:pos x="506" y="1006"/>
                </a:cxn>
                <a:cxn ang="0">
                  <a:pos x="530" y="1079"/>
                </a:cxn>
                <a:cxn ang="0">
                  <a:pos x="508" y="1059"/>
                </a:cxn>
                <a:cxn ang="0">
                  <a:pos x="479" y="1058"/>
                </a:cxn>
                <a:cxn ang="0">
                  <a:pos x="454" y="1036"/>
                </a:cxn>
                <a:cxn ang="0">
                  <a:pos x="416" y="1058"/>
                </a:cxn>
                <a:cxn ang="0">
                  <a:pos x="380" y="1056"/>
                </a:cxn>
                <a:cxn ang="0">
                  <a:pos x="336" y="1050"/>
                </a:cxn>
                <a:cxn ang="0">
                  <a:pos x="361" y="1065"/>
                </a:cxn>
                <a:cxn ang="0">
                  <a:pos x="348" y="1086"/>
                </a:cxn>
                <a:cxn ang="0">
                  <a:pos x="332" y="1087"/>
                </a:cxn>
                <a:cxn ang="0">
                  <a:pos x="310" y="1079"/>
                </a:cxn>
                <a:cxn ang="0">
                  <a:pos x="266" y="1085"/>
                </a:cxn>
                <a:cxn ang="0">
                  <a:pos x="290" y="1042"/>
                </a:cxn>
                <a:cxn ang="0">
                  <a:pos x="335" y="1032"/>
                </a:cxn>
                <a:cxn ang="0">
                  <a:pos x="287" y="1030"/>
                </a:cxn>
                <a:cxn ang="0">
                  <a:pos x="273" y="1052"/>
                </a:cxn>
                <a:cxn ang="0">
                  <a:pos x="155" y="1046"/>
                </a:cxn>
                <a:cxn ang="0">
                  <a:pos x="155" y="958"/>
                </a:cxn>
                <a:cxn ang="0">
                  <a:pos x="18" y="760"/>
                </a:cxn>
                <a:cxn ang="0">
                  <a:pos x="18" y="687"/>
                </a:cxn>
                <a:cxn ang="0">
                  <a:pos x="60" y="622"/>
                </a:cxn>
                <a:cxn ang="0">
                  <a:pos x="86" y="564"/>
                </a:cxn>
                <a:cxn ang="0">
                  <a:pos x="80" y="297"/>
                </a:cxn>
                <a:cxn ang="0">
                  <a:pos x="43" y="180"/>
                </a:cxn>
                <a:cxn ang="0">
                  <a:pos x="30" y="138"/>
                </a:cxn>
                <a:cxn ang="0">
                  <a:pos x="146" y="89"/>
                </a:cxn>
              </a:cxnLst>
              <a:rect l="0" t="0" r="r" b="b"/>
              <a:pathLst>
                <a:path w="657" h="1098">
                  <a:moveTo>
                    <a:pt x="248" y="200"/>
                  </a:moveTo>
                  <a:lnTo>
                    <a:pt x="246" y="199"/>
                  </a:lnTo>
                  <a:lnTo>
                    <a:pt x="247" y="206"/>
                  </a:lnTo>
                  <a:lnTo>
                    <a:pt x="247" y="213"/>
                  </a:lnTo>
                  <a:lnTo>
                    <a:pt x="246" y="219"/>
                  </a:lnTo>
                  <a:lnTo>
                    <a:pt x="246" y="227"/>
                  </a:lnTo>
                  <a:lnTo>
                    <a:pt x="245" y="233"/>
                  </a:lnTo>
                  <a:lnTo>
                    <a:pt x="245" y="241"/>
                  </a:lnTo>
                  <a:lnTo>
                    <a:pt x="245" y="247"/>
                  </a:lnTo>
                  <a:lnTo>
                    <a:pt x="245" y="254"/>
                  </a:lnTo>
                  <a:lnTo>
                    <a:pt x="247" y="260"/>
                  </a:lnTo>
                  <a:lnTo>
                    <a:pt x="248" y="267"/>
                  </a:lnTo>
                  <a:lnTo>
                    <a:pt x="250" y="266"/>
                  </a:lnTo>
                  <a:lnTo>
                    <a:pt x="251" y="266"/>
                  </a:lnTo>
                  <a:lnTo>
                    <a:pt x="251" y="267"/>
                  </a:lnTo>
                  <a:lnTo>
                    <a:pt x="251" y="268"/>
                  </a:lnTo>
                  <a:lnTo>
                    <a:pt x="251" y="269"/>
                  </a:lnTo>
                  <a:lnTo>
                    <a:pt x="251" y="270"/>
                  </a:lnTo>
                  <a:lnTo>
                    <a:pt x="250" y="271"/>
                  </a:lnTo>
                  <a:lnTo>
                    <a:pt x="249" y="273"/>
                  </a:lnTo>
                  <a:lnTo>
                    <a:pt x="248" y="274"/>
                  </a:lnTo>
                  <a:lnTo>
                    <a:pt x="247" y="275"/>
                  </a:lnTo>
                  <a:lnTo>
                    <a:pt x="245" y="276"/>
                  </a:lnTo>
                  <a:lnTo>
                    <a:pt x="246" y="276"/>
                  </a:lnTo>
                  <a:lnTo>
                    <a:pt x="247" y="276"/>
                  </a:lnTo>
                  <a:lnTo>
                    <a:pt x="248" y="278"/>
                  </a:lnTo>
                  <a:lnTo>
                    <a:pt x="248" y="279"/>
                  </a:lnTo>
                  <a:lnTo>
                    <a:pt x="248" y="280"/>
                  </a:lnTo>
                  <a:lnTo>
                    <a:pt x="248" y="280"/>
                  </a:lnTo>
                  <a:lnTo>
                    <a:pt x="247" y="281"/>
                  </a:lnTo>
                  <a:lnTo>
                    <a:pt x="247" y="282"/>
                  </a:lnTo>
                  <a:lnTo>
                    <a:pt x="248" y="283"/>
                  </a:lnTo>
                  <a:lnTo>
                    <a:pt x="248" y="284"/>
                  </a:lnTo>
                  <a:lnTo>
                    <a:pt x="248" y="296"/>
                  </a:lnTo>
                  <a:lnTo>
                    <a:pt x="247" y="307"/>
                  </a:lnTo>
                  <a:lnTo>
                    <a:pt x="247" y="317"/>
                  </a:lnTo>
                  <a:lnTo>
                    <a:pt x="246" y="328"/>
                  </a:lnTo>
                  <a:lnTo>
                    <a:pt x="246" y="338"/>
                  </a:lnTo>
                  <a:lnTo>
                    <a:pt x="246" y="347"/>
                  </a:lnTo>
                  <a:lnTo>
                    <a:pt x="247" y="358"/>
                  </a:lnTo>
                  <a:lnTo>
                    <a:pt x="247" y="369"/>
                  </a:lnTo>
                  <a:lnTo>
                    <a:pt x="248" y="380"/>
                  </a:lnTo>
                  <a:lnTo>
                    <a:pt x="250" y="392"/>
                  </a:lnTo>
                  <a:lnTo>
                    <a:pt x="253" y="388"/>
                  </a:lnTo>
                  <a:lnTo>
                    <a:pt x="253" y="394"/>
                  </a:lnTo>
                  <a:lnTo>
                    <a:pt x="253" y="394"/>
                  </a:lnTo>
                  <a:lnTo>
                    <a:pt x="253" y="394"/>
                  </a:lnTo>
                  <a:lnTo>
                    <a:pt x="252" y="394"/>
                  </a:lnTo>
                  <a:lnTo>
                    <a:pt x="252" y="394"/>
                  </a:lnTo>
                  <a:lnTo>
                    <a:pt x="252" y="394"/>
                  </a:lnTo>
                  <a:lnTo>
                    <a:pt x="251" y="393"/>
                  </a:lnTo>
                  <a:lnTo>
                    <a:pt x="251" y="393"/>
                  </a:lnTo>
                  <a:lnTo>
                    <a:pt x="251" y="393"/>
                  </a:lnTo>
                  <a:lnTo>
                    <a:pt x="250" y="393"/>
                  </a:lnTo>
                  <a:lnTo>
                    <a:pt x="250" y="392"/>
                  </a:lnTo>
                  <a:lnTo>
                    <a:pt x="250" y="460"/>
                  </a:lnTo>
                  <a:lnTo>
                    <a:pt x="250" y="846"/>
                  </a:lnTo>
                  <a:lnTo>
                    <a:pt x="245" y="847"/>
                  </a:lnTo>
                  <a:lnTo>
                    <a:pt x="239" y="849"/>
                  </a:lnTo>
                  <a:lnTo>
                    <a:pt x="234" y="850"/>
                  </a:lnTo>
                  <a:lnTo>
                    <a:pt x="230" y="852"/>
                  </a:lnTo>
                  <a:lnTo>
                    <a:pt x="225" y="855"/>
                  </a:lnTo>
                  <a:lnTo>
                    <a:pt x="222" y="857"/>
                  </a:lnTo>
                  <a:lnTo>
                    <a:pt x="218" y="860"/>
                  </a:lnTo>
                  <a:lnTo>
                    <a:pt x="214" y="864"/>
                  </a:lnTo>
                  <a:lnTo>
                    <a:pt x="209" y="866"/>
                  </a:lnTo>
                  <a:lnTo>
                    <a:pt x="205" y="869"/>
                  </a:lnTo>
                  <a:lnTo>
                    <a:pt x="204" y="871"/>
                  </a:lnTo>
                  <a:lnTo>
                    <a:pt x="203" y="875"/>
                  </a:lnTo>
                  <a:lnTo>
                    <a:pt x="202" y="879"/>
                  </a:lnTo>
                  <a:lnTo>
                    <a:pt x="200" y="882"/>
                  </a:lnTo>
                  <a:lnTo>
                    <a:pt x="199" y="886"/>
                  </a:lnTo>
                  <a:lnTo>
                    <a:pt x="198" y="890"/>
                  </a:lnTo>
                  <a:lnTo>
                    <a:pt x="196" y="895"/>
                  </a:lnTo>
                  <a:lnTo>
                    <a:pt x="196" y="899"/>
                  </a:lnTo>
                  <a:lnTo>
                    <a:pt x="196" y="902"/>
                  </a:lnTo>
                  <a:lnTo>
                    <a:pt x="198" y="907"/>
                  </a:lnTo>
                  <a:lnTo>
                    <a:pt x="202" y="911"/>
                  </a:lnTo>
                  <a:lnTo>
                    <a:pt x="205" y="915"/>
                  </a:lnTo>
                  <a:lnTo>
                    <a:pt x="206" y="920"/>
                  </a:lnTo>
                  <a:lnTo>
                    <a:pt x="207" y="925"/>
                  </a:lnTo>
                  <a:lnTo>
                    <a:pt x="207" y="929"/>
                  </a:lnTo>
                  <a:lnTo>
                    <a:pt x="208" y="935"/>
                  </a:lnTo>
                  <a:lnTo>
                    <a:pt x="209" y="940"/>
                  </a:lnTo>
                  <a:lnTo>
                    <a:pt x="210" y="944"/>
                  </a:lnTo>
                  <a:lnTo>
                    <a:pt x="213" y="950"/>
                  </a:lnTo>
                  <a:lnTo>
                    <a:pt x="216" y="954"/>
                  </a:lnTo>
                  <a:lnTo>
                    <a:pt x="211" y="953"/>
                  </a:lnTo>
                  <a:lnTo>
                    <a:pt x="207" y="952"/>
                  </a:lnTo>
                  <a:lnTo>
                    <a:pt x="202" y="952"/>
                  </a:lnTo>
                  <a:lnTo>
                    <a:pt x="195" y="952"/>
                  </a:lnTo>
                  <a:lnTo>
                    <a:pt x="189" y="951"/>
                  </a:lnTo>
                  <a:lnTo>
                    <a:pt x="184" y="952"/>
                  </a:lnTo>
                  <a:lnTo>
                    <a:pt x="177" y="952"/>
                  </a:lnTo>
                  <a:lnTo>
                    <a:pt x="172" y="953"/>
                  </a:lnTo>
                  <a:lnTo>
                    <a:pt x="166" y="955"/>
                  </a:lnTo>
                  <a:lnTo>
                    <a:pt x="162" y="957"/>
                  </a:lnTo>
                  <a:lnTo>
                    <a:pt x="172" y="958"/>
                  </a:lnTo>
                  <a:lnTo>
                    <a:pt x="181" y="959"/>
                  </a:lnTo>
                  <a:lnTo>
                    <a:pt x="191" y="960"/>
                  </a:lnTo>
                  <a:lnTo>
                    <a:pt x="201" y="961"/>
                  </a:lnTo>
                  <a:lnTo>
                    <a:pt x="209" y="961"/>
                  </a:lnTo>
                  <a:lnTo>
                    <a:pt x="218" y="961"/>
                  </a:lnTo>
                  <a:lnTo>
                    <a:pt x="227" y="960"/>
                  </a:lnTo>
                  <a:lnTo>
                    <a:pt x="235" y="959"/>
                  </a:lnTo>
                  <a:lnTo>
                    <a:pt x="243" y="957"/>
                  </a:lnTo>
                  <a:lnTo>
                    <a:pt x="250" y="955"/>
                  </a:lnTo>
                  <a:lnTo>
                    <a:pt x="248" y="957"/>
                  </a:lnTo>
                  <a:lnTo>
                    <a:pt x="253" y="959"/>
                  </a:lnTo>
                  <a:lnTo>
                    <a:pt x="258" y="960"/>
                  </a:lnTo>
                  <a:lnTo>
                    <a:pt x="263" y="960"/>
                  </a:lnTo>
                  <a:lnTo>
                    <a:pt x="267" y="960"/>
                  </a:lnTo>
                  <a:lnTo>
                    <a:pt x="273" y="960"/>
                  </a:lnTo>
                  <a:lnTo>
                    <a:pt x="278" y="960"/>
                  </a:lnTo>
                  <a:lnTo>
                    <a:pt x="284" y="960"/>
                  </a:lnTo>
                  <a:lnTo>
                    <a:pt x="289" y="960"/>
                  </a:lnTo>
                  <a:lnTo>
                    <a:pt x="294" y="960"/>
                  </a:lnTo>
                  <a:lnTo>
                    <a:pt x="299" y="961"/>
                  </a:lnTo>
                  <a:lnTo>
                    <a:pt x="298" y="963"/>
                  </a:lnTo>
                  <a:lnTo>
                    <a:pt x="303" y="963"/>
                  </a:lnTo>
                  <a:lnTo>
                    <a:pt x="307" y="964"/>
                  </a:lnTo>
                  <a:lnTo>
                    <a:pt x="314" y="964"/>
                  </a:lnTo>
                  <a:lnTo>
                    <a:pt x="319" y="965"/>
                  </a:lnTo>
                  <a:lnTo>
                    <a:pt x="325" y="965"/>
                  </a:lnTo>
                  <a:lnTo>
                    <a:pt x="331" y="966"/>
                  </a:lnTo>
                  <a:lnTo>
                    <a:pt x="336" y="967"/>
                  </a:lnTo>
                  <a:lnTo>
                    <a:pt x="343" y="967"/>
                  </a:lnTo>
                  <a:lnTo>
                    <a:pt x="348" y="968"/>
                  </a:lnTo>
                  <a:lnTo>
                    <a:pt x="353" y="968"/>
                  </a:lnTo>
                  <a:lnTo>
                    <a:pt x="351" y="970"/>
                  </a:lnTo>
                  <a:lnTo>
                    <a:pt x="359" y="970"/>
                  </a:lnTo>
                  <a:lnTo>
                    <a:pt x="366" y="971"/>
                  </a:lnTo>
                  <a:lnTo>
                    <a:pt x="374" y="971"/>
                  </a:lnTo>
                  <a:lnTo>
                    <a:pt x="381" y="972"/>
                  </a:lnTo>
                  <a:lnTo>
                    <a:pt x="389" y="972"/>
                  </a:lnTo>
                  <a:lnTo>
                    <a:pt x="396" y="973"/>
                  </a:lnTo>
                  <a:lnTo>
                    <a:pt x="404" y="973"/>
                  </a:lnTo>
                  <a:lnTo>
                    <a:pt x="411" y="973"/>
                  </a:lnTo>
                  <a:lnTo>
                    <a:pt x="418" y="973"/>
                  </a:lnTo>
                  <a:lnTo>
                    <a:pt x="425" y="973"/>
                  </a:lnTo>
                  <a:lnTo>
                    <a:pt x="423" y="973"/>
                  </a:lnTo>
                  <a:lnTo>
                    <a:pt x="423" y="968"/>
                  </a:lnTo>
                  <a:lnTo>
                    <a:pt x="425" y="968"/>
                  </a:lnTo>
                  <a:lnTo>
                    <a:pt x="425" y="973"/>
                  </a:lnTo>
                  <a:lnTo>
                    <a:pt x="427" y="974"/>
                  </a:lnTo>
                  <a:lnTo>
                    <a:pt x="428" y="974"/>
                  </a:lnTo>
                  <a:lnTo>
                    <a:pt x="428" y="974"/>
                  </a:lnTo>
                  <a:lnTo>
                    <a:pt x="429" y="973"/>
                  </a:lnTo>
                  <a:lnTo>
                    <a:pt x="429" y="973"/>
                  </a:lnTo>
                  <a:lnTo>
                    <a:pt x="429" y="972"/>
                  </a:lnTo>
                  <a:lnTo>
                    <a:pt x="429" y="972"/>
                  </a:lnTo>
                  <a:lnTo>
                    <a:pt x="430" y="972"/>
                  </a:lnTo>
                  <a:lnTo>
                    <a:pt x="430" y="973"/>
                  </a:lnTo>
                  <a:lnTo>
                    <a:pt x="431" y="975"/>
                  </a:lnTo>
                  <a:lnTo>
                    <a:pt x="433" y="974"/>
                  </a:lnTo>
                  <a:lnTo>
                    <a:pt x="435" y="973"/>
                  </a:lnTo>
                  <a:lnTo>
                    <a:pt x="436" y="972"/>
                  </a:lnTo>
                  <a:lnTo>
                    <a:pt x="438" y="972"/>
                  </a:lnTo>
                  <a:lnTo>
                    <a:pt x="439" y="971"/>
                  </a:lnTo>
                  <a:lnTo>
                    <a:pt x="440" y="971"/>
                  </a:lnTo>
                  <a:lnTo>
                    <a:pt x="443" y="970"/>
                  </a:lnTo>
                  <a:lnTo>
                    <a:pt x="444" y="969"/>
                  </a:lnTo>
                  <a:lnTo>
                    <a:pt x="445" y="968"/>
                  </a:lnTo>
                  <a:lnTo>
                    <a:pt x="447" y="967"/>
                  </a:lnTo>
                  <a:lnTo>
                    <a:pt x="445" y="964"/>
                  </a:lnTo>
                  <a:lnTo>
                    <a:pt x="446" y="965"/>
                  </a:lnTo>
                  <a:lnTo>
                    <a:pt x="448" y="965"/>
                  </a:lnTo>
                  <a:lnTo>
                    <a:pt x="450" y="964"/>
                  </a:lnTo>
                  <a:lnTo>
                    <a:pt x="451" y="961"/>
                  </a:lnTo>
                  <a:lnTo>
                    <a:pt x="453" y="959"/>
                  </a:lnTo>
                  <a:lnTo>
                    <a:pt x="457" y="958"/>
                  </a:lnTo>
                  <a:lnTo>
                    <a:pt x="459" y="957"/>
                  </a:lnTo>
                  <a:lnTo>
                    <a:pt x="461" y="956"/>
                  </a:lnTo>
                  <a:lnTo>
                    <a:pt x="463" y="957"/>
                  </a:lnTo>
                  <a:lnTo>
                    <a:pt x="465" y="959"/>
                  </a:lnTo>
                  <a:lnTo>
                    <a:pt x="466" y="957"/>
                  </a:lnTo>
                  <a:lnTo>
                    <a:pt x="467" y="959"/>
                  </a:lnTo>
                  <a:lnTo>
                    <a:pt x="468" y="960"/>
                  </a:lnTo>
                  <a:lnTo>
                    <a:pt x="470" y="963"/>
                  </a:lnTo>
                  <a:lnTo>
                    <a:pt x="472" y="964"/>
                  </a:lnTo>
                  <a:lnTo>
                    <a:pt x="473" y="966"/>
                  </a:lnTo>
                  <a:lnTo>
                    <a:pt x="475" y="968"/>
                  </a:lnTo>
                  <a:lnTo>
                    <a:pt x="476" y="970"/>
                  </a:lnTo>
                  <a:lnTo>
                    <a:pt x="478" y="972"/>
                  </a:lnTo>
                  <a:lnTo>
                    <a:pt x="479" y="974"/>
                  </a:lnTo>
                  <a:lnTo>
                    <a:pt x="479" y="977"/>
                  </a:lnTo>
                  <a:lnTo>
                    <a:pt x="479" y="979"/>
                  </a:lnTo>
                  <a:lnTo>
                    <a:pt x="479" y="981"/>
                  </a:lnTo>
                  <a:lnTo>
                    <a:pt x="478" y="983"/>
                  </a:lnTo>
                  <a:lnTo>
                    <a:pt x="477" y="985"/>
                  </a:lnTo>
                  <a:lnTo>
                    <a:pt x="476" y="986"/>
                  </a:lnTo>
                  <a:lnTo>
                    <a:pt x="475" y="988"/>
                  </a:lnTo>
                  <a:lnTo>
                    <a:pt x="474" y="989"/>
                  </a:lnTo>
                  <a:lnTo>
                    <a:pt x="473" y="992"/>
                  </a:lnTo>
                  <a:lnTo>
                    <a:pt x="472" y="994"/>
                  </a:lnTo>
                  <a:lnTo>
                    <a:pt x="471" y="995"/>
                  </a:lnTo>
                  <a:lnTo>
                    <a:pt x="467" y="995"/>
                  </a:lnTo>
                  <a:lnTo>
                    <a:pt x="464" y="994"/>
                  </a:lnTo>
                  <a:lnTo>
                    <a:pt x="461" y="992"/>
                  </a:lnTo>
                  <a:lnTo>
                    <a:pt x="458" y="990"/>
                  </a:lnTo>
                  <a:lnTo>
                    <a:pt x="456" y="988"/>
                  </a:lnTo>
                  <a:lnTo>
                    <a:pt x="452" y="987"/>
                  </a:lnTo>
                  <a:lnTo>
                    <a:pt x="450" y="986"/>
                  </a:lnTo>
                  <a:lnTo>
                    <a:pt x="448" y="986"/>
                  </a:lnTo>
                  <a:lnTo>
                    <a:pt x="446" y="988"/>
                  </a:lnTo>
                  <a:lnTo>
                    <a:pt x="444" y="992"/>
                  </a:lnTo>
                  <a:lnTo>
                    <a:pt x="442" y="986"/>
                  </a:lnTo>
                  <a:lnTo>
                    <a:pt x="433" y="989"/>
                  </a:lnTo>
                  <a:lnTo>
                    <a:pt x="433" y="988"/>
                  </a:lnTo>
                  <a:lnTo>
                    <a:pt x="432" y="987"/>
                  </a:lnTo>
                  <a:lnTo>
                    <a:pt x="431" y="987"/>
                  </a:lnTo>
                  <a:lnTo>
                    <a:pt x="430" y="987"/>
                  </a:lnTo>
                  <a:lnTo>
                    <a:pt x="430" y="987"/>
                  </a:lnTo>
                  <a:lnTo>
                    <a:pt x="429" y="988"/>
                  </a:lnTo>
                  <a:lnTo>
                    <a:pt x="429" y="989"/>
                  </a:lnTo>
                  <a:lnTo>
                    <a:pt x="428" y="990"/>
                  </a:lnTo>
                  <a:lnTo>
                    <a:pt x="428" y="990"/>
                  </a:lnTo>
                  <a:lnTo>
                    <a:pt x="427" y="992"/>
                  </a:lnTo>
                  <a:lnTo>
                    <a:pt x="425" y="992"/>
                  </a:lnTo>
                  <a:lnTo>
                    <a:pt x="425" y="992"/>
                  </a:lnTo>
                  <a:lnTo>
                    <a:pt x="427" y="993"/>
                  </a:lnTo>
                  <a:lnTo>
                    <a:pt x="427" y="993"/>
                  </a:lnTo>
                  <a:lnTo>
                    <a:pt x="428" y="993"/>
                  </a:lnTo>
                  <a:lnTo>
                    <a:pt x="428" y="993"/>
                  </a:lnTo>
                  <a:lnTo>
                    <a:pt x="429" y="994"/>
                  </a:lnTo>
                  <a:lnTo>
                    <a:pt x="429" y="994"/>
                  </a:lnTo>
                  <a:lnTo>
                    <a:pt x="430" y="994"/>
                  </a:lnTo>
                  <a:lnTo>
                    <a:pt x="430" y="994"/>
                  </a:lnTo>
                  <a:lnTo>
                    <a:pt x="431" y="994"/>
                  </a:lnTo>
                  <a:lnTo>
                    <a:pt x="425" y="995"/>
                  </a:lnTo>
                  <a:lnTo>
                    <a:pt x="427" y="994"/>
                  </a:lnTo>
                  <a:lnTo>
                    <a:pt x="424" y="992"/>
                  </a:lnTo>
                  <a:lnTo>
                    <a:pt x="422" y="992"/>
                  </a:lnTo>
                  <a:lnTo>
                    <a:pt x="419" y="990"/>
                  </a:lnTo>
                  <a:lnTo>
                    <a:pt x="417" y="992"/>
                  </a:lnTo>
                  <a:lnTo>
                    <a:pt x="414" y="992"/>
                  </a:lnTo>
                  <a:lnTo>
                    <a:pt x="411" y="993"/>
                  </a:lnTo>
                  <a:lnTo>
                    <a:pt x="408" y="994"/>
                  </a:lnTo>
                  <a:lnTo>
                    <a:pt x="405" y="994"/>
                  </a:lnTo>
                  <a:lnTo>
                    <a:pt x="403" y="994"/>
                  </a:lnTo>
                  <a:lnTo>
                    <a:pt x="400" y="994"/>
                  </a:lnTo>
                  <a:lnTo>
                    <a:pt x="394" y="992"/>
                  </a:lnTo>
                  <a:lnTo>
                    <a:pt x="388" y="990"/>
                  </a:lnTo>
                  <a:lnTo>
                    <a:pt x="379" y="989"/>
                  </a:lnTo>
                  <a:lnTo>
                    <a:pt x="372" y="989"/>
                  </a:lnTo>
                  <a:lnTo>
                    <a:pt x="362" y="988"/>
                  </a:lnTo>
                  <a:lnTo>
                    <a:pt x="353" y="988"/>
                  </a:lnTo>
                  <a:lnTo>
                    <a:pt x="344" y="987"/>
                  </a:lnTo>
                  <a:lnTo>
                    <a:pt x="335" y="986"/>
                  </a:lnTo>
                  <a:lnTo>
                    <a:pt x="327" y="985"/>
                  </a:lnTo>
                  <a:lnTo>
                    <a:pt x="318" y="982"/>
                  </a:lnTo>
                  <a:lnTo>
                    <a:pt x="309" y="983"/>
                  </a:lnTo>
                  <a:lnTo>
                    <a:pt x="300" y="983"/>
                  </a:lnTo>
                  <a:lnTo>
                    <a:pt x="290" y="983"/>
                  </a:lnTo>
                  <a:lnTo>
                    <a:pt x="280" y="982"/>
                  </a:lnTo>
                  <a:lnTo>
                    <a:pt x="271" y="981"/>
                  </a:lnTo>
                  <a:lnTo>
                    <a:pt x="262" y="981"/>
                  </a:lnTo>
                  <a:lnTo>
                    <a:pt x="252" y="981"/>
                  </a:lnTo>
                  <a:lnTo>
                    <a:pt x="244" y="981"/>
                  </a:lnTo>
                  <a:lnTo>
                    <a:pt x="235" y="982"/>
                  </a:lnTo>
                  <a:lnTo>
                    <a:pt x="227" y="984"/>
                  </a:lnTo>
                  <a:lnTo>
                    <a:pt x="221" y="984"/>
                  </a:lnTo>
                  <a:lnTo>
                    <a:pt x="216" y="983"/>
                  </a:lnTo>
                  <a:lnTo>
                    <a:pt x="210" y="983"/>
                  </a:lnTo>
                  <a:lnTo>
                    <a:pt x="205" y="983"/>
                  </a:lnTo>
                  <a:lnTo>
                    <a:pt x="200" y="982"/>
                  </a:lnTo>
                  <a:lnTo>
                    <a:pt x="195" y="982"/>
                  </a:lnTo>
                  <a:lnTo>
                    <a:pt x="190" y="982"/>
                  </a:lnTo>
                  <a:lnTo>
                    <a:pt x="186" y="983"/>
                  </a:lnTo>
                  <a:lnTo>
                    <a:pt x="181" y="983"/>
                  </a:lnTo>
                  <a:lnTo>
                    <a:pt x="178" y="984"/>
                  </a:lnTo>
                  <a:lnTo>
                    <a:pt x="178" y="984"/>
                  </a:lnTo>
                  <a:lnTo>
                    <a:pt x="179" y="983"/>
                  </a:lnTo>
                  <a:lnTo>
                    <a:pt x="178" y="982"/>
                  </a:lnTo>
                  <a:lnTo>
                    <a:pt x="178" y="981"/>
                  </a:lnTo>
                  <a:lnTo>
                    <a:pt x="177" y="980"/>
                  </a:lnTo>
                  <a:lnTo>
                    <a:pt x="176" y="979"/>
                  </a:lnTo>
                  <a:lnTo>
                    <a:pt x="175" y="978"/>
                  </a:lnTo>
                  <a:lnTo>
                    <a:pt x="174" y="978"/>
                  </a:lnTo>
                  <a:lnTo>
                    <a:pt x="173" y="977"/>
                  </a:lnTo>
                  <a:lnTo>
                    <a:pt x="173" y="975"/>
                  </a:lnTo>
                  <a:lnTo>
                    <a:pt x="168" y="979"/>
                  </a:lnTo>
                  <a:lnTo>
                    <a:pt x="165" y="980"/>
                  </a:lnTo>
                  <a:lnTo>
                    <a:pt x="163" y="979"/>
                  </a:lnTo>
                  <a:lnTo>
                    <a:pt x="160" y="978"/>
                  </a:lnTo>
                  <a:lnTo>
                    <a:pt x="158" y="977"/>
                  </a:lnTo>
                  <a:lnTo>
                    <a:pt x="156" y="975"/>
                  </a:lnTo>
                  <a:lnTo>
                    <a:pt x="152" y="974"/>
                  </a:lnTo>
                  <a:lnTo>
                    <a:pt x="150" y="974"/>
                  </a:lnTo>
                  <a:lnTo>
                    <a:pt x="148" y="975"/>
                  </a:lnTo>
                  <a:lnTo>
                    <a:pt x="145" y="979"/>
                  </a:lnTo>
                  <a:lnTo>
                    <a:pt x="146" y="979"/>
                  </a:lnTo>
                  <a:lnTo>
                    <a:pt x="146" y="978"/>
                  </a:lnTo>
                  <a:lnTo>
                    <a:pt x="145" y="977"/>
                  </a:lnTo>
                  <a:lnTo>
                    <a:pt x="145" y="977"/>
                  </a:lnTo>
                  <a:lnTo>
                    <a:pt x="145" y="975"/>
                  </a:lnTo>
                  <a:lnTo>
                    <a:pt x="144" y="975"/>
                  </a:lnTo>
                  <a:lnTo>
                    <a:pt x="144" y="974"/>
                  </a:lnTo>
                  <a:lnTo>
                    <a:pt x="143" y="974"/>
                  </a:lnTo>
                  <a:lnTo>
                    <a:pt x="142" y="973"/>
                  </a:lnTo>
                  <a:lnTo>
                    <a:pt x="142" y="973"/>
                  </a:lnTo>
                  <a:lnTo>
                    <a:pt x="136" y="979"/>
                  </a:lnTo>
                  <a:lnTo>
                    <a:pt x="136" y="977"/>
                  </a:lnTo>
                  <a:lnTo>
                    <a:pt x="136" y="975"/>
                  </a:lnTo>
                  <a:lnTo>
                    <a:pt x="135" y="974"/>
                  </a:lnTo>
                  <a:lnTo>
                    <a:pt x="134" y="973"/>
                  </a:lnTo>
                  <a:lnTo>
                    <a:pt x="132" y="973"/>
                  </a:lnTo>
                  <a:lnTo>
                    <a:pt x="131" y="972"/>
                  </a:lnTo>
                  <a:lnTo>
                    <a:pt x="130" y="972"/>
                  </a:lnTo>
                  <a:lnTo>
                    <a:pt x="129" y="972"/>
                  </a:lnTo>
                  <a:lnTo>
                    <a:pt x="128" y="971"/>
                  </a:lnTo>
                  <a:lnTo>
                    <a:pt x="128" y="970"/>
                  </a:lnTo>
                  <a:lnTo>
                    <a:pt x="127" y="971"/>
                  </a:lnTo>
                  <a:lnTo>
                    <a:pt x="125" y="972"/>
                  </a:lnTo>
                  <a:lnTo>
                    <a:pt x="125" y="974"/>
                  </a:lnTo>
                  <a:lnTo>
                    <a:pt x="125" y="975"/>
                  </a:lnTo>
                  <a:lnTo>
                    <a:pt x="125" y="977"/>
                  </a:lnTo>
                  <a:lnTo>
                    <a:pt x="125" y="979"/>
                  </a:lnTo>
                  <a:lnTo>
                    <a:pt x="125" y="980"/>
                  </a:lnTo>
                  <a:lnTo>
                    <a:pt x="125" y="981"/>
                  </a:lnTo>
                  <a:lnTo>
                    <a:pt x="125" y="983"/>
                  </a:lnTo>
                  <a:lnTo>
                    <a:pt x="125" y="984"/>
                  </a:lnTo>
                  <a:lnTo>
                    <a:pt x="127" y="985"/>
                  </a:lnTo>
                  <a:lnTo>
                    <a:pt x="128" y="986"/>
                  </a:lnTo>
                  <a:lnTo>
                    <a:pt x="129" y="987"/>
                  </a:lnTo>
                  <a:lnTo>
                    <a:pt x="129" y="988"/>
                  </a:lnTo>
                  <a:lnTo>
                    <a:pt x="130" y="988"/>
                  </a:lnTo>
                  <a:lnTo>
                    <a:pt x="131" y="989"/>
                  </a:lnTo>
                  <a:lnTo>
                    <a:pt x="133" y="989"/>
                  </a:lnTo>
                  <a:lnTo>
                    <a:pt x="134" y="989"/>
                  </a:lnTo>
                  <a:lnTo>
                    <a:pt x="135" y="989"/>
                  </a:lnTo>
                  <a:lnTo>
                    <a:pt x="136" y="989"/>
                  </a:lnTo>
                  <a:lnTo>
                    <a:pt x="135" y="988"/>
                  </a:lnTo>
                  <a:lnTo>
                    <a:pt x="137" y="986"/>
                  </a:lnTo>
                  <a:lnTo>
                    <a:pt x="137" y="988"/>
                  </a:lnTo>
                  <a:lnTo>
                    <a:pt x="136" y="989"/>
                  </a:lnTo>
                  <a:lnTo>
                    <a:pt x="173" y="992"/>
                  </a:lnTo>
                  <a:lnTo>
                    <a:pt x="172" y="994"/>
                  </a:lnTo>
                  <a:lnTo>
                    <a:pt x="172" y="996"/>
                  </a:lnTo>
                  <a:lnTo>
                    <a:pt x="173" y="998"/>
                  </a:lnTo>
                  <a:lnTo>
                    <a:pt x="174" y="1000"/>
                  </a:lnTo>
                  <a:lnTo>
                    <a:pt x="175" y="1002"/>
                  </a:lnTo>
                  <a:lnTo>
                    <a:pt x="177" y="1003"/>
                  </a:lnTo>
                  <a:lnTo>
                    <a:pt x="178" y="1004"/>
                  </a:lnTo>
                  <a:lnTo>
                    <a:pt x="180" y="1006"/>
                  </a:lnTo>
                  <a:lnTo>
                    <a:pt x="181" y="1007"/>
                  </a:lnTo>
                  <a:lnTo>
                    <a:pt x="182" y="1008"/>
                  </a:lnTo>
                  <a:lnTo>
                    <a:pt x="186" y="1008"/>
                  </a:lnTo>
                  <a:lnTo>
                    <a:pt x="187" y="1008"/>
                  </a:lnTo>
                  <a:lnTo>
                    <a:pt x="189" y="1008"/>
                  </a:lnTo>
                  <a:lnTo>
                    <a:pt x="190" y="1009"/>
                  </a:lnTo>
                  <a:lnTo>
                    <a:pt x="191" y="1010"/>
                  </a:lnTo>
                  <a:lnTo>
                    <a:pt x="192" y="1011"/>
                  </a:lnTo>
                  <a:lnTo>
                    <a:pt x="194" y="1011"/>
                  </a:lnTo>
                  <a:lnTo>
                    <a:pt x="195" y="1011"/>
                  </a:lnTo>
                  <a:lnTo>
                    <a:pt x="198" y="1010"/>
                  </a:lnTo>
                  <a:lnTo>
                    <a:pt x="200" y="1008"/>
                  </a:lnTo>
                  <a:lnTo>
                    <a:pt x="205" y="1013"/>
                  </a:lnTo>
                  <a:lnTo>
                    <a:pt x="205" y="1013"/>
                  </a:lnTo>
                  <a:lnTo>
                    <a:pt x="206" y="1012"/>
                  </a:lnTo>
                  <a:lnTo>
                    <a:pt x="206" y="1012"/>
                  </a:lnTo>
                  <a:lnTo>
                    <a:pt x="206" y="1012"/>
                  </a:lnTo>
                  <a:lnTo>
                    <a:pt x="207" y="1011"/>
                  </a:lnTo>
                  <a:lnTo>
                    <a:pt x="207" y="1010"/>
                  </a:lnTo>
                  <a:lnTo>
                    <a:pt x="207" y="1010"/>
                  </a:lnTo>
                  <a:lnTo>
                    <a:pt x="207" y="1009"/>
                  </a:lnTo>
                  <a:lnTo>
                    <a:pt x="207" y="1009"/>
                  </a:lnTo>
                  <a:lnTo>
                    <a:pt x="207" y="1008"/>
                  </a:lnTo>
                  <a:lnTo>
                    <a:pt x="221" y="1009"/>
                  </a:lnTo>
                  <a:lnTo>
                    <a:pt x="221" y="1010"/>
                  </a:lnTo>
                  <a:lnTo>
                    <a:pt x="221" y="1011"/>
                  </a:lnTo>
                  <a:lnTo>
                    <a:pt x="221" y="1011"/>
                  </a:lnTo>
                  <a:lnTo>
                    <a:pt x="221" y="1011"/>
                  </a:lnTo>
                  <a:lnTo>
                    <a:pt x="221" y="1012"/>
                  </a:lnTo>
                  <a:lnTo>
                    <a:pt x="222" y="1012"/>
                  </a:lnTo>
                  <a:lnTo>
                    <a:pt x="222" y="1012"/>
                  </a:lnTo>
                  <a:lnTo>
                    <a:pt x="222" y="1013"/>
                  </a:lnTo>
                  <a:lnTo>
                    <a:pt x="222" y="1013"/>
                  </a:lnTo>
                  <a:lnTo>
                    <a:pt x="223" y="1013"/>
                  </a:lnTo>
                  <a:lnTo>
                    <a:pt x="223" y="1013"/>
                  </a:lnTo>
                  <a:lnTo>
                    <a:pt x="224" y="1012"/>
                  </a:lnTo>
                  <a:lnTo>
                    <a:pt x="224" y="1012"/>
                  </a:lnTo>
                  <a:lnTo>
                    <a:pt x="224" y="1012"/>
                  </a:lnTo>
                  <a:lnTo>
                    <a:pt x="224" y="1011"/>
                  </a:lnTo>
                  <a:lnTo>
                    <a:pt x="225" y="1010"/>
                  </a:lnTo>
                  <a:lnTo>
                    <a:pt x="225" y="1010"/>
                  </a:lnTo>
                  <a:lnTo>
                    <a:pt x="225" y="1009"/>
                  </a:lnTo>
                  <a:lnTo>
                    <a:pt x="225" y="1009"/>
                  </a:lnTo>
                  <a:lnTo>
                    <a:pt x="225" y="1008"/>
                  </a:lnTo>
                  <a:lnTo>
                    <a:pt x="233" y="1009"/>
                  </a:lnTo>
                  <a:lnTo>
                    <a:pt x="241" y="1010"/>
                  </a:lnTo>
                  <a:lnTo>
                    <a:pt x="248" y="1010"/>
                  </a:lnTo>
                  <a:lnTo>
                    <a:pt x="256" y="1010"/>
                  </a:lnTo>
                  <a:lnTo>
                    <a:pt x="263" y="1010"/>
                  </a:lnTo>
                  <a:lnTo>
                    <a:pt x="271" y="1010"/>
                  </a:lnTo>
                  <a:lnTo>
                    <a:pt x="278" y="1010"/>
                  </a:lnTo>
                  <a:lnTo>
                    <a:pt x="287" y="1011"/>
                  </a:lnTo>
                  <a:lnTo>
                    <a:pt x="294" y="1011"/>
                  </a:lnTo>
                  <a:lnTo>
                    <a:pt x="303" y="1012"/>
                  </a:lnTo>
                  <a:lnTo>
                    <a:pt x="315" y="1014"/>
                  </a:lnTo>
                  <a:lnTo>
                    <a:pt x="328" y="1015"/>
                  </a:lnTo>
                  <a:lnTo>
                    <a:pt x="339" y="1016"/>
                  </a:lnTo>
                  <a:lnTo>
                    <a:pt x="352" y="1017"/>
                  </a:lnTo>
                  <a:lnTo>
                    <a:pt x="365" y="1017"/>
                  </a:lnTo>
                  <a:lnTo>
                    <a:pt x="378" y="1017"/>
                  </a:lnTo>
                  <a:lnTo>
                    <a:pt x="390" y="1016"/>
                  </a:lnTo>
                  <a:lnTo>
                    <a:pt x="403" y="1015"/>
                  </a:lnTo>
                  <a:lnTo>
                    <a:pt x="415" y="1014"/>
                  </a:lnTo>
                  <a:lnTo>
                    <a:pt x="425" y="1013"/>
                  </a:lnTo>
                  <a:lnTo>
                    <a:pt x="427" y="1015"/>
                  </a:lnTo>
                  <a:lnTo>
                    <a:pt x="428" y="1016"/>
                  </a:lnTo>
                  <a:lnTo>
                    <a:pt x="429" y="1016"/>
                  </a:lnTo>
                  <a:lnTo>
                    <a:pt x="431" y="1016"/>
                  </a:lnTo>
                  <a:lnTo>
                    <a:pt x="432" y="1016"/>
                  </a:lnTo>
                  <a:lnTo>
                    <a:pt x="433" y="1015"/>
                  </a:lnTo>
                  <a:lnTo>
                    <a:pt x="435" y="1014"/>
                  </a:lnTo>
                  <a:lnTo>
                    <a:pt x="436" y="1013"/>
                  </a:lnTo>
                  <a:lnTo>
                    <a:pt x="438" y="1013"/>
                  </a:lnTo>
                  <a:lnTo>
                    <a:pt x="439" y="1013"/>
                  </a:lnTo>
                  <a:lnTo>
                    <a:pt x="443" y="1014"/>
                  </a:lnTo>
                  <a:lnTo>
                    <a:pt x="446" y="1015"/>
                  </a:lnTo>
                  <a:lnTo>
                    <a:pt x="449" y="1016"/>
                  </a:lnTo>
                  <a:lnTo>
                    <a:pt x="452" y="1017"/>
                  </a:lnTo>
                  <a:lnTo>
                    <a:pt x="456" y="1018"/>
                  </a:lnTo>
                  <a:lnTo>
                    <a:pt x="458" y="1020"/>
                  </a:lnTo>
                  <a:lnTo>
                    <a:pt x="461" y="1021"/>
                  </a:lnTo>
                  <a:lnTo>
                    <a:pt x="464" y="1023"/>
                  </a:lnTo>
                  <a:lnTo>
                    <a:pt x="467" y="1024"/>
                  </a:lnTo>
                  <a:lnTo>
                    <a:pt x="471" y="1024"/>
                  </a:lnTo>
                  <a:lnTo>
                    <a:pt x="468" y="1020"/>
                  </a:lnTo>
                  <a:lnTo>
                    <a:pt x="468" y="1014"/>
                  </a:lnTo>
                  <a:lnTo>
                    <a:pt x="471" y="1010"/>
                  </a:lnTo>
                  <a:lnTo>
                    <a:pt x="475" y="1004"/>
                  </a:lnTo>
                  <a:lnTo>
                    <a:pt x="479" y="1000"/>
                  </a:lnTo>
                  <a:lnTo>
                    <a:pt x="483" y="995"/>
                  </a:lnTo>
                  <a:lnTo>
                    <a:pt x="488" y="989"/>
                  </a:lnTo>
                  <a:lnTo>
                    <a:pt x="490" y="984"/>
                  </a:lnTo>
                  <a:lnTo>
                    <a:pt x="490" y="978"/>
                  </a:lnTo>
                  <a:lnTo>
                    <a:pt x="487" y="971"/>
                  </a:lnTo>
                  <a:lnTo>
                    <a:pt x="485" y="969"/>
                  </a:lnTo>
                  <a:lnTo>
                    <a:pt x="483" y="967"/>
                  </a:lnTo>
                  <a:lnTo>
                    <a:pt x="482" y="964"/>
                  </a:lnTo>
                  <a:lnTo>
                    <a:pt x="481" y="961"/>
                  </a:lnTo>
                  <a:lnTo>
                    <a:pt x="480" y="958"/>
                  </a:lnTo>
                  <a:lnTo>
                    <a:pt x="479" y="956"/>
                  </a:lnTo>
                  <a:lnTo>
                    <a:pt x="478" y="954"/>
                  </a:lnTo>
                  <a:lnTo>
                    <a:pt x="476" y="952"/>
                  </a:lnTo>
                  <a:lnTo>
                    <a:pt x="474" y="952"/>
                  </a:lnTo>
                  <a:lnTo>
                    <a:pt x="471" y="952"/>
                  </a:lnTo>
                  <a:lnTo>
                    <a:pt x="468" y="950"/>
                  </a:lnTo>
                  <a:lnTo>
                    <a:pt x="467" y="946"/>
                  </a:lnTo>
                  <a:lnTo>
                    <a:pt x="465" y="945"/>
                  </a:lnTo>
                  <a:lnTo>
                    <a:pt x="462" y="944"/>
                  </a:lnTo>
                  <a:lnTo>
                    <a:pt x="460" y="943"/>
                  </a:lnTo>
                  <a:lnTo>
                    <a:pt x="458" y="943"/>
                  </a:lnTo>
                  <a:lnTo>
                    <a:pt x="454" y="943"/>
                  </a:lnTo>
                  <a:lnTo>
                    <a:pt x="452" y="944"/>
                  </a:lnTo>
                  <a:lnTo>
                    <a:pt x="450" y="945"/>
                  </a:lnTo>
                  <a:lnTo>
                    <a:pt x="449" y="946"/>
                  </a:lnTo>
                  <a:lnTo>
                    <a:pt x="445" y="950"/>
                  </a:lnTo>
                  <a:lnTo>
                    <a:pt x="444" y="952"/>
                  </a:lnTo>
                  <a:lnTo>
                    <a:pt x="442" y="954"/>
                  </a:lnTo>
                  <a:lnTo>
                    <a:pt x="439" y="956"/>
                  </a:lnTo>
                  <a:lnTo>
                    <a:pt x="436" y="958"/>
                  </a:lnTo>
                  <a:lnTo>
                    <a:pt x="434" y="959"/>
                  </a:lnTo>
                  <a:lnTo>
                    <a:pt x="431" y="960"/>
                  </a:lnTo>
                  <a:lnTo>
                    <a:pt x="428" y="961"/>
                  </a:lnTo>
                  <a:lnTo>
                    <a:pt x="424" y="961"/>
                  </a:lnTo>
                  <a:lnTo>
                    <a:pt x="421" y="961"/>
                  </a:lnTo>
                  <a:lnTo>
                    <a:pt x="418" y="961"/>
                  </a:lnTo>
                  <a:lnTo>
                    <a:pt x="416" y="959"/>
                  </a:lnTo>
                  <a:lnTo>
                    <a:pt x="413" y="963"/>
                  </a:lnTo>
                  <a:lnTo>
                    <a:pt x="416" y="967"/>
                  </a:lnTo>
                  <a:lnTo>
                    <a:pt x="413" y="964"/>
                  </a:lnTo>
                  <a:lnTo>
                    <a:pt x="410" y="963"/>
                  </a:lnTo>
                  <a:lnTo>
                    <a:pt x="408" y="961"/>
                  </a:lnTo>
                  <a:lnTo>
                    <a:pt x="406" y="960"/>
                  </a:lnTo>
                  <a:lnTo>
                    <a:pt x="405" y="960"/>
                  </a:lnTo>
                  <a:lnTo>
                    <a:pt x="403" y="961"/>
                  </a:lnTo>
                  <a:lnTo>
                    <a:pt x="401" y="961"/>
                  </a:lnTo>
                  <a:lnTo>
                    <a:pt x="397" y="961"/>
                  </a:lnTo>
                  <a:lnTo>
                    <a:pt x="394" y="961"/>
                  </a:lnTo>
                  <a:lnTo>
                    <a:pt x="391" y="961"/>
                  </a:lnTo>
                  <a:lnTo>
                    <a:pt x="391" y="963"/>
                  </a:lnTo>
                  <a:lnTo>
                    <a:pt x="391" y="960"/>
                  </a:lnTo>
                  <a:lnTo>
                    <a:pt x="390" y="959"/>
                  </a:lnTo>
                  <a:lnTo>
                    <a:pt x="388" y="959"/>
                  </a:lnTo>
                  <a:lnTo>
                    <a:pt x="386" y="958"/>
                  </a:lnTo>
                  <a:lnTo>
                    <a:pt x="382" y="958"/>
                  </a:lnTo>
                  <a:lnTo>
                    <a:pt x="379" y="959"/>
                  </a:lnTo>
                  <a:lnTo>
                    <a:pt x="376" y="959"/>
                  </a:lnTo>
                  <a:lnTo>
                    <a:pt x="373" y="959"/>
                  </a:lnTo>
                  <a:lnTo>
                    <a:pt x="371" y="959"/>
                  </a:lnTo>
                  <a:lnTo>
                    <a:pt x="367" y="959"/>
                  </a:lnTo>
                  <a:lnTo>
                    <a:pt x="364" y="959"/>
                  </a:lnTo>
                  <a:lnTo>
                    <a:pt x="361" y="959"/>
                  </a:lnTo>
                  <a:lnTo>
                    <a:pt x="358" y="959"/>
                  </a:lnTo>
                  <a:lnTo>
                    <a:pt x="354" y="958"/>
                  </a:lnTo>
                  <a:lnTo>
                    <a:pt x="352" y="957"/>
                  </a:lnTo>
                  <a:lnTo>
                    <a:pt x="349" y="956"/>
                  </a:lnTo>
                  <a:lnTo>
                    <a:pt x="346" y="956"/>
                  </a:lnTo>
                  <a:lnTo>
                    <a:pt x="343" y="956"/>
                  </a:lnTo>
                  <a:lnTo>
                    <a:pt x="339" y="956"/>
                  </a:lnTo>
                  <a:lnTo>
                    <a:pt x="336" y="957"/>
                  </a:lnTo>
                  <a:lnTo>
                    <a:pt x="335" y="955"/>
                  </a:lnTo>
                  <a:lnTo>
                    <a:pt x="334" y="954"/>
                  </a:lnTo>
                  <a:lnTo>
                    <a:pt x="333" y="954"/>
                  </a:lnTo>
                  <a:lnTo>
                    <a:pt x="332" y="954"/>
                  </a:lnTo>
                  <a:lnTo>
                    <a:pt x="331" y="954"/>
                  </a:lnTo>
                  <a:lnTo>
                    <a:pt x="329" y="955"/>
                  </a:lnTo>
                  <a:lnTo>
                    <a:pt x="328" y="955"/>
                  </a:lnTo>
                  <a:lnTo>
                    <a:pt x="327" y="956"/>
                  </a:lnTo>
                  <a:lnTo>
                    <a:pt x="325" y="956"/>
                  </a:lnTo>
                  <a:lnTo>
                    <a:pt x="324" y="955"/>
                  </a:lnTo>
                  <a:lnTo>
                    <a:pt x="324" y="955"/>
                  </a:lnTo>
                  <a:lnTo>
                    <a:pt x="323" y="955"/>
                  </a:lnTo>
                  <a:lnTo>
                    <a:pt x="323" y="955"/>
                  </a:lnTo>
                  <a:lnTo>
                    <a:pt x="322" y="956"/>
                  </a:lnTo>
                  <a:lnTo>
                    <a:pt x="321" y="956"/>
                  </a:lnTo>
                  <a:lnTo>
                    <a:pt x="320" y="957"/>
                  </a:lnTo>
                  <a:lnTo>
                    <a:pt x="319" y="957"/>
                  </a:lnTo>
                  <a:lnTo>
                    <a:pt x="318" y="957"/>
                  </a:lnTo>
                  <a:lnTo>
                    <a:pt x="317" y="956"/>
                  </a:lnTo>
                  <a:lnTo>
                    <a:pt x="317" y="954"/>
                  </a:lnTo>
                  <a:lnTo>
                    <a:pt x="320" y="945"/>
                  </a:lnTo>
                  <a:lnTo>
                    <a:pt x="325" y="939"/>
                  </a:lnTo>
                  <a:lnTo>
                    <a:pt x="332" y="933"/>
                  </a:lnTo>
                  <a:lnTo>
                    <a:pt x="339" y="930"/>
                  </a:lnTo>
                  <a:lnTo>
                    <a:pt x="348" y="926"/>
                  </a:lnTo>
                  <a:lnTo>
                    <a:pt x="357" y="923"/>
                  </a:lnTo>
                  <a:lnTo>
                    <a:pt x="365" y="920"/>
                  </a:lnTo>
                  <a:lnTo>
                    <a:pt x="374" y="916"/>
                  </a:lnTo>
                  <a:lnTo>
                    <a:pt x="381" y="913"/>
                  </a:lnTo>
                  <a:lnTo>
                    <a:pt x="388" y="909"/>
                  </a:lnTo>
                  <a:lnTo>
                    <a:pt x="388" y="909"/>
                  </a:lnTo>
                  <a:lnTo>
                    <a:pt x="388" y="909"/>
                  </a:lnTo>
                  <a:lnTo>
                    <a:pt x="388" y="910"/>
                  </a:lnTo>
                  <a:lnTo>
                    <a:pt x="388" y="910"/>
                  </a:lnTo>
                  <a:lnTo>
                    <a:pt x="388" y="910"/>
                  </a:lnTo>
                  <a:lnTo>
                    <a:pt x="388" y="911"/>
                  </a:lnTo>
                  <a:lnTo>
                    <a:pt x="389" y="911"/>
                  </a:lnTo>
                  <a:lnTo>
                    <a:pt x="389" y="911"/>
                  </a:lnTo>
                  <a:lnTo>
                    <a:pt x="389" y="912"/>
                  </a:lnTo>
                  <a:lnTo>
                    <a:pt x="389" y="912"/>
                  </a:lnTo>
                  <a:lnTo>
                    <a:pt x="390" y="912"/>
                  </a:lnTo>
                  <a:lnTo>
                    <a:pt x="391" y="912"/>
                  </a:lnTo>
                  <a:lnTo>
                    <a:pt x="392" y="912"/>
                  </a:lnTo>
                  <a:lnTo>
                    <a:pt x="393" y="912"/>
                  </a:lnTo>
                  <a:lnTo>
                    <a:pt x="394" y="911"/>
                  </a:lnTo>
                  <a:lnTo>
                    <a:pt x="395" y="911"/>
                  </a:lnTo>
                  <a:lnTo>
                    <a:pt x="396" y="911"/>
                  </a:lnTo>
                  <a:lnTo>
                    <a:pt x="396" y="910"/>
                  </a:lnTo>
                  <a:lnTo>
                    <a:pt x="397" y="909"/>
                  </a:lnTo>
                  <a:lnTo>
                    <a:pt x="399" y="909"/>
                  </a:lnTo>
                  <a:lnTo>
                    <a:pt x="396" y="907"/>
                  </a:lnTo>
                  <a:lnTo>
                    <a:pt x="404" y="907"/>
                  </a:lnTo>
                  <a:lnTo>
                    <a:pt x="404" y="909"/>
                  </a:lnTo>
                  <a:lnTo>
                    <a:pt x="407" y="909"/>
                  </a:lnTo>
                  <a:lnTo>
                    <a:pt x="410" y="908"/>
                  </a:lnTo>
                  <a:lnTo>
                    <a:pt x="414" y="907"/>
                  </a:lnTo>
                  <a:lnTo>
                    <a:pt x="418" y="906"/>
                  </a:lnTo>
                  <a:lnTo>
                    <a:pt x="421" y="904"/>
                  </a:lnTo>
                  <a:lnTo>
                    <a:pt x="424" y="903"/>
                  </a:lnTo>
                  <a:lnTo>
                    <a:pt x="429" y="902"/>
                  </a:lnTo>
                  <a:lnTo>
                    <a:pt x="432" y="902"/>
                  </a:lnTo>
                  <a:lnTo>
                    <a:pt x="436" y="903"/>
                  </a:lnTo>
                  <a:lnTo>
                    <a:pt x="439" y="904"/>
                  </a:lnTo>
                  <a:lnTo>
                    <a:pt x="440" y="909"/>
                  </a:lnTo>
                  <a:lnTo>
                    <a:pt x="442" y="912"/>
                  </a:lnTo>
                  <a:lnTo>
                    <a:pt x="443" y="915"/>
                  </a:lnTo>
                  <a:lnTo>
                    <a:pt x="445" y="917"/>
                  </a:lnTo>
                  <a:lnTo>
                    <a:pt x="447" y="920"/>
                  </a:lnTo>
                  <a:lnTo>
                    <a:pt x="449" y="922"/>
                  </a:lnTo>
                  <a:lnTo>
                    <a:pt x="451" y="924"/>
                  </a:lnTo>
                  <a:lnTo>
                    <a:pt x="453" y="925"/>
                  </a:lnTo>
                  <a:lnTo>
                    <a:pt x="456" y="927"/>
                  </a:lnTo>
                  <a:lnTo>
                    <a:pt x="458" y="928"/>
                  </a:lnTo>
                  <a:lnTo>
                    <a:pt x="481" y="910"/>
                  </a:lnTo>
                  <a:lnTo>
                    <a:pt x="480" y="913"/>
                  </a:lnTo>
                  <a:lnTo>
                    <a:pt x="480" y="916"/>
                  </a:lnTo>
                  <a:lnTo>
                    <a:pt x="481" y="920"/>
                  </a:lnTo>
                  <a:lnTo>
                    <a:pt x="482" y="923"/>
                  </a:lnTo>
                  <a:lnTo>
                    <a:pt x="483" y="926"/>
                  </a:lnTo>
                  <a:lnTo>
                    <a:pt x="486" y="929"/>
                  </a:lnTo>
                  <a:lnTo>
                    <a:pt x="488" y="932"/>
                  </a:lnTo>
                  <a:lnTo>
                    <a:pt x="490" y="936"/>
                  </a:lnTo>
                  <a:lnTo>
                    <a:pt x="492" y="938"/>
                  </a:lnTo>
                  <a:lnTo>
                    <a:pt x="494" y="941"/>
                  </a:lnTo>
                  <a:lnTo>
                    <a:pt x="500" y="943"/>
                  </a:lnTo>
                  <a:lnTo>
                    <a:pt x="505" y="944"/>
                  </a:lnTo>
                  <a:lnTo>
                    <a:pt x="510" y="945"/>
                  </a:lnTo>
                  <a:lnTo>
                    <a:pt x="515" y="946"/>
                  </a:lnTo>
                  <a:lnTo>
                    <a:pt x="520" y="946"/>
                  </a:lnTo>
                  <a:lnTo>
                    <a:pt x="525" y="946"/>
                  </a:lnTo>
                  <a:lnTo>
                    <a:pt x="531" y="945"/>
                  </a:lnTo>
                  <a:lnTo>
                    <a:pt x="535" y="944"/>
                  </a:lnTo>
                  <a:lnTo>
                    <a:pt x="540" y="943"/>
                  </a:lnTo>
                  <a:lnTo>
                    <a:pt x="547" y="941"/>
                  </a:lnTo>
                  <a:lnTo>
                    <a:pt x="545" y="942"/>
                  </a:lnTo>
                  <a:lnTo>
                    <a:pt x="544" y="940"/>
                  </a:lnTo>
                  <a:lnTo>
                    <a:pt x="544" y="939"/>
                  </a:lnTo>
                  <a:lnTo>
                    <a:pt x="546" y="940"/>
                  </a:lnTo>
                  <a:lnTo>
                    <a:pt x="547" y="940"/>
                  </a:lnTo>
                  <a:lnTo>
                    <a:pt x="549" y="940"/>
                  </a:lnTo>
                  <a:lnTo>
                    <a:pt x="551" y="940"/>
                  </a:lnTo>
                  <a:lnTo>
                    <a:pt x="553" y="939"/>
                  </a:lnTo>
                  <a:lnTo>
                    <a:pt x="556" y="938"/>
                  </a:lnTo>
                  <a:lnTo>
                    <a:pt x="558" y="937"/>
                  </a:lnTo>
                  <a:lnTo>
                    <a:pt x="560" y="936"/>
                  </a:lnTo>
                  <a:lnTo>
                    <a:pt x="562" y="935"/>
                  </a:lnTo>
                  <a:lnTo>
                    <a:pt x="564" y="933"/>
                  </a:lnTo>
                  <a:lnTo>
                    <a:pt x="568" y="928"/>
                  </a:lnTo>
                  <a:lnTo>
                    <a:pt x="570" y="923"/>
                  </a:lnTo>
                  <a:lnTo>
                    <a:pt x="568" y="917"/>
                  </a:lnTo>
                  <a:lnTo>
                    <a:pt x="566" y="912"/>
                  </a:lnTo>
                  <a:lnTo>
                    <a:pt x="563" y="907"/>
                  </a:lnTo>
                  <a:lnTo>
                    <a:pt x="560" y="901"/>
                  </a:lnTo>
                  <a:lnTo>
                    <a:pt x="557" y="896"/>
                  </a:lnTo>
                  <a:lnTo>
                    <a:pt x="553" y="890"/>
                  </a:lnTo>
                  <a:lnTo>
                    <a:pt x="552" y="884"/>
                  </a:lnTo>
                  <a:lnTo>
                    <a:pt x="553" y="878"/>
                  </a:lnTo>
                  <a:lnTo>
                    <a:pt x="558" y="876"/>
                  </a:lnTo>
                  <a:lnTo>
                    <a:pt x="563" y="874"/>
                  </a:lnTo>
                  <a:lnTo>
                    <a:pt x="567" y="873"/>
                  </a:lnTo>
                  <a:lnTo>
                    <a:pt x="572" y="871"/>
                  </a:lnTo>
                  <a:lnTo>
                    <a:pt x="577" y="869"/>
                  </a:lnTo>
                  <a:lnTo>
                    <a:pt x="581" y="867"/>
                  </a:lnTo>
                  <a:lnTo>
                    <a:pt x="586" y="865"/>
                  </a:lnTo>
                  <a:lnTo>
                    <a:pt x="589" y="863"/>
                  </a:lnTo>
                  <a:lnTo>
                    <a:pt x="593" y="860"/>
                  </a:lnTo>
                  <a:lnTo>
                    <a:pt x="596" y="858"/>
                  </a:lnTo>
                  <a:lnTo>
                    <a:pt x="595" y="859"/>
                  </a:lnTo>
                  <a:lnTo>
                    <a:pt x="599" y="860"/>
                  </a:lnTo>
                  <a:lnTo>
                    <a:pt x="601" y="861"/>
                  </a:lnTo>
                  <a:lnTo>
                    <a:pt x="603" y="861"/>
                  </a:lnTo>
                  <a:lnTo>
                    <a:pt x="605" y="861"/>
                  </a:lnTo>
                  <a:lnTo>
                    <a:pt x="606" y="861"/>
                  </a:lnTo>
                  <a:lnTo>
                    <a:pt x="608" y="861"/>
                  </a:lnTo>
                  <a:lnTo>
                    <a:pt x="610" y="861"/>
                  </a:lnTo>
                  <a:lnTo>
                    <a:pt x="613" y="861"/>
                  </a:lnTo>
                  <a:lnTo>
                    <a:pt x="615" y="861"/>
                  </a:lnTo>
                  <a:lnTo>
                    <a:pt x="619" y="861"/>
                  </a:lnTo>
                  <a:lnTo>
                    <a:pt x="619" y="861"/>
                  </a:lnTo>
                  <a:lnTo>
                    <a:pt x="620" y="860"/>
                  </a:lnTo>
                  <a:lnTo>
                    <a:pt x="620" y="859"/>
                  </a:lnTo>
                  <a:lnTo>
                    <a:pt x="619" y="858"/>
                  </a:lnTo>
                  <a:lnTo>
                    <a:pt x="619" y="857"/>
                  </a:lnTo>
                  <a:lnTo>
                    <a:pt x="619" y="856"/>
                  </a:lnTo>
                  <a:lnTo>
                    <a:pt x="619" y="856"/>
                  </a:lnTo>
                  <a:lnTo>
                    <a:pt x="620" y="855"/>
                  </a:lnTo>
                  <a:lnTo>
                    <a:pt x="621" y="855"/>
                  </a:lnTo>
                  <a:lnTo>
                    <a:pt x="622" y="854"/>
                  </a:lnTo>
                  <a:lnTo>
                    <a:pt x="624" y="855"/>
                  </a:lnTo>
                  <a:lnTo>
                    <a:pt x="625" y="856"/>
                  </a:lnTo>
                  <a:lnTo>
                    <a:pt x="626" y="857"/>
                  </a:lnTo>
                  <a:lnTo>
                    <a:pt x="629" y="858"/>
                  </a:lnTo>
                  <a:lnTo>
                    <a:pt x="630" y="859"/>
                  </a:lnTo>
                  <a:lnTo>
                    <a:pt x="631" y="859"/>
                  </a:lnTo>
                  <a:lnTo>
                    <a:pt x="632" y="859"/>
                  </a:lnTo>
                  <a:lnTo>
                    <a:pt x="633" y="859"/>
                  </a:lnTo>
                  <a:lnTo>
                    <a:pt x="635" y="859"/>
                  </a:lnTo>
                  <a:lnTo>
                    <a:pt x="637" y="858"/>
                  </a:lnTo>
                  <a:lnTo>
                    <a:pt x="638" y="864"/>
                  </a:lnTo>
                  <a:lnTo>
                    <a:pt x="638" y="869"/>
                  </a:lnTo>
                  <a:lnTo>
                    <a:pt x="637" y="874"/>
                  </a:lnTo>
                  <a:lnTo>
                    <a:pt x="635" y="880"/>
                  </a:lnTo>
                  <a:lnTo>
                    <a:pt x="633" y="886"/>
                  </a:lnTo>
                  <a:lnTo>
                    <a:pt x="630" y="893"/>
                  </a:lnTo>
                  <a:lnTo>
                    <a:pt x="626" y="898"/>
                  </a:lnTo>
                  <a:lnTo>
                    <a:pt x="624" y="904"/>
                  </a:lnTo>
                  <a:lnTo>
                    <a:pt x="621" y="911"/>
                  </a:lnTo>
                  <a:lnTo>
                    <a:pt x="620" y="917"/>
                  </a:lnTo>
                  <a:lnTo>
                    <a:pt x="624" y="920"/>
                  </a:lnTo>
                  <a:lnTo>
                    <a:pt x="629" y="922"/>
                  </a:lnTo>
                  <a:lnTo>
                    <a:pt x="633" y="923"/>
                  </a:lnTo>
                  <a:lnTo>
                    <a:pt x="638" y="924"/>
                  </a:lnTo>
                  <a:lnTo>
                    <a:pt x="643" y="925"/>
                  </a:lnTo>
                  <a:lnTo>
                    <a:pt x="647" y="926"/>
                  </a:lnTo>
                  <a:lnTo>
                    <a:pt x="651" y="927"/>
                  </a:lnTo>
                  <a:lnTo>
                    <a:pt x="653" y="930"/>
                  </a:lnTo>
                  <a:lnTo>
                    <a:pt x="656" y="933"/>
                  </a:lnTo>
                  <a:lnTo>
                    <a:pt x="657" y="939"/>
                  </a:lnTo>
                  <a:lnTo>
                    <a:pt x="656" y="940"/>
                  </a:lnTo>
                  <a:lnTo>
                    <a:pt x="654" y="940"/>
                  </a:lnTo>
                  <a:lnTo>
                    <a:pt x="654" y="940"/>
                  </a:lnTo>
                  <a:lnTo>
                    <a:pt x="653" y="940"/>
                  </a:lnTo>
                  <a:lnTo>
                    <a:pt x="652" y="940"/>
                  </a:lnTo>
                  <a:lnTo>
                    <a:pt x="652" y="941"/>
                  </a:lnTo>
                  <a:lnTo>
                    <a:pt x="651" y="941"/>
                  </a:lnTo>
                  <a:lnTo>
                    <a:pt x="650" y="941"/>
                  </a:lnTo>
                  <a:lnTo>
                    <a:pt x="650" y="942"/>
                  </a:lnTo>
                  <a:lnTo>
                    <a:pt x="649" y="943"/>
                  </a:lnTo>
                  <a:lnTo>
                    <a:pt x="644" y="950"/>
                  </a:lnTo>
                  <a:lnTo>
                    <a:pt x="643" y="951"/>
                  </a:lnTo>
                  <a:lnTo>
                    <a:pt x="643" y="952"/>
                  </a:lnTo>
                  <a:lnTo>
                    <a:pt x="643" y="951"/>
                  </a:lnTo>
                  <a:lnTo>
                    <a:pt x="643" y="951"/>
                  </a:lnTo>
                  <a:lnTo>
                    <a:pt x="643" y="949"/>
                  </a:lnTo>
                  <a:lnTo>
                    <a:pt x="643" y="947"/>
                  </a:lnTo>
                  <a:lnTo>
                    <a:pt x="643" y="946"/>
                  </a:lnTo>
                  <a:lnTo>
                    <a:pt x="642" y="945"/>
                  </a:lnTo>
                  <a:lnTo>
                    <a:pt x="640" y="945"/>
                  </a:lnTo>
                  <a:lnTo>
                    <a:pt x="638" y="946"/>
                  </a:lnTo>
                  <a:lnTo>
                    <a:pt x="634" y="954"/>
                  </a:lnTo>
                  <a:lnTo>
                    <a:pt x="635" y="953"/>
                  </a:lnTo>
                  <a:lnTo>
                    <a:pt x="635" y="953"/>
                  </a:lnTo>
                  <a:lnTo>
                    <a:pt x="636" y="953"/>
                  </a:lnTo>
                  <a:lnTo>
                    <a:pt x="636" y="953"/>
                  </a:lnTo>
                  <a:lnTo>
                    <a:pt x="636" y="952"/>
                  </a:lnTo>
                  <a:lnTo>
                    <a:pt x="637" y="952"/>
                  </a:lnTo>
                  <a:lnTo>
                    <a:pt x="637" y="951"/>
                  </a:lnTo>
                  <a:lnTo>
                    <a:pt x="637" y="951"/>
                  </a:lnTo>
                  <a:lnTo>
                    <a:pt x="637" y="951"/>
                  </a:lnTo>
                  <a:lnTo>
                    <a:pt x="637" y="950"/>
                  </a:lnTo>
                  <a:lnTo>
                    <a:pt x="636" y="949"/>
                  </a:lnTo>
                  <a:lnTo>
                    <a:pt x="635" y="949"/>
                  </a:lnTo>
                  <a:lnTo>
                    <a:pt x="634" y="950"/>
                  </a:lnTo>
                  <a:lnTo>
                    <a:pt x="633" y="950"/>
                  </a:lnTo>
                  <a:lnTo>
                    <a:pt x="632" y="951"/>
                  </a:lnTo>
                  <a:lnTo>
                    <a:pt x="632" y="951"/>
                  </a:lnTo>
                  <a:lnTo>
                    <a:pt x="631" y="951"/>
                  </a:lnTo>
                  <a:lnTo>
                    <a:pt x="630" y="951"/>
                  </a:lnTo>
                  <a:lnTo>
                    <a:pt x="629" y="950"/>
                  </a:lnTo>
                  <a:lnTo>
                    <a:pt x="628" y="949"/>
                  </a:lnTo>
                  <a:lnTo>
                    <a:pt x="625" y="952"/>
                  </a:lnTo>
                  <a:lnTo>
                    <a:pt x="622" y="953"/>
                  </a:lnTo>
                  <a:lnTo>
                    <a:pt x="620" y="954"/>
                  </a:lnTo>
                  <a:lnTo>
                    <a:pt x="617" y="954"/>
                  </a:lnTo>
                  <a:lnTo>
                    <a:pt x="614" y="953"/>
                  </a:lnTo>
                  <a:lnTo>
                    <a:pt x="610" y="953"/>
                  </a:lnTo>
                  <a:lnTo>
                    <a:pt x="607" y="952"/>
                  </a:lnTo>
                  <a:lnTo>
                    <a:pt x="604" y="952"/>
                  </a:lnTo>
                  <a:lnTo>
                    <a:pt x="600" y="952"/>
                  </a:lnTo>
                  <a:lnTo>
                    <a:pt x="596" y="954"/>
                  </a:lnTo>
                  <a:lnTo>
                    <a:pt x="592" y="957"/>
                  </a:lnTo>
                  <a:lnTo>
                    <a:pt x="596" y="961"/>
                  </a:lnTo>
                  <a:lnTo>
                    <a:pt x="600" y="965"/>
                  </a:lnTo>
                  <a:lnTo>
                    <a:pt x="604" y="969"/>
                  </a:lnTo>
                  <a:lnTo>
                    <a:pt x="607" y="972"/>
                  </a:lnTo>
                  <a:lnTo>
                    <a:pt x="610" y="977"/>
                  </a:lnTo>
                  <a:lnTo>
                    <a:pt x="613" y="981"/>
                  </a:lnTo>
                  <a:lnTo>
                    <a:pt x="614" y="985"/>
                  </a:lnTo>
                  <a:lnTo>
                    <a:pt x="614" y="990"/>
                  </a:lnTo>
                  <a:lnTo>
                    <a:pt x="614" y="996"/>
                  </a:lnTo>
                  <a:lnTo>
                    <a:pt x="611" y="1002"/>
                  </a:lnTo>
                  <a:lnTo>
                    <a:pt x="609" y="1000"/>
                  </a:lnTo>
                  <a:lnTo>
                    <a:pt x="609" y="1000"/>
                  </a:lnTo>
                  <a:lnTo>
                    <a:pt x="609" y="1001"/>
                  </a:lnTo>
                  <a:lnTo>
                    <a:pt x="609" y="1001"/>
                  </a:lnTo>
                  <a:lnTo>
                    <a:pt x="608" y="1001"/>
                  </a:lnTo>
                  <a:lnTo>
                    <a:pt x="608" y="1002"/>
                  </a:lnTo>
                  <a:lnTo>
                    <a:pt x="608" y="1002"/>
                  </a:lnTo>
                  <a:lnTo>
                    <a:pt x="608" y="1002"/>
                  </a:lnTo>
                  <a:lnTo>
                    <a:pt x="607" y="1003"/>
                  </a:lnTo>
                  <a:lnTo>
                    <a:pt x="607" y="1003"/>
                  </a:lnTo>
                  <a:lnTo>
                    <a:pt x="607" y="1004"/>
                  </a:lnTo>
                  <a:lnTo>
                    <a:pt x="602" y="1008"/>
                  </a:lnTo>
                  <a:lnTo>
                    <a:pt x="604" y="1007"/>
                  </a:lnTo>
                  <a:lnTo>
                    <a:pt x="607" y="1010"/>
                  </a:lnTo>
                  <a:lnTo>
                    <a:pt x="606" y="1012"/>
                  </a:lnTo>
                  <a:lnTo>
                    <a:pt x="605" y="1010"/>
                  </a:lnTo>
                  <a:lnTo>
                    <a:pt x="604" y="1010"/>
                  </a:lnTo>
                  <a:lnTo>
                    <a:pt x="603" y="1010"/>
                  </a:lnTo>
                  <a:lnTo>
                    <a:pt x="602" y="1010"/>
                  </a:lnTo>
                  <a:lnTo>
                    <a:pt x="602" y="1011"/>
                  </a:lnTo>
                  <a:lnTo>
                    <a:pt x="601" y="1013"/>
                  </a:lnTo>
                  <a:lnTo>
                    <a:pt x="601" y="1014"/>
                  </a:lnTo>
                  <a:lnTo>
                    <a:pt x="601" y="1015"/>
                  </a:lnTo>
                  <a:lnTo>
                    <a:pt x="601" y="1015"/>
                  </a:lnTo>
                  <a:lnTo>
                    <a:pt x="601" y="1015"/>
                  </a:lnTo>
                  <a:lnTo>
                    <a:pt x="599" y="1016"/>
                  </a:lnTo>
                  <a:lnTo>
                    <a:pt x="596" y="1016"/>
                  </a:lnTo>
                  <a:lnTo>
                    <a:pt x="594" y="1016"/>
                  </a:lnTo>
                  <a:lnTo>
                    <a:pt x="592" y="1016"/>
                  </a:lnTo>
                  <a:lnTo>
                    <a:pt x="590" y="1016"/>
                  </a:lnTo>
                  <a:lnTo>
                    <a:pt x="588" y="1016"/>
                  </a:lnTo>
                  <a:lnTo>
                    <a:pt x="585" y="1016"/>
                  </a:lnTo>
                  <a:lnTo>
                    <a:pt x="582" y="1016"/>
                  </a:lnTo>
                  <a:lnTo>
                    <a:pt x="580" y="1017"/>
                  </a:lnTo>
                  <a:lnTo>
                    <a:pt x="577" y="1018"/>
                  </a:lnTo>
                  <a:lnTo>
                    <a:pt x="568" y="1035"/>
                  </a:lnTo>
                  <a:lnTo>
                    <a:pt x="566" y="1035"/>
                  </a:lnTo>
                  <a:lnTo>
                    <a:pt x="565" y="1035"/>
                  </a:lnTo>
                  <a:lnTo>
                    <a:pt x="564" y="1033"/>
                  </a:lnTo>
                  <a:lnTo>
                    <a:pt x="562" y="1031"/>
                  </a:lnTo>
                  <a:lnTo>
                    <a:pt x="561" y="1030"/>
                  </a:lnTo>
                  <a:lnTo>
                    <a:pt x="560" y="1029"/>
                  </a:lnTo>
                  <a:lnTo>
                    <a:pt x="559" y="1028"/>
                  </a:lnTo>
                  <a:lnTo>
                    <a:pt x="558" y="1028"/>
                  </a:lnTo>
                  <a:lnTo>
                    <a:pt x="556" y="1028"/>
                  </a:lnTo>
                  <a:lnTo>
                    <a:pt x="553" y="1029"/>
                  </a:lnTo>
                  <a:lnTo>
                    <a:pt x="552" y="1027"/>
                  </a:lnTo>
                  <a:lnTo>
                    <a:pt x="552" y="1024"/>
                  </a:lnTo>
                  <a:lnTo>
                    <a:pt x="550" y="1020"/>
                  </a:lnTo>
                  <a:lnTo>
                    <a:pt x="549" y="1016"/>
                  </a:lnTo>
                  <a:lnTo>
                    <a:pt x="547" y="1013"/>
                  </a:lnTo>
                  <a:lnTo>
                    <a:pt x="544" y="1009"/>
                  </a:lnTo>
                  <a:lnTo>
                    <a:pt x="542" y="1006"/>
                  </a:lnTo>
                  <a:lnTo>
                    <a:pt x="538" y="1003"/>
                  </a:lnTo>
                  <a:lnTo>
                    <a:pt x="535" y="1000"/>
                  </a:lnTo>
                  <a:lnTo>
                    <a:pt x="532" y="999"/>
                  </a:lnTo>
                  <a:lnTo>
                    <a:pt x="523" y="995"/>
                  </a:lnTo>
                  <a:lnTo>
                    <a:pt x="530" y="993"/>
                  </a:lnTo>
                  <a:lnTo>
                    <a:pt x="535" y="992"/>
                  </a:lnTo>
                  <a:lnTo>
                    <a:pt x="542" y="989"/>
                  </a:lnTo>
                  <a:lnTo>
                    <a:pt x="548" y="987"/>
                  </a:lnTo>
                  <a:lnTo>
                    <a:pt x="554" y="985"/>
                  </a:lnTo>
                  <a:lnTo>
                    <a:pt x="560" y="983"/>
                  </a:lnTo>
                  <a:lnTo>
                    <a:pt x="566" y="980"/>
                  </a:lnTo>
                  <a:lnTo>
                    <a:pt x="571" y="975"/>
                  </a:lnTo>
                  <a:lnTo>
                    <a:pt x="575" y="970"/>
                  </a:lnTo>
                  <a:lnTo>
                    <a:pt x="579" y="964"/>
                  </a:lnTo>
                  <a:lnTo>
                    <a:pt x="578" y="961"/>
                  </a:lnTo>
                  <a:lnTo>
                    <a:pt x="577" y="959"/>
                  </a:lnTo>
                  <a:lnTo>
                    <a:pt x="576" y="957"/>
                  </a:lnTo>
                  <a:lnTo>
                    <a:pt x="575" y="955"/>
                  </a:lnTo>
                  <a:lnTo>
                    <a:pt x="574" y="953"/>
                  </a:lnTo>
                  <a:lnTo>
                    <a:pt x="572" y="951"/>
                  </a:lnTo>
                  <a:lnTo>
                    <a:pt x="571" y="949"/>
                  </a:lnTo>
                  <a:lnTo>
                    <a:pt x="570" y="947"/>
                  </a:lnTo>
                  <a:lnTo>
                    <a:pt x="567" y="945"/>
                  </a:lnTo>
                  <a:lnTo>
                    <a:pt x="564" y="944"/>
                  </a:lnTo>
                  <a:lnTo>
                    <a:pt x="564" y="945"/>
                  </a:lnTo>
                  <a:lnTo>
                    <a:pt x="563" y="945"/>
                  </a:lnTo>
                  <a:lnTo>
                    <a:pt x="563" y="945"/>
                  </a:lnTo>
                  <a:lnTo>
                    <a:pt x="563" y="946"/>
                  </a:lnTo>
                  <a:lnTo>
                    <a:pt x="563" y="946"/>
                  </a:lnTo>
                  <a:lnTo>
                    <a:pt x="562" y="947"/>
                  </a:lnTo>
                  <a:lnTo>
                    <a:pt x="562" y="949"/>
                  </a:lnTo>
                  <a:lnTo>
                    <a:pt x="562" y="949"/>
                  </a:lnTo>
                  <a:lnTo>
                    <a:pt x="562" y="950"/>
                  </a:lnTo>
                  <a:lnTo>
                    <a:pt x="562" y="950"/>
                  </a:lnTo>
                  <a:lnTo>
                    <a:pt x="559" y="951"/>
                  </a:lnTo>
                  <a:lnTo>
                    <a:pt x="554" y="952"/>
                  </a:lnTo>
                  <a:lnTo>
                    <a:pt x="550" y="953"/>
                  </a:lnTo>
                  <a:lnTo>
                    <a:pt x="547" y="953"/>
                  </a:lnTo>
                  <a:lnTo>
                    <a:pt x="543" y="954"/>
                  </a:lnTo>
                  <a:lnTo>
                    <a:pt x="538" y="954"/>
                  </a:lnTo>
                  <a:lnTo>
                    <a:pt x="534" y="954"/>
                  </a:lnTo>
                  <a:lnTo>
                    <a:pt x="531" y="954"/>
                  </a:lnTo>
                  <a:lnTo>
                    <a:pt x="527" y="955"/>
                  </a:lnTo>
                  <a:lnTo>
                    <a:pt x="523" y="955"/>
                  </a:lnTo>
                  <a:lnTo>
                    <a:pt x="519" y="956"/>
                  </a:lnTo>
                  <a:lnTo>
                    <a:pt x="516" y="957"/>
                  </a:lnTo>
                  <a:lnTo>
                    <a:pt x="514" y="958"/>
                  </a:lnTo>
                  <a:lnTo>
                    <a:pt x="510" y="959"/>
                  </a:lnTo>
                  <a:lnTo>
                    <a:pt x="507" y="959"/>
                  </a:lnTo>
                  <a:lnTo>
                    <a:pt x="505" y="960"/>
                  </a:lnTo>
                  <a:lnTo>
                    <a:pt x="503" y="960"/>
                  </a:lnTo>
                  <a:lnTo>
                    <a:pt x="501" y="959"/>
                  </a:lnTo>
                  <a:lnTo>
                    <a:pt x="499" y="959"/>
                  </a:lnTo>
                  <a:lnTo>
                    <a:pt x="496" y="959"/>
                  </a:lnTo>
                  <a:lnTo>
                    <a:pt x="495" y="958"/>
                  </a:lnTo>
                  <a:lnTo>
                    <a:pt x="494" y="958"/>
                  </a:lnTo>
                  <a:lnTo>
                    <a:pt x="493" y="958"/>
                  </a:lnTo>
                  <a:lnTo>
                    <a:pt x="492" y="959"/>
                  </a:lnTo>
                  <a:lnTo>
                    <a:pt x="491" y="959"/>
                  </a:lnTo>
                  <a:lnTo>
                    <a:pt x="490" y="959"/>
                  </a:lnTo>
                  <a:lnTo>
                    <a:pt x="489" y="959"/>
                  </a:lnTo>
                  <a:lnTo>
                    <a:pt x="488" y="958"/>
                  </a:lnTo>
                  <a:lnTo>
                    <a:pt x="488" y="958"/>
                  </a:lnTo>
                  <a:lnTo>
                    <a:pt x="487" y="957"/>
                  </a:lnTo>
                  <a:lnTo>
                    <a:pt x="485" y="958"/>
                  </a:lnTo>
                  <a:lnTo>
                    <a:pt x="483" y="959"/>
                  </a:lnTo>
                  <a:lnTo>
                    <a:pt x="483" y="960"/>
                  </a:lnTo>
                  <a:lnTo>
                    <a:pt x="483" y="961"/>
                  </a:lnTo>
                  <a:lnTo>
                    <a:pt x="485" y="964"/>
                  </a:lnTo>
                  <a:lnTo>
                    <a:pt x="486" y="965"/>
                  </a:lnTo>
                  <a:lnTo>
                    <a:pt x="487" y="966"/>
                  </a:lnTo>
                  <a:lnTo>
                    <a:pt x="488" y="967"/>
                  </a:lnTo>
                  <a:lnTo>
                    <a:pt x="488" y="969"/>
                  </a:lnTo>
                  <a:lnTo>
                    <a:pt x="489" y="970"/>
                  </a:lnTo>
                  <a:lnTo>
                    <a:pt x="496" y="971"/>
                  </a:lnTo>
                  <a:lnTo>
                    <a:pt x="504" y="971"/>
                  </a:lnTo>
                  <a:lnTo>
                    <a:pt x="511" y="970"/>
                  </a:lnTo>
                  <a:lnTo>
                    <a:pt x="519" y="969"/>
                  </a:lnTo>
                  <a:lnTo>
                    <a:pt x="527" y="968"/>
                  </a:lnTo>
                  <a:lnTo>
                    <a:pt x="535" y="966"/>
                  </a:lnTo>
                  <a:lnTo>
                    <a:pt x="543" y="964"/>
                  </a:lnTo>
                  <a:lnTo>
                    <a:pt x="550" y="961"/>
                  </a:lnTo>
                  <a:lnTo>
                    <a:pt x="558" y="958"/>
                  </a:lnTo>
                  <a:lnTo>
                    <a:pt x="564" y="955"/>
                  </a:lnTo>
                  <a:lnTo>
                    <a:pt x="570" y="961"/>
                  </a:lnTo>
                  <a:lnTo>
                    <a:pt x="550" y="977"/>
                  </a:lnTo>
                  <a:lnTo>
                    <a:pt x="550" y="975"/>
                  </a:lnTo>
                  <a:lnTo>
                    <a:pt x="548" y="977"/>
                  </a:lnTo>
                  <a:lnTo>
                    <a:pt x="545" y="977"/>
                  </a:lnTo>
                  <a:lnTo>
                    <a:pt x="542" y="977"/>
                  </a:lnTo>
                  <a:lnTo>
                    <a:pt x="538" y="977"/>
                  </a:lnTo>
                  <a:lnTo>
                    <a:pt x="535" y="977"/>
                  </a:lnTo>
                  <a:lnTo>
                    <a:pt x="532" y="977"/>
                  </a:lnTo>
                  <a:lnTo>
                    <a:pt x="529" y="978"/>
                  </a:lnTo>
                  <a:lnTo>
                    <a:pt x="527" y="978"/>
                  </a:lnTo>
                  <a:lnTo>
                    <a:pt x="524" y="979"/>
                  </a:lnTo>
                  <a:lnTo>
                    <a:pt x="523" y="981"/>
                  </a:lnTo>
                  <a:lnTo>
                    <a:pt x="521" y="977"/>
                  </a:lnTo>
                  <a:lnTo>
                    <a:pt x="521" y="978"/>
                  </a:lnTo>
                  <a:lnTo>
                    <a:pt x="520" y="978"/>
                  </a:lnTo>
                  <a:lnTo>
                    <a:pt x="520" y="979"/>
                  </a:lnTo>
                  <a:lnTo>
                    <a:pt x="519" y="979"/>
                  </a:lnTo>
                  <a:lnTo>
                    <a:pt x="519" y="979"/>
                  </a:lnTo>
                  <a:lnTo>
                    <a:pt x="518" y="979"/>
                  </a:lnTo>
                  <a:lnTo>
                    <a:pt x="518" y="979"/>
                  </a:lnTo>
                  <a:lnTo>
                    <a:pt x="517" y="979"/>
                  </a:lnTo>
                  <a:lnTo>
                    <a:pt x="517" y="979"/>
                  </a:lnTo>
                  <a:lnTo>
                    <a:pt x="516" y="979"/>
                  </a:lnTo>
                  <a:lnTo>
                    <a:pt x="511" y="975"/>
                  </a:lnTo>
                  <a:lnTo>
                    <a:pt x="510" y="977"/>
                  </a:lnTo>
                  <a:lnTo>
                    <a:pt x="509" y="978"/>
                  </a:lnTo>
                  <a:lnTo>
                    <a:pt x="508" y="979"/>
                  </a:lnTo>
                  <a:lnTo>
                    <a:pt x="508" y="980"/>
                  </a:lnTo>
                  <a:lnTo>
                    <a:pt x="507" y="981"/>
                  </a:lnTo>
                  <a:lnTo>
                    <a:pt x="506" y="982"/>
                  </a:lnTo>
                  <a:lnTo>
                    <a:pt x="506" y="982"/>
                  </a:lnTo>
                  <a:lnTo>
                    <a:pt x="505" y="982"/>
                  </a:lnTo>
                  <a:lnTo>
                    <a:pt x="504" y="981"/>
                  </a:lnTo>
                  <a:lnTo>
                    <a:pt x="503" y="979"/>
                  </a:lnTo>
                  <a:lnTo>
                    <a:pt x="502" y="977"/>
                  </a:lnTo>
                  <a:lnTo>
                    <a:pt x="500" y="978"/>
                  </a:lnTo>
                  <a:lnTo>
                    <a:pt x="499" y="979"/>
                  </a:lnTo>
                  <a:lnTo>
                    <a:pt x="499" y="980"/>
                  </a:lnTo>
                  <a:lnTo>
                    <a:pt x="499" y="981"/>
                  </a:lnTo>
                  <a:lnTo>
                    <a:pt x="499" y="982"/>
                  </a:lnTo>
                  <a:lnTo>
                    <a:pt x="499" y="983"/>
                  </a:lnTo>
                  <a:lnTo>
                    <a:pt x="499" y="984"/>
                  </a:lnTo>
                  <a:lnTo>
                    <a:pt x="500" y="985"/>
                  </a:lnTo>
                  <a:lnTo>
                    <a:pt x="500" y="987"/>
                  </a:lnTo>
                  <a:lnTo>
                    <a:pt x="499" y="988"/>
                  </a:lnTo>
                  <a:lnTo>
                    <a:pt x="501" y="986"/>
                  </a:lnTo>
                  <a:lnTo>
                    <a:pt x="503" y="986"/>
                  </a:lnTo>
                  <a:lnTo>
                    <a:pt x="504" y="986"/>
                  </a:lnTo>
                  <a:lnTo>
                    <a:pt x="506" y="986"/>
                  </a:lnTo>
                  <a:lnTo>
                    <a:pt x="507" y="987"/>
                  </a:lnTo>
                  <a:lnTo>
                    <a:pt x="508" y="988"/>
                  </a:lnTo>
                  <a:lnTo>
                    <a:pt x="510" y="989"/>
                  </a:lnTo>
                  <a:lnTo>
                    <a:pt x="511" y="990"/>
                  </a:lnTo>
                  <a:lnTo>
                    <a:pt x="514" y="990"/>
                  </a:lnTo>
                  <a:lnTo>
                    <a:pt x="516" y="989"/>
                  </a:lnTo>
                  <a:lnTo>
                    <a:pt x="515" y="990"/>
                  </a:lnTo>
                  <a:lnTo>
                    <a:pt x="515" y="990"/>
                  </a:lnTo>
                  <a:lnTo>
                    <a:pt x="515" y="990"/>
                  </a:lnTo>
                  <a:lnTo>
                    <a:pt x="514" y="992"/>
                  </a:lnTo>
                  <a:lnTo>
                    <a:pt x="514" y="992"/>
                  </a:lnTo>
                  <a:lnTo>
                    <a:pt x="514" y="993"/>
                  </a:lnTo>
                  <a:lnTo>
                    <a:pt x="514" y="994"/>
                  </a:lnTo>
                  <a:lnTo>
                    <a:pt x="514" y="994"/>
                  </a:lnTo>
                  <a:lnTo>
                    <a:pt x="514" y="995"/>
                  </a:lnTo>
                  <a:lnTo>
                    <a:pt x="514" y="995"/>
                  </a:lnTo>
                  <a:lnTo>
                    <a:pt x="507" y="994"/>
                  </a:lnTo>
                  <a:lnTo>
                    <a:pt x="503" y="994"/>
                  </a:lnTo>
                  <a:lnTo>
                    <a:pt x="499" y="996"/>
                  </a:lnTo>
                  <a:lnTo>
                    <a:pt x="496" y="999"/>
                  </a:lnTo>
                  <a:lnTo>
                    <a:pt x="494" y="1002"/>
                  </a:lnTo>
                  <a:lnTo>
                    <a:pt x="493" y="1008"/>
                  </a:lnTo>
                  <a:lnTo>
                    <a:pt x="491" y="1012"/>
                  </a:lnTo>
                  <a:lnTo>
                    <a:pt x="490" y="1016"/>
                  </a:lnTo>
                  <a:lnTo>
                    <a:pt x="488" y="1021"/>
                  </a:lnTo>
                  <a:lnTo>
                    <a:pt x="485" y="1024"/>
                  </a:lnTo>
                  <a:lnTo>
                    <a:pt x="485" y="1026"/>
                  </a:lnTo>
                  <a:lnTo>
                    <a:pt x="485" y="1028"/>
                  </a:lnTo>
                  <a:lnTo>
                    <a:pt x="485" y="1029"/>
                  </a:lnTo>
                  <a:lnTo>
                    <a:pt x="485" y="1031"/>
                  </a:lnTo>
                  <a:lnTo>
                    <a:pt x="483" y="1032"/>
                  </a:lnTo>
                  <a:lnTo>
                    <a:pt x="483" y="1033"/>
                  </a:lnTo>
                  <a:lnTo>
                    <a:pt x="483" y="1036"/>
                  </a:lnTo>
                  <a:lnTo>
                    <a:pt x="483" y="1037"/>
                  </a:lnTo>
                  <a:lnTo>
                    <a:pt x="483" y="1039"/>
                  </a:lnTo>
                  <a:lnTo>
                    <a:pt x="485" y="1040"/>
                  </a:lnTo>
                  <a:lnTo>
                    <a:pt x="487" y="1038"/>
                  </a:lnTo>
                  <a:lnTo>
                    <a:pt x="489" y="1035"/>
                  </a:lnTo>
                  <a:lnTo>
                    <a:pt x="491" y="1032"/>
                  </a:lnTo>
                  <a:lnTo>
                    <a:pt x="493" y="1029"/>
                  </a:lnTo>
                  <a:lnTo>
                    <a:pt x="495" y="1026"/>
                  </a:lnTo>
                  <a:lnTo>
                    <a:pt x="496" y="1023"/>
                  </a:lnTo>
                  <a:lnTo>
                    <a:pt x="497" y="1020"/>
                  </a:lnTo>
                  <a:lnTo>
                    <a:pt x="499" y="1016"/>
                  </a:lnTo>
                  <a:lnTo>
                    <a:pt x="499" y="1012"/>
                  </a:lnTo>
                  <a:lnTo>
                    <a:pt x="499" y="1009"/>
                  </a:lnTo>
                  <a:lnTo>
                    <a:pt x="503" y="1008"/>
                  </a:lnTo>
                  <a:lnTo>
                    <a:pt x="506" y="1006"/>
                  </a:lnTo>
                  <a:lnTo>
                    <a:pt x="510" y="1004"/>
                  </a:lnTo>
                  <a:lnTo>
                    <a:pt x="515" y="1004"/>
                  </a:lnTo>
                  <a:lnTo>
                    <a:pt x="519" y="1003"/>
                  </a:lnTo>
                  <a:lnTo>
                    <a:pt x="523" y="1004"/>
                  </a:lnTo>
                  <a:lnTo>
                    <a:pt x="527" y="1006"/>
                  </a:lnTo>
                  <a:lnTo>
                    <a:pt x="531" y="1008"/>
                  </a:lnTo>
                  <a:lnTo>
                    <a:pt x="534" y="1011"/>
                  </a:lnTo>
                  <a:lnTo>
                    <a:pt x="537" y="1015"/>
                  </a:lnTo>
                  <a:lnTo>
                    <a:pt x="539" y="1022"/>
                  </a:lnTo>
                  <a:lnTo>
                    <a:pt x="542" y="1028"/>
                  </a:lnTo>
                  <a:lnTo>
                    <a:pt x="544" y="1033"/>
                  </a:lnTo>
                  <a:lnTo>
                    <a:pt x="547" y="1039"/>
                  </a:lnTo>
                  <a:lnTo>
                    <a:pt x="550" y="1045"/>
                  </a:lnTo>
                  <a:lnTo>
                    <a:pt x="552" y="1051"/>
                  </a:lnTo>
                  <a:lnTo>
                    <a:pt x="554" y="1056"/>
                  </a:lnTo>
                  <a:lnTo>
                    <a:pt x="554" y="1063"/>
                  </a:lnTo>
                  <a:lnTo>
                    <a:pt x="553" y="1069"/>
                  </a:lnTo>
                  <a:lnTo>
                    <a:pt x="550" y="1077"/>
                  </a:lnTo>
                  <a:lnTo>
                    <a:pt x="548" y="1074"/>
                  </a:lnTo>
                  <a:lnTo>
                    <a:pt x="547" y="1073"/>
                  </a:lnTo>
                  <a:lnTo>
                    <a:pt x="544" y="1073"/>
                  </a:lnTo>
                  <a:lnTo>
                    <a:pt x="542" y="1074"/>
                  </a:lnTo>
                  <a:lnTo>
                    <a:pt x="539" y="1075"/>
                  </a:lnTo>
                  <a:lnTo>
                    <a:pt x="537" y="1078"/>
                  </a:lnTo>
                  <a:lnTo>
                    <a:pt x="535" y="1079"/>
                  </a:lnTo>
                  <a:lnTo>
                    <a:pt x="533" y="1080"/>
                  </a:lnTo>
                  <a:lnTo>
                    <a:pt x="531" y="1080"/>
                  </a:lnTo>
                  <a:lnTo>
                    <a:pt x="530" y="1079"/>
                  </a:lnTo>
                  <a:lnTo>
                    <a:pt x="530" y="1084"/>
                  </a:lnTo>
                  <a:lnTo>
                    <a:pt x="530" y="1081"/>
                  </a:lnTo>
                  <a:lnTo>
                    <a:pt x="529" y="1080"/>
                  </a:lnTo>
                  <a:lnTo>
                    <a:pt x="528" y="1078"/>
                  </a:lnTo>
                  <a:lnTo>
                    <a:pt x="527" y="1077"/>
                  </a:lnTo>
                  <a:lnTo>
                    <a:pt x="524" y="1075"/>
                  </a:lnTo>
                  <a:lnTo>
                    <a:pt x="522" y="1073"/>
                  </a:lnTo>
                  <a:lnTo>
                    <a:pt x="520" y="1072"/>
                  </a:lnTo>
                  <a:lnTo>
                    <a:pt x="519" y="1071"/>
                  </a:lnTo>
                  <a:lnTo>
                    <a:pt x="517" y="1069"/>
                  </a:lnTo>
                  <a:lnTo>
                    <a:pt x="516" y="1067"/>
                  </a:lnTo>
                  <a:lnTo>
                    <a:pt x="515" y="1068"/>
                  </a:lnTo>
                  <a:lnTo>
                    <a:pt x="515" y="1068"/>
                  </a:lnTo>
                  <a:lnTo>
                    <a:pt x="515" y="1069"/>
                  </a:lnTo>
                  <a:lnTo>
                    <a:pt x="514" y="1069"/>
                  </a:lnTo>
                  <a:lnTo>
                    <a:pt x="514" y="1070"/>
                  </a:lnTo>
                  <a:lnTo>
                    <a:pt x="514" y="1070"/>
                  </a:lnTo>
                  <a:lnTo>
                    <a:pt x="514" y="1071"/>
                  </a:lnTo>
                  <a:lnTo>
                    <a:pt x="514" y="1071"/>
                  </a:lnTo>
                  <a:lnTo>
                    <a:pt x="514" y="1072"/>
                  </a:lnTo>
                  <a:lnTo>
                    <a:pt x="514" y="1072"/>
                  </a:lnTo>
                  <a:lnTo>
                    <a:pt x="515" y="1071"/>
                  </a:lnTo>
                  <a:lnTo>
                    <a:pt x="516" y="1069"/>
                  </a:lnTo>
                  <a:lnTo>
                    <a:pt x="515" y="1068"/>
                  </a:lnTo>
                  <a:lnTo>
                    <a:pt x="514" y="1066"/>
                  </a:lnTo>
                  <a:lnTo>
                    <a:pt x="513" y="1064"/>
                  </a:lnTo>
                  <a:lnTo>
                    <a:pt x="510" y="1061"/>
                  </a:lnTo>
                  <a:lnTo>
                    <a:pt x="508" y="1059"/>
                  </a:lnTo>
                  <a:lnTo>
                    <a:pt x="506" y="1058"/>
                  </a:lnTo>
                  <a:lnTo>
                    <a:pt x="504" y="1056"/>
                  </a:lnTo>
                  <a:lnTo>
                    <a:pt x="502" y="1054"/>
                  </a:lnTo>
                  <a:lnTo>
                    <a:pt x="501" y="1054"/>
                  </a:lnTo>
                  <a:lnTo>
                    <a:pt x="501" y="1054"/>
                  </a:lnTo>
                  <a:lnTo>
                    <a:pt x="500" y="1054"/>
                  </a:lnTo>
                  <a:lnTo>
                    <a:pt x="500" y="1053"/>
                  </a:lnTo>
                  <a:lnTo>
                    <a:pt x="500" y="1053"/>
                  </a:lnTo>
                  <a:lnTo>
                    <a:pt x="500" y="1053"/>
                  </a:lnTo>
                  <a:lnTo>
                    <a:pt x="499" y="1053"/>
                  </a:lnTo>
                  <a:lnTo>
                    <a:pt x="499" y="1053"/>
                  </a:lnTo>
                  <a:lnTo>
                    <a:pt x="497" y="1053"/>
                  </a:lnTo>
                  <a:lnTo>
                    <a:pt x="497" y="1053"/>
                  </a:lnTo>
                  <a:lnTo>
                    <a:pt x="495" y="1053"/>
                  </a:lnTo>
                  <a:lnTo>
                    <a:pt x="494" y="1054"/>
                  </a:lnTo>
                  <a:lnTo>
                    <a:pt x="493" y="1054"/>
                  </a:lnTo>
                  <a:lnTo>
                    <a:pt x="492" y="1055"/>
                  </a:lnTo>
                  <a:lnTo>
                    <a:pt x="491" y="1056"/>
                  </a:lnTo>
                  <a:lnTo>
                    <a:pt x="490" y="1057"/>
                  </a:lnTo>
                  <a:lnTo>
                    <a:pt x="489" y="1057"/>
                  </a:lnTo>
                  <a:lnTo>
                    <a:pt x="489" y="1057"/>
                  </a:lnTo>
                  <a:lnTo>
                    <a:pt x="488" y="1056"/>
                  </a:lnTo>
                  <a:lnTo>
                    <a:pt x="487" y="1053"/>
                  </a:lnTo>
                  <a:lnTo>
                    <a:pt x="483" y="1058"/>
                  </a:lnTo>
                  <a:lnTo>
                    <a:pt x="482" y="1058"/>
                  </a:lnTo>
                  <a:lnTo>
                    <a:pt x="481" y="1058"/>
                  </a:lnTo>
                  <a:lnTo>
                    <a:pt x="480" y="1058"/>
                  </a:lnTo>
                  <a:lnTo>
                    <a:pt x="479" y="1058"/>
                  </a:lnTo>
                  <a:lnTo>
                    <a:pt x="478" y="1058"/>
                  </a:lnTo>
                  <a:lnTo>
                    <a:pt x="477" y="1058"/>
                  </a:lnTo>
                  <a:lnTo>
                    <a:pt x="475" y="1059"/>
                  </a:lnTo>
                  <a:lnTo>
                    <a:pt x="474" y="1059"/>
                  </a:lnTo>
                  <a:lnTo>
                    <a:pt x="472" y="1059"/>
                  </a:lnTo>
                  <a:lnTo>
                    <a:pt x="468" y="1060"/>
                  </a:lnTo>
                  <a:lnTo>
                    <a:pt x="470" y="1060"/>
                  </a:lnTo>
                  <a:lnTo>
                    <a:pt x="470" y="1059"/>
                  </a:lnTo>
                  <a:lnTo>
                    <a:pt x="471" y="1059"/>
                  </a:lnTo>
                  <a:lnTo>
                    <a:pt x="471" y="1058"/>
                  </a:lnTo>
                  <a:lnTo>
                    <a:pt x="471" y="1058"/>
                  </a:lnTo>
                  <a:lnTo>
                    <a:pt x="471" y="1057"/>
                  </a:lnTo>
                  <a:lnTo>
                    <a:pt x="471" y="1056"/>
                  </a:lnTo>
                  <a:lnTo>
                    <a:pt x="471" y="1056"/>
                  </a:lnTo>
                  <a:lnTo>
                    <a:pt x="471" y="1055"/>
                  </a:lnTo>
                  <a:lnTo>
                    <a:pt x="471" y="1054"/>
                  </a:lnTo>
                  <a:lnTo>
                    <a:pt x="467" y="1056"/>
                  </a:lnTo>
                  <a:lnTo>
                    <a:pt x="465" y="1057"/>
                  </a:lnTo>
                  <a:lnTo>
                    <a:pt x="464" y="1056"/>
                  </a:lnTo>
                  <a:lnTo>
                    <a:pt x="463" y="1055"/>
                  </a:lnTo>
                  <a:lnTo>
                    <a:pt x="462" y="1052"/>
                  </a:lnTo>
                  <a:lnTo>
                    <a:pt x="462" y="1050"/>
                  </a:lnTo>
                  <a:lnTo>
                    <a:pt x="461" y="1046"/>
                  </a:lnTo>
                  <a:lnTo>
                    <a:pt x="460" y="1043"/>
                  </a:lnTo>
                  <a:lnTo>
                    <a:pt x="459" y="1041"/>
                  </a:lnTo>
                  <a:lnTo>
                    <a:pt x="457" y="1039"/>
                  </a:lnTo>
                  <a:lnTo>
                    <a:pt x="456" y="1037"/>
                  </a:lnTo>
                  <a:lnTo>
                    <a:pt x="454" y="1036"/>
                  </a:lnTo>
                  <a:lnTo>
                    <a:pt x="453" y="1035"/>
                  </a:lnTo>
                  <a:lnTo>
                    <a:pt x="451" y="1035"/>
                  </a:lnTo>
                  <a:lnTo>
                    <a:pt x="450" y="1035"/>
                  </a:lnTo>
                  <a:lnTo>
                    <a:pt x="448" y="1035"/>
                  </a:lnTo>
                  <a:lnTo>
                    <a:pt x="447" y="1035"/>
                  </a:lnTo>
                  <a:lnTo>
                    <a:pt x="446" y="1036"/>
                  </a:lnTo>
                  <a:lnTo>
                    <a:pt x="445" y="1036"/>
                  </a:lnTo>
                  <a:lnTo>
                    <a:pt x="444" y="1037"/>
                  </a:lnTo>
                  <a:lnTo>
                    <a:pt x="445" y="1035"/>
                  </a:lnTo>
                  <a:lnTo>
                    <a:pt x="446" y="1033"/>
                  </a:lnTo>
                  <a:lnTo>
                    <a:pt x="446" y="1033"/>
                  </a:lnTo>
                  <a:lnTo>
                    <a:pt x="445" y="1032"/>
                  </a:lnTo>
                  <a:lnTo>
                    <a:pt x="444" y="1031"/>
                  </a:lnTo>
                  <a:lnTo>
                    <a:pt x="443" y="1031"/>
                  </a:lnTo>
                  <a:lnTo>
                    <a:pt x="442" y="1030"/>
                  </a:lnTo>
                  <a:lnTo>
                    <a:pt x="442" y="1030"/>
                  </a:lnTo>
                  <a:lnTo>
                    <a:pt x="442" y="1029"/>
                  </a:lnTo>
                  <a:lnTo>
                    <a:pt x="442" y="1027"/>
                  </a:lnTo>
                  <a:lnTo>
                    <a:pt x="439" y="1029"/>
                  </a:lnTo>
                  <a:lnTo>
                    <a:pt x="436" y="1031"/>
                  </a:lnTo>
                  <a:lnTo>
                    <a:pt x="434" y="1033"/>
                  </a:lnTo>
                  <a:lnTo>
                    <a:pt x="431" y="1036"/>
                  </a:lnTo>
                  <a:lnTo>
                    <a:pt x="428" y="1039"/>
                  </a:lnTo>
                  <a:lnTo>
                    <a:pt x="424" y="1042"/>
                  </a:lnTo>
                  <a:lnTo>
                    <a:pt x="422" y="1045"/>
                  </a:lnTo>
                  <a:lnTo>
                    <a:pt x="419" y="1050"/>
                  </a:lnTo>
                  <a:lnTo>
                    <a:pt x="418" y="1054"/>
                  </a:lnTo>
                  <a:lnTo>
                    <a:pt x="416" y="1058"/>
                  </a:lnTo>
                  <a:lnTo>
                    <a:pt x="415" y="1057"/>
                  </a:lnTo>
                  <a:lnTo>
                    <a:pt x="411" y="1056"/>
                  </a:lnTo>
                  <a:lnTo>
                    <a:pt x="409" y="1055"/>
                  </a:lnTo>
                  <a:lnTo>
                    <a:pt x="407" y="1054"/>
                  </a:lnTo>
                  <a:lnTo>
                    <a:pt x="405" y="1054"/>
                  </a:lnTo>
                  <a:lnTo>
                    <a:pt x="403" y="1054"/>
                  </a:lnTo>
                  <a:lnTo>
                    <a:pt x="401" y="1054"/>
                  </a:lnTo>
                  <a:lnTo>
                    <a:pt x="399" y="1054"/>
                  </a:lnTo>
                  <a:lnTo>
                    <a:pt x="396" y="1055"/>
                  </a:lnTo>
                  <a:lnTo>
                    <a:pt x="394" y="1057"/>
                  </a:lnTo>
                  <a:lnTo>
                    <a:pt x="396" y="1054"/>
                  </a:lnTo>
                  <a:lnTo>
                    <a:pt x="396" y="1054"/>
                  </a:lnTo>
                  <a:lnTo>
                    <a:pt x="396" y="1054"/>
                  </a:lnTo>
                  <a:lnTo>
                    <a:pt x="395" y="1054"/>
                  </a:lnTo>
                  <a:lnTo>
                    <a:pt x="395" y="1053"/>
                  </a:lnTo>
                  <a:lnTo>
                    <a:pt x="395" y="1053"/>
                  </a:lnTo>
                  <a:lnTo>
                    <a:pt x="394" y="1053"/>
                  </a:lnTo>
                  <a:lnTo>
                    <a:pt x="394" y="1053"/>
                  </a:lnTo>
                  <a:lnTo>
                    <a:pt x="394" y="1053"/>
                  </a:lnTo>
                  <a:lnTo>
                    <a:pt x="393" y="1053"/>
                  </a:lnTo>
                  <a:lnTo>
                    <a:pt x="393" y="1053"/>
                  </a:lnTo>
                  <a:lnTo>
                    <a:pt x="393" y="1054"/>
                  </a:lnTo>
                  <a:lnTo>
                    <a:pt x="391" y="1057"/>
                  </a:lnTo>
                  <a:lnTo>
                    <a:pt x="389" y="1057"/>
                  </a:lnTo>
                  <a:lnTo>
                    <a:pt x="391" y="1054"/>
                  </a:lnTo>
                  <a:lnTo>
                    <a:pt x="388" y="1055"/>
                  </a:lnTo>
                  <a:lnTo>
                    <a:pt x="384" y="1056"/>
                  </a:lnTo>
                  <a:lnTo>
                    <a:pt x="380" y="1056"/>
                  </a:lnTo>
                  <a:lnTo>
                    <a:pt x="376" y="1056"/>
                  </a:lnTo>
                  <a:lnTo>
                    <a:pt x="372" y="1055"/>
                  </a:lnTo>
                  <a:lnTo>
                    <a:pt x="367" y="1055"/>
                  </a:lnTo>
                  <a:lnTo>
                    <a:pt x="364" y="1054"/>
                  </a:lnTo>
                  <a:lnTo>
                    <a:pt x="360" y="1052"/>
                  </a:lnTo>
                  <a:lnTo>
                    <a:pt x="357" y="1050"/>
                  </a:lnTo>
                  <a:lnTo>
                    <a:pt x="353" y="1047"/>
                  </a:lnTo>
                  <a:lnTo>
                    <a:pt x="349" y="1053"/>
                  </a:lnTo>
                  <a:lnTo>
                    <a:pt x="350" y="1054"/>
                  </a:lnTo>
                  <a:lnTo>
                    <a:pt x="351" y="1055"/>
                  </a:lnTo>
                  <a:lnTo>
                    <a:pt x="351" y="1055"/>
                  </a:lnTo>
                  <a:lnTo>
                    <a:pt x="351" y="1054"/>
                  </a:lnTo>
                  <a:lnTo>
                    <a:pt x="350" y="1054"/>
                  </a:lnTo>
                  <a:lnTo>
                    <a:pt x="350" y="1053"/>
                  </a:lnTo>
                  <a:lnTo>
                    <a:pt x="349" y="1053"/>
                  </a:lnTo>
                  <a:lnTo>
                    <a:pt x="349" y="1052"/>
                  </a:lnTo>
                  <a:lnTo>
                    <a:pt x="350" y="1052"/>
                  </a:lnTo>
                  <a:lnTo>
                    <a:pt x="351" y="1052"/>
                  </a:lnTo>
                  <a:lnTo>
                    <a:pt x="350" y="1052"/>
                  </a:lnTo>
                  <a:lnTo>
                    <a:pt x="348" y="1051"/>
                  </a:lnTo>
                  <a:lnTo>
                    <a:pt x="347" y="1050"/>
                  </a:lnTo>
                  <a:lnTo>
                    <a:pt x="345" y="1049"/>
                  </a:lnTo>
                  <a:lnTo>
                    <a:pt x="344" y="1047"/>
                  </a:lnTo>
                  <a:lnTo>
                    <a:pt x="343" y="1046"/>
                  </a:lnTo>
                  <a:lnTo>
                    <a:pt x="341" y="1045"/>
                  </a:lnTo>
                  <a:lnTo>
                    <a:pt x="339" y="1045"/>
                  </a:lnTo>
                  <a:lnTo>
                    <a:pt x="338" y="1046"/>
                  </a:lnTo>
                  <a:lnTo>
                    <a:pt x="336" y="1050"/>
                  </a:lnTo>
                  <a:lnTo>
                    <a:pt x="336" y="1050"/>
                  </a:lnTo>
                  <a:lnTo>
                    <a:pt x="335" y="1050"/>
                  </a:lnTo>
                  <a:lnTo>
                    <a:pt x="334" y="1049"/>
                  </a:lnTo>
                  <a:lnTo>
                    <a:pt x="333" y="1047"/>
                  </a:lnTo>
                  <a:lnTo>
                    <a:pt x="332" y="1046"/>
                  </a:lnTo>
                  <a:lnTo>
                    <a:pt x="331" y="1046"/>
                  </a:lnTo>
                  <a:lnTo>
                    <a:pt x="329" y="1045"/>
                  </a:lnTo>
                  <a:lnTo>
                    <a:pt x="327" y="1045"/>
                  </a:lnTo>
                  <a:lnTo>
                    <a:pt x="324" y="1046"/>
                  </a:lnTo>
                  <a:lnTo>
                    <a:pt x="322" y="1047"/>
                  </a:lnTo>
                  <a:lnTo>
                    <a:pt x="324" y="1050"/>
                  </a:lnTo>
                  <a:lnTo>
                    <a:pt x="318" y="1057"/>
                  </a:lnTo>
                  <a:lnTo>
                    <a:pt x="320" y="1058"/>
                  </a:lnTo>
                  <a:lnTo>
                    <a:pt x="322" y="1059"/>
                  </a:lnTo>
                  <a:lnTo>
                    <a:pt x="325" y="1060"/>
                  </a:lnTo>
                  <a:lnTo>
                    <a:pt x="328" y="1060"/>
                  </a:lnTo>
                  <a:lnTo>
                    <a:pt x="330" y="1059"/>
                  </a:lnTo>
                  <a:lnTo>
                    <a:pt x="332" y="1058"/>
                  </a:lnTo>
                  <a:lnTo>
                    <a:pt x="335" y="1058"/>
                  </a:lnTo>
                  <a:lnTo>
                    <a:pt x="337" y="1057"/>
                  </a:lnTo>
                  <a:lnTo>
                    <a:pt x="339" y="1057"/>
                  </a:lnTo>
                  <a:lnTo>
                    <a:pt x="343" y="1058"/>
                  </a:lnTo>
                  <a:lnTo>
                    <a:pt x="343" y="1067"/>
                  </a:lnTo>
                  <a:lnTo>
                    <a:pt x="346" y="1067"/>
                  </a:lnTo>
                  <a:lnTo>
                    <a:pt x="349" y="1067"/>
                  </a:lnTo>
                  <a:lnTo>
                    <a:pt x="352" y="1066"/>
                  </a:lnTo>
                  <a:lnTo>
                    <a:pt x="357" y="1065"/>
                  </a:lnTo>
                  <a:lnTo>
                    <a:pt x="361" y="1065"/>
                  </a:lnTo>
                  <a:lnTo>
                    <a:pt x="364" y="1065"/>
                  </a:lnTo>
                  <a:lnTo>
                    <a:pt x="368" y="1065"/>
                  </a:lnTo>
                  <a:lnTo>
                    <a:pt x="373" y="1067"/>
                  </a:lnTo>
                  <a:lnTo>
                    <a:pt x="376" y="1069"/>
                  </a:lnTo>
                  <a:lnTo>
                    <a:pt x="378" y="1072"/>
                  </a:lnTo>
                  <a:lnTo>
                    <a:pt x="379" y="1073"/>
                  </a:lnTo>
                  <a:lnTo>
                    <a:pt x="380" y="1074"/>
                  </a:lnTo>
                  <a:lnTo>
                    <a:pt x="380" y="1074"/>
                  </a:lnTo>
                  <a:lnTo>
                    <a:pt x="380" y="1075"/>
                  </a:lnTo>
                  <a:lnTo>
                    <a:pt x="381" y="1077"/>
                  </a:lnTo>
                  <a:lnTo>
                    <a:pt x="381" y="1078"/>
                  </a:lnTo>
                  <a:lnTo>
                    <a:pt x="382" y="1079"/>
                  </a:lnTo>
                  <a:lnTo>
                    <a:pt x="382" y="1079"/>
                  </a:lnTo>
                  <a:lnTo>
                    <a:pt x="384" y="1080"/>
                  </a:lnTo>
                  <a:lnTo>
                    <a:pt x="384" y="1080"/>
                  </a:lnTo>
                  <a:lnTo>
                    <a:pt x="380" y="1087"/>
                  </a:lnTo>
                  <a:lnTo>
                    <a:pt x="377" y="1088"/>
                  </a:lnTo>
                  <a:lnTo>
                    <a:pt x="374" y="1088"/>
                  </a:lnTo>
                  <a:lnTo>
                    <a:pt x="371" y="1088"/>
                  </a:lnTo>
                  <a:lnTo>
                    <a:pt x="367" y="1089"/>
                  </a:lnTo>
                  <a:lnTo>
                    <a:pt x="363" y="1089"/>
                  </a:lnTo>
                  <a:lnTo>
                    <a:pt x="360" y="1089"/>
                  </a:lnTo>
                  <a:lnTo>
                    <a:pt x="357" y="1089"/>
                  </a:lnTo>
                  <a:lnTo>
                    <a:pt x="354" y="1088"/>
                  </a:lnTo>
                  <a:lnTo>
                    <a:pt x="351" y="1087"/>
                  </a:lnTo>
                  <a:lnTo>
                    <a:pt x="349" y="1085"/>
                  </a:lnTo>
                  <a:lnTo>
                    <a:pt x="349" y="1086"/>
                  </a:lnTo>
                  <a:lnTo>
                    <a:pt x="348" y="1086"/>
                  </a:lnTo>
                  <a:lnTo>
                    <a:pt x="348" y="1087"/>
                  </a:lnTo>
                  <a:lnTo>
                    <a:pt x="348" y="1087"/>
                  </a:lnTo>
                  <a:lnTo>
                    <a:pt x="348" y="1088"/>
                  </a:lnTo>
                  <a:lnTo>
                    <a:pt x="348" y="1088"/>
                  </a:lnTo>
                  <a:lnTo>
                    <a:pt x="348" y="1089"/>
                  </a:lnTo>
                  <a:lnTo>
                    <a:pt x="348" y="1089"/>
                  </a:lnTo>
                  <a:lnTo>
                    <a:pt x="348" y="1090"/>
                  </a:lnTo>
                  <a:lnTo>
                    <a:pt x="348" y="1090"/>
                  </a:lnTo>
                  <a:lnTo>
                    <a:pt x="348" y="1089"/>
                  </a:lnTo>
                  <a:lnTo>
                    <a:pt x="348" y="1089"/>
                  </a:lnTo>
                  <a:lnTo>
                    <a:pt x="348" y="1088"/>
                  </a:lnTo>
                  <a:lnTo>
                    <a:pt x="347" y="1088"/>
                  </a:lnTo>
                  <a:lnTo>
                    <a:pt x="347" y="1088"/>
                  </a:lnTo>
                  <a:lnTo>
                    <a:pt x="346" y="1087"/>
                  </a:lnTo>
                  <a:lnTo>
                    <a:pt x="346" y="1087"/>
                  </a:lnTo>
                  <a:lnTo>
                    <a:pt x="345" y="1086"/>
                  </a:lnTo>
                  <a:lnTo>
                    <a:pt x="345" y="1086"/>
                  </a:lnTo>
                  <a:lnTo>
                    <a:pt x="344" y="1085"/>
                  </a:lnTo>
                  <a:lnTo>
                    <a:pt x="346" y="1087"/>
                  </a:lnTo>
                  <a:lnTo>
                    <a:pt x="338" y="1094"/>
                  </a:lnTo>
                  <a:lnTo>
                    <a:pt x="336" y="1093"/>
                  </a:lnTo>
                  <a:lnTo>
                    <a:pt x="338" y="1090"/>
                  </a:lnTo>
                  <a:lnTo>
                    <a:pt x="337" y="1089"/>
                  </a:lnTo>
                  <a:lnTo>
                    <a:pt x="336" y="1089"/>
                  </a:lnTo>
                  <a:lnTo>
                    <a:pt x="335" y="1089"/>
                  </a:lnTo>
                  <a:lnTo>
                    <a:pt x="334" y="1088"/>
                  </a:lnTo>
                  <a:lnTo>
                    <a:pt x="333" y="1088"/>
                  </a:lnTo>
                  <a:lnTo>
                    <a:pt x="332" y="1087"/>
                  </a:lnTo>
                  <a:lnTo>
                    <a:pt x="331" y="1087"/>
                  </a:lnTo>
                  <a:lnTo>
                    <a:pt x="331" y="1086"/>
                  </a:lnTo>
                  <a:lnTo>
                    <a:pt x="330" y="1085"/>
                  </a:lnTo>
                  <a:lnTo>
                    <a:pt x="330" y="1084"/>
                  </a:lnTo>
                  <a:lnTo>
                    <a:pt x="329" y="1085"/>
                  </a:lnTo>
                  <a:lnTo>
                    <a:pt x="328" y="1086"/>
                  </a:lnTo>
                  <a:lnTo>
                    <a:pt x="327" y="1086"/>
                  </a:lnTo>
                  <a:lnTo>
                    <a:pt x="325" y="1085"/>
                  </a:lnTo>
                  <a:lnTo>
                    <a:pt x="324" y="1084"/>
                  </a:lnTo>
                  <a:lnTo>
                    <a:pt x="323" y="1083"/>
                  </a:lnTo>
                  <a:lnTo>
                    <a:pt x="321" y="1081"/>
                  </a:lnTo>
                  <a:lnTo>
                    <a:pt x="320" y="1080"/>
                  </a:lnTo>
                  <a:lnTo>
                    <a:pt x="319" y="1079"/>
                  </a:lnTo>
                  <a:lnTo>
                    <a:pt x="317" y="1079"/>
                  </a:lnTo>
                  <a:lnTo>
                    <a:pt x="317" y="1078"/>
                  </a:lnTo>
                  <a:lnTo>
                    <a:pt x="317" y="1077"/>
                  </a:lnTo>
                  <a:lnTo>
                    <a:pt x="317" y="1077"/>
                  </a:lnTo>
                  <a:lnTo>
                    <a:pt x="317" y="1075"/>
                  </a:lnTo>
                  <a:lnTo>
                    <a:pt x="316" y="1075"/>
                  </a:lnTo>
                  <a:lnTo>
                    <a:pt x="316" y="1074"/>
                  </a:lnTo>
                  <a:lnTo>
                    <a:pt x="315" y="1074"/>
                  </a:lnTo>
                  <a:lnTo>
                    <a:pt x="315" y="1073"/>
                  </a:lnTo>
                  <a:lnTo>
                    <a:pt x="314" y="1073"/>
                  </a:lnTo>
                  <a:lnTo>
                    <a:pt x="314" y="1072"/>
                  </a:lnTo>
                  <a:lnTo>
                    <a:pt x="313" y="1074"/>
                  </a:lnTo>
                  <a:lnTo>
                    <a:pt x="311" y="1075"/>
                  </a:lnTo>
                  <a:lnTo>
                    <a:pt x="310" y="1077"/>
                  </a:lnTo>
                  <a:lnTo>
                    <a:pt x="310" y="1079"/>
                  </a:lnTo>
                  <a:lnTo>
                    <a:pt x="309" y="1080"/>
                  </a:lnTo>
                  <a:lnTo>
                    <a:pt x="309" y="1081"/>
                  </a:lnTo>
                  <a:lnTo>
                    <a:pt x="309" y="1083"/>
                  </a:lnTo>
                  <a:lnTo>
                    <a:pt x="308" y="1084"/>
                  </a:lnTo>
                  <a:lnTo>
                    <a:pt x="308" y="1086"/>
                  </a:lnTo>
                  <a:lnTo>
                    <a:pt x="308" y="1087"/>
                  </a:lnTo>
                  <a:lnTo>
                    <a:pt x="306" y="1085"/>
                  </a:lnTo>
                  <a:lnTo>
                    <a:pt x="304" y="1089"/>
                  </a:lnTo>
                  <a:lnTo>
                    <a:pt x="302" y="1092"/>
                  </a:lnTo>
                  <a:lnTo>
                    <a:pt x="301" y="1094"/>
                  </a:lnTo>
                  <a:lnTo>
                    <a:pt x="299" y="1094"/>
                  </a:lnTo>
                  <a:lnTo>
                    <a:pt x="296" y="1095"/>
                  </a:lnTo>
                  <a:lnTo>
                    <a:pt x="294" y="1095"/>
                  </a:lnTo>
                  <a:lnTo>
                    <a:pt x="292" y="1095"/>
                  </a:lnTo>
                  <a:lnTo>
                    <a:pt x="290" y="1095"/>
                  </a:lnTo>
                  <a:lnTo>
                    <a:pt x="287" y="1096"/>
                  </a:lnTo>
                  <a:lnTo>
                    <a:pt x="282" y="1098"/>
                  </a:lnTo>
                  <a:lnTo>
                    <a:pt x="281" y="1098"/>
                  </a:lnTo>
                  <a:lnTo>
                    <a:pt x="280" y="1098"/>
                  </a:lnTo>
                  <a:lnTo>
                    <a:pt x="279" y="1097"/>
                  </a:lnTo>
                  <a:lnTo>
                    <a:pt x="277" y="1097"/>
                  </a:lnTo>
                  <a:lnTo>
                    <a:pt x="275" y="1096"/>
                  </a:lnTo>
                  <a:lnTo>
                    <a:pt x="272" y="1095"/>
                  </a:lnTo>
                  <a:lnTo>
                    <a:pt x="271" y="1094"/>
                  </a:lnTo>
                  <a:lnTo>
                    <a:pt x="268" y="1093"/>
                  </a:lnTo>
                  <a:lnTo>
                    <a:pt x="267" y="1090"/>
                  </a:lnTo>
                  <a:lnTo>
                    <a:pt x="266" y="1087"/>
                  </a:lnTo>
                  <a:lnTo>
                    <a:pt x="266" y="1085"/>
                  </a:lnTo>
                  <a:lnTo>
                    <a:pt x="266" y="1082"/>
                  </a:lnTo>
                  <a:lnTo>
                    <a:pt x="267" y="1080"/>
                  </a:lnTo>
                  <a:lnTo>
                    <a:pt x="268" y="1078"/>
                  </a:lnTo>
                  <a:lnTo>
                    <a:pt x="270" y="1075"/>
                  </a:lnTo>
                  <a:lnTo>
                    <a:pt x="271" y="1073"/>
                  </a:lnTo>
                  <a:lnTo>
                    <a:pt x="273" y="1071"/>
                  </a:lnTo>
                  <a:lnTo>
                    <a:pt x="274" y="1070"/>
                  </a:lnTo>
                  <a:lnTo>
                    <a:pt x="276" y="1070"/>
                  </a:lnTo>
                  <a:lnTo>
                    <a:pt x="277" y="1069"/>
                  </a:lnTo>
                  <a:lnTo>
                    <a:pt x="279" y="1069"/>
                  </a:lnTo>
                  <a:lnTo>
                    <a:pt x="281" y="1069"/>
                  </a:lnTo>
                  <a:lnTo>
                    <a:pt x="282" y="1069"/>
                  </a:lnTo>
                  <a:lnTo>
                    <a:pt x="284" y="1070"/>
                  </a:lnTo>
                  <a:lnTo>
                    <a:pt x="285" y="1071"/>
                  </a:lnTo>
                  <a:lnTo>
                    <a:pt x="286" y="1072"/>
                  </a:lnTo>
                  <a:lnTo>
                    <a:pt x="287" y="1073"/>
                  </a:lnTo>
                  <a:lnTo>
                    <a:pt x="288" y="1073"/>
                  </a:lnTo>
                  <a:lnTo>
                    <a:pt x="290" y="1073"/>
                  </a:lnTo>
                  <a:lnTo>
                    <a:pt x="291" y="1072"/>
                  </a:lnTo>
                  <a:lnTo>
                    <a:pt x="291" y="1070"/>
                  </a:lnTo>
                  <a:lnTo>
                    <a:pt x="291" y="1067"/>
                  </a:lnTo>
                  <a:lnTo>
                    <a:pt x="290" y="1064"/>
                  </a:lnTo>
                  <a:lnTo>
                    <a:pt x="289" y="1059"/>
                  </a:lnTo>
                  <a:lnTo>
                    <a:pt x="289" y="1056"/>
                  </a:lnTo>
                  <a:lnTo>
                    <a:pt x="288" y="1053"/>
                  </a:lnTo>
                  <a:lnTo>
                    <a:pt x="288" y="1049"/>
                  </a:lnTo>
                  <a:lnTo>
                    <a:pt x="289" y="1045"/>
                  </a:lnTo>
                  <a:lnTo>
                    <a:pt x="290" y="1042"/>
                  </a:lnTo>
                  <a:lnTo>
                    <a:pt x="291" y="1039"/>
                  </a:lnTo>
                  <a:lnTo>
                    <a:pt x="296" y="1037"/>
                  </a:lnTo>
                  <a:lnTo>
                    <a:pt x="301" y="1035"/>
                  </a:lnTo>
                  <a:lnTo>
                    <a:pt x="305" y="1032"/>
                  </a:lnTo>
                  <a:lnTo>
                    <a:pt x="308" y="1030"/>
                  </a:lnTo>
                  <a:lnTo>
                    <a:pt x="311" y="1028"/>
                  </a:lnTo>
                  <a:lnTo>
                    <a:pt x="316" y="1026"/>
                  </a:lnTo>
                  <a:lnTo>
                    <a:pt x="319" y="1026"/>
                  </a:lnTo>
                  <a:lnTo>
                    <a:pt x="322" y="1027"/>
                  </a:lnTo>
                  <a:lnTo>
                    <a:pt x="327" y="1030"/>
                  </a:lnTo>
                  <a:lnTo>
                    <a:pt x="330" y="1035"/>
                  </a:lnTo>
                  <a:lnTo>
                    <a:pt x="330" y="1037"/>
                  </a:lnTo>
                  <a:lnTo>
                    <a:pt x="331" y="1038"/>
                  </a:lnTo>
                  <a:lnTo>
                    <a:pt x="331" y="1040"/>
                  </a:lnTo>
                  <a:lnTo>
                    <a:pt x="332" y="1041"/>
                  </a:lnTo>
                  <a:lnTo>
                    <a:pt x="332" y="1042"/>
                  </a:lnTo>
                  <a:lnTo>
                    <a:pt x="333" y="1044"/>
                  </a:lnTo>
                  <a:lnTo>
                    <a:pt x="333" y="1045"/>
                  </a:lnTo>
                  <a:lnTo>
                    <a:pt x="334" y="1046"/>
                  </a:lnTo>
                  <a:lnTo>
                    <a:pt x="335" y="1047"/>
                  </a:lnTo>
                  <a:lnTo>
                    <a:pt x="336" y="1050"/>
                  </a:lnTo>
                  <a:lnTo>
                    <a:pt x="338" y="1047"/>
                  </a:lnTo>
                  <a:lnTo>
                    <a:pt x="338" y="1045"/>
                  </a:lnTo>
                  <a:lnTo>
                    <a:pt x="338" y="1043"/>
                  </a:lnTo>
                  <a:lnTo>
                    <a:pt x="338" y="1040"/>
                  </a:lnTo>
                  <a:lnTo>
                    <a:pt x="337" y="1038"/>
                  </a:lnTo>
                  <a:lnTo>
                    <a:pt x="336" y="1036"/>
                  </a:lnTo>
                  <a:lnTo>
                    <a:pt x="335" y="1032"/>
                  </a:lnTo>
                  <a:lnTo>
                    <a:pt x="334" y="1030"/>
                  </a:lnTo>
                  <a:lnTo>
                    <a:pt x="333" y="1028"/>
                  </a:lnTo>
                  <a:lnTo>
                    <a:pt x="331" y="1026"/>
                  </a:lnTo>
                  <a:lnTo>
                    <a:pt x="330" y="1025"/>
                  </a:lnTo>
                  <a:lnTo>
                    <a:pt x="328" y="1024"/>
                  </a:lnTo>
                  <a:lnTo>
                    <a:pt x="325" y="1022"/>
                  </a:lnTo>
                  <a:lnTo>
                    <a:pt x="323" y="1021"/>
                  </a:lnTo>
                  <a:lnTo>
                    <a:pt x="322" y="1018"/>
                  </a:lnTo>
                  <a:lnTo>
                    <a:pt x="320" y="1017"/>
                  </a:lnTo>
                  <a:lnTo>
                    <a:pt x="318" y="1016"/>
                  </a:lnTo>
                  <a:lnTo>
                    <a:pt x="316" y="1016"/>
                  </a:lnTo>
                  <a:lnTo>
                    <a:pt x="314" y="1016"/>
                  </a:lnTo>
                  <a:lnTo>
                    <a:pt x="311" y="1016"/>
                  </a:lnTo>
                  <a:lnTo>
                    <a:pt x="310" y="1017"/>
                  </a:lnTo>
                  <a:lnTo>
                    <a:pt x="308" y="1018"/>
                  </a:lnTo>
                  <a:lnTo>
                    <a:pt x="306" y="1020"/>
                  </a:lnTo>
                  <a:lnTo>
                    <a:pt x="303" y="1021"/>
                  </a:lnTo>
                  <a:lnTo>
                    <a:pt x="301" y="1023"/>
                  </a:lnTo>
                  <a:lnTo>
                    <a:pt x="298" y="1024"/>
                  </a:lnTo>
                  <a:lnTo>
                    <a:pt x="295" y="1026"/>
                  </a:lnTo>
                  <a:lnTo>
                    <a:pt x="293" y="1027"/>
                  </a:lnTo>
                  <a:lnTo>
                    <a:pt x="291" y="1029"/>
                  </a:lnTo>
                  <a:lnTo>
                    <a:pt x="290" y="1031"/>
                  </a:lnTo>
                  <a:lnTo>
                    <a:pt x="289" y="1030"/>
                  </a:lnTo>
                  <a:lnTo>
                    <a:pt x="289" y="1029"/>
                  </a:lnTo>
                  <a:lnTo>
                    <a:pt x="288" y="1029"/>
                  </a:lnTo>
                  <a:lnTo>
                    <a:pt x="287" y="1030"/>
                  </a:lnTo>
                  <a:lnTo>
                    <a:pt x="287" y="1030"/>
                  </a:lnTo>
                  <a:lnTo>
                    <a:pt x="286" y="1030"/>
                  </a:lnTo>
                  <a:lnTo>
                    <a:pt x="285" y="1031"/>
                  </a:lnTo>
                  <a:lnTo>
                    <a:pt x="284" y="1032"/>
                  </a:lnTo>
                  <a:lnTo>
                    <a:pt x="284" y="1032"/>
                  </a:lnTo>
                  <a:lnTo>
                    <a:pt x="282" y="1033"/>
                  </a:lnTo>
                  <a:lnTo>
                    <a:pt x="284" y="1033"/>
                  </a:lnTo>
                  <a:lnTo>
                    <a:pt x="284" y="1035"/>
                  </a:lnTo>
                  <a:lnTo>
                    <a:pt x="282" y="1036"/>
                  </a:lnTo>
                  <a:lnTo>
                    <a:pt x="281" y="1039"/>
                  </a:lnTo>
                  <a:lnTo>
                    <a:pt x="280" y="1042"/>
                  </a:lnTo>
                  <a:lnTo>
                    <a:pt x="279" y="1045"/>
                  </a:lnTo>
                  <a:lnTo>
                    <a:pt x="279" y="1049"/>
                  </a:lnTo>
                  <a:lnTo>
                    <a:pt x="278" y="1052"/>
                  </a:lnTo>
                  <a:lnTo>
                    <a:pt x="279" y="1054"/>
                  </a:lnTo>
                  <a:lnTo>
                    <a:pt x="280" y="1057"/>
                  </a:lnTo>
                  <a:lnTo>
                    <a:pt x="280" y="1056"/>
                  </a:lnTo>
                  <a:lnTo>
                    <a:pt x="280" y="1056"/>
                  </a:lnTo>
                  <a:lnTo>
                    <a:pt x="279" y="1056"/>
                  </a:lnTo>
                  <a:lnTo>
                    <a:pt x="279" y="1057"/>
                  </a:lnTo>
                  <a:lnTo>
                    <a:pt x="279" y="1057"/>
                  </a:lnTo>
                  <a:lnTo>
                    <a:pt x="278" y="1057"/>
                  </a:lnTo>
                  <a:lnTo>
                    <a:pt x="278" y="1057"/>
                  </a:lnTo>
                  <a:lnTo>
                    <a:pt x="278" y="1057"/>
                  </a:lnTo>
                  <a:lnTo>
                    <a:pt x="277" y="1058"/>
                  </a:lnTo>
                  <a:lnTo>
                    <a:pt x="277" y="1058"/>
                  </a:lnTo>
                  <a:lnTo>
                    <a:pt x="276" y="1055"/>
                  </a:lnTo>
                  <a:lnTo>
                    <a:pt x="275" y="1053"/>
                  </a:lnTo>
                  <a:lnTo>
                    <a:pt x="273" y="1052"/>
                  </a:lnTo>
                  <a:lnTo>
                    <a:pt x="272" y="1052"/>
                  </a:lnTo>
                  <a:lnTo>
                    <a:pt x="270" y="1052"/>
                  </a:lnTo>
                  <a:lnTo>
                    <a:pt x="267" y="1053"/>
                  </a:lnTo>
                  <a:lnTo>
                    <a:pt x="265" y="1053"/>
                  </a:lnTo>
                  <a:lnTo>
                    <a:pt x="263" y="1054"/>
                  </a:lnTo>
                  <a:lnTo>
                    <a:pt x="261" y="1054"/>
                  </a:lnTo>
                  <a:lnTo>
                    <a:pt x="259" y="1053"/>
                  </a:lnTo>
                  <a:lnTo>
                    <a:pt x="257" y="1053"/>
                  </a:lnTo>
                  <a:lnTo>
                    <a:pt x="253" y="1052"/>
                  </a:lnTo>
                  <a:lnTo>
                    <a:pt x="251" y="1052"/>
                  </a:lnTo>
                  <a:lnTo>
                    <a:pt x="249" y="1051"/>
                  </a:lnTo>
                  <a:lnTo>
                    <a:pt x="247" y="1051"/>
                  </a:lnTo>
                  <a:lnTo>
                    <a:pt x="245" y="1050"/>
                  </a:lnTo>
                  <a:lnTo>
                    <a:pt x="243" y="1050"/>
                  </a:lnTo>
                  <a:lnTo>
                    <a:pt x="241" y="1051"/>
                  </a:lnTo>
                  <a:lnTo>
                    <a:pt x="237" y="1052"/>
                  </a:lnTo>
                  <a:lnTo>
                    <a:pt x="234" y="1053"/>
                  </a:lnTo>
                  <a:lnTo>
                    <a:pt x="228" y="1053"/>
                  </a:lnTo>
                  <a:lnTo>
                    <a:pt x="220" y="1053"/>
                  </a:lnTo>
                  <a:lnTo>
                    <a:pt x="214" y="1053"/>
                  </a:lnTo>
                  <a:lnTo>
                    <a:pt x="206" y="1053"/>
                  </a:lnTo>
                  <a:lnTo>
                    <a:pt x="200" y="1054"/>
                  </a:lnTo>
                  <a:lnTo>
                    <a:pt x="192" y="1054"/>
                  </a:lnTo>
                  <a:lnTo>
                    <a:pt x="185" y="1055"/>
                  </a:lnTo>
                  <a:lnTo>
                    <a:pt x="177" y="1056"/>
                  </a:lnTo>
                  <a:lnTo>
                    <a:pt x="170" y="1056"/>
                  </a:lnTo>
                  <a:lnTo>
                    <a:pt x="162" y="1057"/>
                  </a:lnTo>
                  <a:lnTo>
                    <a:pt x="155" y="1046"/>
                  </a:lnTo>
                  <a:lnTo>
                    <a:pt x="149" y="1038"/>
                  </a:lnTo>
                  <a:lnTo>
                    <a:pt x="144" y="1029"/>
                  </a:lnTo>
                  <a:lnTo>
                    <a:pt x="139" y="1022"/>
                  </a:lnTo>
                  <a:lnTo>
                    <a:pt x="135" y="1014"/>
                  </a:lnTo>
                  <a:lnTo>
                    <a:pt x="131" y="1007"/>
                  </a:lnTo>
                  <a:lnTo>
                    <a:pt x="127" y="999"/>
                  </a:lnTo>
                  <a:lnTo>
                    <a:pt x="122" y="992"/>
                  </a:lnTo>
                  <a:lnTo>
                    <a:pt x="117" y="984"/>
                  </a:lnTo>
                  <a:lnTo>
                    <a:pt x="110" y="975"/>
                  </a:lnTo>
                  <a:lnTo>
                    <a:pt x="112" y="974"/>
                  </a:lnTo>
                  <a:lnTo>
                    <a:pt x="112" y="973"/>
                  </a:lnTo>
                  <a:lnTo>
                    <a:pt x="110" y="972"/>
                  </a:lnTo>
                  <a:lnTo>
                    <a:pt x="110" y="971"/>
                  </a:lnTo>
                  <a:lnTo>
                    <a:pt x="110" y="970"/>
                  </a:lnTo>
                  <a:lnTo>
                    <a:pt x="109" y="968"/>
                  </a:lnTo>
                  <a:lnTo>
                    <a:pt x="109" y="967"/>
                  </a:lnTo>
                  <a:lnTo>
                    <a:pt x="108" y="966"/>
                  </a:lnTo>
                  <a:lnTo>
                    <a:pt x="108" y="964"/>
                  </a:lnTo>
                  <a:lnTo>
                    <a:pt x="107" y="963"/>
                  </a:lnTo>
                  <a:lnTo>
                    <a:pt x="105" y="963"/>
                  </a:lnTo>
                  <a:lnTo>
                    <a:pt x="110" y="960"/>
                  </a:lnTo>
                  <a:lnTo>
                    <a:pt x="117" y="959"/>
                  </a:lnTo>
                  <a:lnTo>
                    <a:pt x="122" y="959"/>
                  </a:lnTo>
                  <a:lnTo>
                    <a:pt x="129" y="959"/>
                  </a:lnTo>
                  <a:lnTo>
                    <a:pt x="136" y="959"/>
                  </a:lnTo>
                  <a:lnTo>
                    <a:pt x="143" y="959"/>
                  </a:lnTo>
                  <a:lnTo>
                    <a:pt x="148" y="959"/>
                  </a:lnTo>
                  <a:lnTo>
                    <a:pt x="155" y="958"/>
                  </a:lnTo>
                  <a:lnTo>
                    <a:pt x="159" y="956"/>
                  </a:lnTo>
                  <a:lnTo>
                    <a:pt x="163" y="954"/>
                  </a:lnTo>
                  <a:lnTo>
                    <a:pt x="160" y="950"/>
                  </a:lnTo>
                  <a:lnTo>
                    <a:pt x="156" y="954"/>
                  </a:lnTo>
                  <a:lnTo>
                    <a:pt x="152" y="952"/>
                  </a:lnTo>
                  <a:lnTo>
                    <a:pt x="148" y="951"/>
                  </a:lnTo>
                  <a:lnTo>
                    <a:pt x="143" y="950"/>
                  </a:lnTo>
                  <a:lnTo>
                    <a:pt x="138" y="951"/>
                  </a:lnTo>
                  <a:lnTo>
                    <a:pt x="133" y="951"/>
                  </a:lnTo>
                  <a:lnTo>
                    <a:pt x="127" y="952"/>
                  </a:lnTo>
                  <a:lnTo>
                    <a:pt x="121" y="953"/>
                  </a:lnTo>
                  <a:lnTo>
                    <a:pt x="115" y="954"/>
                  </a:lnTo>
                  <a:lnTo>
                    <a:pt x="109" y="954"/>
                  </a:lnTo>
                  <a:lnTo>
                    <a:pt x="104" y="954"/>
                  </a:lnTo>
                  <a:lnTo>
                    <a:pt x="51" y="845"/>
                  </a:lnTo>
                  <a:lnTo>
                    <a:pt x="50" y="838"/>
                  </a:lnTo>
                  <a:lnTo>
                    <a:pt x="49" y="830"/>
                  </a:lnTo>
                  <a:lnTo>
                    <a:pt x="46" y="823"/>
                  </a:lnTo>
                  <a:lnTo>
                    <a:pt x="44" y="816"/>
                  </a:lnTo>
                  <a:lnTo>
                    <a:pt x="39" y="810"/>
                  </a:lnTo>
                  <a:lnTo>
                    <a:pt x="36" y="803"/>
                  </a:lnTo>
                  <a:lnTo>
                    <a:pt x="32" y="798"/>
                  </a:lnTo>
                  <a:lnTo>
                    <a:pt x="29" y="792"/>
                  </a:lnTo>
                  <a:lnTo>
                    <a:pt x="26" y="786"/>
                  </a:lnTo>
                  <a:lnTo>
                    <a:pt x="22" y="781"/>
                  </a:lnTo>
                  <a:lnTo>
                    <a:pt x="21" y="774"/>
                  </a:lnTo>
                  <a:lnTo>
                    <a:pt x="19" y="767"/>
                  </a:lnTo>
                  <a:lnTo>
                    <a:pt x="18" y="760"/>
                  </a:lnTo>
                  <a:lnTo>
                    <a:pt x="16" y="755"/>
                  </a:lnTo>
                  <a:lnTo>
                    <a:pt x="14" y="749"/>
                  </a:lnTo>
                  <a:lnTo>
                    <a:pt x="12" y="742"/>
                  </a:lnTo>
                  <a:lnTo>
                    <a:pt x="9" y="736"/>
                  </a:lnTo>
                  <a:lnTo>
                    <a:pt x="6" y="730"/>
                  </a:lnTo>
                  <a:lnTo>
                    <a:pt x="3" y="724"/>
                  </a:lnTo>
                  <a:lnTo>
                    <a:pt x="0" y="718"/>
                  </a:lnTo>
                  <a:lnTo>
                    <a:pt x="1" y="721"/>
                  </a:lnTo>
                  <a:lnTo>
                    <a:pt x="3" y="717"/>
                  </a:lnTo>
                  <a:lnTo>
                    <a:pt x="5" y="715"/>
                  </a:lnTo>
                  <a:lnTo>
                    <a:pt x="6" y="713"/>
                  </a:lnTo>
                  <a:lnTo>
                    <a:pt x="7" y="710"/>
                  </a:lnTo>
                  <a:lnTo>
                    <a:pt x="8" y="708"/>
                  </a:lnTo>
                  <a:lnTo>
                    <a:pt x="9" y="706"/>
                  </a:lnTo>
                  <a:lnTo>
                    <a:pt x="10" y="703"/>
                  </a:lnTo>
                  <a:lnTo>
                    <a:pt x="13" y="701"/>
                  </a:lnTo>
                  <a:lnTo>
                    <a:pt x="16" y="700"/>
                  </a:lnTo>
                  <a:lnTo>
                    <a:pt x="19" y="699"/>
                  </a:lnTo>
                  <a:lnTo>
                    <a:pt x="19" y="693"/>
                  </a:lnTo>
                  <a:lnTo>
                    <a:pt x="20" y="696"/>
                  </a:lnTo>
                  <a:lnTo>
                    <a:pt x="22" y="694"/>
                  </a:lnTo>
                  <a:lnTo>
                    <a:pt x="22" y="693"/>
                  </a:lnTo>
                  <a:lnTo>
                    <a:pt x="22" y="692"/>
                  </a:lnTo>
                  <a:lnTo>
                    <a:pt x="21" y="690"/>
                  </a:lnTo>
                  <a:lnTo>
                    <a:pt x="20" y="689"/>
                  </a:lnTo>
                  <a:lnTo>
                    <a:pt x="19" y="688"/>
                  </a:lnTo>
                  <a:lnTo>
                    <a:pt x="19" y="688"/>
                  </a:lnTo>
                  <a:lnTo>
                    <a:pt x="18" y="687"/>
                  </a:lnTo>
                  <a:lnTo>
                    <a:pt x="18" y="687"/>
                  </a:lnTo>
                  <a:lnTo>
                    <a:pt x="19" y="688"/>
                  </a:lnTo>
                  <a:lnTo>
                    <a:pt x="20" y="690"/>
                  </a:lnTo>
                  <a:lnTo>
                    <a:pt x="22" y="685"/>
                  </a:lnTo>
                  <a:lnTo>
                    <a:pt x="23" y="683"/>
                  </a:lnTo>
                  <a:lnTo>
                    <a:pt x="26" y="681"/>
                  </a:lnTo>
                  <a:lnTo>
                    <a:pt x="28" y="680"/>
                  </a:lnTo>
                  <a:lnTo>
                    <a:pt x="29" y="680"/>
                  </a:lnTo>
                  <a:lnTo>
                    <a:pt x="30" y="680"/>
                  </a:lnTo>
                  <a:lnTo>
                    <a:pt x="32" y="679"/>
                  </a:lnTo>
                  <a:lnTo>
                    <a:pt x="32" y="676"/>
                  </a:lnTo>
                  <a:lnTo>
                    <a:pt x="33" y="674"/>
                  </a:lnTo>
                  <a:lnTo>
                    <a:pt x="33" y="670"/>
                  </a:lnTo>
                  <a:lnTo>
                    <a:pt x="35" y="672"/>
                  </a:lnTo>
                  <a:lnTo>
                    <a:pt x="36" y="667"/>
                  </a:lnTo>
                  <a:lnTo>
                    <a:pt x="37" y="663"/>
                  </a:lnTo>
                  <a:lnTo>
                    <a:pt x="39" y="658"/>
                  </a:lnTo>
                  <a:lnTo>
                    <a:pt x="43" y="655"/>
                  </a:lnTo>
                  <a:lnTo>
                    <a:pt x="45" y="652"/>
                  </a:lnTo>
                  <a:lnTo>
                    <a:pt x="48" y="649"/>
                  </a:lnTo>
                  <a:lnTo>
                    <a:pt x="50" y="645"/>
                  </a:lnTo>
                  <a:lnTo>
                    <a:pt x="52" y="641"/>
                  </a:lnTo>
                  <a:lnTo>
                    <a:pt x="52" y="637"/>
                  </a:lnTo>
                  <a:lnTo>
                    <a:pt x="51" y="632"/>
                  </a:lnTo>
                  <a:lnTo>
                    <a:pt x="57" y="632"/>
                  </a:lnTo>
                  <a:lnTo>
                    <a:pt x="58" y="629"/>
                  </a:lnTo>
                  <a:lnTo>
                    <a:pt x="59" y="625"/>
                  </a:lnTo>
                  <a:lnTo>
                    <a:pt x="60" y="622"/>
                  </a:lnTo>
                  <a:lnTo>
                    <a:pt x="62" y="618"/>
                  </a:lnTo>
                  <a:lnTo>
                    <a:pt x="63" y="615"/>
                  </a:lnTo>
                  <a:lnTo>
                    <a:pt x="65" y="612"/>
                  </a:lnTo>
                  <a:lnTo>
                    <a:pt x="66" y="609"/>
                  </a:lnTo>
                  <a:lnTo>
                    <a:pt x="67" y="607"/>
                  </a:lnTo>
                  <a:lnTo>
                    <a:pt x="69" y="603"/>
                  </a:lnTo>
                  <a:lnTo>
                    <a:pt x="70" y="601"/>
                  </a:lnTo>
                  <a:lnTo>
                    <a:pt x="75" y="585"/>
                  </a:lnTo>
                  <a:lnTo>
                    <a:pt x="75" y="585"/>
                  </a:lnTo>
                  <a:lnTo>
                    <a:pt x="75" y="586"/>
                  </a:lnTo>
                  <a:lnTo>
                    <a:pt x="75" y="586"/>
                  </a:lnTo>
                  <a:lnTo>
                    <a:pt x="75" y="587"/>
                  </a:lnTo>
                  <a:lnTo>
                    <a:pt x="75" y="587"/>
                  </a:lnTo>
                  <a:lnTo>
                    <a:pt x="76" y="587"/>
                  </a:lnTo>
                  <a:lnTo>
                    <a:pt x="76" y="587"/>
                  </a:lnTo>
                  <a:lnTo>
                    <a:pt x="76" y="588"/>
                  </a:lnTo>
                  <a:lnTo>
                    <a:pt x="77" y="588"/>
                  </a:lnTo>
                  <a:lnTo>
                    <a:pt x="77" y="588"/>
                  </a:lnTo>
                  <a:lnTo>
                    <a:pt x="79" y="586"/>
                  </a:lnTo>
                  <a:lnTo>
                    <a:pt x="80" y="584"/>
                  </a:lnTo>
                  <a:lnTo>
                    <a:pt x="82" y="581"/>
                  </a:lnTo>
                  <a:lnTo>
                    <a:pt x="84" y="579"/>
                  </a:lnTo>
                  <a:lnTo>
                    <a:pt x="85" y="576"/>
                  </a:lnTo>
                  <a:lnTo>
                    <a:pt x="85" y="574"/>
                  </a:lnTo>
                  <a:lnTo>
                    <a:pt x="86" y="572"/>
                  </a:lnTo>
                  <a:lnTo>
                    <a:pt x="86" y="570"/>
                  </a:lnTo>
                  <a:lnTo>
                    <a:pt x="86" y="567"/>
                  </a:lnTo>
                  <a:lnTo>
                    <a:pt x="86" y="564"/>
                  </a:lnTo>
                  <a:lnTo>
                    <a:pt x="88" y="565"/>
                  </a:lnTo>
                  <a:lnTo>
                    <a:pt x="89" y="559"/>
                  </a:lnTo>
                  <a:lnTo>
                    <a:pt x="91" y="554"/>
                  </a:lnTo>
                  <a:lnTo>
                    <a:pt x="92" y="549"/>
                  </a:lnTo>
                  <a:lnTo>
                    <a:pt x="94" y="543"/>
                  </a:lnTo>
                  <a:lnTo>
                    <a:pt x="96" y="538"/>
                  </a:lnTo>
                  <a:lnTo>
                    <a:pt x="98" y="532"/>
                  </a:lnTo>
                  <a:lnTo>
                    <a:pt x="99" y="527"/>
                  </a:lnTo>
                  <a:lnTo>
                    <a:pt x="100" y="522"/>
                  </a:lnTo>
                  <a:lnTo>
                    <a:pt x="100" y="516"/>
                  </a:lnTo>
                  <a:lnTo>
                    <a:pt x="99" y="511"/>
                  </a:lnTo>
                  <a:lnTo>
                    <a:pt x="101" y="493"/>
                  </a:lnTo>
                  <a:lnTo>
                    <a:pt x="103" y="474"/>
                  </a:lnTo>
                  <a:lnTo>
                    <a:pt x="104" y="456"/>
                  </a:lnTo>
                  <a:lnTo>
                    <a:pt x="104" y="438"/>
                  </a:lnTo>
                  <a:lnTo>
                    <a:pt x="103" y="418"/>
                  </a:lnTo>
                  <a:lnTo>
                    <a:pt x="102" y="400"/>
                  </a:lnTo>
                  <a:lnTo>
                    <a:pt x="99" y="381"/>
                  </a:lnTo>
                  <a:lnTo>
                    <a:pt x="94" y="363"/>
                  </a:lnTo>
                  <a:lnTo>
                    <a:pt x="90" y="344"/>
                  </a:lnTo>
                  <a:lnTo>
                    <a:pt x="84" y="327"/>
                  </a:lnTo>
                  <a:lnTo>
                    <a:pt x="84" y="323"/>
                  </a:lnTo>
                  <a:lnTo>
                    <a:pt x="84" y="318"/>
                  </a:lnTo>
                  <a:lnTo>
                    <a:pt x="84" y="314"/>
                  </a:lnTo>
                  <a:lnTo>
                    <a:pt x="82" y="310"/>
                  </a:lnTo>
                  <a:lnTo>
                    <a:pt x="82" y="306"/>
                  </a:lnTo>
                  <a:lnTo>
                    <a:pt x="81" y="301"/>
                  </a:lnTo>
                  <a:lnTo>
                    <a:pt x="80" y="297"/>
                  </a:lnTo>
                  <a:lnTo>
                    <a:pt x="78" y="294"/>
                  </a:lnTo>
                  <a:lnTo>
                    <a:pt x="76" y="290"/>
                  </a:lnTo>
                  <a:lnTo>
                    <a:pt x="73" y="289"/>
                  </a:lnTo>
                  <a:lnTo>
                    <a:pt x="75" y="290"/>
                  </a:lnTo>
                  <a:lnTo>
                    <a:pt x="74" y="279"/>
                  </a:lnTo>
                  <a:lnTo>
                    <a:pt x="72" y="269"/>
                  </a:lnTo>
                  <a:lnTo>
                    <a:pt x="71" y="260"/>
                  </a:lnTo>
                  <a:lnTo>
                    <a:pt x="69" y="254"/>
                  </a:lnTo>
                  <a:lnTo>
                    <a:pt x="66" y="247"/>
                  </a:lnTo>
                  <a:lnTo>
                    <a:pt x="64" y="240"/>
                  </a:lnTo>
                  <a:lnTo>
                    <a:pt x="62" y="232"/>
                  </a:lnTo>
                  <a:lnTo>
                    <a:pt x="59" y="225"/>
                  </a:lnTo>
                  <a:lnTo>
                    <a:pt x="57" y="214"/>
                  </a:lnTo>
                  <a:lnTo>
                    <a:pt x="53" y="202"/>
                  </a:lnTo>
                  <a:lnTo>
                    <a:pt x="52" y="200"/>
                  </a:lnTo>
                  <a:lnTo>
                    <a:pt x="51" y="198"/>
                  </a:lnTo>
                  <a:lnTo>
                    <a:pt x="50" y="195"/>
                  </a:lnTo>
                  <a:lnTo>
                    <a:pt x="49" y="193"/>
                  </a:lnTo>
                  <a:lnTo>
                    <a:pt x="49" y="189"/>
                  </a:lnTo>
                  <a:lnTo>
                    <a:pt x="48" y="187"/>
                  </a:lnTo>
                  <a:lnTo>
                    <a:pt x="48" y="184"/>
                  </a:lnTo>
                  <a:lnTo>
                    <a:pt x="47" y="182"/>
                  </a:lnTo>
                  <a:lnTo>
                    <a:pt x="46" y="179"/>
                  </a:lnTo>
                  <a:lnTo>
                    <a:pt x="45" y="176"/>
                  </a:lnTo>
                  <a:lnTo>
                    <a:pt x="44" y="178"/>
                  </a:lnTo>
                  <a:lnTo>
                    <a:pt x="43" y="178"/>
                  </a:lnTo>
                  <a:lnTo>
                    <a:pt x="43" y="179"/>
                  </a:lnTo>
                  <a:lnTo>
                    <a:pt x="43" y="180"/>
                  </a:lnTo>
                  <a:lnTo>
                    <a:pt x="43" y="180"/>
                  </a:lnTo>
                  <a:lnTo>
                    <a:pt x="43" y="181"/>
                  </a:lnTo>
                  <a:lnTo>
                    <a:pt x="43" y="182"/>
                  </a:lnTo>
                  <a:lnTo>
                    <a:pt x="43" y="183"/>
                  </a:lnTo>
                  <a:lnTo>
                    <a:pt x="43" y="183"/>
                  </a:lnTo>
                  <a:lnTo>
                    <a:pt x="43" y="184"/>
                  </a:lnTo>
                  <a:lnTo>
                    <a:pt x="42" y="181"/>
                  </a:lnTo>
                  <a:lnTo>
                    <a:pt x="41" y="178"/>
                  </a:lnTo>
                  <a:lnTo>
                    <a:pt x="41" y="174"/>
                  </a:lnTo>
                  <a:lnTo>
                    <a:pt x="41" y="171"/>
                  </a:lnTo>
                  <a:lnTo>
                    <a:pt x="39" y="168"/>
                  </a:lnTo>
                  <a:lnTo>
                    <a:pt x="39" y="165"/>
                  </a:lnTo>
                  <a:lnTo>
                    <a:pt x="38" y="161"/>
                  </a:lnTo>
                  <a:lnTo>
                    <a:pt x="37" y="157"/>
                  </a:lnTo>
                  <a:lnTo>
                    <a:pt x="35" y="153"/>
                  </a:lnTo>
                  <a:lnTo>
                    <a:pt x="33" y="149"/>
                  </a:lnTo>
                  <a:lnTo>
                    <a:pt x="32" y="150"/>
                  </a:lnTo>
                  <a:lnTo>
                    <a:pt x="31" y="150"/>
                  </a:lnTo>
                  <a:lnTo>
                    <a:pt x="30" y="150"/>
                  </a:lnTo>
                  <a:lnTo>
                    <a:pt x="31" y="149"/>
                  </a:lnTo>
                  <a:lnTo>
                    <a:pt x="31" y="147"/>
                  </a:lnTo>
                  <a:lnTo>
                    <a:pt x="32" y="146"/>
                  </a:lnTo>
                  <a:lnTo>
                    <a:pt x="33" y="145"/>
                  </a:lnTo>
                  <a:lnTo>
                    <a:pt x="33" y="143"/>
                  </a:lnTo>
                  <a:lnTo>
                    <a:pt x="33" y="141"/>
                  </a:lnTo>
                  <a:lnTo>
                    <a:pt x="33" y="139"/>
                  </a:lnTo>
                  <a:lnTo>
                    <a:pt x="32" y="137"/>
                  </a:lnTo>
                  <a:lnTo>
                    <a:pt x="30" y="138"/>
                  </a:lnTo>
                  <a:lnTo>
                    <a:pt x="29" y="138"/>
                  </a:lnTo>
                  <a:lnTo>
                    <a:pt x="28" y="138"/>
                  </a:lnTo>
                  <a:lnTo>
                    <a:pt x="28" y="138"/>
                  </a:lnTo>
                  <a:lnTo>
                    <a:pt x="28" y="137"/>
                  </a:lnTo>
                  <a:lnTo>
                    <a:pt x="28" y="136"/>
                  </a:lnTo>
                  <a:lnTo>
                    <a:pt x="28" y="135"/>
                  </a:lnTo>
                  <a:lnTo>
                    <a:pt x="28" y="133"/>
                  </a:lnTo>
                  <a:lnTo>
                    <a:pt x="28" y="131"/>
                  </a:lnTo>
                  <a:lnTo>
                    <a:pt x="27" y="130"/>
                  </a:lnTo>
                  <a:lnTo>
                    <a:pt x="26" y="126"/>
                  </a:lnTo>
                  <a:lnTo>
                    <a:pt x="24" y="121"/>
                  </a:lnTo>
                  <a:lnTo>
                    <a:pt x="23" y="115"/>
                  </a:lnTo>
                  <a:lnTo>
                    <a:pt x="21" y="109"/>
                  </a:lnTo>
                  <a:lnTo>
                    <a:pt x="19" y="102"/>
                  </a:lnTo>
                  <a:lnTo>
                    <a:pt x="17" y="96"/>
                  </a:lnTo>
                  <a:lnTo>
                    <a:pt x="15" y="90"/>
                  </a:lnTo>
                  <a:lnTo>
                    <a:pt x="12" y="84"/>
                  </a:lnTo>
                  <a:lnTo>
                    <a:pt x="8" y="79"/>
                  </a:lnTo>
                  <a:lnTo>
                    <a:pt x="5" y="73"/>
                  </a:lnTo>
                  <a:lnTo>
                    <a:pt x="18" y="79"/>
                  </a:lnTo>
                  <a:lnTo>
                    <a:pt x="32" y="83"/>
                  </a:lnTo>
                  <a:lnTo>
                    <a:pt x="47" y="87"/>
                  </a:lnTo>
                  <a:lnTo>
                    <a:pt x="63" y="90"/>
                  </a:lnTo>
                  <a:lnTo>
                    <a:pt x="80" y="93"/>
                  </a:lnTo>
                  <a:lnTo>
                    <a:pt x="96" y="94"/>
                  </a:lnTo>
                  <a:lnTo>
                    <a:pt x="114" y="94"/>
                  </a:lnTo>
                  <a:lnTo>
                    <a:pt x="130" y="93"/>
                  </a:lnTo>
                  <a:lnTo>
                    <a:pt x="146" y="89"/>
                  </a:lnTo>
                  <a:lnTo>
                    <a:pt x="162" y="85"/>
                  </a:lnTo>
                  <a:lnTo>
                    <a:pt x="171" y="79"/>
                  </a:lnTo>
                  <a:lnTo>
                    <a:pt x="178" y="72"/>
                  </a:lnTo>
                  <a:lnTo>
                    <a:pt x="187" y="65"/>
                  </a:lnTo>
                  <a:lnTo>
                    <a:pt x="195" y="57"/>
                  </a:lnTo>
                  <a:lnTo>
                    <a:pt x="204" y="49"/>
                  </a:lnTo>
                  <a:lnTo>
                    <a:pt x="211" y="39"/>
                  </a:lnTo>
                  <a:lnTo>
                    <a:pt x="220" y="29"/>
                  </a:lnTo>
                  <a:lnTo>
                    <a:pt x="228" y="19"/>
                  </a:lnTo>
                  <a:lnTo>
                    <a:pt x="235" y="10"/>
                  </a:lnTo>
                  <a:lnTo>
                    <a:pt x="243" y="0"/>
                  </a:lnTo>
                  <a:lnTo>
                    <a:pt x="244" y="22"/>
                  </a:lnTo>
                  <a:lnTo>
                    <a:pt x="244" y="43"/>
                  </a:lnTo>
                  <a:lnTo>
                    <a:pt x="244" y="63"/>
                  </a:lnTo>
                  <a:lnTo>
                    <a:pt x="244" y="83"/>
                  </a:lnTo>
                  <a:lnTo>
                    <a:pt x="244" y="101"/>
                  </a:lnTo>
                  <a:lnTo>
                    <a:pt x="245" y="121"/>
                  </a:lnTo>
                  <a:lnTo>
                    <a:pt x="245" y="140"/>
                  </a:lnTo>
                  <a:lnTo>
                    <a:pt x="246" y="159"/>
                  </a:lnTo>
                  <a:lnTo>
                    <a:pt x="247" y="180"/>
                  </a:lnTo>
                  <a:lnTo>
                    <a:pt x="248" y="200"/>
                  </a:lnTo>
                  <a:lnTo>
                    <a:pt x="248" y="200"/>
                  </a:lnTo>
                  <a:close/>
                </a:path>
              </a:pathLst>
            </a:custGeom>
            <a:solidFill>
              <a:srgbClr val="99CCFF"/>
            </a:solidFill>
            <a:ln w="9525">
              <a:noFill/>
              <a:round/>
              <a:headEnd/>
              <a:tailEnd/>
            </a:ln>
          </p:spPr>
          <p:txBody>
            <a:bodyPr/>
            <a:lstStyle/>
            <a:p>
              <a:endParaRPr lang="en-US"/>
            </a:p>
          </p:txBody>
        </p:sp>
        <p:sp>
          <p:nvSpPr>
            <p:cNvPr id="477245" name="Freeform 61"/>
            <p:cNvSpPr>
              <a:spLocks/>
            </p:cNvSpPr>
            <p:nvPr/>
          </p:nvSpPr>
          <p:spPr bwMode="auto">
            <a:xfrm>
              <a:off x="2034" y="2460"/>
              <a:ext cx="76" cy="41"/>
            </a:xfrm>
            <a:custGeom>
              <a:avLst/>
              <a:gdLst/>
              <a:ahLst/>
              <a:cxnLst>
                <a:cxn ang="0">
                  <a:pos x="73" y="27"/>
                </a:cxn>
                <a:cxn ang="0">
                  <a:pos x="65" y="22"/>
                </a:cxn>
                <a:cxn ang="0">
                  <a:pos x="56" y="14"/>
                </a:cxn>
                <a:cxn ang="0">
                  <a:pos x="46" y="7"/>
                </a:cxn>
                <a:cxn ang="0">
                  <a:pos x="33" y="7"/>
                </a:cxn>
                <a:cxn ang="0">
                  <a:pos x="22" y="14"/>
                </a:cxn>
                <a:cxn ang="0">
                  <a:pos x="16" y="18"/>
                </a:cxn>
                <a:cxn ang="0">
                  <a:pos x="12" y="25"/>
                </a:cxn>
                <a:cxn ang="0">
                  <a:pos x="7" y="31"/>
                </a:cxn>
                <a:cxn ang="0">
                  <a:pos x="5" y="38"/>
                </a:cxn>
                <a:cxn ang="0">
                  <a:pos x="2" y="38"/>
                </a:cxn>
                <a:cxn ang="0">
                  <a:pos x="0" y="32"/>
                </a:cxn>
                <a:cxn ang="0">
                  <a:pos x="2" y="28"/>
                </a:cxn>
                <a:cxn ang="0">
                  <a:pos x="5" y="22"/>
                </a:cxn>
                <a:cxn ang="0">
                  <a:pos x="5" y="17"/>
                </a:cxn>
                <a:cxn ang="0">
                  <a:pos x="9" y="16"/>
                </a:cxn>
                <a:cxn ang="0">
                  <a:pos x="10" y="12"/>
                </a:cxn>
                <a:cxn ang="0">
                  <a:pos x="14" y="7"/>
                </a:cxn>
                <a:cxn ang="0">
                  <a:pos x="18" y="5"/>
                </a:cxn>
                <a:cxn ang="0">
                  <a:pos x="22" y="4"/>
                </a:cxn>
                <a:cxn ang="0">
                  <a:pos x="26" y="3"/>
                </a:cxn>
                <a:cxn ang="0">
                  <a:pos x="26" y="4"/>
                </a:cxn>
                <a:cxn ang="0">
                  <a:pos x="29" y="4"/>
                </a:cxn>
                <a:cxn ang="0">
                  <a:pos x="33" y="5"/>
                </a:cxn>
                <a:cxn ang="0">
                  <a:pos x="35" y="4"/>
                </a:cxn>
                <a:cxn ang="0">
                  <a:pos x="38" y="2"/>
                </a:cxn>
                <a:cxn ang="0">
                  <a:pos x="44" y="2"/>
                </a:cxn>
                <a:cxn ang="0">
                  <a:pos x="51" y="6"/>
                </a:cxn>
                <a:cxn ang="0">
                  <a:pos x="60" y="12"/>
                </a:cxn>
                <a:cxn ang="0">
                  <a:pos x="66" y="17"/>
                </a:cxn>
                <a:cxn ang="0">
                  <a:pos x="74" y="24"/>
                </a:cxn>
                <a:cxn ang="0">
                  <a:pos x="76" y="27"/>
                </a:cxn>
              </a:cxnLst>
              <a:rect l="0" t="0" r="r" b="b"/>
              <a:pathLst>
                <a:path w="76" h="41">
                  <a:moveTo>
                    <a:pt x="76" y="26"/>
                  </a:moveTo>
                  <a:lnTo>
                    <a:pt x="73" y="27"/>
                  </a:lnTo>
                  <a:lnTo>
                    <a:pt x="70" y="26"/>
                  </a:lnTo>
                  <a:lnTo>
                    <a:pt x="65" y="22"/>
                  </a:lnTo>
                  <a:lnTo>
                    <a:pt x="61" y="18"/>
                  </a:lnTo>
                  <a:lnTo>
                    <a:pt x="56" y="14"/>
                  </a:lnTo>
                  <a:lnTo>
                    <a:pt x="51" y="11"/>
                  </a:lnTo>
                  <a:lnTo>
                    <a:pt x="46" y="7"/>
                  </a:lnTo>
                  <a:lnTo>
                    <a:pt x="40" y="6"/>
                  </a:lnTo>
                  <a:lnTo>
                    <a:pt x="33" y="7"/>
                  </a:lnTo>
                  <a:lnTo>
                    <a:pt x="26" y="12"/>
                  </a:lnTo>
                  <a:lnTo>
                    <a:pt x="22" y="14"/>
                  </a:lnTo>
                  <a:lnTo>
                    <a:pt x="19" y="16"/>
                  </a:lnTo>
                  <a:lnTo>
                    <a:pt x="16" y="18"/>
                  </a:lnTo>
                  <a:lnTo>
                    <a:pt x="14" y="21"/>
                  </a:lnTo>
                  <a:lnTo>
                    <a:pt x="12" y="25"/>
                  </a:lnTo>
                  <a:lnTo>
                    <a:pt x="9" y="28"/>
                  </a:lnTo>
                  <a:lnTo>
                    <a:pt x="7" y="31"/>
                  </a:lnTo>
                  <a:lnTo>
                    <a:pt x="6" y="34"/>
                  </a:lnTo>
                  <a:lnTo>
                    <a:pt x="5" y="38"/>
                  </a:lnTo>
                  <a:lnTo>
                    <a:pt x="4" y="41"/>
                  </a:lnTo>
                  <a:lnTo>
                    <a:pt x="2" y="38"/>
                  </a:lnTo>
                  <a:lnTo>
                    <a:pt x="0" y="35"/>
                  </a:lnTo>
                  <a:lnTo>
                    <a:pt x="0" y="32"/>
                  </a:lnTo>
                  <a:lnTo>
                    <a:pt x="1" y="30"/>
                  </a:lnTo>
                  <a:lnTo>
                    <a:pt x="2" y="28"/>
                  </a:lnTo>
                  <a:lnTo>
                    <a:pt x="3" y="25"/>
                  </a:lnTo>
                  <a:lnTo>
                    <a:pt x="5" y="22"/>
                  </a:lnTo>
                  <a:lnTo>
                    <a:pt x="5" y="20"/>
                  </a:lnTo>
                  <a:lnTo>
                    <a:pt x="5" y="17"/>
                  </a:lnTo>
                  <a:lnTo>
                    <a:pt x="4" y="14"/>
                  </a:lnTo>
                  <a:lnTo>
                    <a:pt x="9" y="16"/>
                  </a:lnTo>
                  <a:lnTo>
                    <a:pt x="10" y="14"/>
                  </a:lnTo>
                  <a:lnTo>
                    <a:pt x="10" y="12"/>
                  </a:lnTo>
                  <a:lnTo>
                    <a:pt x="13" y="10"/>
                  </a:lnTo>
                  <a:lnTo>
                    <a:pt x="14" y="7"/>
                  </a:lnTo>
                  <a:lnTo>
                    <a:pt x="16" y="6"/>
                  </a:lnTo>
                  <a:lnTo>
                    <a:pt x="18" y="5"/>
                  </a:lnTo>
                  <a:lnTo>
                    <a:pt x="20" y="4"/>
                  </a:lnTo>
                  <a:lnTo>
                    <a:pt x="22" y="4"/>
                  </a:lnTo>
                  <a:lnTo>
                    <a:pt x="24" y="3"/>
                  </a:lnTo>
                  <a:lnTo>
                    <a:pt x="26" y="3"/>
                  </a:lnTo>
                  <a:lnTo>
                    <a:pt x="24" y="4"/>
                  </a:lnTo>
                  <a:lnTo>
                    <a:pt x="26" y="4"/>
                  </a:lnTo>
                  <a:lnTo>
                    <a:pt x="28" y="4"/>
                  </a:lnTo>
                  <a:lnTo>
                    <a:pt x="29" y="4"/>
                  </a:lnTo>
                  <a:lnTo>
                    <a:pt x="31" y="5"/>
                  </a:lnTo>
                  <a:lnTo>
                    <a:pt x="33" y="5"/>
                  </a:lnTo>
                  <a:lnTo>
                    <a:pt x="34" y="5"/>
                  </a:lnTo>
                  <a:lnTo>
                    <a:pt x="35" y="4"/>
                  </a:lnTo>
                  <a:lnTo>
                    <a:pt x="37" y="3"/>
                  </a:lnTo>
                  <a:lnTo>
                    <a:pt x="38" y="2"/>
                  </a:lnTo>
                  <a:lnTo>
                    <a:pt x="38" y="0"/>
                  </a:lnTo>
                  <a:lnTo>
                    <a:pt x="44" y="2"/>
                  </a:lnTo>
                  <a:lnTo>
                    <a:pt x="48" y="4"/>
                  </a:lnTo>
                  <a:lnTo>
                    <a:pt x="51" y="6"/>
                  </a:lnTo>
                  <a:lnTo>
                    <a:pt x="56" y="8"/>
                  </a:lnTo>
                  <a:lnTo>
                    <a:pt x="60" y="12"/>
                  </a:lnTo>
                  <a:lnTo>
                    <a:pt x="63" y="14"/>
                  </a:lnTo>
                  <a:lnTo>
                    <a:pt x="66" y="17"/>
                  </a:lnTo>
                  <a:lnTo>
                    <a:pt x="71" y="20"/>
                  </a:lnTo>
                  <a:lnTo>
                    <a:pt x="74" y="24"/>
                  </a:lnTo>
                  <a:lnTo>
                    <a:pt x="76" y="27"/>
                  </a:lnTo>
                  <a:lnTo>
                    <a:pt x="76" y="27"/>
                  </a:lnTo>
                  <a:lnTo>
                    <a:pt x="76" y="26"/>
                  </a:lnTo>
                  <a:close/>
                </a:path>
              </a:pathLst>
            </a:custGeom>
            <a:solidFill>
              <a:srgbClr val="000000"/>
            </a:solidFill>
            <a:ln w="9525">
              <a:noFill/>
              <a:round/>
              <a:headEnd/>
              <a:tailEnd/>
            </a:ln>
          </p:spPr>
          <p:txBody>
            <a:bodyPr/>
            <a:lstStyle/>
            <a:p>
              <a:endParaRPr lang="en-US"/>
            </a:p>
          </p:txBody>
        </p:sp>
        <p:sp>
          <p:nvSpPr>
            <p:cNvPr id="477246" name="Freeform 62"/>
            <p:cNvSpPr>
              <a:spLocks/>
            </p:cNvSpPr>
            <p:nvPr/>
          </p:nvSpPr>
          <p:spPr bwMode="auto">
            <a:xfrm>
              <a:off x="2007" y="2490"/>
              <a:ext cx="100" cy="77"/>
            </a:xfrm>
            <a:custGeom>
              <a:avLst/>
              <a:gdLst/>
              <a:ahLst/>
              <a:cxnLst>
                <a:cxn ang="0">
                  <a:pos x="94" y="11"/>
                </a:cxn>
                <a:cxn ang="0">
                  <a:pos x="90" y="18"/>
                </a:cxn>
                <a:cxn ang="0">
                  <a:pos x="88" y="25"/>
                </a:cxn>
                <a:cxn ang="0">
                  <a:pos x="86" y="32"/>
                </a:cxn>
                <a:cxn ang="0">
                  <a:pos x="87" y="41"/>
                </a:cxn>
                <a:cxn ang="0">
                  <a:pos x="88" y="49"/>
                </a:cxn>
                <a:cxn ang="0">
                  <a:pos x="91" y="52"/>
                </a:cxn>
                <a:cxn ang="0">
                  <a:pos x="93" y="53"/>
                </a:cxn>
                <a:cxn ang="0">
                  <a:pos x="96" y="55"/>
                </a:cxn>
                <a:cxn ang="0">
                  <a:pos x="98" y="57"/>
                </a:cxn>
                <a:cxn ang="0">
                  <a:pos x="100" y="60"/>
                </a:cxn>
                <a:cxn ang="0">
                  <a:pos x="98" y="61"/>
                </a:cxn>
                <a:cxn ang="0">
                  <a:pos x="97" y="63"/>
                </a:cxn>
                <a:cxn ang="0">
                  <a:pos x="97" y="67"/>
                </a:cxn>
                <a:cxn ang="0">
                  <a:pos x="97" y="69"/>
                </a:cxn>
                <a:cxn ang="0">
                  <a:pos x="98" y="71"/>
                </a:cxn>
                <a:cxn ang="0">
                  <a:pos x="93" y="68"/>
                </a:cxn>
                <a:cxn ang="0">
                  <a:pos x="88" y="66"/>
                </a:cxn>
                <a:cxn ang="0">
                  <a:pos x="82" y="63"/>
                </a:cxn>
                <a:cxn ang="0">
                  <a:pos x="75" y="61"/>
                </a:cxn>
                <a:cxn ang="0">
                  <a:pos x="68" y="58"/>
                </a:cxn>
                <a:cxn ang="0">
                  <a:pos x="64" y="63"/>
                </a:cxn>
                <a:cxn ang="0">
                  <a:pos x="61" y="70"/>
                </a:cxn>
                <a:cxn ang="0">
                  <a:pos x="57" y="74"/>
                </a:cxn>
                <a:cxn ang="0">
                  <a:pos x="51" y="77"/>
                </a:cxn>
                <a:cxn ang="0">
                  <a:pos x="45" y="76"/>
                </a:cxn>
                <a:cxn ang="0">
                  <a:pos x="48" y="70"/>
                </a:cxn>
                <a:cxn ang="0">
                  <a:pos x="47" y="63"/>
                </a:cxn>
                <a:cxn ang="0">
                  <a:pos x="44" y="58"/>
                </a:cxn>
                <a:cxn ang="0">
                  <a:pos x="40" y="53"/>
                </a:cxn>
                <a:cxn ang="0">
                  <a:pos x="35" y="49"/>
                </a:cxn>
                <a:cxn ang="0">
                  <a:pos x="29" y="49"/>
                </a:cxn>
                <a:cxn ang="0">
                  <a:pos x="22" y="51"/>
                </a:cxn>
                <a:cxn ang="0">
                  <a:pos x="17" y="51"/>
                </a:cxn>
                <a:cxn ang="0">
                  <a:pos x="11" y="51"/>
                </a:cxn>
                <a:cxn ang="0">
                  <a:pos x="4" y="51"/>
                </a:cxn>
                <a:cxn ang="0">
                  <a:pos x="4" y="49"/>
                </a:cxn>
                <a:cxn ang="0">
                  <a:pos x="3" y="48"/>
                </a:cxn>
                <a:cxn ang="0">
                  <a:pos x="3" y="47"/>
                </a:cxn>
                <a:cxn ang="0">
                  <a:pos x="1" y="46"/>
                </a:cxn>
                <a:cxn ang="0">
                  <a:pos x="0" y="45"/>
                </a:cxn>
                <a:cxn ang="0">
                  <a:pos x="11" y="38"/>
                </a:cxn>
                <a:cxn ang="0">
                  <a:pos x="22" y="33"/>
                </a:cxn>
                <a:cxn ang="0">
                  <a:pos x="35" y="29"/>
                </a:cxn>
                <a:cxn ang="0">
                  <a:pos x="45" y="23"/>
                </a:cxn>
                <a:cxn ang="0">
                  <a:pos x="49" y="10"/>
                </a:cxn>
                <a:cxn ang="0">
                  <a:pos x="51" y="5"/>
                </a:cxn>
                <a:cxn ang="0">
                  <a:pos x="54" y="4"/>
                </a:cxn>
                <a:cxn ang="0">
                  <a:pos x="58" y="4"/>
                </a:cxn>
                <a:cxn ang="0">
                  <a:pos x="61" y="3"/>
                </a:cxn>
                <a:cxn ang="0">
                  <a:pos x="63" y="0"/>
                </a:cxn>
                <a:cxn ang="0">
                  <a:pos x="71" y="1"/>
                </a:cxn>
                <a:cxn ang="0">
                  <a:pos x="76" y="3"/>
                </a:cxn>
                <a:cxn ang="0">
                  <a:pos x="82" y="6"/>
                </a:cxn>
                <a:cxn ang="0">
                  <a:pos x="86" y="10"/>
                </a:cxn>
                <a:cxn ang="0">
                  <a:pos x="90" y="15"/>
                </a:cxn>
                <a:cxn ang="0">
                  <a:pos x="90" y="14"/>
                </a:cxn>
              </a:cxnLst>
              <a:rect l="0" t="0" r="r" b="b"/>
              <a:pathLst>
                <a:path w="100" h="77">
                  <a:moveTo>
                    <a:pt x="90" y="14"/>
                  </a:moveTo>
                  <a:lnTo>
                    <a:pt x="94" y="11"/>
                  </a:lnTo>
                  <a:lnTo>
                    <a:pt x="92" y="14"/>
                  </a:lnTo>
                  <a:lnTo>
                    <a:pt x="90" y="18"/>
                  </a:lnTo>
                  <a:lnTo>
                    <a:pt x="89" y="22"/>
                  </a:lnTo>
                  <a:lnTo>
                    <a:pt x="88" y="25"/>
                  </a:lnTo>
                  <a:lnTo>
                    <a:pt x="87" y="29"/>
                  </a:lnTo>
                  <a:lnTo>
                    <a:pt x="86" y="32"/>
                  </a:lnTo>
                  <a:lnTo>
                    <a:pt x="86" y="37"/>
                  </a:lnTo>
                  <a:lnTo>
                    <a:pt x="87" y="41"/>
                  </a:lnTo>
                  <a:lnTo>
                    <a:pt x="87" y="45"/>
                  </a:lnTo>
                  <a:lnTo>
                    <a:pt x="88" y="49"/>
                  </a:lnTo>
                  <a:lnTo>
                    <a:pt x="89" y="51"/>
                  </a:lnTo>
                  <a:lnTo>
                    <a:pt x="91" y="52"/>
                  </a:lnTo>
                  <a:lnTo>
                    <a:pt x="92" y="52"/>
                  </a:lnTo>
                  <a:lnTo>
                    <a:pt x="93" y="53"/>
                  </a:lnTo>
                  <a:lnTo>
                    <a:pt x="94" y="54"/>
                  </a:lnTo>
                  <a:lnTo>
                    <a:pt x="96" y="55"/>
                  </a:lnTo>
                  <a:lnTo>
                    <a:pt x="97" y="56"/>
                  </a:lnTo>
                  <a:lnTo>
                    <a:pt x="98" y="57"/>
                  </a:lnTo>
                  <a:lnTo>
                    <a:pt x="99" y="58"/>
                  </a:lnTo>
                  <a:lnTo>
                    <a:pt x="100" y="60"/>
                  </a:lnTo>
                  <a:lnTo>
                    <a:pt x="99" y="60"/>
                  </a:lnTo>
                  <a:lnTo>
                    <a:pt x="98" y="61"/>
                  </a:lnTo>
                  <a:lnTo>
                    <a:pt x="98" y="62"/>
                  </a:lnTo>
                  <a:lnTo>
                    <a:pt x="97" y="63"/>
                  </a:lnTo>
                  <a:lnTo>
                    <a:pt x="97" y="66"/>
                  </a:lnTo>
                  <a:lnTo>
                    <a:pt x="97" y="67"/>
                  </a:lnTo>
                  <a:lnTo>
                    <a:pt x="97" y="68"/>
                  </a:lnTo>
                  <a:lnTo>
                    <a:pt x="97" y="69"/>
                  </a:lnTo>
                  <a:lnTo>
                    <a:pt x="98" y="70"/>
                  </a:lnTo>
                  <a:lnTo>
                    <a:pt x="98" y="71"/>
                  </a:lnTo>
                  <a:lnTo>
                    <a:pt x="96" y="69"/>
                  </a:lnTo>
                  <a:lnTo>
                    <a:pt x="93" y="68"/>
                  </a:lnTo>
                  <a:lnTo>
                    <a:pt x="91" y="67"/>
                  </a:lnTo>
                  <a:lnTo>
                    <a:pt x="88" y="66"/>
                  </a:lnTo>
                  <a:lnTo>
                    <a:pt x="85" y="65"/>
                  </a:lnTo>
                  <a:lnTo>
                    <a:pt x="82" y="63"/>
                  </a:lnTo>
                  <a:lnTo>
                    <a:pt x="78" y="62"/>
                  </a:lnTo>
                  <a:lnTo>
                    <a:pt x="75" y="61"/>
                  </a:lnTo>
                  <a:lnTo>
                    <a:pt x="71" y="60"/>
                  </a:lnTo>
                  <a:lnTo>
                    <a:pt x="68" y="58"/>
                  </a:lnTo>
                  <a:lnTo>
                    <a:pt x="65" y="61"/>
                  </a:lnTo>
                  <a:lnTo>
                    <a:pt x="64" y="63"/>
                  </a:lnTo>
                  <a:lnTo>
                    <a:pt x="63" y="67"/>
                  </a:lnTo>
                  <a:lnTo>
                    <a:pt x="61" y="70"/>
                  </a:lnTo>
                  <a:lnTo>
                    <a:pt x="59" y="72"/>
                  </a:lnTo>
                  <a:lnTo>
                    <a:pt x="57" y="74"/>
                  </a:lnTo>
                  <a:lnTo>
                    <a:pt x="55" y="76"/>
                  </a:lnTo>
                  <a:lnTo>
                    <a:pt x="51" y="77"/>
                  </a:lnTo>
                  <a:lnTo>
                    <a:pt x="49" y="77"/>
                  </a:lnTo>
                  <a:lnTo>
                    <a:pt x="45" y="76"/>
                  </a:lnTo>
                  <a:lnTo>
                    <a:pt x="47" y="73"/>
                  </a:lnTo>
                  <a:lnTo>
                    <a:pt x="48" y="70"/>
                  </a:lnTo>
                  <a:lnTo>
                    <a:pt x="47" y="67"/>
                  </a:lnTo>
                  <a:lnTo>
                    <a:pt x="47" y="63"/>
                  </a:lnTo>
                  <a:lnTo>
                    <a:pt x="46" y="60"/>
                  </a:lnTo>
                  <a:lnTo>
                    <a:pt x="44" y="58"/>
                  </a:lnTo>
                  <a:lnTo>
                    <a:pt x="42" y="56"/>
                  </a:lnTo>
                  <a:lnTo>
                    <a:pt x="40" y="53"/>
                  </a:lnTo>
                  <a:lnTo>
                    <a:pt x="37" y="52"/>
                  </a:lnTo>
                  <a:lnTo>
                    <a:pt x="35" y="49"/>
                  </a:lnTo>
                  <a:lnTo>
                    <a:pt x="32" y="49"/>
                  </a:lnTo>
                  <a:lnTo>
                    <a:pt x="29" y="49"/>
                  </a:lnTo>
                  <a:lnTo>
                    <a:pt x="26" y="49"/>
                  </a:lnTo>
                  <a:lnTo>
                    <a:pt x="22" y="51"/>
                  </a:lnTo>
                  <a:lnTo>
                    <a:pt x="20" y="51"/>
                  </a:lnTo>
                  <a:lnTo>
                    <a:pt x="17" y="51"/>
                  </a:lnTo>
                  <a:lnTo>
                    <a:pt x="14" y="51"/>
                  </a:lnTo>
                  <a:lnTo>
                    <a:pt x="11" y="51"/>
                  </a:lnTo>
                  <a:lnTo>
                    <a:pt x="7" y="51"/>
                  </a:lnTo>
                  <a:lnTo>
                    <a:pt x="4" y="51"/>
                  </a:lnTo>
                  <a:lnTo>
                    <a:pt x="4" y="51"/>
                  </a:lnTo>
                  <a:lnTo>
                    <a:pt x="4" y="49"/>
                  </a:lnTo>
                  <a:lnTo>
                    <a:pt x="4" y="48"/>
                  </a:lnTo>
                  <a:lnTo>
                    <a:pt x="3" y="48"/>
                  </a:lnTo>
                  <a:lnTo>
                    <a:pt x="3" y="47"/>
                  </a:lnTo>
                  <a:lnTo>
                    <a:pt x="3" y="47"/>
                  </a:lnTo>
                  <a:lnTo>
                    <a:pt x="2" y="47"/>
                  </a:lnTo>
                  <a:lnTo>
                    <a:pt x="1" y="46"/>
                  </a:lnTo>
                  <a:lnTo>
                    <a:pt x="1" y="46"/>
                  </a:lnTo>
                  <a:lnTo>
                    <a:pt x="0" y="45"/>
                  </a:lnTo>
                  <a:lnTo>
                    <a:pt x="5" y="41"/>
                  </a:lnTo>
                  <a:lnTo>
                    <a:pt x="11" y="38"/>
                  </a:lnTo>
                  <a:lnTo>
                    <a:pt x="16" y="35"/>
                  </a:lnTo>
                  <a:lnTo>
                    <a:pt x="22" y="33"/>
                  </a:lnTo>
                  <a:lnTo>
                    <a:pt x="29" y="31"/>
                  </a:lnTo>
                  <a:lnTo>
                    <a:pt x="35" y="29"/>
                  </a:lnTo>
                  <a:lnTo>
                    <a:pt x="41" y="27"/>
                  </a:lnTo>
                  <a:lnTo>
                    <a:pt x="45" y="23"/>
                  </a:lnTo>
                  <a:lnTo>
                    <a:pt x="48" y="17"/>
                  </a:lnTo>
                  <a:lnTo>
                    <a:pt x="49" y="10"/>
                  </a:lnTo>
                  <a:lnTo>
                    <a:pt x="50" y="8"/>
                  </a:lnTo>
                  <a:lnTo>
                    <a:pt x="51" y="5"/>
                  </a:lnTo>
                  <a:lnTo>
                    <a:pt x="53" y="4"/>
                  </a:lnTo>
                  <a:lnTo>
                    <a:pt x="54" y="4"/>
                  </a:lnTo>
                  <a:lnTo>
                    <a:pt x="56" y="4"/>
                  </a:lnTo>
                  <a:lnTo>
                    <a:pt x="58" y="4"/>
                  </a:lnTo>
                  <a:lnTo>
                    <a:pt x="59" y="3"/>
                  </a:lnTo>
                  <a:lnTo>
                    <a:pt x="61" y="3"/>
                  </a:lnTo>
                  <a:lnTo>
                    <a:pt x="62" y="2"/>
                  </a:lnTo>
                  <a:lnTo>
                    <a:pt x="63" y="0"/>
                  </a:lnTo>
                  <a:lnTo>
                    <a:pt x="68" y="0"/>
                  </a:lnTo>
                  <a:lnTo>
                    <a:pt x="71" y="1"/>
                  </a:lnTo>
                  <a:lnTo>
                    <a:pt x="74" y="1"/>
                  </a:lnTo>
                  <a:lnTo>
                    <a:pt x="76" y="3"/>
                  </a:lnTo>
                  <a:lnTo>
                    <a:pt x="79" y="4"/>
                  </a:lnTo>
                  <a:lnTo>
                    <a:pt x="82" y="6"/>
                  </a:lnTo>
                  <a:lnTo>
                    <a:pt x="84" y="8"/>
                  </a:lnTo>
                  <a:lnTo>
                    <a:pt x="86" y="10"/>
                  </a:lnTo>
                  <a:lnTo>
                    <a:pt x="88" y="12"/>
                  </a:lnTo>
                  <a:lnTo>
                    <a:pt x="90" y="15"/>
                  </a:lnTo>
                  <a:lnTo>
                    <a:pt x="90" y="15"/>
                  </a:lnTo>
                  <a:lnTo>
                    <a:pt x="90" y="14"/>
                  </a:lnTo>
                  <a:close/>
                </a:path>
              </a:pathLst>
            </a:custGeom>
            <a:solidFill>
              <a:srgbClr val="FFFFFF"/>
            </a:solidFill>
            <a:ln w="9525">
              <a:noFill/>
              <a:round/>
              <a:headEnd/>
              <a:tailEnd/>
            </a:ln>
          </p:spPr>
          <p:txBody>
            <a:bodyPr/>
            <a:lstStyle/>
            <a:p>
              <a:endParaRPr lang="en-US"/>
            </a:p>
          </p:txBody>
        </p:sp>
        <p:sp>
          <p:nvSpPr>
            <p:cNvPr id="477247" name="Freeform 63"/>
            <p:cNvSpPr>
              <a:spLocks/>
            </p:cNvSpPr>
            <p:nvPr/>
          </p:nvSpPr>
          <p:spPr bwMode="auto">
            <a:xfrm>
              <a:off x="449" y="2492"/>
              <a:ext cx="34" cy="98"/>
            </a:xfrm>
            <a:custGeom>
              <a:avLst/>
              <a:gdLst/>
              <a:ahLst/>
              <a:cxnLst>
                <a:cxn ang="0">
                  <a:pos x="34" y="51"/>
                </a:cxn>
                <a:cxn ang="0">
                  <a:pos x="31" y="55"/>
                </a:cxn>
                <a:cxn ang="0">
                  <a:pos x="29" y="59"/>
                </a:cxn>
                <a:cxn ang="0">
                  <a:pos x="28" y="64"/>
                </a:cxn>
                <a:cxn ang="0">
                  <a:pos x="26" y="69"/>
                </a:cxn>
                <a:cxn ang="0">
                  <a:pos x="25" y="73"/>
                </a:cxn>
                <a:cxn ang="0">
                  <a:pos x="24" y="79"/>
                </a:cxn>
                <a:cxn ang="0">
                  <a:pos x="23" y="84"/>
                </a:cxn>
                <a:cxn ang="0">
                  <a:pos x="22" y="88"/>
                </a:cxn>
                <a:cxn ang="0">
                  <a:pos x="20" y="94"/>
                </a:cxn>
                <a:cxn ang="0">
                  <a:pos x="18" y="98"/>
                </a:cxn>
                <a:cxn ang="0">
                  <a:pos x="18" y="94"/>
                </a:cxn>
                <a:cxn ang="0">
                  <a:pos x="17" y="90"/>
                </a:cxn>
                <a:cxn ang="0">
                  <a:pos x="16" y="88"/>
                </a:cxn>
                <a:cxn ang="0">
                  <a:pos x="14" y="86"/>
                </a:cxn>
                <a:cxn ang="0">
                  <a:pos x="12" y="84"/>
                </a:cxn>
                <a:cxn ang="0">
                  <a:pos x="10" y="83"/>
                </a:cxn>
                <a:cxn ang="0">
                  <a:pos x="9" y="81"/>
                </a:cxn>
                <a:cxn ang="0">
                  <a:pos x="8" y="79"/>
                </a:cxn>
                <a:cxn ang="0">
                  <a:pos x="6" y="75"/>
                </a:cxn>
                <a:cxn ang="0">
                  <a:pos x="8" y="72"/>
                </a:cxn>
                <a:cxn ang="0">
                  <a:pos x="5" y="66"/>
                </a:cxn>
                <a:cxn ang="0">
                  <a:pos x="3" y="59"/>
                </a:cxn>
                <a:cxn ang="0">
                  <a:pos x="2" y="53"/>
                </a:cxn>
                <a:cxn ang="0">
                  <a:pos x="1" y="45"/>
                </a:cxn>
                <a:cxn ang="0">
                  <a:pos x="0" y="38"/>
                </a:cxn>
                <a:cxn ang="0">
                  <a:pos x="0" y="29"/>
                </a:cxn>
                <a:cxn ang="0">
                  <a:pos x="0" y="22"/>
                </a:cxn>
                <a:cxn ang="0">
                  <a:pos x="0" y="14"/>
                </a:cxn>
                <a:cxn ang="0">
                  <a:pos x="1" y="7"/>
                </a:cxn>
                <a:cxn ang="0">
                  <a:pos x="2" y="0"/>
                </a:cxn>
                <a:cxn ang="0">
                  <a:pos x="5" y="4"/>
                </a:cxn>
                <a:cxn ang="0">
                  <a:pos x="10" y="9"/>
                </a:cxn>
                <a:cxn ang="0">
                  <a:pos x="13" y="14"/>
                </a:cxn>
                <a:cxn ang="0">
                  <a:pos x="17" y="20"/>
                </a:cxn>
                <a:cxn ang="0">
                  <a:pos x="20" y="25"/>
                </a:cxn>
                <a:cxn ang="0">
                  <a:pos x="24" y="30"/>
                </a:cxn>
                <a:cxn ang="0">
                  <a:pos x="27" y="36"/>
                </a:cxn>
                <a:cxn ang="0">
                  <a:pos x="30" y="40"/>
                </a:cxn>
                <a:cxn ang="0">
                  <a:pos x="32" y="45"/>
                </a:cxn>
                <a:cxn ang="0">
                  <a:pos x="34" y="51"/>
                </a:cxn>
                <a:cxn ang="0">
                  <a:pos x="34" y="51"/>
                </a:cxn>
              </a:cxnLst>
              <a:rect l="0" t="0" r="r" b="b"/>
              <a:pathLst>
                <a:path w="34" h="98">
                  <a:moveTo>
                    <a:pt x="34" y="51"/>
                  </a:moveTo>
                  <a:lnTo>
                    <a:pt x="31" y="55"/>
                  </a:lnTo>
                  <a:lnTo>
                    <a:pt x="29" y="59"/>
                  </a:lnTo>
                  <a:lnTo>
                    <a:pt x="28" y="64"/>
                  </a:lnTo>
                  <a:lnTo>
                    <a:pt x="26" y="69"/>
                  </a:lnTo>
                  <a:lnTo>
                    <a:pt x="25" y="73"/>
                  </a:lnTo>
                  <a:lnTo>
                    <a:pt x="24" y="79"/>
                  </a:lnTo>
                  <a:lnTo>
                    <a:pt x="23" y="84"/>
                  </a:lnTo>
                  <a:lnTo>
                    <a:pt x="22" y="88"/>
                  </a:lnTo>
                  <a:lnTo>
                    <a:pt x="20" y="94"/>
                  </a:lnTo>
                  <a:lnTo>
                    <a:pt x="18" y="98"/>
                  </a:lnTo>
                  <a:lnTo>
                    <a:pt x="18" y="94"/>
                  </a:lnTo>
                  <a:lnTo>
                    <a:pt x="17" y="90"/>
                  </a:lnTo>
                  <a:lnTo>
                    <a:pt x="16" y="88"/>
                  </a:lnTo>
                  <a:lnTo>
                    <a:pt x="14" y="86"/>
                  </a:lnTo>
                  <a:lnTo>
                    <a:pt x="12" y="84"/>
                  </a:lnTo>
                  <a:lnTo>
                    <a:pt x="10" y="83"/>
                  </a:lnTo>
                  <a:lnTo>
                    <a:pt x="9" y="81"/>
                  </a:lnTo>
                  <a:lnTo>
                    <a:pt x="8" y="79"/>
                  </a:lnTo>
                  <a:lnTo>
                    <a:pt x="6" y="75"/>
                  </a:lnTo>
                  <a:lnTo>
                    <a:pt x="8" y="72"/>
                  </a:lnTo>
                  <a:lnTo>
                    <a:pt x="5" y="66"/>
                  </a:lnTo>
                  <a:lnTo>
                    <a:pt x="3" y="59"/>
                  </a:lnTo>
                  <a:lnTo>
                    <a:pt x="2" y="53"/>
                  </a:lnTo>
                  <a:lnTo>
                    <a:pt x="1" y="45"/>
                  </a:lnTo>
                  <a:lnTo>
                    <a:pt x="0" y="38"/>
                  </a:lnTo>
                  <a:lnTo>
                    <a:pt x="0" y="29"/>
                  </a:lnTo>
                  <a:lnTo>
                    <a:pt x="0" y="22"/>
                  </a:lnTo>
                  <a:lnTo>
                    <a:pt x="0" y="14"/>
                  </a:lnTo>
                  <a:lnTo>
                    <a:pt x="1" y="7"/>
                  </a:lnTo>
                  <a:lnTo>
                    <a:pt x="2" y="0"/>
                  </a:lnTo>
                  <a:lnTo>
                    <a:pt x="5" y="4"/>
                  </a:lnTo>
                  <a:lnTo>
                    <a:pt x="10" y="9"/>
                  </a:lnTo>
                  <a:lnTo>
                    <a:pt x="13" y="14"/>
                  </a:lnTo>
                  <a:lnTo>
                    <a:pt x="17" y="20"/>
                  </a:lnTo>
                  <a:lnTo>
                    <a:pt x="20" y="25"/>
                  </a:lnTo>
                  <a:lnTo>
                    <a:pt x="24" y="30"/>
                  </a:lnTo>
                  <a:lnTo>
                    <a:pt x="27" y="36"/>
                  </a:lnTo>
                  <a:lnTo>
                    <a:pt x="30" y="40"/>
                  </a:lnTo>
                  <a:lnTo>
                    <a:pt x="32" y="45"/>
                  </a:lnTo>
                  <a:lnTo>
                    <a:pt x="34" y="51"/>
                  </a:lnTo>
                  <a:lnTo>
                    <a:pt x="34" y="51"/>
                  </a:lnTo>
                  <a:close/>
                </a:path>
              </a:pathLst>
            </a:custGeom>
            <a:solidFill>
              <a:srgbClr val="FFFF99"/>
            </a:solidFill>
            <a:ln w="9525">
              <a:noFill/>
              <a:round/>
              <a:headEnd/>
              <a:tailEnd/>
            </a:ln>
          </p:spPr>
          <p:txBody>
            <a:bodyPr/>
            <a:lstStyle/>
            <a:p>
              <a:endParaRPr lang="en-US"/>
            </a:p>
          </p:txBody>
        </p:sp>
        <p:sp>
          <p:nvSpPr>
            <p:cNvPr id="477248" name="Freeform 64"/>
            <p:cNvSpPr>
              <a:spLocks/>
            </p:cNvSpPr>
            <p:nvPr/>
          </p:nvSpPr>
          <p:spPr bwMode="auto">
            <a:xfrm>
              <a:off x="2100" y="2500"/>
              <a:ext cx="151" cy="90"/>
            </a:xfrm>
            <a:custGeom>
              <a:avLst/>
              <a:gdLst/>
              <a:ahLst/>
              <a:cxnLst>
                <a:cxn ang="0">
                  <a:pos x="150" y="28"/>
                </a:cxn>
                <a:cxn ang="0">
                  <a:pos x="150" y="35"/>
                </a:cxn>
                <a:cxn ang="0">
                  <a:pos x="148" y="42"/>
                </a:cxn>
                <a:cxn ang="0">
                  <a:pos x="140" y="53"/>
                </a:cxn>
                <a:cxn ang="0">
                  <a:pos x="118" y="64"/>
                </a:cxn>
                <a:cxn ang="0">
                  <a:pos x="114" y="62"/>
                </a:cxn>
                <a:cxn ang="0">
                  <a:pos x="111" y="62"/>
                </a:cxn>
                <a:cxn ang="0">
                  <a:pos x="108" y="64"/>
                </a:cxn>
                <a:cxn ang="0">
                  <a:pos x="105" y="66"/>
                </a:cxn>
                <a:cxn ang="0">
                  <a:pos x="96" y="70"/>
                </a:cxn>
                <a:cxn ang="0">
                  <a:pos x="85" y="74"/>
                </a:cxn>
                <a:cxn ang="0">
                  <a:pos x="76" y="75"/>
                </a:cxn>
                <a:cxn ang="0">
                  <a:pos x="54" y="84"/>
                </a:cxn>
                <a:cxn ang="0">
                  <a:pos x="32" y="89"/>
                </a:cxn>
                <a:cxn ang="0">
                  <a:pos x="8" y="90"/>
                </a:cxn>
                <a:cxn ang="0">
                  <a:pos x="1" y="72"/>
                </a:cxn>
                <a:cxn ang="0">
                  <a:pos x="6" y="72"/>
                </a:cxn>
                <a:cxn ang="0">
                  <a:pos x="9" y="71"/>
                </a:cxn>
                <a:cxn ang="0">
                  <a:pos x="10" y="66"/>
                </a:cxn>
                <a:cxn ang="0">
                  <a:pos x="12" y="64"/>
                </a:cxn>
                <a:cxn ang="0">
                  <a:pos x="15" y="57"/>
                </a:cxn>
                <a:cxn ang="0">
                  <a:pos x="25" y="57"/>
                </a:cxn>
                <a:cxn ang="0">
                  <a:pos x="36" y="53"/>
                </a:cxn>
                <a:cxn ang="0">
                  <a:pos x="38" y="55"/>
                </a:cxn>
                <a:cxn ang="0">
                  <a:pos x="41" y="53"/>
                </a:cxn>
                <a:cxn ang="0">
                  <a:pos x="44" y="52"/>
                </a:cxn>
                <a:cxn ang="0">
                  <a:pos x="50" y="52"/>
                </a:cxn>
                <a:cxn ang="0">
                  <a:pos x="58" y="50"/>
                </a:cxn>
                <a:cxn ang="0">
                  <a:pos x="67" y="48"/>
                </a:cxn>
                <a:cxn ang="0">
                  <a:pos x="73" y="41"/>
                </a:cxn>
                <a:cxn ang="0">
                  <a:pos x="84" y="42"/>
                </a:cxn>
                <a:cxn ang="0">
                  <a:pos x="97" y="36"/>
                </a:cxn>
                <a:cxn ang="0">
                  <a:pos x="111" y="29"/>
                </a:cxn>
                <a:cxn ang="0">
                  <a:pos x="123" y="22"/>
                </a:cxn>
                <a:cxn ang="0">
                  <a:pos x="124" y="21"/>
                </a:cxn>
                <a:cxn ang="0">
                  <a:pos x="126" y="20"/>
                </a:cxn>
                <a:cxn ang="0">
                  <a:pos x="126" y="18"/>
                </a:cxn>
                <a:cxn ang="0">
                  <a:pos x="125" y="15"/>
                </a:cxn>
                <a:cxn ang="0">
                  <a:pos x="129" y="14"/>
                </a:cxn>
                <a:cxn ang="0">
                  <a:pos x="135" y="13"/>
                </a:cxn>
                <a:cxn ang="0">
                  <a:pos x="139" y="8"/>
                </a:cxn>
                <a:cxn ang="0">
                  <a:pos x="137" y="7"/>
                </a:cxn>
                <a:cxn ang="0">
                  <a:pos x="140" y="8"/>
                </a:cxn>
                <a:cxn ang="0">
                  <a:pos x="140" y="7"/>
                </a:cxn>
                <a:cxn ang="0">
                  <a:pos x="141" y="5"/>
                </a:cxn>
                <a:cxn ang="0">
                  <a:pos x="139" y="3"/>
                </a:cxn>
                <a:cxn ang="0">
                  <a:pos x="143" y="0"/>
                </a:cxn>
                <a:cxn ang="0">
                  <a:pos x="149" y="5"/>
                </a:cxn>
                <a:cxn ang="0">
                  <a:pos x="151" y="17"/>
                </a:cxn>
              </a:cxnLst>
              <a:rect l="0" t="0" r="r" b="b"/>
              <a:pathLst>
                <a:path w="151" h="90">
                  <a:moveTo>
                    <a:pt x="151" y="22"/>
                  </a:moveTo>
                  <a:lnTo>
                    <a:pt x="150" y="24"/>
                  </a:lnTo>
                  <a:lnTo>
                    <a:pt x="150" y="28"/>
                  </a:lnTo>
                  <a:lnTo>
                    <a:pt x="150" y="30"/>
                  </a:lnTo>
                  <a:lnTo>
                    <a:pt x="150" y="33"/>
                  </a:lnTo>
                  <a:lnTo>
                    <a:pt x="150" y="35"/>
                  </a:lnTo>
                  <a:lnTo>
                    <a:pt x="150" y="37"/>
                  </a:lnTo>
                  <a:lnTo>
                    <a:pt x="149" y="41"/>
                  </a:lnTo>
                  <a:lnTo>
                    <a:pt x="148" y="42"/>
                  </a:lnTo>
                  <a:lnTo>
                    <a:pt x="146" y="44"/>
                  </a:lnTo>
                  <a:lnTo>
                    <a:pt x="142" y="45"/>
                  </a:lnTo>
                  <a:lnTo>
                    <a:pt x="140" y="53"/>
                  </a:lnTo>
                  <a:lnTo>
                    <a:pt x="140" y="46"/>
                  </a:lnTo>
                  <a:lnTo>
                    <a:pt x="115" y="58"/>
                  </a:lnTo>
                  <a:lnTo>
                    <a:pt x="118" y="64"/>
                  </a:lnTo>
                  <a:lnTo>
                    <a:pt x="117" y="63"/>
                  </a:lnTo>
                  <a:lnTo>
                    <a:pt x="115" y="62"/>
                  </a:lnTo>
                  <a:lnTo>
                    <a:pt x="114" y="62"/>
                  </a:lnTo>
                  <a:lnTo>
                    <a:pt x="113" y="62"/>
                  </a:lnTo>
                  <a:lnTo>
                    <a:pt x="112" y="62"/>
                  </a:lnTo>
                  <a:lnTo>
                    <a:pt x="111" y="62"/>
                  </a:lnTo>
                  <a:lnTo>
                    <a:pt x="110" y="63"/>
                  </a:lnTo>
                  <a:lnTo>
                    <a:pt x="109" y="63"/>
                  </a:lnTo>
                  <a:lnTo>
                    <a:pt x="108" y="64"/>
                  </a:lnTo>
                  <a:lnTo>
                    <a:pt x="106" y="64"/>
                  </a:lnTo>
                  <a:lnTo>
                    <a:pt x="106" y="66"/>
                  </a:lnTo>
                  <a:lnTo>
                    <a:pt x="105" y="66"/>
                  </a:lnTo>
                  <a:lnTo>
                    <a:pt x="101" y="66"/>
                  </a:lnTo>
                  <a:lnTo>
                    <a:pt x="99" y="68"/>
                  </a:lnTo>
                  <a:lnTo>
                    <a:pt x="96" y="70"/>
                  </a:lnTo>
                  <a:lnTo>
                    <a:pt x="92" y="71"/>
                  </a:lnTo>
                  <a:lnTo>
                    <a:pt x="89" y="73"/>
                  </a:lnTo>
                  <a:lnTo>
                    <a:pt x="85" y="74"/>
                  </a:lnTo>
                  <a:lnTo>
                    <a:pt x="82" y="75"/>
                  </a:lnTo>
                  <a:lnTo>
                    <a:pt x="79" y="76"/>
                  </a:lnTo>
                  <a:lnTo>
                    <a:pt x="76" y="75"/>
                  </a:lnTo>
                  <a:lnTo>
                    <a:pt x="69" y="78"/>
                  </a:lnTo>
                  <a:lnTo>
                    <a:pt x="62" y="81"/>
                  </a:lnTo>
                  <a:lnTo>
                    <a:pt x="54" y="84"/>
                  </a:lnTo>
                  <a:lnTo>
                    <a:pt x="47" y="86"/>
                  </a:lnTo>
                  <a:lnTo>
                    <a:pt x="39" y="88"/>
                  </a:lnTo>
                  <a:lnTo>
                    <a:pt x="32" y="89"/>
                  </a:lnTo>
                  <a:lnTo>
                    <a:pt x="24" y="90"/>
                  </a:lnTo>
                  <a:lnTo>
                    <a:pt x="15" y="90"/>
                  </a:lnTo>
                  <a:lnTo>
                    <a:pt x="8" y="90"/>
                  </a:lnTo>
                  <a:lnTo>
                    <a:pt x="0" y="88"/>
                  </a:lnTo>
                  <a:lnTo>
                    <a:pt x="0" y="72"/>
                  </a:lnTo>
                  <a:lnTo>
                    <a:pt x="1" y="72"/>
                  </a:lnTo>
                  <a:lnTo>
                    <a:pt x="3" y="72"/>
                  </a:lnTo>
                  <a:lnTo>
                    <a:pt x="5" y="72"/>
                  </a:lnTo>
                  <a:lnTo>
                    <a:pt x="6" y="72"/>
                  </a:lnTo>
                  <a:lnTo>
                    <a:pt x="7" y="72"/>
                  </a:lnTo>
                  <a:lnTo>
                    <a:pt x="8" y="72"/>
                  </a:lnTo>
                  <a:lnTo>
                    <a:pt x="9" y="71"/>
                  </a:lnTo>
                  <a:lnTo>
                    <a:pt x="10" y="70"/>
                  </a:lnTo>
                  <a:lnTo>
                    <a:pt x="10" y="68"/>
                  </a:lnTo>
                  <a:lnTo>
                    <a:pt x="10" y="66"/>
                  </a:lnTo>
                  <a:lnTo>
                    <a:pt x="9" y="64"/>
                  </a:lnTo>
                  <a:lnTo>
                    <a:pt x="12" y="70"/>
                  </a:lnTo>
                  <a:lnTo>
                    <a:pt x="12" y="64"/>
                  </a:lnTo>
                  <a:lnTo>
                    <a:pt x="12" y="60"/>
                  </a:lnTo>
                  <a:lnTo>
                    <a:pt x="13" y="58"/>
                  </a:lnTo>
                  <a:lnTo>
                    <a:pt x="15" y="57"/>
                  </a:lnTo>
                  <a:lnTo>
                    <a:pt x="19" y="57"/>
                  </a:lnTo>
                  <a:lnTo>
                    <a:pt x="22" y="57"/>
                  </a:lnTo>
                  <a:lnTo>
                    <a:pt x="25" y="57"/>
                  </a:lnTo>
                  <a:lnTo>
                    <a:pt x="29" y="57"/>
                  </a:lnTo>
                  <a:lnTo>
                    <a:pt x="33" y="56"/>
                  </a:lnTo>
                  <a:lnTo>
                    <a:pt x="36" y="53"/>
                  </a:lnTo>
                  <a:lnTo>
                    <a:pt x="37" y="55"/>
                  </a:lnTo>
                  <a:lnTo>
                    <a:pt x="37" y="55"/>
                  </a:lnTo>
                  <a:lnTo>
                    <a:pt x="38" y="55"/>
                  </a:lnTo>
                  <a:lnTo>
                    <a:pt x="39" y="55"/>
                  </a:lnTo>
                  <a:lnTo>
                    <a:pt x="40" y="55"/>
                  </a:lnTo>
                  <a:lnTo>
                    <a:pt x="41" y="53"/>
                  </a:lnTo>
                  <a:lnTo>
                    <a:pt x="42" y="53"/>
                  </a:lnTo>
                  <a:lnTo>
                    <a:pt x="43" y="53"/>
                  </a:lnTo>
                  <a:lnTo>
                    <a:pt x="44" y="52"/>
                  </a:lnTo>
                  <a:lnTo>
                    <a:pt x="46" y="52"/>
                  </a:lnTo>
                  <a:lnTo>
                    <a:pt x="47" y="53"/>
                  </a:lnTo>
                  <a:lnTo>
                    <a:pt x="50" y="52"/>
                  </a:lnTo>
                  <a:lnTo>
                    <a:pt x="52" y="51"/>
                  </a:lnTo>
                  <a:lnTo>
                    <a:pt x="55" y="51"/>
                  </a:lnTo>
                  <a:lnTo>
                    <a:pt x="58" y="50"/>
                  </a:lnTo>
                  <a:lnTo>
                    <a:pt x="62" y="50"/>
                  </a:lnTo>
                  <a:lnTo>
                    <a:pt x="65" y="49"/>
                  </a:lnTo>
                  <a:lnTo>
                    <a:pt x="67" y="48"/>
                  </a:lnTo>
                  <a:lnTo>
                    <a:pt x="70" y="46"/>
                  </a:lnTo>
                  <a:lnTo>
                    <a:pt x="72" y="44"/>
                  </a:lnTo>
                  <a:lnTo>
                    <a:pt x="73" y="41"/>
                  </a:lnTo>
                  <a:lnTo>
                    <a:pt x="73" y="45"/>
                  </a:lnTo>
                  <a:lnTo>
                    <a:pt x="79" y="43"/>
                  </a:lnTo>
                  <a:lnTo>
                    <a:pt x="84" y="42"/>
                  </a:lnTo>
                  <a:lnTo>
                    <a:pt x="89" y="39"/>
                  </a:lnTo>
                  <a:lnTo>
                    <a:pt x="93" y="38"/>
                  </a:lnTo>
                  <a:lnTo>
                    <a:pt x="97" y="36"/>
                  </a:lnTo>
                  <a:lnTo>
                    <a:pt x="101" y="34"/>
                  </a:lnTo>
                  <a:lnTo>
                    <a:pt x="107" y="31"/>
                  </a:lnTo>
                  <a:lnTo>
                    <a:pt x="111" y="29"/>
                  </a:lnTo>
                  <a:lnTo>
                    <a:pt x="115" y="24"/>
                  </a:lnTo>
                  <a:lnTo>
                    <a:pt x="121" y="21"/>
                  </a:lnTo>
                  <a:lnTo>
                    <a:pt x="123" y="22"/>
                  </a:lnTo>
                  <a:lnTo>
                    <a:pt x="123" y="22"/>
                  </a:lnTo>
                  <a:lnTo>
                    <a:pt x="124" y="22"/>
                  </a:lnTo>
                  <a:lnTo>
                    <a:pt x="124" y="21"/>
                  </a:lnTo>
                  <a:lnTo>
                    <a:pt x="125" y="21"/>
                  </a:lnTo>
                  <a:lnTo>
                    <a:pt x="125" y="20"/>
                  </a:lnTo>
                  <a:lnTo>
                    <a:pt x="126" y="20"/>
                  </a:lnTo>
                  <a:lnTo>
                    <a:pt x="126" y="19"/>
                  </a:lnTo>
                  <a:lnTo>
                    <a:pt x="126" y="19"/>
                  </a:lnTo>
                  <a:lnTo>
                    <a:pt x="126" y="18"/>
                  </a:lnTo>
                  <a:lnTo>
                    <a:pt x="126" y="17"/>
                  </a:lnTo>
                  <a:lnTo>
                    <a:pt x="124" y="16"/>
                  </a:lnTo>
                  <a:lnTo>
                    <a:pt x="125" y="15"/>
                  </a:lnTo>
                  <a:lnTo>
                    <a:pt x="126" y="15"/>
                  </a:lnTo>
                  <a:lnTo>
                    <a:pt x="127" y="14"/>
                  </a:lnTo>
                  <a:lnTo>
                    <a:pt x="129" y="14"/>
                  </a:lnTo>
                  <a:lnTo>
                    <a:pt x="130" y="14"/>
                  </a:lnTo>
                  <a:lnTo>
                    <a:pt x="133" y="14"/>
                  </a:lnTo>
                  <a:lnTo>
                    <a:pt x="135" y="13"/>
                  </a:lnTo>
                  <a:lnTo>
                    <a:pt x="136" y="13"/>
                  </a:lnTo>
                  <a:lnTo>
                    <a:pt x="138" y="10"/>
                  </a:lnTo>
                  <a:lnTo>
                    <a:pt x="139" y="8"/>
                  </a:lnTo>
                  <a:lnTo>
                    <a:pt x="138" y="9"/>
                  </a:lnTo>
                  <a:lnTo>
                    <a:pt x="136" y="7"/>
                  </a:lnTo>
                  <a:lnTo>
                    <a:pt x="137" y="7"/>
                  </a:lnTo>
                  <a:lnTo>
                    <a:pt x="139" y="8"/>
                  </a:lnTo>
                  <a:lnTo>
                    <a:pt x="139" y="8"/>
                  </a:lnTo>
                  <a:lnTo>
                    <a:pt x="140" y="8"/>
                  </a:lnTo>
                  <a:lnTo>
                    <a:pt x="140" y="7"/>
                  </a:lnTo>
                  <a:lnTo>
                    <a:pt x="140" y="7"/>
                  </a:lnTo>
                  <a:lnTo>
                    <a:pt x="140" y="7"/>
                  </a:lnTo>
                  <a:lnTo>
                    <a:pt x="141" y="6"/>
                  </a:lnTo>
                  <a:lnTo>
                    <a:pt x="141" y="6"/>
                  </a:lnTo>
                  <a:lnTo>
                    <a:pt x="141" y="5"/>
                  </a:lnTo>
                  <a:lnTo>
                    <a:pt x="141" y="5"/>
                  </a:lnTo>
                  <a:lnTo>
                    <a:pt x="140" y="5"/>
                  </a:lnTo>
                  <a:lnTo>
                    <a:pt x="139" y="3"/>
                  </a:lnTo>
                  <a:lnTo>
                    <a:pt x="140" y="1"/>
                  </a:lnTo>
                  <a:lnTo>
                    <a:pt x="142" y="0"/>
                  </a:lnTo>
                  <a:lnTo>
                    <a:pt x="143" y="0"/>
                  </a:lnTo>
                  <a:lnTo>
                    <a:pt x="146" y="1"/>
                  </a:lnTo>
                  <a:lnTo>
                    <a:pt x="148" y="2"/>
                  </a:lnTo>
                  <a:lnTo>
                    <a:pt x="149" y="5"/>
                  </a:lnTo>
                  <a:lnTo>
                    <a:pt x="150" y="8"/>
                  </a:lnTo>
                  <a:lnTo>
                    <a:pt x="151" y="13"/>
                  </a:lnTo>
                  <a:lnTo>
                    <a:pt x="151" y="17"/>
                  </a:lnTo>
                  <a:lnTo>
                    <a:pt x="151" y="22"/>
                  </a:lnTo>
                  <a:lnTo>
                    <a:pt x="151" y="22"/>
                  </a:lnTo>
                  <a:close/>
                </a:path>
              </a:pathLst>
            </a:custGeom>
            <a:solidFill>
              <a:srgbClr val="FFFFFF"/>
            </a:solidFill>
            <a:ln w="9525">
              <a:noFill/>
              <a:round/>
              <a:headEnd/>
              <a:tailEnd/>
            </a:ln>
          </p:spPr>
          <p:txBody>
            <a:bodyPr/>
            <a:lstStyle/>
            <a:p>
              <a:endParaRPr lang="en-US"/>
            </a:p>
          </p:txBody>
        </p:sp>
        <p:sp>
          <p:nvSpPr>
            <p:cNvPr id="477249" name="Freeform 65"/>
            <p:cNvSpPr>
              <a:spLocks/>
            </p:cNvSpPr>
            <p:nvPr/>
          </p:nvSpPr>
          <p:spPr bwMode="auto">
            <a:xfrm>
              <a:off x="1508" y="2539"/>
              <a:ext cx="123" cy="50"/>
            </a:xfrm>
            <a:custGeom>
              <a:avLst/>
              <a:gdLst/>
              <a:ahLst/>
              <a:cxnLst>
                <a:cxn ang="0">
                  <a:pos x="47" y="49"/>
                </a:cxn>
                <a:cxn ang="0">
                  <a:pos x="43" y="49"/>
                </a:cxn>
                <a:cxn ang="0">
                  <a:pos x="39" y="50"/>
                </a:cxn>
                <a:cxn ang="0">
                  <a:pos x="34" y="50"/>
                </a:cxn>
                <a:cxn ang="0">
                  <a:pos x="29" y="50"/>
                </a:cxn>
                <a:cxn ang="0">
                  <a:pos x="25" y="50"/>
                </a:cxn>
                <a:cxn ang="0">
                  <a:pos x="19" y="49"/>
                </a:cxn>
                <a:cxn ang="0">
                  <a:pos x="15" y="49"/>
                </a:cxn>
                <a:cxn ang="0">
                  <a:pos x="10" y="48"/>
                </a:cxn>
                <a:cxn ang="0">
                  <a:pos x="4" y="47"/>
                </a:cxn>
                <a:cxn ang="0">
                  <a:pos x="0" y="46"/>
                </a:cxn>
                <a:cxn ang="0">
                  <a:pos x="0" y="38"/>
                </a:cxn>
                <a:cxn ang="0">
                  <a:pos x="11" y="39"/>
                </a:cxn>
                <a:cxn ang="0">
                  <a:pos x="22" y="40"/>
                </a:cxn>
                <a:cxn ang="0">
                  <a:pos x="32" y="40"/>
                </a:cxn>
                <a:cxn ang="0">
                  <a:pos x="43" y="39"/>
                </a:cxn>
                <a:cxn ang="0">
                  <a:pos x="54" y="38"/>
                </a:cxn>
                <a:cxn ang="0">
                  <a:pos x="65" y="36"/>
                </a:cxn>
                <a:cxn ang="0">
                  <a:pos x="74" y="34"/>
                </a:cxn>
                <a:cxn ang="0">
                  <a:pos x="84" y="29"/>
                </a:cxn>
                <a:cxn ang="0">
                  <a:pos x="94" y="25"/>
                </a:cxn>
                <a:cxn ang="0">
                  <a:pos x="102" y="20"/>
                </a:cxn>
                <a:cxn ang="0">
                  <a:pos x="100" y="14"/>
                </a:cxn>
                <a:cxn ang="0">
                  <a:pos x="117" y="7"/>
                </a:cxn>
                <a:cxn ang="0">
                  <a:pos x="115" y="6"/>
                </a:cxn>
                <a:cxn ang="0">
                  <a:pos x="123" y="0"/>
                </a:cxn>
                <a:cxn ang="0">
                  <a:pos x="117" y="10"/>
                </a:cxn>
                <a:cxn ang="0">
                  <a:pos x="112" y="19"/>
                </a:cxn>
                <a:cxn ang="0">
                  <a:pos x="104" y="26"/>
                </a:cxn>
                <a:cxn ang="0">
                  <a:pos x="96" y="32"/>
                </a:cxn>
                <a:cxn ang="0">
                  <a:pos x="88" y="36"/>
                </a:cxn>
                <a:cxn ang="0">
                  <a:pos x="78" y="40"/>
                </a:cxn>
                <a:cxn ang="0">
                  <a:pos x="70" y="42"/>
                </a:cxn>
                <a:cxn ang="0">
                  <a:pos x="62" y="45"/>
                </a:cxn>
                <a:cxn ang="0">
                  <a:pos x="55" y="47"/>
                </a:cxn>
                <a:cxn ang="0">
                  <a:pos x="47" y="49"/>
                </a:cxn>
                <a:cxn ang="0">
                  <a:pos x="47" y="49"/>
                </a:cxn>
              </a:cxnLst>
              <a:rect l="0" t="0" r="r" b="b"/>
              <a:pathLst>
                <a:path w="123" h="50">
                  <a:moveTo>
                    <a:pt x="47" y="49"/>
                  </a:moveTo>
                  <a:lnTo>
                    <a:pt x="43" y="49"/>
                  </a:lnTo>
                  <a:lnTo>
                    <a:pt x="39" y="50"/>
                  </a:lnTo>
                  <a:lnTo>
                    <a:pt x="34" y="50"/>
                  </a:lnTo>
                  <a:lnTo>
                    <a:pt x="29" y="50"/>
                  </a:lnTo>
                  <a:lnTo>
                    <a:pt x="25" y="50"/>
                  </a:lnTo>
                  <a:lnTo>
                    <a:pt x="19" y="49"/>
                  </a:lnTo>
                  <a:lnTo>
                    <a:pt x="15" y="49"/>
                  </a:lnTo>
                  <a:lnTo>
                    <a:pt x="10" y="48"/>
                  </a:lnTo>
                  <a:lnTo>
                    <a:pt x="4" y="47"/>
                  </a:lnTo>
                  <a:lnTo>
                    <a:pt x="0" y="46"/>
                  </a:lnTo>
                  <a:lnTo>
                    <a:pt x="0" y="38"/>
                  </a:lnTo>
                  <a:lnTo>
                    <a:pt x="11" y="39"/>
                  </a:lnTo>
                  <a:lnTo>
                    <a:pt x="22" y="40"/>
                  </a:lnTo>
                  <a:lnTo>
                    <a:pt x="32" y="40"/>
                  </a:lnTo>
                  <a:lnTo>
                    <a:pt x="43" y="39"/>
                  </a:lnTo>
                  <a:lnTo>
                    <a:pt x="54" y="38"/>
                  </a:lnTo>
                  <a:lnTo>
                    <a:pt x="65" y="36"/>
                  </a:lnTo>
                  <a:lnTo>
                    <a:pt x="74" y="34"/>
                  </a:lnTo>
                  <a:lnTo>
                    <a:pt x="84" y="29"/>
                  </a:lnTo>
                  <a:lnTo>
                    <a:pt x="94" y="25"/>
                  </a:lnTo>
                  <a:lnTo>
                    <a:pt x="102" y="20"/>
                  </a:lnTo>
                  <a:lnTo>
                    <a:pt x="100" y="14"/>
                  </a:lnTo>
                  <a:lnTo>
                    <a:pt x="117" y="7"/>
                  </a:lnTo>
                  <a:lnTo>
                    <a:pt x="115" y="6"/>
                  </a:lnTo>
                  <a:lnTo>
                    <a:pt x="123" y="0"/>
                  </a:lnTo>
                  <a:lnTo>
                    <a:pt x="117" y="10"/>
                  </a:lnTo>
                  <a:lnTo>
                    <a:pt x="112" y="19"/>
                  </a:lnTo>
                  <a:lnTo>
                    <a:pt x="104" y="26"/>
                  </a:lnTo>
                  <a:lnTo>
                    <a:pt x="96" y="32"/>
                  </a:lnTo>
                  <a:lnTo>
                    <a:pt x="88" y="36"/>
                  </a:lnTo>
                  <a:lnTo>
                    <a:pt x="78" y="40"/>
                  </a:lnTo>
                  <a:lnTo>
                    <a:pt x="70" y="42"/>
                  </a:lnTo>
                  <a:lnTo>
                    <a:pt x="62" y="45"/>
                  </a:lnTo>
                  <a:lnTo>
                    <a:pt x="55" y="47"/>
                  </a:lnTo>
                  <a:lnTo>
                    <a:pt x="47" y="49"/>
                  </a:lnTo>
                  <a:lnTo>
                    <a:pt x="47" y="49"/>
                  </a:lnTo>
                  <a:close/>
                </a:path>
              </a:pathLst>
            </a:custGeom>
            <a:solidFill>
              <a:srgbClr val="000000"/>
            </a:solidFill>
            <a:ln w="9525">
              <a:noFill/>
              <a:round/>
              <a:headEnd/>
              <a:tailEnd/>
            </a:ln>
          </p:spPr>
          <p:txBody>
            <a:bodyPr/>
            <a:lstStyle/>
            <a:p>
              <a:endParaRPr lang="en-US"/>
            </a:p>
          </p:txBody>
        </p:sp>
        <p:sp>
          <p:nvSpPr>
            <p:cNvPr id="477250" name="Freeform 66"/>
            <p:cNvSpPr>
              <a:spLocks/>
            </p:cNvSpPr>
            <p:nvPr/>
          </p:nvSpPr>
          <p:spPr bwMode="auto">
            <a:xfrm>
              <a:off x="1838" y="2543"/>
              <a:ext cx="3" cy="5"/>
            </a:xfrm>
            <a:custGeom>
              <a:avLst/>
              <a:gdLst/>
              <a:ahLst/>
              <a:cxnLst>
                <a:cxn ang="0">
                  <a:pos x="3" y="1"/>
                </a:cxn>
                <a:cxn ang="0">
                  <a:pos x="3" y="5"/>
                </a:cxn>
                <a:cxn ang="0">
                  <a:pos x="0" y="0"/>
                </a:cxn>
                <a:cxn ang="0">
                  <a:pos x="0" y="0"/>
                </a:cxn>
                <a:cxn ang="0">
                  <a:pos x="1" y="0"/>
                </a:cxn>
                <a:cxn ang="0">
                  <a:pos x="1" y="0"/>
                </a:cxn>
                <a:cxn ang="0">
                  <a:pos x="1" y="0"/>
                </a:cxn>
                <a:cxn ang="0">
                  <a:pos x="2" y="0"/>
                </a:cxn>
                <a:cxn ang="0">
                  <a:pos x="2" y="1"/>
                </a:cxn>
                <a:cxn ang="0">
                  <a:pos x="2" y="1"/>
                </a:cxn>
                <a:cxn ang="0">
                  <a:pos x="3" y="1"/>
                </a:cxn>
                <a:cxn ang="0">
                  <a:pos x="3" y="1"/>
                </a:cxn>
                <a:cxn ang="0">
                  <a:pos x="3" y="2"/>
                </a:cxn>
                <a:cxn ang="0">
                  <a:pos x="3" y="2"/>
                </a:cxn>
                <a:cxn ang="0">
                  <a:pos x="3" y="1"/>
                </a:cxn>
              </a:cxnLst>
              <a:rect l="0" t="0" r="r" b="b"/>
              <a:pathLst>
                <a:path w="3" h="5">
                  <a:moveTo>
                    <a:pt x="3" y="1"/>
                  </a:moveTo>
                  <a:lnTo>
                    <a:pt x="3" y="5"/>
                  </a:lnTo>
                  <a:lnTo>
                    <a:pt x="0" y="0"/>
                  </a:lnTo>
                  <a:lnTo>
                    <a:pt x="0" y="0"/>
                  </a:lnTo>
                  <a:lnTo>
                    <a:pt x="1" y="0"/>
                  </a:lnTo>
                  <a:lnTo>
                    <a:pt x="1" y="0"/>
                  </a:lnTo>
                  <a:lnTo>
                    <a:pt x="1" y="0"/>
                  </a:lnTo>
                  <a:lnTo>
                    <a:pt x="2" y="0"/>
                  </a:lnTo>
                  <a:lnTo>
                    <a:pt x="2" y="1"/>
                  </a:lnTo>
                  <a:lnTo>
                    <a:pt x="2" y="1"/>
                  </a:lnTo>
                  <a:lnTo>
                    <a:pt x="3" y="1"/>
                  </a:lnTo>
                  <a:lnTo>
                    <a:pt x="3" y="1"/>
                  </a:lnTo>
                  <a:lnTo>
                    <a:pt x="3" y="2"/>
                  </a:lnTo>
                  <a:lnTo>
                    <a:pt x="3" y="2"/>
                  </a:lnTo>
                  <a:lnTo>
                    <a:pt x="3" y="1"/>
                  </a:lnTo>
                  <a:close/>
                </a:path>
              </a:pathLst>
            </a:custGeom>
            <a:solidFill>
              <a:srgbClr val="FFFFFF"/>
            </a:solidFill>
            <a:ln w="9525">
              <a:noFill/>
              <a:round/>
              <a:headEnd/>
              <a:tailEnd/>
            </a:ln>
          </p:spPr>
          <p:txBody>
            <a:bodyPr/>
            <a:lstStyle/>
            <a:p>
              <a:endParaRPr lang="en-US"/>
            </a:p>
          </p:txBody>
        </p:sp>
        <p:sp>
          <p:nvSpPr>
            <p:cNvPr id="477251" name="Freeform 67"/>
            <p:cNvSpPr>
              <a:spLocks/>
            </p:cNvSpPr>
            <p:nvPr/>
          </p:nvSpPr>
          <p:spPr bwMode="auto">
            <a:xfrm>
              <a:off x="1996" y="2545"/>
              <a:ext cx="9" cy="5"/>
            </a:xfrm>
            <a:custGeom>
              <a:avLst/>
              <a:gdLst/>
              <a:ahLst/>
              <a:cxnLst>
                <a:cxn ang="0">
                  <a:pos x="0" y="3"/>
                </a:cxn>
                <a:cxn ang="0">
                  <a:pos x="2" y="0"/>
                </a:cxn>
                <a:cxn ang="0">
                  <a:pos x="9" y="5"/>
                </a:cxn>
                <a:cxn ang="0">
                  <a:pos x="1" y="3"/>
                </a:cxn>
                <a:cxn ang="0">
                  <a:pos x="1" y="3"/>
                </a:cxn>
                <a:cxn ang="0">
                  <a:pos x="0" y="3"/>
                </a:cxn>
              </a:cxnLst>
              <a:rect l="0" t="0" r="r" b="b"/>
              <a:pathLst>
                <a:path w="9" h="5">
                  <a:moveTo>
                    <a:pt x="0" y="3"/>
                  </a:moveTo>
                  <a:lnTo>
                    <a:pt x="2" y="0"/>
                  </a:lnTo>
                  <a:lnTo>
                    <a:pt x="9" y="5"/>
                  </a:lnTo>
                  <a:lnTo>
                    <a:pt x="1" y="3"/>
                  </a:lnTo>
                  <a:lnTo>
                    <a:pt x="1" y="3"/>
                  </a:lnTo>
                  <a:lnTo>
                    <a:pt x="0" y="3"/>
                  </a:lnTo>
                  <a:close/>
                </a:path>
              </a:pathLst>
            </a:custGeom>
            <a:solidFill>
              <a:srgbClr val="000000"/>
            </a:solidFill>
            <a:ln w="9525">
              <a:noFill/>
              <a:round/>
              <a:headEnd/>
              <a:tailEnd/>
            </a:ln>
          </p:spPr>
          <p:txBody>
            <a:bodyPr/>
            <a:lstStyle/>
            <a:p>
              <a:endParaRPr lang="en-US"/>
            </a:p>
          </p:txBody>
        </p:sp>
        <p:sp>
          <p:nvSpPr>
            <p:cNvPr id="477252" name="Freeform 68"/>
            <p:cNvSpPr>
              <a:spLocks/>
            </p:cNvSpPr>
            <p:nvPr/>
          </p:nvSpPr>
          <p:spPr bwMode="auto">
            <a:xfrm>
              <a:off x="1523" y="2580"/>
              <a:ext cx="98" cy="51"/>
            </a:xfrm>
            <a:custGeom>
              <a:avLst/>
              <a:gdLst/>
              <a:ahLst/>
              <a:cxnLst>
                <a:cxn ang="0">
                  <a:pos x="98" y="5"/>
                </a:cxn>
                <a:cxn ang="0">
                  <a:pos x="94" y="9"/>
                </a:cxn>
                <a:cxn ang="0">
                  <a:pos x="88" y="12"/>
                </a:cxn>
                <a:cxn ang="0">
                  <a:pos x="84" y="14"/>
                </a:cxn>
                <a:cxn ang="0">
                  <a:pos x="82" y="19"/>
                </a:cxn>
                <a:cxn ang="0">
                  <a:pos x="81" y="20"/>
                </a:cxn>
                <a:cxn ang="0">
                  <a:pos x="81" y="27"/>
                </a:cxn>
                <a:cxn ang="0">
                  <a:pos x="66" y="37"/>
                </a:cxn>
                <a:cxn ang="0">
                  <a:pos x="63" y="35"/>
                </a:cxn>
                <a:cxn ang="0">
                  <a:pos x="61" y="36"/>
                </a:cxn>
                <a:cxn ang="0">
                  <a:pos x="60" y="37"/>
                </a:cxn>
                <a:cxn ang="0">
                  <a:pos x="59" y="39"/>
                </a:cxn>
                <a:cxn ang="0">
                  <a:pos x="57" y="38"/>
                </a:cxn>
                <a:cxn ang="0">
                  <a:pos x="58" y="42"/>
                </a:cxn>
                <a:cxn ang="0">
                  <a:pos x="56" y="44"/>
                </a:cxn>
                <a:cxn ang="0">
                  <a:pos x="54" y="44"/>
                </a:cxn>
                <a:cxn ang="0">
                  <a:pos x="52" y="44"/>
                </a:cxn>
                <a:cxn ang="0">
                  <a:pos x="51" y="45"/>
                </a:cxn>
                <a:cxn ang="0">
                  <a:pos x="44" y="43"/>
                </a:cxn>
                <a:cxn ang="0">
                  <a:pos x="45" y="43"/>
                </a:cxn>
                <a:cxn ang="0">
                  <a:pos x="45" y="42"/>
                </a:cxn>
                <a:cxn ang="0">
                  <a:pos x="46" y="41"/>
                </a:cxn>
                <a:cxn ang="0">
                  <a:pos x="46" y="41"/>
                </a:cxn>
                <a:cxn ang="0">
                  <a:pos x="44" y="38"/>
                </a:cxn>
                <a:cxn ang="0">
                  <a:pos x="42" y="40"/>
                </a:cxn>
                <a:cxn ang="0">
                  <a:pos x="41" y="42"/>
                </a:cxn>
                <a:cxn ang="0">
                  <a:pos x="41" y="44"/>
                </a:cxn>
                <a:cxn ang="0">
                  <a:pos x="40" y="47"/>
                </a:cxn>
                <a:cxn ang="0">
                  <a:pos x="40" y="50"/>
                </a:cxn>
                <a:cxn ang="0">
                  <a:pos x="38" y="49"/>
                </a:cxn>
                <a:cxn ang="0">
                  <a:pos x="36" y="48"/>
                </a:cxn>
                <a:cxn ang="0">
                  <a:pos x="36" y="47"/>
                </a:cxn>
                <a:cxn ang="0">
                  <a:pos x="34" y="45"/>
                </a:cxn>
                <a:cxn ang="0">
                  <a:pos x="32" y="42"/>
                </a:cxn>
                <a:cxn ang="0">
                  <a:pos x="31" y="43"/>
                </a:cxn>
                <a:cxn ang="0">
                  <a:pos x="30" y="45"/>
                </a:cxn>
                <a:cxn ang="0">
                  <a:pos x="30" y="47"/>
                </a:cxn>
                <a:cxn ang="0">
                  <a:pos x="29" y="49"/>
                </a:cxn>
                <a:cxn ang="0">
                  <a:pos x="30" y="51"/>
                </a:cxn>
                <a:cxn ang="0">
                  <a:pos x="25" y="47"/>
                </a:cxn>
                <a:cxn ang="0">
                  <a:pos x="17" y="47"/>
                </a:cxn>
                <a:cxn ang="0">
                  <a:pos x="10" y="47"/>
                </a:cxn>
                <a:cxn ang="0">
                  <a:pos x="3" y="44"/>
                </a:cxn>
                <a:cxn ang="0">
                  <a:pos x="0" y="37"/>
                </a:cxn>
                <a:cxn ang="0">
                  <a:pos x="12" y="38"/>
                </a:cxn>
                <a:cxn ang="0">
                  <a:pos x="26" y="39"/>
                </a:cxn>
                <a:cxn ang="0">
                  <a:pos x="41" y="38"/>
                </a:cxn>
                <a:cxn ang="0">
                  <a:pos x="54" y="33"/>
                </a:cxn>
                <a:cxn ang="0">
                  <a:pos x="63" y="23"/>
                </a:cxn>
                <a:cxn ang="0">
                  <a:pos x="69" y="22"/>
                </a:cxn>
                <a:cxn ang="0">
                  <a:pos x="74" y="19"/>
                </a:cxn>
                <a:cxn ang="0">
                  <a:pos x="79" y="14"/>
                </a:cxn>
                <a:cxn ang="0">
                  <a:pos x="83" y="10"/>
                </a:cxn>
                <a:cxn ang="0">
                  <a:pos x="87" y="6"/>
                </a:cxn>
                <a:cxn ang="0">
                  <a:pos x="90" y="7"/>
                </a:cxn>
                <a:cxn ang="0">
                  <a:pos x="91" y="5"/>
                </a:cxn>
                <a:cxn ang="0">
                  <a:pos x="93" y="1"/>
                </a:cxn>
                <a:cxn ang="0">
                  <a:pos x="94" y="0"/>
                </a:cxn>
                <a:cxn ang="0">
                  <a:pos x="97" y="0"/>
                </a:cxn>
                <a:cxn ang="0">
                  <a:pos x="98" y="0"/>
                </a:cxn>
              </a:cxnLst>
              <a:rect l="0" t="0" r="r" b="b"/>
              <a:pathLst>
                <a:path w="98" h="51">
                  <a:moveTo>
                    <a:pt x="98" y="0"/>
                  </a:moveTo>
                  <a:lnTo>
                    <a:pt x="98" y="5"/>
                  </a:lnTo>
                  <a:lnTo>
                    <a:pt x="96" y="7"/>
                  </a:lnTo>
                  <a:lnTo>
                    <a:pt x="94" y="9"/>
                  </a:lnTo>
                  <a:lnTo>
                    <a:pt x="91" y="10"/>
                  </a:lnTo>
                  <a:lnTo>
                    <a:pt x="88" y="12"/>
                  </a:lnTo>
                  <a:lnTo>
                    <a:pt x="86" y="13"/>
                  </a:lnTo>
                  <a:lnTo>
                    <a:pt x="84" y="14"/>
                  </a:lnTo>
                  <a:lnTo>
                    <a:pt x="83" y="16"/>
                  </a:lnTo>
                  <a:lnTo>
                    <a:pt x="82" y="19"/>
                  </a:lnTo>
                  <a:lnTo>
                    <a:pt x="82" y="23"/>
                  </a:lnTo>
                  <a:lnTo>
                    <a:pt x="81" y="20"/>
                  </a:lnTo>
                  <a:lnTo>
                    <a:pt x="76" y="24"/>
                  </a:lnTo>
                  <a:lnTo>
                    <a:pt x="81" y="27"/>
                  </a:lnTo>
                  <a:lnTo>
                    <a:pt x="66" y="29"/>
                  </a:lnTo>
                  <a:lnTo>
                    <a:pt x="66" y="37"/>
                  </a:lnTo>
                  <a:lnTo>
                    <a:pt x="65" y="35"/>
                  </a:lnTo>
                  <a:lnTo>
                    <a:pt x="63" y="35"/>
                  </a:lnTo>
                  <a:lnTo>
                    <a:pt x="62" y="35"/>
                  </a:lnTo>
                  <a:lnTo>
                    <a:pt x="61" y="36"/>
                  </a:lnTo>
                  <a:lnTo>
                    <a:pt x="61" y="36"/>
                  </a:lnTo>
                  <a:lnTo>
                    <a:pt x="60" y="37"/>
                  </a:lnTo>
                  <a:lnTo>
                    <a:pt x="60" y="38"/>
                  </a:lnTo>
                  <a:lnTo>
                    <a:pt x="59" y="39"/>
                  </a:lnTo>
                  <a:lnTo>
                    <a:pt x="58" y="39"/>
                  </a:lnTo>
                  <a:lnTo>
                    <a:pt x="57" y="38"/>
                  </a:lnTo>
                  <a:lnTo>
                    <a:pt x="58" y="41"/>
                  </a:lnTo>
                  <a:lnTo>
                    <a:pt x="58" y="42"/>
                  </a:lnTo>
                  <a:lnTo>
                    <a:pt x="57" y="43"/>
                  </a:lnTo>
                  <a:lnTo>
                    <a:pt x="56" y="44"/>
                  </a:lnTo>
                  <a:lnTo>
                    <a:pt x="55" y="44"/>
                  </a:lnTo>
                  <a:lnTo>
                    <a:pt x="54" y="44"/>
                  </a:lnTo>
                  <a:lnTo>
                    <a:pt x="53" y="44"/>
                  </a:lnTo>
                  <a:lnTo>
                    <a:pt x="52" y="44"/>
                  </a:lnTo>
                  <a:lnTo>
                    <a:pt x="51" y="44"/>
                  </a:lnTo>
                  <a:lnTo>
                    <a:pt x="51" y="45"/>
                  </a:lnTo>
                  <a:lnTo>
                    <a:pt x="44" y="44"/>
                  </a:lnTo>
                  <a:lnTo>
                    <a:pt x="44" y="43"/>
                  </a:lnTo>
                  <a:lnTo>
                    <a:pt x="44" y="43"/>
                  </a:lnTo>
                  <a:lnTo>
                    <a:pt x="45" y="43"/>
                  </a:lnTo>
                  <a:lnTo>
                    <a:pt x="45" y="42"/>
                  </a:lnTo>
                  <a:lnTo>
                    <a:pt x="45" y="42"/>
                  </a:lnTo>
                  <a:lnTo>
                    <a:pt x="45" y="42"/>
                  </a:lnTo>
                  <a:lnTo>
                    <a:pt x="46" y="41"/>
                  </a:lnTo>
                  <a:lnTo>
                    <a:pt x="46" y="41"/>
                  </a:lnTo>
                  <a:lnTo>
                    <a:pt x="46" y="41"/>
                  </a:lnTo>
                  <a:lnTo>
                    <a:pt x="45" y="40"/>
                  </a:lnTo>
                  <a:lnTo>
                    <a:pt x="44" y="38"/>
                  </a:lnTo>
                  <a:lnTo>
                    <a:pt x="43" y="39"/>
                  </a:lnTo>
                  <a:lnTo>
                    <a:pt x="42" y="40"/>
                  </a:lnTo>
                  <a:lnTo>
                    <a:pt x="41" y="41"/>
                  </a:lnTo>
                  <a:lnTo>
                    <a:pt x="41" y="42"/>
                  </a:lnTo>
                  <a:lnTo>
                    <a:pt x="41" y="43"/>
                  </a:lnTo>
                  <a:lnTo>
                    <a:pt x="41" y="44"/>
                  </a:lnTo>
                  <a:lnTo>
                    <a:pt x="40" y="45"/>
                  </a:lnTo>
                  <a:lnTo>
                    <a:pt x="40" y="47"/>
                  </a:lnTo>
                  <a:lnTo>
                    <a:pt x="40" y="48"/>
                  </a:lnTo>
                  <a:lnTo>
                    <a:pt x="40" y="50"/>
                  </a:lnTo>
                  <a:lnTo>
                    <a:pt x="39" y="49"/>
                  </a:lnTo>
                  <a:lnTo>
                    <a:pt x="38" y="49"/>
                  </a:lnTo>
                  <a:lnTo>
                    <a:pt x="37" y="49"/>
                  </a:lnTo>
                  <a:lnTo>
                    <a:pt x="36" y="48"/>
                  </a:lnTo>
                  <a:lnTo>
                    <a:pt x="36" y="48"/>
                  </a:lnTo>
                  <a:lnTo>
                    <a:pt x="36" y="47"/>
                  </a:lnTo>
                  <a:lnTo>
                    <a:pt x="34" y="47"/>
                  </a:lnTo>
                  <a:lnTo>
                    <a:pt x="34" y="45"/>
                  </a:lnTo>
                  <a:lnTo>
                    <a:pt x="33" y="43"/>
                  </a:lnTo>
                  <a:lnTo>
                    <a:pt x="32" y="42"/>
                  </a:lnTo>
                  <a:lnTo>
                    <a:pt x="32" y="42"/>
                  </a:lnTo>
                  <a:lnTo>
                    <a:pt x="31" y="43"/>
                  </a:lnTo>
                  <a:lnTo>
                    <a:pt x="31" y="44"/>
                  </a:lnTo>
                  <a:lnTo>
                    <a:pt x="30" y="45"/>
                  </a:lnTo>
                  <a:lnTo>
                    <a:pt x="30" y="45"/>
                  </a:lnTo>
                  <a:lnTo>
                    <a:pt x="30" y="47"/>
                  </a:lnTo>
                  <a:lnTo>
                    <a:pt x="29" y="48"/>
                  </a:lnTo>
                  <a:lnTo>
                    <a:pt x="29" y="49"/>
                  </a:lnTo>
                  <a:lnTo>
                    <a:pt x="30" y="50"/>
                  </a:lnTo>
                  <a:lnTo>
                    <a:pt x="30" y="51"/>
                  </a:lnTo>
                  <a:lnTo>
                    <a:pt x="28" y="49"/>
                  </a:lnTo>
                  <a:lnTo>
                    <a:pt x="25" y="47"/>
                  </a:lnTo>
                  <a:lnTo>
                    <a:pt x="22" y="47"/>
                  </a:lnTo>
                  <a:lnTo>
                    <a:pt x="17" y="47"/>
                  </a:lnTo>
                  <a:lnTo>
                    <a:pt x="13" y="47"/>
                  </a:lnTo>
                  <a:lnTo>
                    <a:pt x="10" y="47"/>
                  </a:lnTo>
                  <a:lnTo>
                    <a:pt x="5" y="47"/>
                  </a:lnTo>
                  <a:lnTo>
                    <a:pt x="3" y="44"/>
                  </a:lnTo>
                  <a:lnTo>
                    <a:pt x="1" y="41"/>
                  </a:lnTo>
                  <a:lnTo>
                    <a:pt x="0" y="37"/>
                  </a:lnTo>
                  <a:lnTo>
                    <a:pt x="5" y="37"/>
                  </a:lnTo>
                  <a:lnTo>
                    <a:pt x="12" y="38"/>
                  </a:lnTo>
                  <a:lnTo>
                    <a:pt x="18" y="38"/>
                  </a:lnTo>
                  <a:lnTo>
                    <a:pt x="26" y="39"/>
                  </a:lnTo>
                  <a:lnTo>
                    <a:pt x="33" y="39"/>
                  </a:lnTo>
                  <a:lnTo>
                    <a:pt x="41" y="38"/>
                  </a:lnTo>
                  <a:lnTo>
                    <a:pt x="48" y="36"/>
                  </a:lnTo>
                  <a:lnTo>
                    <a:pt x="54" y="33"/>
                  </a:lnTo>
                  <a:lnTo>
                    <a:pt x="59" y="28"/>
                  </a:lnTo>
                  <a:lnTo>
                    <a:pt x="63" y="23"/>
                  </a:lnTo>
                  <a:lnTo>
                    <a:pt x="67" y="23"/>
                  </a:lnTo>
                  <a:lnTo>
                    <a:pt x="69" y="22"/>
                  </a:lnTo>
                  <a:lnTo>
                    <a:pt x="72" y="21"/>
                  </a:lnTo>
                  <a:lnTo>
                    <a:pt x="74" y="19"/>
                  </a:lnTo>
                  <a:lnTo>
                    <a:pt x="76" y="16"/>
                  </a:lnTo>
                  <a:lnTo>
                    <a:pt x="79" y="14"/>
                  </a:lnTo>
                  <a:lnTo>
                    <a:pt x="81" y="12"/>
                  </a:lnTo>
                  <a:lnTo>
                    <a:pt x="83" y="10"/>
                  </a:lnTo>
                  <a:lnTo>
                    <a:pt x="85" y="8"/>
                  </a:lnTo>
                  <a:lnTo>
                    <a:pt x="87" y="6"/>
                  </a:lnTo>
                  <a:lnTo>
                    <a:pt x="89" y="8"/>
                  </a:lnTo>
                  <a:lnTo>
                    <a:pt x="90" y="7"/>
                  </a:lnTo>
                  <a:lnTo>
                    <a:pt x="90" y="6"/>
                  </a:lnTo>
                  <a:lnTo>
                    <a:pt x="91" y="5"/>
                  </a:lnTo>
                  <a:lnTo>
                    <a:pt x="91" y="2"/>
                  </a:lnTo>
                  <a:lnTo>
                    <a:pt x="93" y="1"/>
                  </a:lnTo>
                  <a:lnTo>
                    <a:pt x="93" y="0"/>
                  </a:lnTo>
                  <a:lnTo>
                    <a:pt x="94" y="0"/>
                  </a:lnTo>
                  <a:lnTo>
                    <a:pt x="95" y="0"/>
                  </a:lnTo>
                  <a:lnTo>
                    <a:pt x="97" y="0"/>
                  </a:lnTo>
                  <a:lnTo>
                    <a:pt x="98" y="0"/>
                  </a:lnTo>
                  <a:lnTo>
                    <a:pt x="98" y="0"/>
                  </a:lnTo>
                  <a:close/>
                </a:path>
              </a:pathLst>
            </a:custGeom>
            <a:solidFill>
              <a:srgbClr val="000000"/>
            </a:solidFill>
            <a:ln w="9525">
              <a:noFill/>
              <a:round/>
              <a:headEnd/>
              <a:tailEnd/>
            </a:ln>
          </p:spPr>
          <p:txBody>
            <a:bodyPr/>
            <a:lstStyle/>
            <a:p>
              <a:endParaRPr lang="en-US"/>
            </a:p>
          </p:txBody>
        </p:sp>
        <p:sp>
          <p:nvSpPr>
            <p:cNvPr id="477253" name="Freeform 69"/>
            <p:cNvSpPr>
              <a:spLocks/>
            </p:cNvSpPr>
            <p:nvPr/>
          </p:nvSpPr>
          <p:spPr bwMode="auto">
            <a:xfrm>
              <a:off x="422" y="2598"/>
              <a:ext cx="35" cy="82"/>
            </a:xfrm>
            <a:custGeom>
              <a:avLst/>
              <a:gdLst/>
              <a:ahLst/>
              <a:cxnLst>
                <a:cxn ang="0">
                  <a:pos x="33" y="62"/>
                </a:cxn>
                <a:cxn ang="0">
                  <a:pos x="32" y="64"/>
                </a:cxn>
                <a:cxn ang="0">
                  <a:pos x="30" y="65"/>
                </a:cxn>
                <a:cxn ang="0">
                  <a:pos x="28" y="67"/>
                </a:cxn>
                <a:cxn ang="0">
                  <a:pos x="26" y="68"/>
                </a:cxn>
                <a:cxn ang="0">
                  <a:pos x="24" y="70"/>
                </a:cxn>
                <a:cxn ang="0">
                  <a:pos x="22" y="73"/>
                </a:cxn>
                <a:cxn ang="0">
                  <a:pos x="21" y="75"/>
                </a:cxn>
                <a:cxn ang="0">
                  <a:pos x="18" y="77"/>
                </a:cxn>
                <a:cxn ang="0">
                  <a:pos x="18" y="79"/>
                </a:cxn>
                <a:cxn ang="0">
                  <a:pos x="17" y="82"/>
                </a:cxn>
                <a:cxn ang="0">
                  <a:pos x="15" y="74"/>
                </a:cxn>
                <a:cxn ang="0">
                  <a:pos x="12" y="66"/>
                </a:cxn>
                <a:cxn ang="0">
                  <a:pos x="10" y="59"/>
                </a:cxn>
                <a:cxn ang="0">
                  <a:pos x="9" y="50"/>
                </a:cxn>
                <a:cxn ang="0">
                  <a:pos x="8" y="43"/>
                </a:cxn>
                <a:cxn ang="0">
                  <a:pos x="7" y="34"/>
                </a:cxn>
                <a:cxn ang="0">
                  <a:pos x="4" y="26"/>
                </a:cxn>
                <a:cxn ang="0">
                  <a:pos x="3" y="18"/>
                </a:cxn>
                <a:cxn ang="0">
                  <a:pos x="1" y="8"/>
                </a:cxn>
                <a:cxn ang="0">
                  <a:pos x="0" y="0"/>
                </a:cxn>
                <a:cxn ang="0">
                  <a:pos x="4" y="5"/>
                </a:cxn>
                <a:cxn ang="0">
                  <a:pos x="9" y="11"/>
                </a:cxn>
                <a:cxn ang="0">
                  <a:pos x="13" y="17"/>
                </a:cxn>
                <a:cxn ang="0">
                  <a:pos x="17" y="23"/>
                </a:cxn>
                <a:cxn ang="0">
                  <a:pos x="22" y="30"/>
                </a:cxn>
                <a:cxn ang="0">
                  <a:pos x="25" y="36"/>
                </a:cxn>
                <a:cxn ang="0">
                  <a:pos x="28" y="43"/>
                </a:cxn>
                <a:cxn ang="0">
                  <a:pos x="31" y="49"/>
                </a:cxn>
                <a:cxn ang="0">
                  <a:pos x="33" y="55"/>
                </a:cxn>
                <a:cxn ang="0">
                  <a:pos x="35" y="62"/>
                </a:cxn>
                <a:cxn ang="0">
                  <a:pos x="35" y="62"/>
                </a:cxn>
                <a:cxn ang="0">
                  <a:pos x="33" y="62"/>
                </a:cxn>
              </a:cxnLst>
              <a:rect l="0" t="0" r="r" b="b"/>
              <a:pathLst>
                <a:path w="35" h="82">
                  <a:moveTo>
                    <a:pt x="33" y="62"/>
                  </a:moveTo>
                  <a:lnTo>
                    <a:pt x="32" y="64"/>
                  </a:lnTo>
                  <a:lnTo>
                    <a:pt x="30" y="65"/>
                  </a:lnTo>
                  <a:lnTo>
                    <a:pt x="28" y="67"/>
                  </a:lnTo>
                  <a:lnTo>
                    <a:pt x="26" y="68"/>
                  </a:lnTo>
                  <a:lnTo>
                    <a:pt x="24" y="70"/>
                  </a:lnTo>
                  <a:lnTo>
                    <a:pt x="22" y="73"/>
                  </a:lnTo>
                  <a:lnTo>
                    <a:pt x="21" y="75"/>
                  </a:lnTo>
                  <a:lnTo>
                    <a:pt x="18" y="77"/>
                  </a:lnTo>
                  <a:lnTo>
                    <a:pt x="18" y="79"/>
                  </a:lnTo>
                  <a:lnTo>
                    <a:pt x="17" y="82"/>
                  </a:lnTo>
                  <a:lnTo>
                    <a:pt x="15" y="74"/>
                  </a:lnTo>
                  <a:lnTo>
                    <a:pt x="12" y="66"/>
                  </a:lnTo>
                  <a:lnTo>
                    <a:pt x="10" y="59"/>
                  </a:lnTo>
                  <a:lnTo>
                    <a:pt x="9" y="50"/>
                  </a:lnTo>
                  <a:lnTo>
                    <a:pt x="8" y="43"/>
                  </a:lnTo>
                  <a:lnTo>
                    <a:pt x="7" y="34"/>
                  </a:lnTo>
                  <a:lnTo>
                    <a:pt x="4" y="26"/>
                  </a:lnTo>
                  <a:lnTo>
                    <a:pt x="3" y="18"/>
                  </a:lnTo>
                  <a:lnTo>
                    <a:pt x="1" y="8"/>
                  </a:lnTo>
                  <a:lnTo>
                    <a:pt x="0" y="0"/>
                  </a:lnTo>
                  <a:lnTo>
                    <a:pt x="4" y="5"/>
                  </a:lnTo>
                  <a:lnTo>
                    <a:pt x="9" y="11"/>
                  </a:lnTo>
                  <a:lnTo>
                    <a:pt x="13" y="17"/>
                  </a:lnTo>
                  <a:lnTo>
                    <a:pt x="17" y="23"/>
                  </a:lnTo>
                  <a:lnTo>
                    <a:pt x="22" y="30"/>
                  </a:lnTo>
                  <a:lnTo>
                    <a:pt x="25" y="36"/>
                  </a:lnTo>
                  <a:lnTo>
                    <a:pt x="28" y="43"/>
                  </a:lnTo>
                  <a:lnTo>
                    <a:pt x="31" y="49"/>
                  </a:lnTo>
                  <a:lnTo>
                    <a:pt x="33" y="55"/>
                  </a:lnTo>
                  <a:lnTo>
                    <a:pt x="35" y="62"/>
                  </a:lnTo>
                  <a:lnTo>
                    <a:pt x="35" y="62"/>
                  </a:lnTo>
                  <a:lnTo>
                    <a:pt x="33" y="62"/>
                  </a:lnTo>
                  <a:close/>
                </a:path>
              </a:pathLst>
            </a:custGeom>
            <a:solidFill>
              <a:srgbClr val="FFFFFF"/>
            </a:solidFill>
            <a:ln w="9525">
              <a:noFill/>
              <a:round/>
              <a:headEnd/>
              <a:tailEnd/>
            </a:ln>
          </p:spPr>
          <p:txBody>
            <a:bodyPr/>
            <a:lstStyle/>
            <a:p>
              <a:endParaRPr lang="en-US"/>
            </a:p>
          </p:txBody>
        </p:sp>
        <p:sp>
          <p:nvSpPr>
            <p:cNvPr id="477254" name="Freeform 70"/>
            <p:cNvSpPr>
              <a:spLocks/>
            </p:cNvSpPr>
            <p:nvPr/>
          </p:nvSpPr>
          <p:spPr bwMode="auto">
            <a:xfrm>
              <a:off x="2545" y="2616"/>
              <a:ext cx="71" cy="93"/>
            </a:xfrm>
            <a:custGeom>
              <a:avLst/>
              <a:gdLst/>
              <a:ahLst/>
              <a:cxnLst>
                <a:cxn ang="0">
                  <a:pos x="54" y="16"/>
                </a:cxn>
                <a:cxn ang="0">
                  <a:pos x="57" y="19"/>
                </a:cxn>
                <a:cxn ang="0">
                  <a:pos x="62" y="23"/>
                </a:cxn>
                <a:cxn ang="0">
                  <a:pos x="66" y="27"/>
                </a:cxn>
                <a:cxn ang="0">
                  <a:pos x="70" y="30"/>
                </a:cxn>
                <a:cxn ang="0">
                  <a:pos x="71" y="35"/>
                </a:cxn>
                <a:cxn ang="0">
                  <a:pos x="71" y="43"/>
                </a:cxn>
                <a:cxn ang="0">
                  <a:pos x="70" y="50"/>
                </a:cxn>
                <a:cxn ang="0">
                  <a:pos x="67" y="58"/>
                </a:cxn>
                <a:cxn ang="0">
                  <a:pos x="64" y="64"/>
                </a:cxn>
                <a:cxn ang="0">
                  <a:pos x="56" y="68"/>
                </a:cxn>
                <a:cxn ang="0">
                  <a:pos x="53" y="72"/>
                </a:cxn>
                <a:cxn ang="0">
                  <a:pos x="49" y="80"/>
                </a:cxn>
                <a:cxn ang="0">
                  <a:pos x="42" y="89"/>
                </a:cxn>
                <a:cxn ang="0">
                  <a:pos x="33" y="93"/>
                </a:cxn>
                <a:cxn ang="0">
                  <a:pos x="21" y="89"/>
                </a:cxn>
                <a:cxn ang="0">
                  <a:pos x="16" y="87"/>
                </a:cxn>
                <a:cxn ang="0">
                  <a:pos x="10" y="83"/>
                </a:cxn>
                <a:cxn ang="0">
                  <a:pos x="6" y="77"/>
                </a:cxn>
                <a:cxn ang="0">
                  <a:pos x="4" y="72"/>
                </a:cxn>
                <a:cxn ang="0">
                  <a:pos x="2" y="65"/>
                </a:cxn>
                <a:cxn ang="0">
                  <a:pos x="0" y="51"/>
                </a:cxn>
                <a:cxn ang="0">
                  <a:pos x="2" y="36"/>
                </a:cxn>
                <a:cxn ang="0">
                  <a:pos x="4" y="22"/>
                </a:cxn>
                <a:cxn ang="0">
                  <a:pos x="9" y="11"/>
                </a:cxn>
                <a:cxn ang="0">
                  <a:pos x="19" y="1"/>
                </a:cxn>
                <a:cxn ang="0">
                  <a:pos x="27" y="0"/>
                </a:cxn>
                <a:cxn ang="0">
                  <a:pos x="35" y="2"/>
                </a:cxn>
                <a:cxn ang="0">
                  <a:pos x="41" y="5"/>
                </a:cxn>
                <a:cxn ang="0">
                  <a:pos x="47" y="9"/>
                </a:cxn>
                <a:cxn ang="0">
                  <a:pos x="53" y="14"/>
                </a:cxn>
                <a:cxn ang="0">
                  <a:pos x="53" y="13"/>
                </a:cxn>
              </a:cxnLst>
              <a:rect l="0" t="0" r="r" b="b"/>
              <a:pathLst>
                <a:path w="71" h="93">
                  <a:moveTo>
                    <a:pt x="53" y="13"/>
                  </a:moveTo>
                  <a:lnTo>
                    <a:pt x="54" y="16"/>
                  </a:lnTo>
                  <a:lnTo>
                    <a:pt x="55" y="18"/>
                  </a:lnTo>
                  <a:lnTo>
                    <a:pt x="57" y="19"/>
                  </a:lnTo>
                  <a:lnTo>
                    <a:pt x="60" y="21"/>
                  </a:lnTo>
                  <a:lnTo>
                    <a:pt x="62" y="23"/>
                  </a:lnTo>
                  <a:lnTo>
                    <a:pt x="64" y="25"/>
                  </a:lnTo>
                  <a:lnTo>
                    <a:pt x="66" y="27"/>
                  </a:lnTo>
                  <a:lnTo>
                    <a:pt x="68" y="28"/>
                  </a:lnTo>
                  <a:lnTo>
                    <a:pt x="70" y="30"/>
                  </a:lnTo>
                  <a:lnTo>
                    <a:pt x="71" y="32"/>
                  </a:lnTo>
                  <a:lnTo>
                    <a:pt x="71" y="35"/>
                  </a:lnTo>
                  <a:lnTo>
                    <a:pt x="71" y="40"/>
                  </a:lnTo>
                  <a:lnTo>
                    <a:pt x="71" y="43"/>
                  </a:lnTo>
                  <a:lnTo>
                    <a:pt x="71" y="47"/>
                  </a:lnTo>
                  <a:lnTo>
                    <a:pt x="70" y="50"/>
                  </a:lnTo>
                  <a:lnTo>
                    <a:pt x="69" y="55"/>
                  </a:lnTo>
                  <a:lnTo>
                    <a:pt x="67" y="58"/>
                  </a:lnTo>
                  <a:lnTo>
                    <a:pt x="66" y="61"/>
                  </a:lnTo>
                  <a:lnTo>
                    <a:pt x="64" y="64"/>
                  </a:lnTo>
                  <a:lnTo>
                    <a:pt x="62" y="68"/>
                  </a:lnTo>
                  <a:lnTo>
                    <a:pt x="56" y="68"/>
                  </a:lnTo>
                  <a:lnTo>
                    <a:pt x="55" y="70"/>
                  </a:lnTo>
                  <a:lnTo>
                    <a:pt x="53" y="72"/>
                  </a:lnTo>
                  <a:lnTo>
                    <a:pt x="51" y="76"/>
                  </a:lnTo>
                  <a:lnTo>
                    <a:pt x="49" y="80"/>
                  </a:lnTo>
                  <a:lnTo>
                    <a:pt x="46" y="85"/>
                  </a:lnTo>
                  <a:lnTo>
                    <a:pt x="42" y="89"/>
                  </a:lnTo>
                  <a:lnTo>
                    <a:pt x="38" y="92"/>
                  </a:lnTo>
                  <a:lnTo>
                    <a:pt x="33" y="93"/>
                  </a:lnTo>
                  <a:lnTo>
                    <a:pt x="27" y="92"/>
                  </a:lnTo>
                  <a:lnTo>
                    <a:pt x="21" y="89"/>
                  </a:lnTo>
                  <a:lnTo>
                    <a:pt x="18" y="88"/>
                  </a:lnTo>
                  <a:lnTo>
                    <a:pt x="16" y="87"/>
                  </a:lnTo>
                  <a:lnTo>
                    <a:pt x="12" y="85"/>
                  </a:lnTo>
                  <a:lnTo>
                    <a:pt x="10" y="83"/>
                  </a:lnTo>
                  <a:lnTo>
                    <a:pt x="8" y="79"/>
                  </a:lnTo>
                  <a:lnTo>
                    <a:pt x="6" y="77"/>
                  </a:lnTo>
                  <a:lnTo>
                    <a:pt x="5" y="74"/>
                  </a:lnTo>
                  <a:lnTo>
                    <a:pt x="4" y="72"/>
                  </a:lnTo>
                  <a:lnTo>
                    <a:pt x="2" y="69"/>
                  </a:lnTo>
                  <a:lnTo>
                    <a:pt x="2" y="65"/>
                  </a:lnTo>
                  <a:lnTo>
                    <a:pt x="2" y="58"/>
                  </a:lnTo>
                  <a:lnTo>
                    <a:pt x="0" y="51"/>
                  </a:lnTo>
                  <a:lnTo>
                    <a:pt x="0" y="44"/>
                  </a:lnTo>
                  <a:lnTo>
                    <a:pt x="2" y="36"/>
                  </a:lnTo>
                  <a:lnTo>
                    <a:pt x="2" y="30"/>
                  </a:lnTo>
                  <a:lnTo>
                    <a:pt x="4" y="22"/>
                  </a:lnTo>
                  <a:lnTo>
                    <a:pt x="6" y="16"/>
                  </a:lnTo>
                  <a:lnTo>
                    <a:pt x="9" y="11"/>
                  </a:lnTo>
                  <a:lnTo>
                    <a:pt x="13" y="5"/>
                  </a:lnTo>
                  <a:lnTo>
                    <a:pt x="19" y="1"/>
                  </a:lnTo>
                  <a:lnTo>
                    <a:pt x="23" y="0"/>
                  </a:lnTo>
                  <a:lnTo>
                    <a:pt x="27" y="0"/>
                  </a:lnTo>
                  <a:lnTo>
                    <a:pt x="31" y="1"/>
                  </a:lnTo>
                  <a:lnTo>
                    <a:pt x="35" y="2"/>
                  </a:lnTo>
                  <a:lnTo>
                    <a:pt x="38" y="3"/>
                  </a:lnTo>
                  <a:lnTo>
                    <a:pt x="41" y="5"/>
                  </a:lnTo>
                  <a:lnTo>
                    <a:pt x="43" y="7"/>
                  </a:lnTo>
                  <a:lnTo>
                    <a:pt x="47" y="9"/>
                  </a:lnTo>
                  <a:lnTo>
                    <a:pt x="50" y="12"/>
                  </a:lnTo>
                  <a:lnTo>
                    <a:pt x="53" y="14"/>
                  </a:lnTo>
                  <a:lnTo>
                    <a:pt x="53" y="14"/>
                  </a:lnTo>
                  <a:lnTo>
                    <a:pt x="53" y="13"/>
                  </a:lnTo>
                  <a:close/>
                </a:path>
              </a:pathLst>
            </a:custGeom>
            <a:solidFill>
              <a:srgbClr val="000000"/>
            </a:solidFill>
            <a:ln w="9525">
              <a:noFill/>
              <a:round/>
              <a:headEnd/>
              <a:tailEnd/>
            </a:ln>
          </p:spPr>
          <p:txBody>
            <a:bodyPr/>
            <a:lstStyle/>
            <a:p>
              <a:endParaRPr lang="en-US"/>
            </a:p>
          </p:txBody>
        </p:sp>
        <p:sp>
          <p:nvSpPr>
            <p:cNvPr id="477255" name="Freeform 71"/>
            <p:cNvSpPr>
              <a:spLocks/>
            </p:cNvSpPr>
            <p:nvPr/>
          </p:nvSpPr>
          <p:spPr bwMode="auto">
            <a:xfrm>
              <a:off x="2099" y="2620"/>
              <a:ext cx="2" cy="5"/>
            </a:xfrm>
            <a:custGeom>
              <a:avLst/>
              <a:gdLst/>
              <a:ahLst/>
              <a:cxnLst>
                <a:cxn ang="0">
                  <a:pos x="2" y="3"/>
                </a:cxn>
                <a:cxn ang="0">
                  <a:pos x="1" y="5"/>
                </a:cxn>
                <a:cxn ang="0">
                  <a:pos x="0" y="5"/>
                </a:cxn>
                <a:cxn ang="0">
                  <a:pos x="0" y="5"/>
                </a:cxn>
                <a:cxn ang="0">
                  <a:pos x="1" y="5"/>
                </a:cxn>
                <a:cxn ang="0">
                  <a:pos x="1" y="5"/>
                </a:cxn>
                <a:cxn ang="0">
                  <a:pos x="2" y="4"/>
                </a:cxn>
                <a:cxn ang="0">
                  <a:pos x="2" y="3"/>
                </a:cxn>
                <a:cxn ang="0">
                  <a:pos x="2" y="3"/>
                </a:cxn>
                <a:cxn ang="0">
                  <a:pos x="2" y="2"/>
                </a:cxn>
                <a:cxn ang="0">
                  <a:pos x="1" y="2"/>
                </a:cxn>
                <a:cxn ang="0">
                  <a:pos x="2" y="0"/>
                </a:cxn>
                <a:cxn ang="0">
                  <a:pos x="2" y="4"/>
                </a:cxn>
                <a:cxn ang="0">
                  <a:pos x="2" y="4"/>
                </a:cxn>
                <a:cxn ang="0">
                  <a:pos x="2" y="3"/>
                </a:cxn>
              </a:cxnLst>
              <a:rect l="0" t="0" r="r" b="b"/>
              <a:pathLst>
                <a:path w="2" h="5">
                  <a:moveTo>
                    <a:pt x="2" y="3"/>
                  </a:moveTo>
                  <a:lnTo>
                    <a:pt x="1" y="5"/>
                  </a:lnTo>
                  <a:lnTo>
                    <a:pt x="0" y="5"/>
                  </a:lnTo>
                  <a:lnTo>
                    <a:pt x="0" y="5"/>
                  </a:lnTo>
                  <a:lnTo>
                    <a:pt x="1" y="5"/>
                  </a:lnTo>
                  <a:lnTo>
                    <a:pt x="1" y="5"/>
                  </a:lnTo>
                  <a:lnTo>
                    <a:pt x="2" y="4"/>
                  </a:lnTo>
                  <a:lnTo>
                    <a:pt x="2" y="3"/>
                  </a:lnTo>
                  <a:lnTo>
                    <a:pt x="2" y="3"/>
                  </a:lnTo>
                  <a:lnTo>
                    <a:pt x="2" y="2"/>
                  </a:lnTo>
                  <a:lnTo>
                    <a:pt x="1" y="2"/>
                  </a:lnTo>
                  <a:lnTo>
                    <a:pt x="2" y="0"/>
                  </a:lnTo>
                  <a:lnTo>
                    <a:pt x="2" y="4"/>
                  </a:lnTo>
                  <a:lnTo>
                    <a:pt x="2" y="4"/>
                  </a:lnTo>
                  <a:lnTo>
                    <a:pt x="2" y="3"/>
                  </a:lnTo>
                  <a:close/>
                </a:path>
              </a:pathLst>
            </a:custGeom>
            <a:solidFill>
              <a:srgbClr val="000000"/>
            </a:solidFill>
            <a:ln w="9525">
              <a:noFill/>
              <a:round/>
              <a:headEnd/>
              <a:tailEnd/>
            </a:ln>
          </p:spPr>
          <p:txBody>
            <a:bodyPr/>
            <a:lstStyle/>
            <a:p>
              <a:endParaRPr lang="en-US"/>
            </a:p>
          </p:txBody>
        </p:sp>
        <p:sp>
          <p:nvSpPr>
            <p:cNvPr id="477256" name="Freeform 72"/>
            <p:cNvSpPr>
              <a:spLocks/>
            </p:cNvSpPr>
            <p:nvPr/>
          </p:nvSpPr>
          <p:spPr bwMode="auto">
            <a:xfrm>
              <a:off x="2060" y="2621"/>
              <a:ext cx="4" cy="9"/>
            </a:xfrm>
            <a:custGeom>
              <a:avLst/>
              <a:gdLst/>
              <a:ahLst/>
              <a:cxnLst>
                <a:cxn ang="0">
                  <a:pos x="0" y="0"/>
                </a:cxn>
                <a:cxn ang="0">
                  <a:pos x="2" y="1"/>
                </a:cxn>
                <a:cxn ang="0">
                  <a:pos x="4" y="8"/>
                </a:cxn>
                <a:cxn ang="0">
                  <a:pos x="2" y="9"/>
                </a:cxn>
                <a:cxn ang="0">
                  <a:pos x="0" y="1"/>
                </a:cxn>
                <a:cxn ang="0">
                  <a:pos x="0" y="1"/>
                </a:cxn>
                <a:cxn ang="0">
                  <a:pos x="0" y="0"/>
                </a:cxn>
              </a:cxnLst>
              <a:rect l="0" t="0" r="r" b="b"/>
              <a:pathLst>
                <a:path w="4" h="9">
                  <a:moveTo>
                    <a:pt x="0" y="0"/>
                  </a:moveTo>
                  <a:lnTo>
                    <a:pt x="2" y="1"/>
                  </a:lnTo>
                  <a:lnTo>
                    <a:pt x="4" y="8"/>
                  </a:lnTo>
                  <a:lnTo>
                    <a:pt x="2" y="9"/>
                  </a:lnTo>
                  <a:lnTo>
                    <a:pt x="0" y="1"/>
                  </a:lnTo>
                  <a:lnTo>
                    <a:pt x="0" y="1"/>
                  </a:lnTo>
                  <a:lnTo>
                    <a:pt x="0" y="0"/>
                  </a:lnTo>
                  <a:close/>
                </a:path>
              </a:pathLst>
            </a:custGeom>
            <a:solidFill>
              <a:srgbClr val="FFFFFF"/>
            </a:solidFill>
            <a:ln w="9525">
              <a:noFill/>
              <a:round/>
              <a:headEnd/>
              <a:tailEnd/>
            </a:ln>
          </p:spPr>
          <p:txBody>
            <a:bodyPr/>
            <a:lstStyle/>
            <a:p>
              <a:endParaRPr lang="en-US"/>
            </a:p>
          </p:txBody>
        </p:sp>
        <p:sp>
          <p:nvSpPr>
            <p:cNvPr id="477257" name="Freeform 73"/>
            <p:cNvSpPr>
              <a:spLocks/>
            </p:cNvSpPr>
            <p:nvPr/>
          </p:nvSpPr>
          <p:spPr bwMode="auto">
            <a:xfrm>
              <a:off x="2555" y="2625"/>
              <a:ext cx="38" cy="73"/>
            </a:xfrm>
            <a:custGeom>
              <a:avLst/>
              <a:gdLst/>
              <a:ahLst/>
              <a:cxnLst>
                <a:cxn ang="0">
                  <a:pos x="36" y="17"/>
                </a:cxn>
                <a:cxn ang="0">
                  <a:pos x="38" y="23"/>
                </a:cxn>
                <a:cxn ang="0">
                  <a:pos x="38" y="30"/>
                </a:cxn>
                <a:cxn ang="0">
                  <a:pos x="38" y="35"/>
                </a:cxn>
                <a:cxn ang="0">
                  <a:pos x="38" y="41"/>
                </a:cxn>
                <a:cxn ang="0">
                  <a:pos x="37" y="47"/>
                </a:cxn>
                <a:cxn ang="0">
                  <a:pos x="36" y="52"/>
                </a:cxn>
                <a:cxn ang="0">
                  <a:pos x="35" y="59"/>
                </a:cxn>
                <a:cxn ang="0">
                  <a:pos x="31" y="63"/>
                </a:cxn>
                <a:cxn ang="0">
                  <a:pos x="29" y="68"/>
                </a:cxn>
                <a:cxn ang="0">
                  <a:pos x="25" y="73"/>
                </a:cxn>
                <a:cxn ang="0">
                  <a:pos x="24" y="68"/>
                </a:cxn>
                <a:cxn ang="0">
                  <a:pos x="21" y="69"/>
                </a:cxn>
                <a:cxn ang="0">
                  <a:pos x="18" y="70"/>
                </a:cxn>
                <a:cxn ang="0">
                  <a:pos x="15" y="69"/>
                </a:cxn>
                <a:cxn ang="0">
                  <a:pos x="13" y="68"/>
                </a:cxn>
                <a:cxn ang="0">
                  <a:pos x="12" y="67"/>
                </a:cxn>
                <a:cxn ang="0">
                  <a:pos x="10" y="65"/>
                </a:cxn>
                <a:cxn ang="0">
                  <a:pos x="8" y="64"/>
                </a:cxn>
                <a:cxn ang="0">
                  <a:pos x="7" y="62"/>
                </a:cxn>
                <a:cxn ang="0">
                  <a:pos x="4" y="60"/>
                </a:cxn>
                <a:cxn ang="0">
                  <a:pos x="3" y="59"/>
                </a:cxn>
                <a:cxn ang="0">
                  <a:pos x="1" y="54"/>
                </a:cxn>
                <a:cxn ang="0">
                  <a:pos x="0" y="50"/>
                </a:cxn>
                <a:cxn ang="0">
                  <a:pos x="0" y="46"/>
                </a:cxn>
                <a:cxn ang="0">
                  <a:pos x="0" y="41"/>
                </a:cxn>
                <a:cxn ang="0">
                  <a:pos x="0" y="37"/>
                </a:cxn>
                <a:cxn ang="0">
                  <a:pos x="1" y="33"/>
                </a:cxn>
                <a:cxn ang="0">
                  <a:pos x="2" y="28"/>
                </a:cxn>
                <a:cxn ang="0">
                  <a:pos x="2" y="24"/>
                </a:cxn>
                <a:cxn ang="0">
                  <a:pos x="3" y="20"/>
                </a:cxn>
                <a:cxn ang="0">
                  <a:pos x="3" y="16"/>
                </a:cxn>
                <a:cxn ang="0">
                  <a:pos x="4" y="14"/>
                </a:cxn>
                <a:cxn ang="0">
                  <a:pos x="7" y="12"/>
                </a:cxn>
                <a:cxn ang="0">
                  <a:pos x="8" y="11"/>
                </a:cxn>
                <a:cxn ang="0">
                  <a:pos x="9" y="10"/>
                </a:cxn>
                <a:cxn ang="0">
                  <a:pos x="10" y="8"/>
                </a:cxn>
                <a:cxn ang="0">
                  <a:pos x="12" y="7"/>
                </a:cxn>
                <a:cxn ang="0">
                  <a:pos x="13" y="6"/>
                </a:cxn>
                <a:cxn ang="0">
                  <a:pos x="14" y="6"/>
                </a:cxn>
                <a:cxn ang="0">
                  <a:pos x="16" y="6"/>
                </a:cxn>
                <a:cxn ang="0">
                  <a:pos x="18" y="6"/>
                </a:cxn>
                <a:cxn ang="0">
                  <a:pos x="22" y="3"/>
                </a:cxn>
                <a:cxn ang="0">
                  <a:pos x="18" y="0"/>
                </a:cxn>
                <a:cxn ang="0">
                  <a:pos x="21" y="0"/>
                </a:cxn>
                <a:cxn ang="0">
                  <a:pos x="23" y="2"/>
                </a:cxn>
                <a:cxn ang="0">
                  <a:pos x="26" y="3"/>
                </a:cxn>
                <a:cxn ang="0">
                  <a:pos x="28" y="5"/>
                </a:cxn>
                <a:cxn ang="0">
                  <a:pos x="29" y="6"/>
                </a:cxn>
                <a:cxn ang="0">
                  <a:pos x="31" y="8"/>
                </a:cxn>
                <a:cxn ang="0">
                  <a:pos x="33" y="10"/>
                </a:cxn>
                <a:cxn ang="0">
                  <a:pos x="35" y="12"/>
                </a:cxn>
                <a:cxn ang="0">
                  <a:pos x="36" y="16"/>
                </a:cxn>
                <a:cxn ang="0">
                  <a:pos x="37" y="18"/>
                </a:cxn>
                <a:cxn ang="0">
                  <a:pos x="37" y="18"/>
                </a:cxn>
                <a:cxn ang="0">
                  <a:pos x="36" y="17"/>
                </a:cxn>
              </a:cxnLst>
              <a:rect l="0" t="0" r="r" b="b"/>
              <a:pathLst>
                <a:path w="38" h="73">
                  <a:moveTo>
                    <a:pt x="36" y="17"/>
                  </a:moveTo>
                  <a:lnTo>
                    <a:pt x="38" y="23"/>
                  </a:lnTo>
                  <a:lnTo>
                    <a:pt x="38" y="30"/>
                  </a:lnTo>
                  <a:lnTo>
                    <a:pt x="38" y="35"/>
                  </a:lnTo>
                  <a:lnTo>
                    <a:pt x="38" y="41"/>
                  </a:lnTo>
                  <a:lnTo>
                    <a:pt x="37" y="47"/>
                  </a:lnTo>
                  <a:lnTo>
                    <a:pt x="36" y="52"/>
                  </a:lnTo>
                  <a:lnTo>
                    <a:pt x="35" y="59"/>
                  </a:lnTo>
                  <a:lnTo>
                    <a:pt x="31" y="63"/>
                  </a:lnTo>
                  <a:lnTo>
                    <a:pt x="29" y="68"/>
                  </a:lnTo>
                  <a:lnTo>
                    <a:pt x="25" y="73"/>
                  </a:lnTo>
                  <a:lnTo>
                    <a:pt x="24" y="68"/>
                  </a:lnTo>
                  <a:lnTo>
                    <a:pt x="21" y="69"/>
                  </a:lnTo>
                  <a:lnTo>
                    <a:pt x="18" y="70"/>
                  </a:lnTo>
                  <a:lnTo>
                    <a:pt x="15" y="69"/>
                  </a:lnTo>
                  <a:lnTo>
                    <a:pt x="13" y="68"/>
                  </a:lnTo>
                  <a:lnTo>
                    <a:pt x="12" y="67"/>
                  </a:lnTo>
                  <a:lnTo>
                    <a:pt x="10" y="65"/>
                  </a:lnTo>
                  <a:lnTo>
                    <a:pt x="8" y="64"/>
                  </a:lnTo>
                  <a:lnTo>
                    <a:pt x="7" y="62"/>
                  </a:lnTo>
                  <a:lnTo>
                    <a:pt x="4" y="60"/>
                  </a:lnTo>
                  <a:lnTo>
                    <a:pt x="3" y="59"/>
                  </a:lnTo>
                  <a:lnTo>
                    <a:pt x="1" y="54"/>
                  </a:lnTo>
                  <a:lnTo>
                    <a:pt x="0" y="50"/>
                  </a:lnTo>
                  <a:lnTo>
                    <a:pt x="0" y="46"/>
                  </a:lnTo>
                  <a:lnTo>
                    <a:pt x="0" y="41"/>
                  </a:lnTo>
                  <a:lnTo>
                    <a:pt x="0" y="37"/>
                  </a:lnTo>
                  <a:lnTo>
                    <a:pt x="1" y="33"/>
                  </a:lnTo>
                  <a:lnTo>
                    <a:pt x="2" y="28"/>
                  </a:lnTo>
                  <a:lnTo>
                    <a:pt x="2" y="24"/>
                  </a:lnTo>
                  <a:lnTo>
                    <a:pt x="3" y="20"/>
                  </a:lnTo>
                  <a:lnTo>
                    <a:pt x="3" y="16"/>
                  </a:lnTo>
                  <a:lnTo>
                    <a:pt x="4" y="14"/>
                  </a:lnTo>
                  <a:lnTo>
                    <a:pt x="7" y="12"/>
                  </a:lnTo>
                  <a:lnTo>
                    <a:pt x="8" y="11"/>
                  </a:lnTo>
                  <a:lnTo>
                    <a:pt x="9" y="10"/>
                  </a:lnTo>
                  <a:lnTo>
                    <a:pt x="10" y="8"/>
                  </a:lnTo>
                  <a:lnTo>
                    <a:pt x="12" y="7"/>
                  </a:lnTo>
                  <a:lnTo>
                    <a:pt x="13" y="6"/>
                  </a:lnTo>
                  <a:lnTo>
                    <a:pt x="14" y="6"/>
                  </a:lnTo>
                  <a:lnTo>
                    <a:pt x="16" y="6"/>
                  </a:lnTo>
                  <a:lnTo>
                    <a:pt x="18" y="6"/>
                  </a:lnTo>
                  <a:lnTo>
                    <a:pt x="22" y="3"/>
                  </a:lnTo>
                  <a:lnTo>
                    <a:pt x="18" y="0"/>
                  </a:lnTo>
                  <a:lnTo>
                    <a:pt x="21" y="0"/>
                  </a:lnTo>
                  <a:lnTo>
                    <a:pt x="23" y="2"/>
                  </a:lnTo>
                  <a:lnTo>
                    <a:pt x="26" y="3"/>
                  </a:lnTo>
                  <a:lnTo>
                    <a:pt x="28" y="5"/>
                  </a:lnTo>
                  <a:lnTo>
                    <a:pt x="29" y="6"/>
                  </a:lnTo>
                  <a:lnTo>
                    <a:pt x="31" y="8"/>
                  </a:lnTo>
                  <a:lnTo>
                    <a:pt x="33" y="10"/>
                  </a:lnTo>
                  <a:lnTo>
                    <a:pt x="35" y="12"/>
                  </a:lnTo>
                  <a:lnTo>
                    <a:pt x="36" y="16"/>
                  </a:lnTo>
                  <a:lnTo>
                    <a:pt x="37" y="18"/>
                  </a:lnTo>
                  <a:lnTo>
                    <a:pt x="37" y="18"/>
                  </a:lnTo>
                  <a:lnTo>
                    <a:pt x="36" y="17"/>
                  </a:lnTo>
                  <a:close/>
                </a:path>
              </a:pathLst>
            </a:custGeom>
            <a:solidFill>
              <a:srgbClr val="FFFFFF"/>
            </a:solidFill>
            <a:ln w="9525">
              <a:noFill/>
              <a:round/>
              <a:headEnd/>
              <a:tailEnd/>
            </a:ln>
          </p:spPr>
          <p:txBody>
            <a:bodyPr/>
            <a:lstStyle/>
            <a:p>
              <a:endParaRPr lang="en-US"/>
            </a:p>
          </p:txBody>
        </p:sp>
        <p:sp>
          <p:nvSpPr>
            <p:cNvPr id="477258" name="Freeform 74"/>
            <p:cNvSpPr>
              <a:spLocks/>
            </p:cNvSpPr>
            <p:nvPr/>
          </p:nvSpPr>
          <p:spPr bwMode="auto">
            <a:xfrm>
              <a:off x="2678" y="2625"/>
              <a:ext cx="13" cy="51"/>
            </a:xfrm>
            <a:custGeom>
              <a:avLst/>
              <a:gdLst/>
              <a:ahLst/>
              <a:cxnLst>
                <a:cxn ang="0">
                  <a:pos x="10" y="41"/>
                </a:cxn>
                <a:cxn ang="0">
                  <a:pos x="9" y="43"/>
                </a:cxn>
                <a:cxn ang="0">
                  <a:pos x="9" y="45"/>
                </a:cxn>
                <a:cxn ang="0">
                  <a:pos x="9" y="46"/>
                </a:cxn>
                <a:cxn ang="0">
                  <a:pos x="8" y="47"/>
                </a:cxn>
                <a:cxn ang="0">
                  <a:pos x="8" y="48"/>
                </a:cxn>
                <a:cxn ang="0">
                  <a:pos x="7" y="49"/>
                </a:cxn>
                <a:cxn ang="0">
                  <a:pos x="7" y="50"/>
                </a:cxn>
                <a:cxn ang="0">
                  <a:pos x="6" y="51"/>
                </a:cxn>
                <a:cxn ang="0">
                  <a:pos x="5" y="51"/>
                </a:cxn>
                <a:cxn ang="0">
                  <a:pos x="4" y="51"/>
                </a:cxn>
                <a:cxn ang="0">
                  <a:pos x="3" y="46"/>
                </a:cxn>
                <a:cxn ang="0">
                  <a:pos x="2" y="41"/>
                </a:cxn>
                <a:cxn ang="0">
                  <a:pos x="2" y="36"/>
                </a:cxn>
                <a:cxn ang="0">
                  <a:pos x="2" y="31"/>
                </a:cxn>
                <a:cxn ang="0">
                  <a:pos x="2" y="25"/>
                </a:cxn>
                <a:cxn ang="0">
                  <a:pos x="2" y="20"/>
                </a:cxn>
                <a:cxn ang="0">
                  <a:pos x="1" y="14"/>
                </a:cxn>
                <a:cxn ang="0">
                  <a:pos x="1" y="10"/>
                </a:cxn>
                <a:cxn ang="0">
                  <a:pos x="1" y="5"/>
                </a:cxn>
                <a:cxn ang="0">
                  <a:pos x="0" y="0"/>
                </a:cxn>
                <a:cxn ang="0">
                  <a:pos x="3" y="4"/>
                </a:cxn>
                <a:cxn ang="0">
                  <a:pos x="6" y="7"/>
                </a:cxn>
                <a:cxn ang="0">
                  <a:pos x="8" y="10"/>
                </a:cxn>
                <a:cxn ang="0">
                  <a:pos x="10" y="14"/>
                </a:cxn>
                <a:cxn ang="0">
                  <a:pos x="12" y="19"/>
                </a:cxn>
                <a:cxn ang="0">
                  <a:pos x="12" y="24"/>
                </a:cxn>
                <a:cxn ang="0">
                  <a:pos x="13" y="28"/>
                </a:cxn>
                <a:cxn ang="0">
                  <a:pos x="12" y="33"/>
                </a:cxn>
                <a:cxn ang="0">
                  <a:pos x="12" y="38"/>
                </a:cxn>
                <a:cxn ang="0">
                  <a:pos x="10" y="42"/>
                </a:cxn>
                <a:cxn ang="0">
                  <a:pos x="10" y="42"/>
                </a:cxn>
                <a:cxn ang="0">
                  <a:pos x="10" y="41"/>
                </a:cxn>
              </a:cxnLst>
              <a:rect l="0" t="0" r="r" b="b"/>
              <a:pathLst>
                <a:path w="13" h="51">
                  <a:moveTo>
                    <a:pt x="10" y="41"/>
                  </a:moveTo>
                  <a:lnTo>
                    <a:pt x="9" y="43"/>
                  </a:lnTo>
                  <a:lnTo>
                    <a:pt x="9" y="45"/>
                  </a:lnTo>
                  <a:lnTo>
                    <a:pt x="9" y="46"/>
                  </a:lnTo>
                  <a:lnTo>
                    <a:pt x="8" y="47"/>
                  </a:lnTo>
                  <a:lnTo>
                    <a:pt x="8" y="48"/>
                  </a:lnTo>
                  <a:lnTo>
                    <a:pt x="7" y="49"/>
                  </a:lnTo>
                  <a:lnTo>
                    <a:pt x="7" y="50"/>
                  </a:lnTo>
                  <a:lnTo>
                    <a:pt x="6" y="51"/>
                  </a:lnTo>
                  <a:lnTo>
                    <a:pt x="5" y="51"/>
                  </a:lnTo>
                  <a:lnTo>
                    <a:pt x="4" y="51"/>
                  </a:lnTo>
                  <a:lnTo>
                    <a:pt x="3" y="46"/>
                  </a:lnTo>
                  <a:lnTo>
                    <a:pt x="2" y="41"/>
                  </a:lnTo>
                  <a:lnTo>
                    <a:pt x="2" y="36"/>
                  </a:lnTo>
                  <a:lnTo>
                    <a:pt x="2" y="31"/>
                  </a:lnTo>
                  <a:lnTo>
                    <a:pt x="2" y="25"/>
                  </a:lnTo>
                  <a:lnTo>
                    <a:pt x="2" y="20"/>
                  </a:lnTo>
                  <a:lnTo>
                    <a:pt x="1" y="14"/>
                  </a:lnTo>
                  <a:lnTo>
                    <a:pt x="1" y="10"/>
                  </a:lnTo>
                  <a:lnTo>
                    <a:pt x="1" y="5"/>
                  </a:lnTo>
                  <a:lnTo>
                    <a:pt x="0" y="0"/>
                  </a:lnTo>
                  <a:lnTo>
                    <a:pt x="3" y="4"/>
                  </a:lnTo>
                  <a:lnTo>
                    <a:pt x="6" y="7"/>
                  </a:lnTo>
                  <a:lnTo>
                    <a:pt x="8" y="10"/>
                  </a:lnTo>
                  <a:lnTo>
                    <a:pt x="10" y="14"/>
                  </a:lnTo>
                  <a:lnTo>
                    <a:pt x="12" y="19"/>
                  </a:lnTo>
                  <a:lnTo>
                    <a:pt x="12" y="24"/>
                  </a:lnTo>
                  <a:lnTo>
                    <a:pt x="13" y="28"/>
                  </a:lnTo>
                  <a:lnTo>
                    <a:pt x="12" y="33"/>
                  </a:lnTo>
                  <a:lnTo>
                    <a:pt x="12" y="38"/>
                  </a:lnTo>
                  <a:lnTo>
                    <a:pt x="10" y="42"/>
                  </a:lnTo>
                  <a:lnTo>
                    <a:pt x="10" y="42"/>
                  </a:lnTo>
                  <a:lnTo>
                    <a:pt x="10" y="41"/>
                  </a:lnTo>
                  <a:close/>
                </a:path>
              </a:pathLst>
            </a:custGeom>
            <a:solidFill>
              <a:srgbClr val="FFFFFF"/>
            </a:solidFill>
            <a:ln w="9525">
              <a:noFill/>
              <a:round/>
              <a:headEnd/>
              <a:tailEnd/>
            </a:ln>
          </p:spPr>
          <p:txBody>
            <a:bodyPr/>
            <a:lstStyle/>
            <a:p>
              <a:endParaRPr lang="en-US"/>
            </a:p>
          </p:txBody>
        </p:sp>
        <p:sp>
          <p:nvSpPr>
            <p:cNvPr id="477259" name="Freeform 75"/>
            <p:cNvSpPr>
              <a:spLocks/>
            </p:cNvSpPr>
            <p:nvPr/>
          </p:nvSpPr>
          <p:spPr bwMode="auto">
            <a:xfrm>
              <a:off x="2604" y="2644"/>
              <a:ext cx="2" cy="18"/>
            </a:xfrm>
            <a:custGeom>
              <a:avLst/>
              <a:gdLst/>
              <a:ahLst/>
              <a:cxnLst>
                <a:cxn ang="0">
                  <a:pos x="2" y="17"/>
                </a:cxn>
                <a:cxn ang="0">
                  <a:pos x="0" y="0"/>
                </a:cxn>
                <a:cxn ang="0">
                  <a:pos x="2" y="13"/>
                </a:cxn>
                <a:cxn ang="0">
                  <a:pos x="2" y="18"/>
                </a:cxn>
                <a:cxn ang="0">
                  <a:pos x="2" y="18"/>
                </a:cxn>
                <a:cxn ang="0">
                  <a:pos x="2" y="17"/>
                </a:cxn>
              </a:cxnLst>
              <a:rect l="0" t="0" r="r" b="b"/>
              <a:pathLst>
                <a:path w="2" h="18">
                  <a:moveTo>
                    <a:pt x="2" y="17"/>
                  </a:moveTo>
                  <a:lnTo>
                    <a:pt x="0" y="0"/>
                  </a:lnTo>
                  <a:lnTo>
                    <a:pt x="2" y="13"/>
                  </a:lnTo>
                  <a:lnTo>
                    <a:pt x="2" y="18"/>
                  </a:lnTo>
                  <a:lnTo>
                    <a:pt x="2" y="18"/>
                  </a:lnTo>
                  <a:lnTo>
                    <a:pt x="2" y="17"/>
                  </a:lnTo>
                  <a:close/>
                </a:path>
              </a:pathLst>
            </a:custGeom>
            <a:solidFill>
              <a:srgbClr val="FFFFFF"/>
            </a:solidFill>
            <a:ln w="9525">
              <a:noFill/>
              <a:round/>
              <a:headEnd/>
              <a:tailEnd/>
            </a:ln>
          </p:spPr>
          <p:txBody>
            <a:bodyPr/>
            <a:lstStyle/>
            <a:p>
              <a:endParaRPr lang="en-US"/>
            </a:p>
          </p:txBody>
        </p:sp>
        <p:sp>
          <p:nvSpPr>
            <p:cNvPr id="477260" name="Freeform 76"/>
            <p:cNvSpPr>
              <a:spLocks/>
            </p:cNvSpPr>
            <p:nvPr/>
          </p:nvSpPr>
          <p:spPr bwMode="auto">
            <a:xfrm>
              <a:off x="959" y="2645"/>
              <a:ext cx="8" cy="15"/>
            </a:xfrm>
            <a:custGeom>
              <a:avLst/>
              <a:gdLst/>
              <a:ahLst/>
              <a:cxnLst>
                <a:cxn ang="0">
                  <a:pos x="8" y="4"/>
                </a:cxn>
                <a:cxn ang="0">
                  <a:pos x="3" y="15"/>
                </a:cxn>
                <a:cxn ang="0">
                  <a:pos x="1" y="15"/>
                </a:cxn>
                <a:cxn ang="0">
                  <a:pos x="0" y="14"/>
                </a:cxn>
                <a:cxn ang="0">
                  <a:pos x="0" y="13"/>
                </a:cxn>
                <a:cxn ang="0">
                  <a:pos x="0" y="11"/>
                </a:cxn>
                <a:cxn ang="0">
                  <a:pos x="0" y="10"/>
                </a:cxn>
                <a:cxn ang="0">
                  <a:pos x="1" y="7"/>
                </a:cxn>
                <a:cxn ang="0">
                  <a:pos x="1" y="6"/>
                </a:cxn>
                <a:cxn ang="0">
                  <a:pos x="2" y="4"/>
                </a:cxn>
                <a:cxn ang="0">
                  <a:pos x="2" y="2"/>
                </a:cxn>
                <a:cxn ang="0">
                  <a:pos x="1" y="0"/>
                </a:cxn>
                <a:cxn ang="0">
                  <a:pos x="3" y="7"/>
                </a:cxn>
                <a:cxn ang="0">
                  <a:pos x="8" y="4"/>
                </a:cxn>
                <a:cxn ang="0">
                  <a:pos x="8" y="4"/>
                </a:cxn>
              </a:cxnLst>
              <a:rect l="0" t="0" r="r" b="b"/>
              <a:pathLst>
                <a:path w="8" h="15">
                  <a:moveTo>
                    <a:pt x="8" y="4"/>
                  </a:moveTo>
                  <a:lnTo>
                    <a:pt x="3" y="15"/>
                  </a:lnTo>
                  <a:lnTo>
                    <a:pt x="1" y="15"/>
                  </a:lnTo>
                  <a:lnTo>
                    <a:pt x="0" y="14"/>
                  </a:lnTo>
                  <a:lnTo>
                    <a:pt x="0" y="13"/>
                  </a:lnTo>
                  <a:lnTo>
                    <a:pt x="0" y="11"/>
                  </a:lnTo>
                  <a:lnTo>
                    <a:pt x="0" y="10"/>
                  </a:lnTo>
                  <a:lnTo>
                    <a:pt x="1" y="7"/>
                  </a:lnTo>
                  <a:lnTo>
                    <a:pt x="1" y="6"/>
                  </a:lnTo>
                  <a:lnTo>
                    <a:pt x="2" y="4"/>
                  </a:lnTo>
                  <a:lnTo>
                    <a:pt x="2" y="2"/>
                  </a:lnTo>
                  <a:lnTo>
                    <a:pt x="1" y="0"/>
                  </a:lnTo>
                  <a:lnTo>
                    <a:pt x="3" y="7"/>
                  </a:lnTo>
                  <a:lnTo>
                    <a:pt x="8" y="4"/>
                  </a:lnTo>
                  <a:lnTo>
                    <a:pt x="8" y="4"/>
                  </a:lnTo>
                  <a:close/>
                </a:path>
              </a:pathLst>
            </a:custGeom>
            <a:solidFill>
              <a:srgbClr val="FFFFFF"/>
            </a:solidFill>
            <a:ln w="9525">
              <a:noFill/>
              <a:round/>
              <a:headEnd/>
              <a:tailEnd/>
            </a:ln>
          </p:spPr>
          <p:txBody>
            <a:bodyPr/>
            <a:lstStyle/>
            <a:p>
              <a:endParaRPr lang="en-US"/>
            </a:p>
          </p:txBody>
        </p:sp>
        <p:sp>
          <p:nvSpPr>
            <p:cNvPr id="477261" name="Freeform 77"/>
            <p:cNvSpPr>
              <a:spLocks/>
            </p:cNvSpPr>
            <p:nvPr/>
          </p:nvSpPr>
          <p:spPr bwMode="auto">
            <a:xfrm>
              <a:off x="2645" y="2649"/>
              <a:ext cx="4" cy="26"/>
            </a:xfrm>
            <a:custGeom>
              <a:avLst/>
              <a:gdLst/>
              <a:ahLst/>
              <a:cxnLst>
                <a:cxn ang="0">
                  <a:pos x="2" y="25"/>
                </a:cxn>
                <a:cxn ang="0">
                  <a:pos x="2" y="23"/>
                </a:cxn>
                <a:cxn ang="0">
                  <a:pos x="0" y="21"/>
                </a:cxn>
                <a:cxn ang="0">
                  <a:pos x="0" y="18"/>
                </a:cxn>
                <a:cxn ang="0">
                  <a:pos x="2" y="16"/>
                </a:cxn>
                <a:cxn ang="0">
                  <a:pos x="2" y="14"/>
                </a:cxn>
                <a:cxn ang="0">
                  <a:pos x="2" y="11"/>
                </a:cxn>
                <a:cxn ang="0">
                  <a:pos x="3" y="9"/>
                </a:cxn>
                <a:cxn ang="0">
                  <a:pos x="3" y="7"/>
                </a:cxn>
                <a:cxn ang="0">
                  <a:pos x="4" y="3"/>
                </a:cxn>
                <a:cxn ang="0">
                  <a:pos x="4" y="0"/>
                </a:cxn>
                <a:cxn ang="0">
                  <a:pos x="4" y="2"/>
                </a:cxn>
                <a:cxn ang="0">
                  <a:pos x="4" y="4"/>
                </a:cxn>
                <a:cxn ang="0">
                  <a:pos x="4" y="7"/>
                </a:cxn>
                <a:cxn ang="0">
                  <a:pos x="4" y="9"/>
                </a:cxn>
                <a:cxn ang="0">
                  <a:pos x="4" y="12"/>
                </a:cxn>
                <a:cxn ang="0">
                  <a:pos x="4" y="15"/>
                </a:cxn>
                <a:cxn ang="0">
                  <a:pos x="4" y="17"/>
                </a:cxn>
                <a:cxn ang="0">
                  <a:pos x="4" y="21"/>
                </a:cxn>
                <a:cxn ang="0">
                  <a:pos x="3" y="24"/>
                </a:cxn>
                <a:cxn ang="0">
                  <a:pos x="2" y="26"/>
                </a:cxn>
                <a:cxn ang="0">
                  <a:pos x="2" y="26"/>
                </a:cxn>
                <a:cxn ang="0">
                  <a:pos x="2" y="25"/>
                </a:cxn>
              </a:cxnLst>
              <a:rect l="0" t="0" r="r" b="b"/>
              <a:pathLst>
                <a:path w="4" h="26">
                  <a:moveTo>
                    <a:pt x="2" y="25"/>
                  </a:moveTo>
                  <a:lnTo>
                    <a:pt x="2" y="23"/>
                  </a:lnTo>
                  <a:lnTo>
                    <a:pt x="0" y="21"/>
                  </a:lnTo>
                  <a:lnTo>
                    <a:pt x="0" y="18"/>
                  </a:lnTo>
                  <a:lnTo>
                    <a:pt x="2" y="16"/>
                  </a:lnTo>
                  <a:lnTo>
                    <a:pt x="2" y="14"/>
                  </a:lnTo>
                  <a:lnTo>
                    <a:pt x="2" y="11"/>
                  </a:lnTo>
                  <a:lnTo>
                    <a:pt x="3" y="9"/>
                  </a:lnTo>
                  <a:lnTo>
                    <a:pt x="3" y="7"/>
                  </a:lnTo>
                  <a:lnTo>
                    <a:pt x="4" y="3"/>
                  </a:lnTo>
                  <a:lnTo>
                    <a:pt x="4" y="0"/>
                  </a:lnTo>
                  <a:lnTo>
                    <a:pt x="4" y="2"/>
                  </a:lnTo>
                  <a:lnTo>
                    <a:pt x="4" y="4"/>
                  </a:lnTo>
                  <a:lnTo>
                    <a:pt x="4" y="7"/>
                  </a:lnTo>
                  <a:lnTo>
                    <a:pt x="4" y="9"/>
                  </a:lnTo>
                  <a:lnTo>
                    <a:pt x="4" y="12"/>
                  </a:lnTo>
                  <a:lnTo>
                    <a:pt x="4" y="15"/>
                  </a:lnTo>
                  <a:lnTo>
                    <a:pt x="4" y="17"/>
                  </a:lnTo>
                  <a:lnTo>
                    <a:pt x="4" y="21"/>
                  </a:lnTo>
                  <a:lnTo>
                    <a:pt x="3" y="24"/>
                  </a:lnTo>
                  <a:lnTo>
                    <a:pt x="2" y="26"/>
                  </a:lnTo>
                  <a:lnTo>
                    <a:pt x="2" y="26"/>
                  </a:lnTo>
                  <a:lnTo>
                    <a:pt x="2" y="25"/>
                  </a:lnTo>
                  <a:close/>
                </a:path>
              </a:pathLst>
            </a:custGeom>
            <a:solidFill>
              <a:srgbClr val="FFFFFF"/>
            </a:solidFill>
            <a:ln w="9525">
              <a:noFill/>
              <a:round/>
              <a:headEnd/>
              <a:tailEnd/>
            </a:ln>
          </p:spPr>
          <p:txBody>
            <a:bodyPr/>
            <a:lstStyle/>
            <a:p>
              <a:endParaRPr lang="en-US"/>
            </a:p>
          </p:txBody>
        </p:sp>
        <p:sp>
          <p:nvSpPr>
            <p:cNvPr id="477262" name="Freeform 78"/>
            <p:cNvSpPr>
              <a:spLocks/>
            </p:cNvSpPr>
            <p:nvPr/>
          </p:nvSpPr>
          <p:spPr bwMode="auto">
            <a:xfrm>
              <a:off x="933" y="2657"/>
              <a:ext cx="6" cy="13"/>
            </a:xfrm>
            <a:custGeom>
              <a:avLst/>
              <a:gdLst/>
              <a:ahLst/>
              <a:cxnLst>
                <a:cxn ang="0">
                  <a:pos x="3" y="6"/>
                </a:cxn>
                <a:cxn ang="0">
                  <a:pos x="3" y="13"/>
                </a:cxn>
                <a:cxn ang="0">
                  <a:pos x="1" y="11"/>
                </a:cxn>
                <a:cxn ang="0">
                  <a:pos x="0" y="10"/>
                </a:cxn>
                <a:cxn ang="0">
                  <a:pos x="0" y="8"/>
                </a:cxn>
                <a:cxn ang="0">
                  <a:pos x="1" y="7"/>
                </a:cxn>
                <a:cxn ang="0">
                  <a:pos x="2" y="6"/>
                </a:cxn>
                <a:cxn ang="0">
                  <a:pos x="3" y="5"/>
                </a:cxn>
                <a:cxn ang="0">
                  <a:pos x="5" y="4"/>
                </a:cxn>
                <a:cxn ang="0">
                  <a:pos x="5" y="3"/>
                </a:cxn>
                <a:cxn ang="0">
                  <a:pos x="6" y="2"/>
                </a:cxn>
                <a:cxn ang="0">
                  <a:pos x="6" y="0"/>
                </a:cxn>
                <a:cxn ang="0">
                  <a:pos x="6" y="6"/>
                </a:cxn>
                <a:cxn ang="0">
                  <a:pos x="3" y="6"/>
                </a:cxn>
                <a:cxn ang="0">
                  <a:pos x="3" y="6"/>
                </a:cxn>
              </a:cxnLst>
              <a:rect l="0" t="0" r="r" b="b"/>
              <a:pathLst>
                <a:path w="6" h="13">
                  <a:moveTo>
                    <a:pt x="3" y="6"/>
                  </a:moveTo>
                  <a:lnTo>
                    <a:pt x="3" y="13"/>
                  </a:lnTo>
                  <a:lnTo>
                    <a:pt x="1" y="11"/>
                  </a:lnTo>
                  <a:lnTo>
                    <a:pt x="0" y="10"/>
                  </a:lnTo>
                  <a:lnTo>
                    <a:pt x="0" y="8"/>
                  </a:lnTo>
                  <a:lnTo>
                    <a:pt x="1" y="7"/>
                  </a:lnTo>
                  <a:lnTo>
                    <a:pt x="2" y="6"/>
                  </a:lnTo>
                  <a:lnTo>
                    <a:pt x="3" y="5"/>
                  </a:lnTo>
                  <a:lnTo>
                    <a:pt x="5" y="4"/>
                  </a:lnTo>
                  <a:lnTo>
                    <a:pt x="5" y="3"/>
                  </a:lnTo>
                  <a:lnTo>
                    <a:pt x="6" y="2"/>
                  </a:lnTo>
                  <a:lnTo>
                    <a:pt x="6" y="0"/>
                  </a:lnTo>
                  <a:lnTo>
                    <a:pt x="6" y="6"/>
                  </a:lnTo>
                  <a:lnTo>
                    <a:pt x="3" y="6"/>
                  </a:lnTo>
                  <a:lnTo>
                    <a:pt x="3" y="6"/>
                  </a:lnTo>
                  <a:close/>
                </a:path>
              </a:pathLst>
            </a:custGeom>
            <a:solidFill>
              <a:srgbClr val="000000"/>
            </a:solidFill>
            <a:ln w="9525">
              <a:noFill/>
              <a:round/>
              <a:headEnd/>
              <a:tailEnd/>
            </a:ln>
          </p:spPr>
          <p:txBody>
            <a:bodyPr/>
            <a:lstStyle/>
            <a:p>
              <a:endParaRPr lang="en-US"/>
            </a:p>
          </p:txBody>
        </p:sp>
        <p:sp>
          <p:nvSpPr>
            <p:cNvPr id="477263" name="Freeform 79"/>
            <p:cNvSpPr>
              <a:spLocks/>
            </p:cNvSpPr>
            <p:nvPr/>
          </p:nvSpPr>
          <p:spPr bwMode="auto">
            <a:xfrm>
              <a:off x="714" y="2660"/>
              <a:ext cx="3" cy="5"/>
            </a:xfrm>
            <a:custGeom>
              <a:avLst/>
              <a:gdLst/>
              <a:ahLst/>
              <a:cxnLst>
                <a:cxn ang="0">
                  <a:pos x="2" y="1"/>
                </a:cxn>
                <a:cxn ang="0">
                  <a:pos x="2" y="4"/>
                </a:cxn>
                <a:cxn ang="0">
                  <a:pos x="2" y="5"/>
                </a:cxn>
                <a:cxn ang="0">
                  <a:pos x="3" y="5"/>
                </a:cxn>
                <a:cxn ang="0">
                  <a:pos x="3" y="4"/>
                </a:cxn>
                <a:cxn ang="0">
                  <a:pos x="3" y="4"/>
                </a:cxn>
                <a:cxn ang="0">
                  <a:pos x="3" y="2"/>
                </a:cxn>
                <a:cxn ang="0">
                  <a:pos x="2" y="1"/>
                </a:cxn>
                <a:cxn ang="0">
                  <a:pos x="2" y="0"/>
                </a:cxn>
                <a:cxn ang="0">
                  <a:pos x="1" y="0"/>
                </a:cxn>
                <a:cxn ang="0">
                  <a:pos x="0" y="0"/>
                </a:cxn>
                <a:cxn ang="0">
                  <a:pos x="0" y="0"/>
                </a:cxn>
                <a:cxn ang="0">
                  <a:pos x="0" y="0"/>
                </a:cxn>
                <a:cxn ang="0">
                  <a:pos x="1" y="0"/>
                </a:cxn>
                <a:cxn ang="0">
                  <a:pos x="1" y="0"/>
                </a:cxn>
                <a:cxn ang="0">
                  <a:pos x="1" y="1"/>
                </a:cxn>
                <a:cxn ang="0">
                  <a:pos x="1" y="1"/>
                </a:cxn>
                <a:cxn ang="0">
                  <a:pos x="2" y="1"/>
                </a:cxn>
                <a:cxn ang="0">
                  <a:pos x="2" y="1"/>
                </a:cxn>
                <a:cxn ang="0">
                  <a:pos x="2" y="2"/>
                </a:cxn>
                <a:cxn ang="0">
                  <a:pos x="2" y="2"/>
                </a:cxn>
                <a:cxn ang="0">
                  <a:pos x="2" y="2"/>
                </a:cxn>
                <a:cxn ang="0">
                  <a:pos x="2" y="1"/>
                </a:cxn>
              </a:cxnLst>
              <a:rect l="0" t="0" r="r" b="b"/>
              <a:pathLst>
                <a:path w="3" h="5">
                  <a:moveTo>
                    <a:pt x="2" y="1"/>
                  </a:moveTo>
                  <a:lnTo>
                    <a:pt x="2" y="4"/>
                  </a:lnTo>
                  <a:lnTo>
                    <a:pt x="2" y="5"/>
                  </a:lnTo>
                  <a:lnTo>
                    <a:pt x="3" y="5"/>
                  </a:lnTo>
                  <a:lnTo>
                    <a:pt x="3" y="4"/>
                  </a:lnTo>
                  <a:lnTo>
                    <a:pt x="3" y="4"/>
                  </a:lnTo>
                  <a:lnTo>
                    <a:pt x="3" y="2"/>
                  </a:lnTo>
                  <a:lnTo>
                    <a:pt x="2" y="1"/>
                  </a:lnTo>
                  <a:lnTo>
                    <a:pt x="2" y="0"/>
                  </a:lnTo>
                  <a:lnTo>
                    <a:pt x="1" y="0"/>
                  </a:lnTo>
                  <a:lnTo>
                    <a:pt x="0" y="0"/>
                  </a:lnTo>
                  <a:lnTo>
                    <a:pt x="0" y="0"/>
                  </a:lnTo>
                  <a:lnTo>
                    <a:pt x="0" y="0"/>
                  </a:lnTo>
                  <a:lnTo>
                    <a:pt x="1" y="0"/>
                  </a:lnTo>
                  <a:lnTo>
                    <a:pt x="1" y="0"/>
                  </a:lnTo>
                  <a:lnTo>
                    <a:pt x="1" y="1"/>
                  </a:lnTo>
                  <a:lnTo>
                    <a:pt x="1" y="1"/>
                  </a:lnTo>
                  <a:lnTo>
                    <a:pt x="2" y="1"/>
                  </a:lnTo>
                  <a:lnTo>
                    <a:pt x="2" y="1"/>
                  </a:lnTo>
                  <a:lnTo>
                    <a:pt x="2" y="2"/>
                  </a:lnTo>
                  <a:lnTo>
                    <a:pt x="2" y="2"/>
                  </a:lnTo>
                  <a:lnTo>
                    <a:pt x="2" y="2"/>
                  </a:lnTo>
                  <a:lnTo>
                    <a:pt x="2" y="1"/>
                  </a:lnTo>
                  <a:close/>
                </a:path>
              </a:pathLst>
            </a:custGeom>
            <a:solidFill>
              <a:srgbClr val="FFFFFF"/>
            </a:solidFill>
            <a:ln w="9525">
              <a:noFill/>
              <a:round/>
              <a:headEnd/>
              <a:tailEnd/>
            </a:ln>
          </p:spPr>
          <p:txBody>
            <a:bodyPr/>
            <a:lstStyle/>
            <a:p>
              <a:endParaRPr lang="en-US"/>
            </a:p>
          </p:txBody>
        </p:sp>
        <p:sp>
          <p:nvSpPr>
            <p:cNvPr id="477264" name="Freeform 80"/>
            <p:cNvSpPr>
              <a:spLocks/>
            </p:cNvSpPr>
            <p:nvPr/>
          </p:nvSpPr>
          <p:spPr bwMode="auto">
            <a:xfrm>
              <a:off x="2639" y="2662"/>
              <a:ext cx="26" cy="433"/>
            </a:xfrm>
            <a:custGeom>
              <a:avLst/>
              <a:gdLst/>
              <a:ahLst/>
              <a:cxnLst>
                <a:cxn ang="0">
                  <a:pos x="24" y="88"/>
                </a:cxn>
                <a:cxn ang="0">
                  <a:pos x="25" y="88"/>
                </a:cxn>
                <a:cxn ang="0">
                  <a:pos x="26" y="87"/>
                </a:cxn>
                <a:cxn ang="0">
                  <a:pos x="26" y="90"/>
                </a:cxn>
                <a:cxn ang="0">
                  <a:pos x="24" y="101"/>
                </a:cxn>
                <a:cxn ang="0">
                  <a:pos x="22" y="111"/>
                </a:cxn>
                <a:cxn ang="0">
                  <a:pos x="23" y="123"/>
                </a:cxn>
                <a:cxn ang="0">
                  <a:pos x="23" y="126"/>
                </a:cxn>
                <a:cxn ang="0">
                  <a:pos x="20" y="136"/>
                </a:cxn>
                <a:cxn ang="0">
                  <a:pos x="20" y="146"/>
                </a:cxn>
                <a:cxn ang="0">
                  <a:pos x="19" y="155"/>
                </a:cxn>
                <a:cxn ang="0">
                  <a:pos x="26" y="155"/>
                </a:cxn>
                <a:cxn ang="0">
                  <a:pos x="24" y="166"/>
                </a:cxn>
                <a:cxn ang="0">
                  <a:pos x="25" y="176"/>
                </a:cxn>
                <a:cxn ang="0">
                  <a:pos x="24" y="186"/>
                </a:cxn>
                <a:cxn ang="0">
                  <a:pos x="23" y="186"/>
                </a:cxn>
                <a:cxn ang="0">
                  <a:pos x="20" y="202"/>
                </a:cxn>
                <a:cxn ang="0">
                  <a:pos x="20" y="228"/>
                </a:cxn>
                <a:cxn ang="0">
                  <a:pos x="19" y="253"/>
                </a:cxn>
                <a:cxn ang="0">
                  <a:pos x="26" y="276"/>
                </a:cxn>
                <a:cxn ang="0">
                  <a:pos x="26" y="277"/>
                </a:cxn>
                <a:cxn ang="0">
                  <a:pos x="26" y="276"/>
                </a:cxn>
                <a:cxn ang="0">
                  <a:pos x="25" y="275"/>
                </a:cxn>
                <a:cxn ang="0">
                  <a:pos x="22" y="277"/>
                </a:cxn>
                <a:cxn ang="0">
                  <a:pos x="20" y="282"/>
                </a:cxn>
                <a:cxn ang="0">
                  <a:pos x="20" y="285"/>
                </a:cxn>
                <a:cxn ang="0">
                  <a:pos x="22" y="288"/>
                </a:cxn>
                <a:cxn ang="0">
                  <a:pos x="23" y="289"/>
                </a:cxn>
                <a:cxn ang="0">
                  <a:pos x="24" y="289"/>
                </a:cxn>
                <a:cxn ang="0">
                  <a:pos x="25" y="290"/>
                </a:cxn>
                <a:cxn ang="0">
                  <a:pos x="25" y="294"/>
                </a:cxn>
                <a:cxn ang="0">
                  <a:pos x="25" y="293"/>
                </a:cxn>
                <a:cxn ang="0">
                  <a:pos x="24" y="289"/>
                </a:cxn>
                <a:cxn ang="0">
                  <a:pos x="20" y="297"/>
                </a:cxn>
                <a:cxn ang="0">
                  <a:pos x="18" y="311"/>
                </a:cxn>
                <a:cxn ang="0">
                  <a:pos x="20" y="325"/>
                </a:cxn>
                <a:cxn ang="0">
                  <a:pos x="26" y="330"/>
                </a:cxn>
                <a:cxn ang="0">
                  <a:pos x="19" y="353"/>
                </a:cxn>
                <a:cxn ang="0">
                  <a:pos x="19" y="376"/>
                </a:cxn>
                <a:cxn ang="0">
                  <a:pos x="19" y="404"/>
                </a:cxn>
                <a:cxn ang="0">
                  <a:pos x="24" y="415"/>
                </a:cxn>
                <a:cxn ang="0">
                  <a:pos x="26" y="420"/>
                </a:cxn>
                <a:cxn ang="0">
                  <a:pos x="26" y="429"/>
                </a:cxn>
                <a:cxn ang="0">
                  <a:pos x="24" y="432"/>
                </a:cxn>
                <a:cxn ang="0">
                  <a:pos x="17" y="429"/>
                </a:cxn>
                <a:cxn ang="0">
                  <a:pos x="11" y="428"/>
                </a:cxn>
                <a:cxn ang="0">
                  <a:pos x="3" y="428"/>
                </a:cxn>
                <a:cxn ang="0">
                  <a:pos x="4" y="22"/>
                </a:cxn>
                <a:cxn ang="0">
                  <a:pos x="10" y="20"/>
                </a:cxn>
                <a:cxn ang="0">
                  <a:pos x="15" y="19"/>
                </a:cxn>
                <a:cxn ang="0">
                  <a:pos x="19" y="17"/>
                </a:cxn>
                <a:cxn ang="0">
                  <a:pos x="20" y="12"/>
                </a:cxn>
                <a:cxn ang="0">
                  <a:pos x="20" y="4"/>
                </a:cxn>
                <a:cxn ang="0">
                  <a:pos x="23" y="0"/>
                </a:cxn>
                <a:cxn ang="0">
                  <a:pos x="20" y="25"/>
                </a:cxn>
                <a:cxn ang="0">
                  <a:pos x="23" y="53"/>
                </a:cxn>
                <a:cxn ang="0">
                  <a:pos x="23" y="81"/>
                </a:cxn>
                <a:cxn ang="0">
                  <a:pos x="22" y="88"/>
                </a:cxn>
              </a:cxnLst>
              <a:rect l="0" t="0" r="r" b="b"/>
              <a:pathLst>
                <a:path w="26" h="433">
                  <a:moveTo>
                    <a:pt x="22" y="88"/>
                  </a:moveTo>
                  <a:lnTo>
                    <a:pt x="23" y="88"/>
                  </a:lnTo>
                  <a:lnTo>
                    <a:pt x="24" y="88"/>
                  </a:lnTo>
                  <a:lnTo>
                    <a:pt x="24" y="88"/>
                  </a:lnTo>
                  <a:lnTo>
                    <a:pt x="24" y="88"/>
                  </a:lnTo>
                  <a:lnTo>
                    <a:pt x="25" y="88"/>
                  </a:lnTo>
                  <a:lnTo>
                    <a:pt x="25" y="87"/>
                  </a:lnTo>
                  <a:lnTo>
                    <a:pt x="25" y="87"/>
                  </a:lnTo>
                  <a:lnTo>
                    <a:pt x="26" y="87"/>
                  </a:lnTo>
                  <a:lnTo>
                    <a:pt x="26" y="87"/>
                  </a:lnTo>
                  <a:lnTo>
                    <a:pt x="26" y="86"/>
                  </a:lnTo>
                  <a:lnTo>
                    <a:pt x="26" y="90"/>
                  </a:lnTo>
                  <a:lnTo>
                    <a:pt x="25" y="95"/>
                  </a:lnTo>
                  <a:lnTo>
                    <a:pt x="25" y="98"/>
                  </a:lnTo>
                  <a:lnTo>
                    <a:pt x="24" y="101"/>
                  </a:lnTo>
                  <a:lnTo>
                    <a:pt x="23" y="104"/>
                  </a:lnTo>
                  <a:lnTo>
                    <a:pt x="22" y="106"/>
                  </a:lnTo>
                  <a:lnTo>
                    <a:pt x="22" y="111"/>
                  </a:lnTo>
                  <a:lnTo>
                    <a:pt x="22" y="114"/>
                  </a:lnTo>
                  <a:lnTo>
                    <a:pt x="22" y="118"/>
                  </a:lnTo>
                  <a:lnTo>
                    <a:pt x="23" y="123"/>
                  </a:lnTo>
                  <a:lnTo>
                    <a:pt x="26" y="123"/>
                  </a:lnTo>
                  <a:lnTo>
                    <a:pt x="25" y="128"/>
                  </a:lnTo>
                  <a:lnTo>
                    <a:pt x="23" y="126"/>
                  </a:lnTo>
                  <a:lnTo>
                    <a:pt x="22" y="129"/>
                  </a:lnTo>
                  <a:lnTo>
                    <a:pt x="20" y="132"/>
                  </a:lnTo>
                  <a:lnTo>
                    <a:pt x="20" y="136"/>
                  </a:lnTo>
                  <a:lnTo>
                    <a:pt x="20" y="139"/>
                  </a:lnTo>
                  <a:lnTo>
                    <a:pt x="20" y="143"/>
                  </a:lnTo>
                  <a:lnTo>
                    <a:pt x="20" y="146"/>
                  </a:lnTo>
                  <a:lnTo>
                    <a:pt x="20" y="150"/>
                  </a:lnTo>
                  <a:lnTo>
                    <a:pt x="20" y="153"/>
                  </a:lnTo>
                  <a:lnTo>
                    <a:pt x="19" y="155"/>
                  </a:lnTo>
                  <a:lnTo>
                    <a:pt x="18" y="157"/>
                  </a:lnTo>
                  <a:lnTo>
                    <a:pt x="25" y="162"/>
                  </a:lnTo>
                  <a:lnTo>
                    <a:pt x="26" y="155"/>
                  </a:lnTo>
                  <a:lnTo>
                    <a:pt x="25" y="158"/>
                  </a:lnTo>
                  <a:lnTo>
                    <a:pt x="24" y="162"/>
                  </a:lnTo>
                  <a:lnTo>
                    <a:pt x="24" y="166"/>
                  </a:lnTo>
                  <a:lnTo>
                    <a:pt x="24" y="169"/>
                  </a:lnTo>
                  <a:lnTo>
                    <a:pt x="25" y="172"/>
                  </a:lnTo>
                  <a:lnTo>
                    <a:pt x="25" y="176"/>
                  </a:lnTo>
                  <a:lnTo>
                    <a:pt x="25" y="180"/>
                  </a:lnTo>
                  <a:lnTo>
                    <a:pt x="25" y="183"/>
                  </a:lnTo>
                  <a:lnTo>
                    <a:pt x="24" y="186"/>
                  </a:lnTo>
                  <a:lnTo>
                    <a:pt x="23" y="189"/>
                  </a:lnTo>
                  <a:lnTo>
                    <a:pt x="22" y="188"/>
                  </a:lnTo>
                  <a:lnTo>
                    <a:pt x="23" y="186"/>
                  </a:lnTo>
                  <a:lnTo>
                    <a:pt x="25" y="188"/>
                  </a:lnTo>
                  <a:lnTo>
                    <a:pt x="18" y="194"/>
                  </a:lnTo>
                  <a:lnTo>
                    <a:pt x="20" y="202"/>
                  </a:lnTo>
                  <a:lnTo>
                    <a:pt x="22" y="211"/>
                  </a:lnTo>
                  <a:lnTo>
                    <a:pt x="20" y="219"/>
                  </a:lnTo>
                  <a:lnTo>
                    <a:pt x="20" y="228"/>
                  </a:lnTo>
                  <a:lnTo>
                    <a:pt x="19" y="237"/>
                  </a:lnTo>
                  <a:lnTo>
                    <a:pt x="19" y="244"/>
                  </a:lnTo>
                  <a:lnTo>
                    <a:pt x="19" y="253"/>
                  </a:lnTo>
                  <a:lnTo>
                    <a:pt x="20" y="260"/>
                  </a:lnTo>
                  <a:lnTo>
                    <a:pt x="23" y="268"/>
                  </a:lnTo>
                  <a:lnTo>
                    <a:pt x="26" y="276"/>
                  </a:lnTo>
                  <a:lnTo>
                    <a:pt x="26" y="277"/>
                  </a:lnTo>
                  <a:lnTo>
                    <a:pt x="26" y="277"/>
                  </a:lnTo>
                  <a:lnTo>
                    <a:pt x="26" y="277"/>
                  </a:lnTo>
                  <a:lnTo>
                    <a:pt x="26" y="277"/>
                  </a:lnTo>
                  <a:lnTo>
                    <a:pt x="26" y="277"/>
                  </a:lnTo>
                  <a:lnTo>
                    <a:pt x="26" y="276"/>
                  </a:lnTo>
                  <a:lnTo>
                    <a:pt x="26" y="275"/>
                  </a:lnTo>
                  <a:lnTo>
                    <a:pt x="26" y="275"/>
                  </a:lnTo>
                  <a:lnTo>
                    <a:pt x="25" y="275"/>
                  </a:lnTo>
                  <a:lnTo>
                    <a:pt x="25" y="274"/>
                  </a:lnTo>
                  <a:lnTo>
                    <a:pt x="23" y="276"/>
                  </a:lnTo>
                  <a:lnTo>
                    <a:pt x="22" y="277"/>
                  </a:lnTo>
                  <a:lnTo>
                    <a:pt x="20" y="279"/>
                  </a:lnTo>
                  <a:lnTo>
                    <a:pt x="20" y="281"/>
                  </a:lnTo>
                  <a:lnTo>
                    <a:pt x="20" y="282"/>
                  </a:lnTo>
                  <a:lnTo>
                    <a:pt x="20" y="283"/>
                  </a:lnTo>
                  <a:lnTo>
                    <a:pt x="20" y="284"/>
                  </a:lnTo>
                  <a:lnTo>
                    <a:pt x="20" y="285"/>
                  </a:lnTo>
                  <a:lnTo>
                    <a:pt x="20" y="287"/>
                  </a:lnTo>
                  <a:lnTo>
                    <a:pt x="20" y="289"/>
                  </a:lnTo>
                  <a:lnTo>
                    <a:pt x="22" y="288"/>
                  </a:lnTo>
                  <a:lnTo>
                    <a:pt x="22" y="288"/>
                  </a:lnTo>
                  <a:lnTo>
                    <a:pt x="23" y="289"/>
                  </a:lnTo>
                  <a:lnTo>
                    <a:pt x="23" y="289"/>
                  </a:lnTo>
                  <a:lnTo>
                    <a:pt x="23" y="289"/>
                  </a:lnTo>
                  <a:lnTo>
                    <a:pt x="23" y="289"/>
                  </a:lnTo>
                  <a:lnTo>
                    <a:pt x="24" y="289"/>
                  </a:lnTo>
                  <a:lnTo>
                    <a:pt x="24" y="290"/>
                  </a:lnTo>
                  <a:lnTo>
                    <a:pt x="24" y="290"/>
                  </a:lnTo>
                  <a:lnTo>
                    <a:pt x="25" y="290"/>
                  </a:lnTo>
                  <a:lnTo>
                    <a:pt x="25" y="293"/>
                  </a:lnTo>
                  <a:lnTo>
                    <a:pt x="25" y="294"/>
                  </a:lnTo>
                  <a:lnTo>
                    <a:pt x="25" y="294"/>
                  </a:lnTo>
                  <a:lnTo>
                    <a:pt x="25" y="294"/>
                  </a:lnTo>
                  <a:lnTo>
                    <a:pt x="25" y="293"/>
                  </a:lnTo>
                  <a:lnTo>
                    <a:pt x="25" y="293"/>
                  </a:lnTo>
                  <a:lnTo>
                    <a:pt x="25" y="291"/>
                  </a:lnTo>
                  <a:lnTo>
                    <a:pt x="24" y="290"/>
                  </a:lnTo>
                  <a:lnTo>
                    <a:pt x="24" y="289"/>
                  </a:lnTo>
                  <a:lnTo>
                    <a:pt x="23" y="289"/>
                  </a:lnTo>
                  <a:lnTo>
                    <a:pt x="22" y="293"/>
                  </a:lnTo>
                  <a:lnTo>
                    <a:pt x="20" y="297"/>
                  </a:lnTo>
                  <a:lnTo>
                    <a:pt x="19" y="301"/>
                  </a:lnTo>
                  <a:lnTo>
                    <a:pt x="18" y="307"/>
                  </a:lnTo>
                  <a:lnTo>
                    <a:pt x="18" y="311"/>
                  </a:lnTo>
                  <a:lnTo>
                    <a:pt x="18" y="316"/>
                  </a:lnTo>
                  <a:lnTo>
                    <a:pt x="19" y="320"/>
                  </a:lnTo>
                  <a:lnTo>
                    <a:pt x="20" y="325"/>
                  </a:lnTo>
                  <a:lnTo>
                    <a:pt x="23" y="329"/>
                  </a:lnTo>
                  <a:lnTo>
                    <a:pt x="25" y="332"/>
                  </a:lnTo>
                  <a:lnTo>
                    <a:pt x="26" y="330"/>
                  </a:lnTo>
                  <a:lnTo>
                    <a:pt x="23" y="338"/>
                  </a:lnTo>
                  <a:lnTo>
                    <a:pt x="20" y="345"/>
                  </a:lnTo>
                  <a:lnTo>
                    <a:pt x="19" y="353"/>
                  </a:lnTo>
                  <a:lnTo>
                    <a:pt x="18" y="360"/>
                  </a:lnTo>
                  <a:lnTo>
                    <a:pt x="19" y="368"/>
                  </a:lnTo>
                  <a:lnTo>
                    <a:pt x="19" y="376"/>
                  </a:lnTo>
                  <a:lnTo>
                    <a:pt x="20" y="385"/>
                  </a:lnTo>
                  <a:lnTo>
                    <a:pt x="20" y="395"/>
                  </a:lnTo>
                  <a:lnTo>
                    <a:pt x="19" y="404"/>
                  </a:lnTo>
                  <a:lnTo>
                    <a:pt x="18" y="414"/>
                  </a:lnTo>
                  <a:lnTo>
                    <a:pt x="22" y="414"/>
                  </a:lnTo>
                  <a:lnTo>
                    <a:pt x="24" y="415"/>
                  </a:lnTo>
                  <a:lnTo>
                    <a:pt x="26" y="416"/>
                  </a:lnTo>
                  <a:lnTo>
                    <a:pt x="26" y="418"/>
                  </a:lnTo>
                  <a:lnTo>
                    <a:pt x="26" y="420"/>
                  </a:lnTo>
                  <a:lnTo>
                    <a:pt x="26" y="424"/>
                  </a:lnTo>
                  <a:lnTo>
                    <a:pt x="26" y="426"/>
                  </a:lnTo>
                  <a:lnTo>
                    <a:pt x="26" y="429"/>
                  </a:lnTo>
                  <a:lnTo>
                    <a:pt x="26" y="431"/>
                  </a:lnTo>
                  <a:lnTo>
                    <a:pt x="26" y="433"/>
                  </a:lnTo>
                  <a:lnTo>
                    <a:pt x="24" y="432"/>
                  </a:lnTo>
                  <a:lnTo>
                    <a:pt x="22" y="431"/>
                  </a:lnTo>
                  <a:lnTo>
                    <a:pt x="19" y="430"/>
                  </a:lnTo>
                  <a:lnTo>
                    <a:pt x="17" y="429"/>
                  </a:lnTo>
                  <a:lnTo>
                    <a:pt x="15" y="428"/>
                  </a:lnTo>
                  <a:lnTo>
                    <a:pt x="13" y="428"/>
                  </a:lnTo>
                  <a:lnTo>
                    <a:pt x="11" y="428"/>
                  </a:lnTo>
                  <a:lnTo>
                    <a:pt x="8" y="428"/>
                  </a:lnTo>
                  <a:lnTo>
                    <a:pt x="5" y="428"/>
                  </a:lnTo>
                  <a:lnTo>
                    <a:pt x="3" y="428"/>
                  </a:lnTo>
                  <a:lnTo>
                    <a:pt x="0" y="18"/>
                  </a:lnTo>
                  <a:lnTo>
                    <a:pt x="2" y="20"/>
                  </a:lnTo>
                  <a:lnTo>
                    <a:pt x="4" y="22"/>
                  </a:lnTo>
                  <a:lnTo>
                    <a:pt x="5" y="22"/>
                  </a:lnTo>
                  <a:lnTo>
                    <a:pt x="8" y="22"/>
                  </a:lnTo>
                  <a:lnTo>
                    <a:pt x="10" y="20"/>
                  </a:lnTo>
                  <a:lnTo>
                    <a:pt x="12" y="20"/>
                  </a:lnTo>
                  <a:lnTo>
                    <a:pt x="14" y="19"/>
                  </a:lnTo>
                  <a:lnTo>
                    <a:pt x="15" y="19"/>
                  </a:lnTo>
                  <a:lnTo>
                    <a:pt x="17" y="19"/>
                  </a:lnTo>
                  <a:lnTo>
                    <a:pt x="18" y="19"/>
                  </a:lnTo>
                  <a:lnTo>
                    <a:pt x="19" y="17"/>
                  </a:lnTo>
                  <a:lnTo>
                    <a:pt x="20" y="16"/>
                  </a:lnTo>
                  <a:lnTo>
                    <a:pt x="20" y="14"/>
                  </a:lnTo>
                  <a:lnTo>
                    <a:pt x="20" y="12"/>
                  </a:lnTo>
                  <a:lnTo>
                    <a:pt x="20" y="9"/>
                  </a:lnTo>
                  <a:lnTo>
                    <a:pt x="20" y="6"/>
                  </a:lnTo>
                  <a:lnTo>
                    <a:pt x="20" y="4"/>
                  </a:lnTo>
                  <a:lnTo>
                    <a:pt x="20" y="3"/>
                  </a:lnTo>
                  <a:lnTo>
                    <a:pt x="22" y="1"/>
                  </a:lnTo>
                  <a:lnTo>
                    <a:pt x="23" y="0"/>
                  </a:lnTo>
                  <a:lnTo>
                    <a:pt x="22" y="8"/>
                  </a:lnTo>
                  <a:lnTo>
                    <a:pt x="20" y="16"/>
                  </a:lnTo>
                  <a:lnTo>
                    <a:pt x="20" y="25"/>
                  </a:lnTo>
                  <a:lnTo>
                    <a:pt x="20" y="34"/>
                  </a:lnTo>
                  <a:lnTo>
                    <a:pt x="22" y="44"/>
                  </a:lnTo>
                  <a:lnTo>
                    <a:pt x="23" y="53"/>
                  </a:lnTo>
                  <a:lnTo>
                    <a:pt x="23" y="62"/>
                  </a:lnTo>
                  <a:lnTo>
                    <a:pt x="23" y="72"/>
                  </a:lnTo>
                  <a:lnTo>
                    <a:pt x="23" y="81"/>
                  </a:lnTo>
                  <a:lnTo>
                    <a:pt x="23" y="88"/>
                  </a:lnTo>
                  <a:lnTo>
                    <a:pt x="23" y="88"/>
                  </a:lnTo>
                  <a:lnTo>
                    <a:pt x="22" y="88"/>
                  </a:lnTo>
                  <a:close/>
                </a:path>
              </a:pathLst>
            </a:custGeom>
            <a:solidFill>
              <a:srgbClr val="FFFFFF"/>
            </a:solidFill>
            <a:ln w="9525">
              <a:noFill/>
              <a:round/>
              <a:headEnd/>
              <a:tailEnd/>
            </a:ln>
          </p:spPr>
          <p:txBody>
            <a:bodyPr/>
            <a:lstStyle/>
            <a:p>
              <a:endParaRPr lang="en-US"/>
            </a:p>
          </p:txBody>
        </p:sp>
        <p:sp>
          <p:nvSpPr>
            <p:cNvPr id="477265" name="Freeform 81"/>
            <p:cNvSpPr>
              <a:spLocks/>
            </p:cNvSpPr>
            <p:nvPr/>
          </p:nvSpPr>
          <p:spPr bwMode="auto">
            <a:xfrm>
              <a:off x="695" y="2680"/>
              <a:ext cx="6" cy="10"/>
            </a:xfrm>
            <a:custGeom>
              <a:avLst/>
              <a:gdLst/>
              <a:ahLst/>
              <a:cxnLst>
                <a:cxn ang="0">
                  <a:pos x="1" y="10"/>
                </a:cxn>
                <a:cxn ang="0">
                  <a:pos x="3" y="9"/>
                </a:cxn>
                <a:cxn ang="0">
                  <a:pos x="2" y="9"/>
                </a:cxn>
                <a:cxn ang="0">
                  <a:pos x="2" y="9"/>
                </a:cxn>
                <a:cxn ang="0">
                  <a:pos x="2" y="8"/>
                </a:cxn>
                <a:cxn ang="0">
                  <a:pos x="2" y="8"/>
                </a:cxn>
                <a:cxn ang="0">
                  <a:pos x="1" y="8"/>
                </a:cxn>
                <a:cxn ang="0">
                  <a:pos x="1" y="8"/>
                </a:cxn>
                <a:cxn ang="0">
                  <a:pos x="1" y="8"/>
                </a:cxn>
                <a:cxn ang="0">
                  <a:pos x="0" y="7"/>
                </a:cxn>
                <a:cxn ang="0">
                  <a:pos x="0" y="7"/>
                </a:cxn>
                <a:cxn ang="0">
                  <a:pos x="0" y="8"/>
                </a:cxn>
                <a:cxn ang="0">
                  <a:pos x="0" y="4"/>
                </a:cxn>
                <a:cxn ang="0">
                  <a:pos x="0" y="4"/>
                </a:cxn>
                <a:cxn ang="0">
                  <a:pos x="0" y="5"/>
                </a:cxn>
                <a:cxn ang="0">
                  <a:pos x="1" y="5"/>
                </a:cxn>
                <a:cxn ang="0">
                  <a:pos x="1" y="6"/>
                </a:cxn>
                <a:cxn ang="0">
                  <a:pos x="2" y="6"/>
                </a:cxn>
                <a:cxn ang="0">
                  <a:pos x="2" y="7"/>
                </a:cxn>
                <a:cxn ang="0">
                  <a:pos x="3" y="7"/>
                </a:cxn>
                <a:cxn ang="0">
                  <a:pos x="3" y="8"/>
                </a:cxn>
                <a:cxn ang="0">
                  <a:pos x="5" y="8"/>
                </a:cxn>
                <a:cxn ang="0">
                  <a:pos x="6" y="8"/>
                </a:cxn>
                <a:cxn ang="0">
                  <a:pos x="3" y="0"/>
                </a:cxn>
                <a:cxn ang="0">
                  <a:pos x="3" y="1"/>
                </a:cxn>
                <a:cxn ang="0">
                  <a:pos x="5" y="2"/>
                </a:cxn>
                <a:cxn ang="0">
                  <a:pos x="6" y="4"/>
                </a:cxn>
                <a:cxn ang="0">
                  <a:pos x="6" y="5"/>
                </a:cxn>
                <a:cxn ang="0">
                  <a:pos x="6" y="6"/>
                </a:cxn>
                <a:cxn ang="0">
                  <a:pos x="6" y="7"/>
                </a:cxn>
                <a:cxn ang="0">
                  <a:pos x="5" y="8"/>
                </a:cxn>
                <a:cxn ang="0">
                  <a:pos x="3" y="9"/>
                </a:cxn>
                <a:cxn ang="0">
                  <a:pos x="2" y="10"/>
                </a:cxn>
                <a:cxn ang="0">
                  <a:pos x="1" y="10"/>
                </a:cxn>
                <a:cxn ang="0">
                  <a:pos x="1" y="10"/>
                </a:cxn>
              </a:cxnLst>
              <a:rect l="0" t="0" r="r" b="b"/>
              <a:pathLst>
                <a:path w="6" h="10">
                  <a:moveTo>
                    <a:pt x="1" y="10"/>
                  </a:moveTo>
                  <a:lnTo>
                    <a:pt x="3" y="9"/>
                  </a:lnTo>
                  <a:lnTo>
                    <a:pt x="2" y="9"/>
                  </a:lnTo>
                  <a:lnTo>
                    <a:pt x="2" y="9"/>
                  </a:lnTo>
                  <a:lnTo>
                    <a:pt x="2" y="8"/>
                  </a:lnTo>
                  <a:lnTo>
                    <a:pt x="2" y="8"/>
                  </a:lnTo>
                  <a:lnTo>
                    <a:pt x="1" y="8"/>
                  </a:lnTo>
                  <a:lnTo>
                    <a:pt x="1" y="8"/>
                  </a:lnTo>
                  <a:lnTo>
                    <a:pt x="1" y="8"/>
                  </a:lnTo>
                  <a:lnTo>
                    <a:pt x="0" y="7"/>
                  </a:lnTo>
                  <a:lnTo>
                    <a:pt x="0" y="7"/>
                  </a:lnTo>
                  <a:lnTo>
                    <a:pt x="0" y="8"/>
                  </a:lnTo>
                  <a:lnTo>
                    <a:pt x="0" y="4"/>
                  </a:lnTo>
                  <a:lnTo>
                    <a:pt x="0" y="4"/>
                  </a:lnTo>
                  <a:lnTo>
                    <a:pt x="0" y="5"/>
                  </a:lnTo>
                  <a:lnTo>
                    <a:pt x="1" y="5"/>
                  </a:lnTo>
                  <a:lnTo>
                    <a:pt x="1" y="6"/>
                  </a:lnTo>
                  <a:lnTo>
                    <a:pt x="2" y="6"/>
                  </a:lnTo>
                  <a:lnTo>
                    <a:pt x="2" y="7"/>
                  </a:lnTo>
                  <a:lnTo>
                    <a:pt x="3" y="7"/>
                  </a:lnTo>
                  <a:lnTo>
                    <a:pt x="3" y="8"/>
                  </a:lnTo>
                  <a:lnTo>
                    <a:pt x="5" y="8"/>
                  </a:lnTo>
                  <a:lnTo>
                    <a:pt x="6" y="8"/>
                  </a:lnTo>
                  <a:lnTo>
                    <a:pt x="3" y="0"/>
                  </a:lnTo>
                  <a:lnTo>
                    <a:pt x="3" y="1"/>
                  </a:lnTo>
                  <a:lnTo>
                    <a:pt x="5" y="2"/>
                  </a:lnTo>
                  <a:lnTo>
                    <a:pt x="6" y="4"/>
                  </a:lnTo>
                  <a:lnTo>
                    <a:pt x="6" y="5"/>
                  </a:lnTo>
                  <a:lnTo>
                    <a:pt x="6" y="6"/>
                  </a:lnTo>
                  <a:lnTo>
                    <a:pt x="6" y="7"/>
                  </a:lnTo>
                  <a:lnTo>
                    <a:pt x="5" y="8"/>
                  </a:lnTo>
                  <a:lnTo>
                    <a:pt x="3" y="9"/>
                  </a:lnTo>
                  <a:lnTo>
                    <a:pt x="2" y="10"/>
                  </a:lnTo>
                  <a:lnTo>
                    <a:pt x="1" y="10"/>
                  </a:lnTo>
                  <a:lnTo>
                    <a:pt x="1" y="10"/>
                  </a:lnTo>
                  <a:close/>
                </a:path>
              </a:pathLst>
            </a:custGeom>
            <a:solidFill>
              <a:srgbClr val="000000"/>
            </a:solidFill>
            <a:ln w="9525">
              <a:noFill/>
              <a:round/>
              <a:headEnd/>
              <a:tailEnd/>
            </a:ln>
          </p:spPr>
          <p:txBody>
            <a:bodyPr/>
            <a:lstStyle/>
            <a:p>
              <a:endParaRPr lang="en-US"/>
            </a:p>
          </p:txBody>
        </p:sp>
        <p:sp>
          <p:nvSpPr>
            <p:cNvPr id="477266" name="Freeform 82"/>
            <p:cNvSpPr>
              <a:spLocks/>
            </p:cNvSpPr>
            <p:nvPr/>
          </p:nvSpPr>
          <p:spPr bwMode="auto">
            <a:xfrm>
              <a:off x="1900" y="2694"/>
              <a:ext cx="3" cy="8"/>
            </a:xfrm>
            <a:custGeom>
              <a:avLst/>
              <a:gdLst/>
              <a:ahLst/>
              <a:cxnLst>
                <a:cxn ang="0">
                  <a:pos x="0" y="0"/>
                </a:cxn>
                <a:cxn ang="0">
                  <a:pos x="3" y="0"/>
                </a:cxn>
                <a:cxn ang="0">
                  <a:pos x="3" y="8"/>
                </a:cxn>
                <a:cxn ang="0">
                  <a:pos x="1" y="8"/>
                </a:cxn>
                <a:cxn ang="0">
                  <a:pos x="1" y="0"/>
                </a:cxn>
                <a:cxn ang="0">
                  <a:pos x="1" y="0"/>
                </a:cxn>
                <a:cxn ang="0">
                  <a:pos x="0" y="0"/>
                </a:cxn>
              </a:cxnLst>
              <a:rect l="0" t="0" r="r" b="b"/>
              <a:pathLst>
                <a:path w="3" h="8">
                  <a:moveTo>
                    <a:pt x="0" y="0"/>
                  </a:moveTo>
                  <a:lnTo>
                    <a:pt x="3" y="0"/>
                  </a:lnTo>
                  <a:lnTo>
                    <a:pt x="3" y="8"/>
                  </a:lnTo>
                  <a:lnTo>
                    <a:pt x="1" y="8"/>
                  </a:lnTo>
                  <a:lnTo>
                    <a:pt x="1" y="0"/>
                  </a:lnTo>
                  <a:lnTo>
                    <a:pt x="1" y="0"/>
                  </a:lnTo>
                  <a:lnTo>
                    <a:pt x="0" y="0"/>
                  </a:lnTo>
                  <a:close/>
                </a:path>
              </a:pathLst>
            </a:custGeom>
            <a:solidFill>
              <a:srgbClr val="000000"/>
            </a:solidFill>
            <a:ln w="9525">
              <a:noFill/>
              <a:round/>
              <a:headEnd/>
              <a:tailEnd/>
            </a:ln>
          </p:spPr>
          <p:txBody>
            <a:bodyPr/>
            <a:lstStyle/>
            <a:p>
              <a:endParaRPr lang="en-US"/>
            </a:p>
          </p:txBody>
        </p:sp>
        <p:sp>
          <p:nvSpPr>
            <p:cNvPr id="477267" name="Freeform 83"/>
            <p:cNvSpPr>
              <a:spLocks/>
            </p:cNvSpPr>
            <p:nvPr/>
          </p:nvSpPr>
          <p:spPr bwMode="auto">
            <a:xfrm>
              <a:off x="385" y="2696"/>
              <a:ext cx="24" cy="72"/>
            </a:xfrm>
            <a:custGeom>
              <a:avLst/>
              <a:gdLst/>
              <a:ahLst/>
              <a:cxnLst>
                <a:cxn ang="0">
                  <a:pos x="23" y="41"/>
                </a:cxn>
                <a:cxn ang="0">
                  <a:pos x="24" y="46"/>
                </a:cxn>
                <a:cxn ang="0">
                  <a:pos x="23" y="48"/>
                </a:cxn>
                <a:cxn ang="0">
                  <a:pos x="23" y="51"/>
                </a:cxn>
                <a:cxn ang="0">
                  <a:pos x="22" y="54"/>
                </a:cxn>
                <a:cxn ang="0">
                  <a:pos x="20" y="56"/>
                </a:cxn>
                <a:cxn ang="0">
                  <a:pos x="19" y="60"/>
                </a:cxn>
                <a:cxn ang="0">
                  <a:pos x="19" y="63"/>
                </a:cxn>
                <a:cxn ang="0">
                  <a:pos x="18" y="66"/>
                </a:cxn>
                <a:cxn ang="0">
                  <a:pos x="18" y="69"/>
                </a:cxn>
                <a:cxn ang="0">
                  <a:pos x="19" y="72"/>
                </a:cxn>
                <a:cxn ang="0">
                  <a:pos x="16" y="67"/>
                </a:cxn>
                <a:cxn ang="0">
                  <a:pos x="12" y="60"/>
                </a:cxn>
                <a:cxn ang="0">
                  <a:pos x="10" y="53"/>
                </a:cxn>
                <a:cxn ang="0">
                  <a:pos x="8" y="46"/>
                </a:cxn>
                <a:cxn ang="0">
                  <a:pos x="7" y="38"/>
                </a:cxn>
                <a:cxn ang="0">
                  <a:pos x="6" y="29"/>
                </a:cxn>
                <a:cxn ang="0">
                  <a:pos x="4" y="22"/>
                </a:cxn>
                <a:cxn ang="0">
                  <a:pos x="3" y="14"/>
                </a:cxn>
                <a:cxn ang="0">
                  <a:pos x="1" y="7"/>
                </a:cxn>
                <a:cxn ang="0">
                  <a:pos x="0" y="0"/>
                </a:cxn>
                <a:cxn ang="0">
                  <a:pos x="3" y="5"/>
                </a:cxn>
                <a:cxn ang="0">
                  <a:pos x="6" y="8"/>
                </a:cxn>
                <a:cxn ang="0">
                  <a:pos x="8" y="12"/>
                </a:cxn>
                <a:cxn ang="0">
                  <a:pos x="10" y="17"/>
                </a:cxn>
                <a:cxn ang="0">
                  <a:pos x="12" y="21"/>
                </a:cxn>
                <a:cxn ang="0">
                  <a:pos x="15" y="25"/>
                </a:cxn>
                <a:cxn ang="0">
                  <a:pos x="16" y="29"/>
                </a:cxn>
                <a:cxn ang="0">
                  <a:pos x="18" y="34"/>
                </a:cxn>
                <a:cxn ang="0">
                  <a:pos x="21" y="38"/>
                </a:cxn>
                <a:cxn ang="0">
                  <a:pos x="24" y="42"/>
                </a:cxn>
                <a:cxn ang="0">
                  <a:pos x="24" y="42"/>
                </a:cxn>
                <a:cxn ang="0">
                  <a:pos x="23" y="41"/>
                </a:cxn>
              </a:cxnLst>
              <a:rect l="0" t="0" r="r" b="b"/>
              <a:pathLst>
                <a:path w="24" h="72">
                  <a:moveTo>
                    <a:pt x="23" y="41"/>
                  </a:moveTo>
                  <a:lnTo>
                    <a:pt x="24" y="46"/>
                  </a:lnTo>
                  <a:lnTo>
                    <a:pt x="23" y="48"/>
                  </a:lnTo>
                  <a:lnTo>
                    <a:pt x="23" y="51"/>
                  </a:lnTo>
                  <a:lnTo>
                    <a:pt x="22" y="54"/>
                  </a:lnTo>
                  <a:lnTo>
                    <a:pt x="20" y="56"/>
                  </a:lnTo>
                  <a:lnTo>
                    <a:pt x="19" y="60"/>
                  </a:lnTo>
                  <a:lnTo>
                    <a:pt x="19" y="63"/>
                  </a:lnTo>
                  <a:lnTo>
                    <a:pt x="18" y="66"/>
                  </a:lnTo>
                  <a:lnTo>
                    <a:pt x="18" y="69"/>
                  </a:lnTo>
                  <a:lnTo>
                    <a:pt x="19" y="72"/>
                  </a:lnTo>
                  <a:lnTo>
                    <a:pt x="16" y="67"/>
                  </a:lnTo>
                  <a:lnTo>
                    <a:pt x="12" y="60"/>
                  </a:lnTo>
                  <a:lnTo>
                    <a:pt x="10" y="53"/>
                  </a:lnTo>
                  <a:lnTo>
                    <a:pt x="8" y="46"/>
                  </a:lnTo>
                  <a:lnTo>
                    <a:pt x="7" y="38"/>
                  </a:lnTo>
                  <a:lnTo>
                    <a:pt x="6" y="29"/>
                  </a:lnTo>
                  <a:lnTo>
                    <a:pt x="4" y="22"/>
                  </a:lnTo>
                  <a:lnTo>
                    <a:pt x="3" y="14"/>
                  </a:lnTo>
                  <a:lnTo>
                    <a:pt x="1" y="7"/>
                  </a:lnTo>
                  <a:lnTo>
                    <a:pt x="0" y="0"/>
                  </a:lnTo>
                  <a:lnTo>
                    <a:pt x="3" y="5"/>
                  </a:lnTo>
                  <a:lnTo>
                    <a:pt x="6" y="8"/>
                  </a:lnTo>
                  <a:lnTo>
                    <a:pt x="8" y="12"/>
                  </a:lnTo>
                  <a:lnTo>
                    <a:pt x="10" y="17"/>
                  </a:lnTo>
                  <a:lnTo>
                    <a:pt x="12" y="21"/>
                  </a:lnTo>
                  <a:lnTo>
                    <a:pt x="15" y="25"/>
                  </a:lnTo>
                  <a:lnTo>
                    <a:pt x="16" y="29"/>
                  </a:lnTo>
                  <a:lnTo>
                    <a:pt x="18" y="34"/>
                  </a:lnTo>
                  <a:lnTo>
                    <a:pt x="21" y="38"/>
                  </a:lnTo>
                  <a:lnTo>
                    <a:pt x="24" y="42"/>
                  </a:lnTo>
                  <a:lnTo>
                    <a:pt x="24" y="42"/>
                  </a:lnTo>
                  <a:lnTo>
                    <a:pt x="23" y="41"/>
                  </a:lnTo>
                  <a:close/>
                </a:path>
              </a:pathLst>
            </a:custGeom>
            <a:solidFill>
              <a:srgbClr val="FFFFFF"/>
            </a:solidFill>
            <a:ln w="9525">
              <a:noFill/>
              <a:round/>
              <a:headEnd/>
              <a:tailEnd/>
            </a:ln>
          </p:spPr>
          <p:txBody>
            <a:bodyPr/>
            <a:lstStyle/>
            <a:p>
              <a:endParaRPr lang="en-US"/>
            </a:p>
          </p:txBody>
        </p:sp>
        <p:sp>
          <p:nvSpPr>
            <p:cNvPr id="477268" name="Freeform 84"/>
            <p:cNvSpPr>
              <a:spLocks/>
            </p:cNvSpPr>
            <p:nvPr/>
          </p:nvSpPr>
          <p:spPr bwMode="auto">
            <a:xfrm>
              <a:off x="1789" y="3281"/>
              <a:ext cx="443" cy="342"/>
            </a:xfrm>
            <a:custGeom>
              <a:avLst/>
              <a:gdLst/>
              <a:ahLst/>
              <a:cxnLst>
                <a:cxn ang="0">
                  <a:pos x="368" y="8"/>
                </a:cxn>
                <a:cxn ang="0">
                  <a:pos x="369" y="35"/>
                </a:cxn>
                <a:cxn ang="0">
                  <a:pos x="341" y="58"/>
                </a:cxn>
                <a:cxn ang="0">
                  <a:pos x="320" y="66"/>
                </a:cxn>
                <a:cxn ang="0">
                  <a:pos x="358" y="71"/>
                </a:cxn>
                <a:cxn ang="0">
                  <a:pos x="376" y="70"/>
                </a:cxn>
                <a:cxn ang="0">
                  <a:pos x="375" y="52"/>
                </a:cxn>
                <a:cxn ang="0">
                  <a:pos x="416" y="107"/>
                </a:cxn>
                <a:cxn ang="0">
                  <a:pos x="439" y="172"/>
                </a:cxn>
                <a:cxn ang="0">
                  <a:pos x="423" y="201"/>
                </a:cxn>
                <a:cxn ang="0">
                  <a:pos x="415" y="218"/>
                </a:cxn>
                <a:cxn ang="0">
                  <a:pos x="372" y="242"/>
                </a:cxn>
                <a:cxn ang="0">
                  <a:pos x="286" y="275"/>
                </a:cxn>
                <a:cxn ang="0">
                  <a:pos x="277" y="282"/>
                </a:cxn>
                <a:cxn ang="0">
                  <a:pos x="266" y="289"/>
                </a:cxn>
                <a:cxn ang="0">
                  <a:pos x="258" y="294"/>
                </a:cxn>
                <a:cxn ang="0">
                  <a:pos x="240" y="297"/>
                </a:cxn>
                <a:cxn ang="0">
                  <a:pos x="224" y="300"/>
                </a:cxn>
                <a:cxn ang="0">
                  <a:pos x="211" y="304"/>
                </a:cxn>
                <a:cxn ang="0">
                  <a:pos x="201" y="312"/>
                </a:cxn>
                <a:cxn ang="0">
                  <a:pos x="190" y="309"/>
                </a:cxn>
                <a:cxn ang="0">
                  <a:pos x="187" y="315"/>
                </a:cxn>
                <a:cxn ang="0">
                  <a:pos x="162" y="311"/>
                </a:cxn>
                <a:cxn ang="0">
                  <a:pos x="147" y="318"/>
                </a:cxn>
                <a:cxn ang="0">
                  <a:pos x="142" y="318"/>
                </a:cxn>
                <a:cxn ang="0">
                  <a:pos x="137" y="324"/>
                </a:cxn>
                <a:cxn ang="0">
                  <a:pos x="137" y="318"/>
                </a:cxn>
                <a:cxn ang="0">
                  <a:pos x="116" y="327"/>
                </a:cxn>
                <a:cxn ang="0">
                  <a:pos x="86" y="329"/>
                </a:cxn>
                <a:cxn ang="0">
                  <a:pos x="65" y="329"/>
                </a:cxn>
                <a:cxn ang="0">
                  <a:pos x="56" y="329"/>
                </a:cxn>
                <a:cxn ang="0">
                  <a:pos x="47" y="329"/>
                </a:cxn>
                <a:cxn ang="0">
                  <a:pos x="17" y="337"/>
                </a:cxn>
                <a:cxn ang="0">
                  <a:pos x="9" y="335"/>
                </a:cxn>
                <a:cxn ang="0">
                  <a:pos x="23" y="312"/>
                </a:cxn>
                <a:cxn ang="0">
                  <a:pos x="23" y="325"/>
                </a:cxn>
                <a:cxn ang="0">
                  <a:pos x="36" y="325"/>
                </a:cxn>
                <a:cxn ang="0">
                  <a:pos x="40" y="322"/>
                </a:cxn>
                <a:cxn ang="0">
                  <a:pos x="42" y="323"/>
                </a:cxn>
                <a:cxn ang="0">
                  <a:pos x="49" y="327"/>
                </a:cxn>
                <a:cxn ang="0">
                  <a:pos x="74" y="323"/>
                </a:cxn>
                <a:cxn ang="0">
                  <a:pos x="126" y="306"/>
                </a:cxn>
                <a:cxn ang="0">
                  <a:pos x="146" y="305"/>
                </a:cxn>
                <a:cxn ang="0">
                  <a:pos x="154" y="300"/>
                </a:cxn>
                <a:cxn ang="0">
                  <a:pos x="196" y="286"/>
                </a:cxn>
                <a:cxn ang="0">
                  <a:pos x="208" y="282"/>
                </a:cxn>
                <a:cxn ang="0">
                  <a:pos x="240" y="271"/>
                </a:cxn>
                <a:cxn ang="0">
                  <a:pos x="246" y="271"/>
                </a:cxn>
                <a:cxn ang="0">
                  <a:pos x="251" y="270"/>
                </a:cxn>
                <a:cxn ang="0">
                  <a:pos x="259" y="268"/>
                </a:cxn>
                <a:cxn ang="0">
                  <a:pos x="272" y="264"/>
                </a:cxn>
                <a:cxn ang="0">
                  <a:pos x="282" y="260"/>
                </a:cxn>
                <a:cxn ang="0">
                  <a:pos x="320" y="246"/>
                </a:cxn>
                <a:cxn ang="0">
                  <a:pos x="353" y="223"/>
                </a:cxn>
                <a:cxn ang="0">
                  <a:pos x="374" y="205"/>
                </a:cxn>
                <a:cxn ang="0">
                  <a:pos x="383" y="189"/>
                </a:cxn>
                <a:cxn ang="0">
                  <a:pos x="390" y="175"/>
                </a:cxn>
                <a:cxn ang="0">
                  <a:pos x="393" y="135"/>
                </a:cxn>
                <a:cxn ang="0">
                  <a:pos x="315" y="94"/>
                </a:cxn>
                <a:cxn ang="0">
                  <a:pos x="271" y="60"/>
                </a:cxn>
              </a:cxnLst>
              <a:rect l="0" t="0" r="r" b="b"/>
              <a:pathLst>
                <a:path w="443" h="342">
                  <a:moveTo>
                    <a:pt x="323" y="35"/>
                  </a:moveTo>
                  <a:lnTo>
                    <a:pt x="363" y="11"/>
                  </a:lnTo>
                  <a:lnTo>
                    <a:pt x="363" y="8"/>
                  </a:lnTo>
                  <a:lnTo>
                    <a:pt x="364" y="8"/>
                  </a:lnTo>
                  <a:lnTo>
                    <a:pt x="364" y="8"/>
                  </a:lnTo>
                  <a:lnTo>
                    <a:pt x="365" y="8"/>
                  </a:lnTo>
                  <a:lnTo>
                    <a:pt x="365" y="8"/>
                  </a:lnTo>
                  <a:lnTo>
                    <a:pt x="366" y="9"/>
                  </a:lnTo>
                  <a:lnTo>
                    <a:pt x="366" y="9"/>
                  </a:lnTo>
                  <a:lnTo>
                    <a:pt x="367" y="10"/>
                  </a:lnTo>
                  <a:lnTo>
                    <a:pt x="367" y="10"/>
                  </a:lnTo>
                  <a:lnTo>
                    <a:pt x="368" y="11"/>
                  </a:lnTo>
                  <a:lnTo>
                    <a:pt x="368" y="11"/>
                  </a:lnTo>
                  <a:lnTo>
                    <a:pt x="368" y="9"/>
                  </a:lnTo>
                  <a:lnTo>
                    <a:pt x="368" y="8"/>
                  </a:lnTo>
                  <a:lnTo>
                    <a:pt x="369" y="7"/>
                  </a:lnTo>
                  <a:lnTo>
                    <a:pt x="371" y="7"/>
                  </a:lnTo>
                  <a:lnTo>
                    <a:pt x="372" y="6"/>
                  </a:lnTo>
                  <a:lnTo>
                    <a:pt x="373" y="6"/>
                  </a:lnTo>
                  <a:lnTo>
                    <a:pt x="374" y="5"/>
                  </a:lnTo>
                  <a:lnTo>
                    <a:pt x="375" y="4"/>
                  </a:lnTo>
                  <a:lnTo>
                    <a:pt x="375" y="3"/>
                  </a:lnTo>
                  <a:lnTo>
                    <a:pt x="376" y="0"/>
                  </a:lnTo>
                  <a:lnTo>
                    <a:pt x="375" y="5"/>
                  </a:lnTo>
                  <a:lnTo>
                    <a:pt x="374" y="9"/>
                  </a:lnTo>
                  <a:lnTo>
                    <a:pt x="373" y="14"/>
                  </a:lnTo>
                  <a:lnTo>
                    <a:pt x="372" y="20"/>
                  </a:lnTo>
                  <a:lnTo>
                    <a:pt x="371" y="24"/>
                  </a:lnTo>
                  <a:lnTo>
                    <a:pt x="371" y="29"/>
                  </a:lnTo>
                  <a:lnTo>
                    <a:pt x="369" y="35"/>
                  </a:lnTo>
                  <a:lnTo>
                    <a:pt x="368" y="40"/>
                  </a:lnTo>
                  <a:lnTo>
                    <a:pt x="367" y="44"/>
                  </a:lnTo>
                  <a:lnTo>
                    <a:pt x="365" y="49"/>
                  </a:lnTo>
                  <a:lnTo>
                    <a:pt x="364" y="51"/>
                  </a:lnTo>
                  <a:lnTo>
                    <a:pt x="362" y="52"/>
                  </a:lnTo>
                  <a:lnTo>
                    <a:pt x="361" y="54"/>
                  </a:lnTo>
                  <a:lnTo>
                    <a:pt x="359" y="56"/>
                  </a:lnTo>
                  <a:lnTo>
                    <a:pt x="357" y="57"/>
                  </a:lnTo>
                  <a:lnTo>
                    <a:pt x="354" y="58"/>
                  </a:lnTo>
                  <a:lnTo>
                    <a:pt x="352" y="60"/>
                  </a:lnTo>
                  <a:lnTo>
                    <a:pt x="350" y="61"/>
                  </a:lnTo>
                  <a:lnTo>
                    <a:pt x="347" y="62"/>
                  </a:lnTo>
                  <a:lnTo>
                    <a:pt x="345" y="62"/>
                  </a:lnTo>
                  <a:lnTo>
                    <a:pt x="343" y="61"/>
                  </a:lnTo>
                  <a:lnTo>
                    <a:pt x="341" y="58"/>
                  </a:lnTo>
                  <a:lnTo>
                    <a:pt x="339" y="56"/>
                  </a:lnTo>
                  <a:lnTo>
                    <a:pt x="337" y="54"/>
                  </a:lnTo>
                  <a:lnTo>
                    <a:pt x="335" y="52"/>
                  </a:lnTo>
                  <a:lnTo>
                    <a:pt x="333" y="50"/>
                  </a:lnTo>
                  <a:lnTo>
                    <a:pt x="330" y="49"/>
                  </a:lnTo>
                  <a:lnTo>
                    <a:pt x="328" y="49"/>
                  </a:lnTo>
                  <a:lnTo>
                    <a:pt x="325" y="49"/>
                  </a:lnTo>
                  <a:lnTo>
                    <a:pt x="323" y="51"/>
                  </a:lnTo>
                  <a:lnTo>
                    <a:pt x="322" y="53"/>
                  </a:lnTo>
                  <a:lnTo>
                    <a:pt x="321" y="55"/>
                  </a:lnTo>
                  <a:lnTo>
                    <a:pt x="320" y="57"/>
                  </a:lnTo>
                  <a:lnTo>
                    <a:pt x="319" y="60"/>
                  </a:lnTo>
                  <a:lnTo>
                    <a:pt x="319" y="62"/>
                  </a:lnTo>
                  <a:lnTo>
                    <a:pt x="319" y="64"/>
                  </a:lnTo>
                  <a:lnTo>
                    <a:pt x="320" y="66"/>
                  </a:lnTo>
                  <a:lnTo>
                    <a:pt x="321" y="68"/>
                  </a:lnTo>
                  <a:lnTo>
                    <a:pt x="322" y="70"/>
                  </a:lnTo>
                  <a:lnTo>
                    <a:pt x="323" y="72"/>
                  </a:lnTo>
                  <a:lnTo>
                    <a:pt x="331" y="66"/>
                  </a:lnTo>
                  <a:lnTo>
                    <a:pt x="329" y="64"/>
                  </a:lnTo>
                  <a:lnTo>
                    <a:pt x="333" y="64"/>
                  </a:lnTo>
                  <a:lnTo>
                    <a:pt x="336" y="66"/>
                  </a:lnTo>
                  <a:lnTo>
                    <a:pt x="338" y="67"/>
                  </a:lnTo>
                  <a:lnTo>
                    <a:pt x="339" y="69"/>
                  </a:lnTo>
                  <a:lnTo>
                    <a:pt x="341" y="71"/>
                  </a:lnTo>
                  <a:lnTo>
                    <a:pt x="343" y="74"/>
                  </a:lnTo>
                  <a:lnTo>
                    <a:pt x="345" y="75"/>
                  </a:lnTo>
                  <a:lnTo>
                    <a:pt x="348" y="75"/>
                  </a:lnTo>
                  <a:lnTo>
                    <a:pt x="352" y="74"/>
                  </a:lnTo>
                  <a:lnTo>
                    <a:pt x="358" y="71"/>
                  </a:lnTo>
                  <a:lnTo>
                    <a:pt x="359" y="74"/>
                  </a:lnTo>
                  <a:lnTo>
                    <a:pt x="361" y="77"/>
                  </a:lnTo>
                  <a:lnTo>
                    <a:pt x="363" y="78"/>
                  </a:lnTo>
                  <a:lnTo>
                    <a:pt x="366" y="80"/>
                  </a:lnTo>
                  <a:lnTo>
                    <a:pt x="369" y="82"/>
                  </a:lnTo>
                  <a:lnTo>
                    <a:pt x="373" y="83"/>
                  </a:lnTo>
                  <a:lnTo>
                    <a:pt x="376" y="84"/>
                  </a:lnTo>
                  <a:lnTo>
                    <a:pt x="379" y="84"/>
                  </a:lnTo>
                  <a:lnTo>
                    <a:pt x="382" y="85"/>
                  </a:lnTo>
                  <a:lnTo>
                    <a:pt x="384" y="85"/>
                  </a:lnTo>
                  <a:lnTo>
                    <a:pt x="381" y="72"/>
                  </a:lnTo>
                  <a:lnTo>
                    <a:pt x="374" y="75"/>
                  </a:lnTo>
                  <a:lnTo>
                    <a:pt x="378" y="71"/>
                  </a:lnTo>
                  <a:lnTo>
                    <a:pt x="377" y="70"/>
                  </a:lnTo>
                  <a:lnTo>
                    <a:pt x="376" y="70"/>
                  </a:lnTo>
                  <a:lnTo>
                    <a:pt x="375" y="69"/>
                  </a:lnTo>
                  <a:lnTo>
                    <a:pt x="374" y="69"/>
                  </a:lnTo>
                  <a:lnTo>
                    <a:pt x="373" y="68"/>
                  </a:lnTo>
                  <a:lnTo>
                    <a:pt x="372" y="68"/>
                  </a:lnTo>
                  <a:lnTo>
                    <a:pt x="372" y="68"/>
                  </a:lnTo>
                  <a:lnTo>
                    <a:pt x="371" y="68"/>
                  </a:lnTo>
                  <a:lnTo>
                    <a:pt x="369" y="69"/>
                  </a:lnTo>
                  <a:lnTo>
                    <a:pt x="368" y="71"/>
                  </a:lnTo>
                  <a:lnTo>
                    <a:pt x="367" y="68"/>
                  </a:lnTo>
                  <a:lnTo>
                    <a:pt x="367" y="66"/>
                  </a:lnTo>
                  <a:lnTo>
                    <a:pt x="368" y="63"/>
                  </a:lnTo>
                  <a:lnTo>
                    <a:pt x="369" y="61"/>
                  </a:lnTo>
                  <a:lnTo>
                    <a:pt x="372" y="57"/>
                  </a:lnTo>
                  <a:lnTo>
                    <a:pt x="373" y="55"/>
                  </a:lnTo>
                  <a:lnTo>
                    <a:pt x="375" y="52"/>
                  </a:lnTo>
                  <a:lnTo>
                    <a:pt x="376" y="49"/>
                  </a:lnTo>
                  <a:lnTo>
                    <a:pt x="376" y="46"/>
                  </a:lnTo>
                  <a:lnTo>
                    <a:pt x="374" y="41"/>
                  </a:lnTo>
                  <a:lnTo>
                    <a:pt x="379" y="37"/>
                  </a:lnTo>
                  <a:lnTo>
                    <a:pt x="382" y="42"/>
                  </a:lnTo>
                  <a:lnTo>
                    <a:pt x="383" y="49"/>
                  </a:lnTo>
                  <a:lnTo>
                    <a:pt x="383" y="56"/>
                  </a:lnTo>
                  <a:lnTo>
                    <a:pt x="382" y="64"/>
                  </a:lnTo>
                  <a:lnTo>
                    <a:pt x="382" y="71"/>
                  </a:lnTo>
                  <a:lnTo>
                    <a:pt x="382" y="78"/>
                  </a:lnTo>
                  <a:lnTo>
                    <a:pt x="383" y="83"/>
                  </a:lnTo>
                  <a:lnTo>
                    <a:pt x="386" y="89"/>
                  </a:lnTo>
                  <a:lnTo>
                    <a:pt x="391" y="92"/>
                  </a:lnTo>
                  <a:lnTo>
                    <a:pt x="397" y="93"/>
                  </a:lnTo>
                  <a:lnTo>
                    <a:pt x="416" y="107"/>
                  </a:lnTo>
                  <a:lnTo>
                    <a:pt x="417" y="105"/>
                  </a:lnTo>
                  <a:lnTo>
                    <a:pt x="421" y="109"/>
                  </a:lnTo>
                  <a:lnTo>
                    <a:pt x="424" y="114"/>
                  </a:lnTo>
                  <a:lnTo>
                    <a:pt x="429" y="120"/>
                  </a:lnTo>
                  <a:lnTo>
                    <a:pt x="432" y="125"/>
                  </a:lnTo>
                  <a:lnTo>
                    <a:pt x="435" y="131"/>
                  </a:lnTo>
                  <a:lnTo>
                    <a:pt x="438" y="136"/>
                  </a:lnTo>
                  <a:lnTo>
                    <a:pt x="440" y="142"/>
                  </a:lnTo>
                  <a:lnTo>
                    <a:pt x="441" y="148"/>
                  </a:lnTo>
                  <a:lnTo>
                    <a:pt x="443" y="153"/>
                  </a:lnTo>
                  <a:lnTo>
                    <a:pt x="441" y="160"/>
                  </a:lnTo>
                  <a:lnTo>
                    <a:pt x="437" y="163"/>
                  </a:lnTo>
                  <a:lnTo>
                    <a:pt x="443" y="167"/>
                  </a:lnTo>
                  <a:lnTo>
                    <a:pt x="437" y="175"/>
                  </a:lnTo>
                  <a:lnTo>
                    <a:pt x="439" y="172"/>
                  </a:lnTo>
                  <a:lnTo>
                    <a:pt x="437" y="170"/>
                  </a:lnTo>
                  <a:lnTo>
                    <a:pt x="435" y="174"/>
                  </a:lnTo>
                  <a:lnTo>
                    <a:pt x="433" y="176"/>
                  </a:lnTo>
                  <a:lnTo>
                    <a:pt x="431" y="179"/>
                  </a:lnTo>
                  <a:lnTo>
                    <a:pt x="430" y="182"/>
                  </a:lnTo>
                  <a:lnTo>
                    <a:pt x="429" y="184"/>
                  </a:lnTo>
                  <a:lnTo>
                    <a:pt x="428" y="188"/>
                  </a:lnTo>
                  <a:lnTo>
                    <a:pt x="426" y="191"/>
                  </a:lnTo>
                  <a:lnTo>
                    <a:pt x="424" y="194"/>
                  </a:lnTo>
                  <a:lnTo>
                    <a:pt x="422" y="198"/>
                  </a:lnTo>
                  <a:lnTo>
                    <a:pt x="419" y="201"/>
                  </a:lnTo>
                  <a:lnTo>
                    <a:pt x="420" y="201"/>
                  </a:lnTo>
                  <a:lnTo>
                    <a:pt x="421" y="201"/>
                  </a:lnTo>
                  <a:lnTo>
                    <a:pt x="422" y="201"/>
                  </a:lnTo>
                  <a:lnTo>
                    <a:pt x="423" y="201"/>
                  </a:lnTo>
                  <a:lnTo>
                    <a:pt x="424" y="203"/>
                  </a:lnTo>
                  <a:lnTo>
                    <a:pt x="425" y="203"/>
                  </a:lnTo>
                  <a:lnTo>
                    <a:pt x="426" y="203"/>
                  </a:lnTo>
                  <a:lnTo>
                    <a:pt x="428" y="203"/>
                  </a:lnTo>
                  <a:lnTo>
                    <a:pt x="429" y="203"/>
                  </a:lnTo>
                  <a:lnTo>
                    <a:pt x="430" y="203"/>
                  </a:lnTo>
                  <a:lnTo>
                    <a:pt x="428" y="204"/>
                  </a:lnTo>
                  <a:lnTo>
                    <a:pt x="425" y="205"/>
                  </a:lnTo>
                  <a:lnTo>
                    <a:pt x="423" y="206"/>
                  </a:lnTo>
                  <a:lnTo>
                    <a:pt x="422" y="207"/>
                  </a:lnTo>
                  <a:lnTo>
                    <a:pt x="420" y="209"/>
                  </a:lnTo>
                  <a:lnTo>
                    <a:pt x="419" y="210"/>
                  </a:lnTo>
                  <a:lnTo>
                    <a:pt x="417" y="212"/>
                  </a:lnTo>
                  <a:lnTo>
                    <a:pt x="416" y="215"/>
                  </a:lnTo>
                  <a:lnTo>
                    <a:pt x="415" y="218"/>
                  </a:lnTo>
                  <a:lnTo>
                    <a:pt x="414" y="221"/>
                  </a:lnTo>
                  <a:lnTo>
                    <a:pt x="410" y="218"/>
                  </a:lnTo>
                  <a:lnTo>
                    <a:pt x="406" y="221"/>
                  </a:lnTo>
                  <a:lnTo>
                    <a:pt x="402" y="223"/>
                  </a:lnTo>
                  <a:lnTo>
                    <a:pt x="398" y="226"/>
                  </a:lnTo>
                  <a:lnTo>
                    <a:pt x="395" y="228"/>
                  </a:lnTo>
                  <a:lnTo>
                    <a:pt x="392" y="231"/>
                  </a:lnTo>
                  <a:lnTo>
                    <a:pt x="389" y="233"/>
                  </a:lnTo>
                  <a:lnTo>
                    <a:pt x="386" y="234"/>
                  </a:lnTo>
                  <a:lnTo>
                    <a:pt x="382" y="236"/>
                  </a:lnTo>
                  <a:lnTo>
                    <a:pt x="377" y="238"/>
                  </a:lnTo>
                  <a:lnTo>
                    <a:pt x="372" y="240"/>
                  </a:lnTo>
                  <a:lnTo>
                    <a:pt x="376" y="245"/>
                  </a:lnTo>
                  <a:lnTo>
                    <a:pt x="372" y="245"/>
                  </a:lnTo>
                  <a:lnTo>
                    <a:pt x="372" y="242"/>
                  </a:lnTo>
                  <a:lnTo>
                    <a:pt x="364" y="246"/>
                  </a:lnTo>
                  <a:lnTo>
                    <a:pt x="355" y="249"/>
                  </a:lnTo>
                  <a:lnTo>
                    <a:pt x="348" y="251"/>
                  </a:lnTo>
                  <a:lnTo>
                    <a:pt x="339" y="253"/>
                  </a:lnTo>
                  <a:lnTo>
                    <a:pt x="332" y="255"/>
                  </a:lnTo>
                  <a:lnTo>
                    <a:pt x="323" y="258"/>
                  </a:lnTo>
                  <a:lnTo>
                    <a:pt x="316" y="261"/>
                  </a:lnTo>
                  <a:lnTo>
                    <a:pt x="308" y="264"/>
                  </a:lnTo>
                  <a:lnTo>
                    <a:pt x="302" y="267"/>
                  </a:lnTo>
                  <a:lnTo>
                    <a:pt x="294" y="271"/>
                  </a:lnTo>
                  <a:lnTo>
                    <a:pt x="291" y="270"/>
                  </a:lnTo>
                  <a:lnTo>
                    <a:pt x="289" y="270"/>
                  </a:lnTo>
                  <a:lnTo>
                    <a:pt x="288" y="271"/>
                  </a:lnTo>
                  <a:lnTo>
                    <a:pt x="287" y="272"/>
                  </a:lnTo>
                  <a:lnTo>
                    <a:pt x="286" y="275"/>
                  </a:lnTo>
                  <a:lnTo>
                    <a:pt x="286" y="276"/>
                  </a:lnTo>
                  <a:lnTo>
                    <a:pt x="286" y="278"/>
                  </a:lnTo>
                  <a:lnTo>
                    <a:pt x="285" y="280"/>
                  </a:lnTo>
                  <a:lnTo>
                    <a:pt x="282" y="281"/>
                  </a:lnTo>
                  <a:lnTo>
                    <a:pt x="280" y="282"/>
                  </a:lnTo>
                  <a:lnTo>
                    <a:pt x="283" y="288"/>
                  </a:lnTo>
                  <a:lnTo>
                    <a:pt x="286" y="285"/>
                  </a:lnTo>
                  <a:lnTo>
                    <a:pt x="281" y="290"/>
                  </a:lnTo>
                  <a:lnTo>
                    <a:pt x="281" y="289"/>
                  </a:lnTo>
                  <a:lnTo>
                    <a:pt x="281" y="286"/>
                  </a:lnTo>
                  <a:lnTo>
                    <a:pt x="280" y="285"/>
                  </a:lnTo>
                  <a:lnTo>
                    <a:pt x="279" y="284"/>
                  </a:lnTo>
                  <a:lnTo>
                    <a:pt x="279" y="283"/>
                  </a:lnTo>
                  <a:lnTo>
                    <a:pt x="278" y="282"/>
                  </a:lnTo>
                  <a:lnTo>
                    <a:pt x="277" y="282"/>
                  </a:lnTo>
                  <a:lnTo>
                    <a:pt x="276" y="282"/>
                  </a:lnTo>
                  <a:lnTo>
                    <a:pt x="274" y="283"/>
                  </a:lnTo>
                  <a:lnTo>
                    <a:pt x="273" y="284"/>
                  </a:lnTo>
                  <a:lnTo>
                    <a:pt x="273" y="288"/>
                  </a:lnTo>
                  <a:lnTo>
                    <a:pt x="271" y="285"/>
                  </a:lnTo>
                  <a:lnTo>
                    <a:pt x="267" y="290"/>
                  </a:lnTo>
                  <a:lnTo>
                    <a:pt x="273" y="297"/>
                  </a:lnTo>
                  <a:lnTo>
                    <a:pt x="272" y="297"/>
                  </a:lnTo>
                  <a:lnTo>
                    <a:pt x="272" y="296"/>
                  </a:lnTo>
                  <a:lnTo>
                    <a:pt x="272" y="295"/>
                  </a:lnTo>
                  <a:lnTo>
                    <a:pt x="271" y="294"/>
                  </a:lnTo>
                  <a:lnTo>
                    <a:pt x="269" y="293"/>
                  </a:lnTo>
                  <a:lnTo>
                    <a:pt x="268" y="291"/>
                  </a:lnTo>
                  <a:lnTo>
                    <a:pt x="267" y="290"/>
                  </a:lnTo>
                  <a:lnTo>
                    <a:pt x="266" y="289"/>
                  </a:lnTo>
                  <a:lnTo>
                    <a:pt x="264" y="289"/>
                  </a:lnTo>
                  <a:lnTo>
                    <a:pt x="262" y="290"/>
                  </a:lnTo>
                  <a:lnTo>
                    <a:pt x="261" y="291"/>
                  </a:lnTo>
                  <a:lnTo>
                    <a:pt x="260" y="292"/>
                  </a:lnTo>
                  <a:lnTo>
                    <a:pt x="260" y="292"/>
                  </a:lnTo>
                  <a:lnTo>
                    <a:pt x="261" y="293"/>
                  </a:lnTo>
                  <a:lnTo>
                    <a:pt x="261" y="294"/>
                  </a:lnTo>
                  <a:lnTo>
                    <a:pt x="262" y="295"/>
                  </a:lnTo>
                  <a:lnTo>
                    <a:pt x="262" y="295"/>
                  </a:lnTo>
                  <a:lnTo>
                    <a:pt x="262" y="296"/>
                  </a:lnTo>
                  <a:lnTo>
                    <a:pt x="262" y="297"/>
                  </a:lnTo>
                  <a:lnTo>
                    <a:pt x="261" y="298"/>
                  </a:lnTo>
                  <a:lnTo>
                    <a:pt x="259" y="300"/>
                  </a:lnTo>
                  <a:lnTo>
                    <a:pt x="261" y="293"/>
                  </a:lnTo>
                  <a:lnTo>
                    <a:pt x="258" y="294"/>
                  </a:lnTo>
                  <a:lnTo>
                    <a:pt x="255" y="294"/>
                  </a:lnTo>
                  <a:lnTo>
                    <a:pt x="254" y="294"/>
                  </a:lnTo>
                  <a:lnTo>
                    <a:pt x="253" y="294"/>
                  </a:lnTo>
                  <a:lnTo>
                    <a:pt x="252" y="294"/>
                  </a:lnTo>
                  <a:lnTo>
                    <a:pt x="251" y="295"/>
                  </a:lnTo>
                  <a:lnTo>
                    <a:pt x="250" y="295"/>
                  </a:lnTo>
                  <a:lnTo>
                    <a:pt x="249" y="296"/>
                  </a:lnTo>
                  <a:lnTo>
                    <a:pt x="248" y="298"/>
                  </a:lnTo>
                  <a:lnTo>
                    <a:pt x="246" y="300"/>
                  </a:lnTo>
                  <a:lnTo>
                    <a:pt x="246" y="300"/>
                  </a:lnTo>
                  <a:lnTo>
                    <a:pt x="246" y="300"/>
                  </a:lnTo>
                  <a:lnTo>
                    <a:pt x="245" y="299"/>
                  </a:lnTo>
                  <a:lnTo>
                    <a:pt x="244" y="298"/>
                  </a:lnTo>
                  <a:lnTo>
                    <a:pt x="243" y="298"/>
                  </a:lnTo>
                  <a:lnTo>
                    <a:pt x="240" y="297"/>
                  </a:lnTo>
                  <a:lnTo>
                    <a:pt x="238" y="296"/>
                  </a:lnTo>
                  <a:lnTo>
                    <a:pt x="237" y="295"/>
                  </a:lnTo>
                  <a:lnTo>
                    <a:pt x="235" y="295"/>
                  </a:lnTo>
                  <a:lnTo>
                    <a:pt x="233" y="295"/>
                  </a:lnTo>
                  <a:lnTo>
                    <a:pt x="233" y="296"/>
                  </a:lnTo>
                  <a:lnTo>
                    <a:pt x="232" y="297"/>
                  </a:lnTo>
                  <a:lnTo>
                    <a:pt x="232" y="298"/>
                  </a:lnTo>
                  <a:lnTo>
                    <a:pt x="230" y="298"/>
                  </a:lnTo>
                  <a:lnTo>
                    <a:pt x="229" y="298"/>
                  </a:lnTo>
                  <a:lnTo>
                    <a:pt x="228" y="298"/>
                  </a:lnTo>
                  <a:lnTo>
                    <a:pt x="226" y="298"/>
                  </a:lnTo>
                  <a:lnTo>
                    <a:pt x="225" y="298"/>
                  </a:lnTo>
                  <a:lnTo>
                    <a:pt x="224" y="299"/>
                  </a:lnTo>
                  <a:lnTo>
                    <a:pt x="224" y="300"/>
                  </a:lnTo>
                  <a:lnTo>
                    <a:pt x="224" y="300"/>
                  </a:lnTo>
                  <a:lnTo>
                    <a:pt x="223" y="299"/>
                  </a:lnTo>
                  <a:lnTo>
                    <a:pt x="223" y="299"/>
                  </a:lnTo>
                  <a:lnTo>
                    <a:pt x="222" y="299"/>
                  </a:lnTo>
                  <a:lnTo>
                    <a:pt x="222" y="298"/>
                  </a:lnTo>
                  <a:lnTo>
                    <a:pt x="221" y="298"/>
                  </a:lnTo>
                  <a:lnTo>
                    <a:pt x="220" y="298"/>
                  </a:lnTo>
                  <a:lnTo>
                    <a:pt x="220" y="298"/>
                  </a:lnTo>
                  <a:lnTo>
                    <a:pt x="219" y="298"/>
                  </a:lnTo>
                  <a:lnTo>
                    <a:pt x="218" y="298"/>
                  </a:lnTo>
                  <a:lnTo>
                    <a:pt x="219" y="301"/>
                  </a:lnTo>
                  <a:lnTo>
                    <a:pt x="219" y="303"/>
                  </a:lnTo>
                  <a:lnTo>
                    <a:pt x="218" y="304"/>
                  </a:lnTo>
                  <a:lnTo>
                    <a:pt x="216" y="304"/>
                  </a:lnTo>
                  <a:lnTo>
                    <a:pt x="214" y="304"/>
                  </a:lnTo>
                  <a:lnTo>
                    <a:pt x="211" y="304"/>
                  </a:lnTo>
                  <a:lnTo>
                    <a:pt x="209" y="305"/>
                  </a:lnTo>
                  <a:lnTo>
                    <a:pt x="208" y="306"/>
                  </a:lnTo>
                  <a:lnTo>
                    <a:pt x="207" y="307"/>
                  </a:lnTo>
                  <a:lnTo>
                    <a:pt x="206" y="310"/>
                  </a:lnTo>
                  <a:lnTo>
                    <a:pt x="206" y="309"/>
                  </a:lnTo>
                  <a:lnTo>
                    <a:pt x="205" y="309"/>
                  </a:lnTo>
                  <a:lnTo>
                    <a:pt x="205" y="308"/>
                  </a:lnTo>
                  <a:lnTo>
                    <a:pt x="204" y="308"/>
                  </a:lnTo>
                  <a:lnTo>
                    <a:pt x="204" y="308"/>
                  </a:lnTo>
                  <a:lnTo>
                    <a:pt x="203" y="308"/>
                  </a:lnTo>
                  <a:lnTo>
                    <a:pt x="203" y="308"/>
                  </a:lnTo>
                  <a:lnTo>
                    <a:pt x="202" y="308"/>
                  </a:lnTo>
                  <a:lnTo>
                    <a:pt x="201" y="308"/>
                  </a:lnTo>
                  <a:lnTo>
                    <a:pt x="201" y="308"/>
                  </a:lnTo>
                  <a:lnTo>
                    <a:pt x="201" y="312"/>
                  </a:lnTo>
                  <a:lnTo>
                    <a:pt x="200" y="312"/>
                  </a:lnTo>
                  <a:lnTo>
                    <a:pt x="199" y="312"/>
                  </a:lnTo>
                  <a:lnTo>
                    <a:pt x="197" y="311"/>
                  </a:lnTo>
                  <a:lnTo>
                    <a:pt x="196" y="311"/>
                  </a:lnTo>
                  <a:lnTo>
                    <a:pt x="195" y="311"/>
                  </a:lnTo>
                  <a:lnTo>
                    <a:pt x="194" y="310"/>
                  </a:lnTo>
                  <a:lnTo>
                    <a:pt x="194" y="310"/>
                  </a:lnTo>
                  <a:lnTo>
                    <a:pt x="193" y="309"/>
                  </a:lnTo>
                  <a:lnTo>
                    <a:pt x="192" y="308"/>
                  </a:lnTo>
                  <a:lnTo>
                    <a:pt x="191" y="308"/>
                  </a:lnTo>
                  <a:lnTo>
                    <a:pt x="191" y="308"/>
                  </a:lnTo>
                  <a:lnTo>
                    <a:pt x="191" y="308"/>
                  </a:lnTo>
                  <a:lnTo>
                    <a:pt x="191" y="309"/>
                  </a:lnTo>
                  <a:lnTo>
                    <a:pt x="190" y="309"/>
                  </a:lnTo>
                  <a:lnTo>
                    <a:pt x="190" y="309"/>
                  </a:lnTo>
                  <a:lnTo>
                    <a:pt x="190" y="310"/>
                  </a:lnTo>
                  <a:lnTo>
                    <a:pt x="190" y="310"/>
                  </a:lnTo>
                  <a:lnTo>
                    <a:pt x="190" y="310"/>
                  </a:lnTo>
                  <a:lnTo>
                    <a:pt x="190" y="311"/>
                  </a:lnTo>
                  <a:lnTo>
                    <a:pt x="190" y="311"/>
                  </a:lnTo>
                  <a:lnTo>
                    <a:pt x="188" y="310"/>
                  </a:lnTo>
                  <a:lnTo>
                    <a:pt x="188" y="310"/>
                  </a:lnTo>
                  <a:lnTo>
                    <a:pt x="187" y="310"/>
                  </a:lnTo>
                  <a:lnTo>
                    <a:pt x="187" y="311"/>
                  </a:lnTo>
                  <a:lnTo>
                    <a:pt x="186" y="312"/>
                  </a:lnTo>
                  <a:lnTo>
                    <a:pt x="186" y="312"/>
                  </a:lnTo>
                  <a:lnTo>
                    <a:pt x="186" y="313"/>
                  </a:lnTo>
                  <a:lnTo>
                    <a:pt x="186" y="314"/>
                  </a:lnTo>
                  <a:lnTo>
                    <a:pt x="187" y="315"/>
                  </a:lnTo>
                  <a:lnTo>
                    <a:pt x="187" y="315"/>
                  </a:lnTo>
                  <a:lnTo>
                    <a:pt x="186" y="317"/>
                  </a:lnTo>
                  <a:lnTo>
                    <a:pt x="183" y="317"/>
                  </a:lnTo>
                  <a:lnTo>
                    <a:pt x="181" y="315"/>
                  </a:lnTo>
                  <a:lnTo>
                    <a:pt x="179" y="315"/>
                  </a:lnTo>
                  <a:lnTo>
                    <a:pt x="178" y="313"/>
                  </a:lnTo>
                  <a:lnTo>
                    <a:pt x="176" y="312"/>
                  </a:lnTo>
                  <a:lnTo>
                    <a:pt x="174" y="312"/>
                  </a:lnTo>
                  <a:lnTo>
                    <a:pt x="173" y="311"/>
                  </a:lnTo>
                  <a:lnTo>
                    <a:pt x="171" y="311"/>
                  </a:lnTo>
                  <a:lnTo>
                    <a:pt x="168" y="312"/>
                  </a:lnTo>
                  <a:lnTo>
                    <a:pt x="166" y="315"/>
                  </a:lnTo>
                  <a:lnTo>
                    <a:pt x="168" y="312"/>
                  </a:lnTo>
                  <a:lnTo>
                    <a:pt x="166" y="311"/>
                  </a:lnTo>
                  <a:lnTo>
                    <a:pt x="164" y="311"/>
                  </a:lnTo>
                  <a:lnTo>
                    <a:pt x="162" y="311"/>
                  </a:lnTo>
                  <a:lnTo>
                    <a:pt x="161" y="311"/>
                  </a:lnTo>
                  <a:lnTo>
                    <a:pt x="160" y="312"/>
                  </a:lnTo>
                  <a:lnTo>
                    <a:pt x="159" y="314"/>
                  </a:lnTo>
                  <a:lnTo>
                    <a:pt x="158" y="315"/>
                  </a:lnTo>
                  <a:lnTo>
                    <a:pt x="156" y="317"/>
                  </a:lnTo>
                  <a:lnTo>
                    <a:pt x="154" y="317"/>
                  </a:lnTo>
                  <a:lnTo>
                    <a:pt x="152" y="317"/>
                  </a:lnTo>
                  <a:lnTo>
                    <a:pt x="152" y="320"/>
                  </a:lnTo>
                  <a:lnTo>
                    <a:pt x="151" y="320"/>
                  </a:lnTo>
                  <a:lnTo>
                    <a:pt x="150" y="319"/>
                  </a:lnTo>
                  <a:lnTo>
                    <a:pt x="150" y="319"/>
                  </a:lnTo>
                  <a:lnTo>
                    <a:pt x="149" y="318"/>
                  </a:lnTo>
                  <a:lnTo>
                    <a:pt x="148" y="318"/>
                  </a:lnTo>
                  <a:lnTo>
                    <a:pt x="147" y="318"/>
                  </a:lnTo>
                  <a:lnTo>
                    <a:pt x="147" y="318"/>
                  </a:lnTo>
                  <a:lnTo>
                    <a:pt x="146" y="318"/>
                  </a:lnTo>
                  <a:lnTo>
                    <a:pt x="145" y="318"/>
                  </a:lnTo>
                  <a:lnTo>
                    <a:pt x="145" y="319"/>
                  </a:lnTo>
                  <a:lnTo>
                    <a:pt x="145" y="320"/>
                  </a:lnTo>
                  <a:lnTo>
                    <a:pt x="145" y="320"/>
                  </a:lnTo>
                  <a:lnTo>
                    <a:pt x="145" y="320"/>
                  </a:lnTo>
                  <a:lnTo>
                    <a:pt x="145" y="319"/>
                  </a:lnTo>
                  <a:lnTo>
                    <a:pt x="145" y="319"/>
                  </a:lnTo>
                  <a:lnTo>
                    <a:pt x="145" y="318"/>
                  </a:lnTo>
                  <a:lnTo>
                    <a:pt x="145" y="317"/>
                  </a:lnTo>
                  <a:lnTo>
                    <a:pt x="145" y="315"/>
                  </a:lnTo>
                  <a:lnTo>
                    <a:pt x="144" y="315"/>
                  </a:lnTo>
                  <a:lnTo>
                    <a:pt x="143" y="315"/>
                  </a:lnTo>
                  <a:lnTo>
                    <a:pt x="143" y="317"/>
                  </a:lnTo>
                  <a:lnTo>
                    <a:pt x="142" y="318"/>
                  </a:lnTo>
                  <a:lnTo>
                    <a:pt x="142" y="319"/>
                  </a:lnTo>
                  <a:lnTo>
                    <a:pt x="140" y="320"/>
                  </a:lnTo>
                  <a:lnTo>
                    <a:pt x="140" y="320"/>
                  </a:lnTo>
                  <a:lnTo>
                    <a:pt x="140" y="321"/>
                  </a:lnTo>
                  <a:lnTo>
                    <a:pt x="142" y="322"/>
                  </a:lnTo>
                  <a:lnTo>
                    <a:pt x="142" y="323"/>
                  </a:lnTo>
                  <a:lnTo>
                    <a:pt x="143" y="324"/>
                  </a:lnTo>
                  <a:lnTo>
                    <a:pt x="143" y="325"/>
                  </a:lnTo>
                  <a:lnTo>
                    <a:pt x="135" y="325"/>
                  </a:lnTo>
                  <a:lnTo>
                    <a:pt x="134" y="327"/>
                  </a:lnTo>
                  <a:lnTo>
                    <a:pt x="134" y="327"/>
                  </a:lnTo>
                  <a:lnTo>
                    <a:pt x="134" y="327"/>
                  </a:lnTo>
                  <a:lnTo>
                    <a:pt x="135" y="327"/>
                  </a:lnTo>
                  <a:lnTo>
                    <a:pt x="136" y="326"/>
                  </a:lnTo>
                  <a:lnTo>
                    <a:pt x="137" y="324"/>
                  </a:lnTo>
                  <a:lnTo>
                    <a:pt x="138" y="323"/>
                  </a:lnTo>
                  <a:lnTo>
                    <a:pt x="139" y="322"/>
                  </a:lnTo>
                  <a:lnTo>
                    <a:pt x="140" y="320"/>
                  </a:lnTo>
                  <a:lnTo>
                    <a:pt x="140" y="319"/>
                  </a:lnTo>
                  <a:lnTo>
                    <a:pt x="140" y="319"/>
                  </a:lnTo>
                  <a:lnTo>
                    <a:pt x="140" y="318"/>
                  </a:lnTo>
                  <a:lnTo>
                    <a:pt x="140" y="318"/>
                  </a:lnTo>
                  <a:lnTo>
                    <a:pt x="139" y="317"/>
                  </a:lnTo>
                  <a:lnTo>
                    <a:pt x="139" y="317"/>
                  </a:lnTo>
                  <a:lnTo>
                    <a:pt x="139" y="317"/>
                  </a:lnTo>
                  <a:lnTo>
                    <a:pt x="138" y="317"/>
                  </a:lnTo>
                  <a:lnTo>
                    <a:pt x="138" y="317"/>
                  </a:lnTo>
                  <a:lnTo>
                    <a:pt x="137" y="317"/>
                  </a:lnTo>
                  <a:lnTo>
                    <a:pt x="137" y="317"/>
                  </a:lnTo>
                  <a:lnTo>
                    <a:pt x="137" y="318"/>
                  </a:lnTo>
                  <a:lnTo>
                    <a:pt x="136" y="319"/>
                  </a:lnTo>
                  <a:lnTo>
                    <a:pt x="136" y="319"/>
                  </a:lnTo>
                  <a:lnTo>
                    <a:pt x="135" y="319"/>
                  </a:lnTo>
                  <a:lnTo>
                    <a:pt x="134" y="319"/>
                  </a:lnTo>
                  <a:lnTo>
                    <a:pt x="133" y="319"/>
                  </a:lnTo>
                  <a:lnTo>
                    <a:pt x="132" y="319"/>
                  </a:lnTo>
                  <a:lnTo>
                    <a:pt x="130" y="320"/>
                  </a:lnTo>
                  <a:lnTo>
                    <a:pt x="129" y="320"/>
                  </a:lnTo>
                  <a:lnTo>
                    <a:pt x="128" y="322"/>
                  </a:lnTo>
                  <a:lnTo>
                    <a:pt x="128" y="323"/>
                  </a:lnTo>
                  <a:lnTo>
                    <a:pt x="126" y="324"/>
                  </a:lnTo>
                  <a:lnTo>
                    <a:pt x="124" y="325"/>
                  </a:lnTo>
                  <a:lnTo>
                    <a:pt x="122" y="326"/>
                  </a:lnTo>
                  <a:lnTo>
                    <a:pt x="119" y="326"/>
                  </a:lnTo>
                  <a:lnTo>
                    <a:pt x="116" y="327"/>
                  </a:lnTo>
                  <a:lnTo>
                    <a:pt x="112" y="327"/>
                  </a:lnTo>
                  <a:lnTo>
                    <a:pt x="110" y="328"/>
                  </a:lnTo>
                  <a:lnTo>
                    <a:pt x="107" y="328"/>
                  </a:lnTo>
                  <a:lnTo>
                    <a:pt x="105" y="329"/>
                  </a:lnTo>
                  <a:lnTo>
                    <a:pt x="105" y="325"/>
                  </a:lnTo>
                  <a:lnTo>
                    <a:pt x="103" y="325"/>
                  </a:lnTo>
                  <a:lnTo>
                    <a:pt x="102" y="325"/>
                  </a:lnTo>
                  <a:lnTo>
                    <a:pt x="100" y="325"/>
                  </a:lnTo>
                  <a:lnTo>
                    <a:pt x="97" y="325"/>
                  </a:lnTo>
                  <a:lnTo>
                    <a:pt x="95" y="325"/>
                  </a:lnTo>
                  <a:lnTo>
                    <a:pt x="93" y="325"/>
                  </a:lnTo>
                  <a:lnTo>
                    <a:pt x="91" y="326"/>
                  </a:lnTo>
                  <a:lnTo>
                    <a:pt x="89" y="326"/>
                  </a:lnTo>
                  <a:lnTo>
                    <a:pt x="87" y="328"/>
                  </a:lnTo>
                  <a:lnTo>
                    <a:pt x="86" y="329"/>
                  </a:lnTo>
                  <a:lnTo>
                    <a:pt x="83" y="327"/>
                  </a:lnTo>
                  <a:lnTo>
                    <a:pt x="82" y="325"/>
                  </a:lnTo>
                  <a:lnTo>
                    <a:pt x="80" y="325"/>
                  </a:lnTo>
                  <a:lnTo>
                    <a:pt x="79" y="326"/>
                  </a:lnTo>
                  <a:lnTo>
                    <a:pt x="78" y="327"/>
                  </a:lnTo>
                  <a:lnTo>
                    <a:pt x="77" y="328"/>
                  </a:lnTo>
                  <a:lnTo>
                    <a:pt x="75" y="329"/>
                  </a:lnTo>
                  <a:lnTo>
                    <a:pt x="74" y="331"/>
                  </a:lnTo>
                  <a:lnTo>
                    <a:pt x="73" y="331"/>
                  </a:lnTo>
                  <a:lnTo>
                    <a:pt x="71" y="331"/>
                  </a:lnTo>
                  <a:lnTo>
                    <a:pt x="73" y="329"/>
                  </a:lnTo>
                  <a:lnTo>
                    <a:pt x="71" y="329"/>
                  </a:lnTo>
                  <a:lnTo>
                    <a:pt x="69" y="329"/>
                  </a:lnTo>
                  <a:lnTo>
                    <a:pt x="67" y="329"/>
                  </a:lnTo>
                  <a:lnTo>
                    <a:pt x="65" y="329"/>
                  </a:lnTo>
                  <a:lnTo>
                    <a:pt x="64" y="331"/>
                  </a:lnTo>
                  <a:lnTo>
                    <a:pt x="62" y="331"/>
                  </a:lnTo>
                  <a:lnTo>
                    <a:pt x="60" y="332"/>
                  </a:lnTo>
                  <a:lnTo>
                    <a:pt x="59" y="334"/>
                  </a:lnTo>
                  <a:lnTo>
                    <a:pt x="57" y="335"/>
                  </a:lnTo>
                  <a:lnTo>
                    <a:pt x="56" y="337"/>
                  </a:lnTo>
                  <a:lnTo>
                    <a:pt x="56" y="337"/>
                  </a:lnTo>
                  <a:lnTo>
                    <a:pt x="56" y="337"/>
                  </a:lnTo>
                  <a:lnTo>
                    <a:pt x="57" y="337"/>
                  </a:lnTo>
                  <a:lnTo>
                    <a:pt x="57" y="336"/>
                  </a:lnTo>
                  <a:lnTo>
                    <a:pt x="57" y="335"/>
                  </a:lnTo>
                  <a:lnTo>
                    <a:pt x="57" y="334"/>
                  </a:lnTo>
                  <a:lnTo>
                    <a:pt x="56" y="333"/>
                  </a:lnTo>
                  <a:lnTo>
                    <a:pt x="56" y="331"/>
                  </a:lnTo>
                  <a:lnTo>
                    <a:pt x="56" y="329"/>
                  </a:lnTo>
                  <a:lnTo>
                    <a:pt x="54" y="329"/>
                  </a:lnTo>
                  <a:lnTo>
                    <a:pt x="50" y="342"/>
                  </a:lnTo>
                  <a:lnTo>
                    <a:pt x="51" y="341"/>
                  </a:lnTo>
                  <a:lnTo>
                    <a:pt x="51" y="340"/>
                  </a:lnTo>
                  <a:lnTo>
                    <a:pt x="51" y="339"/>
                  </a:lnTo>
                  <a:lnTo>
                    <a:pt x="51" y="338"/>
                  </a:lnTo>
                  <a:lnTo>
                    <a:pt x="51" y="337"/>
                  </a:lnTo>
                  <a:lnTo>
                    <a:pt x="51" y="336"/>
                  </a:lnTo>
                  <a:lnTo>
                    <a:pt x="51" y="334"/>
                  </a:lnTo>
                  <a:lnTo>
                    <a:pt x="51" y="333"/>
                  </a:lnTo>
                  <a:lnTo>
                    <a:pt x="51" y="332"/>
                  </a:lnTo>
                  <a:lnTo>
                    <a:pt x="52" y="331"/>
                  </a:lnTo>
                  <a:lnTo>
                    <a:pt x="51" y="331"/>
                  </a:lnTo>
                  <a:lnTo>
                    <a:pt x="49" y="331"/>
                  </a:lnTo>
                  <a:lnTo>
                    <a:pt x="47" y="329"/>
                  </a:lnTo>
                  <a:lnTo>
                    <a:pt x="45" y="329"/>
                  </a:lnTo>
                  <a:lnTo>
                    <a:pt x="43" y="331"/>
                  </a:lnTo>
                  <a:lnTo>
                    <a:pt x="42" y="331"/>
                  </a:lnTo>
                  <a:lnTo>
                    <a:pt x="39" y="332"/>
                  </a:lnTo>
                  <a:lnTo>
                    <a:pt x="38" y="333"/>
                  </a:lnTo>
                  <a:lnTo>
                    <a:pt x="37" y="335"/>
                  </a:lnTo>
                  <a:lnTo>
                    <a:pt x="36" y="337"/>
                  </a:lnTo>
                  <a:lnTo>
                    <a:pt x="25" y="331"/>
                  </a:lnTo>
                  <a:lnTo>
                    <a:pt x="20" y="340"/>
                  </a:lnTo>
                  <a:lnTo>
                    <a:pt x="20" y="340"/>
                  </a:lnTo>
                  <a:lnTo>
                    <a:pt x="20" y="339"/>
                  </a:lnTo>
                  <a:lnTo>
                    <a:pt x="20" y="339"/>
                  </a:lnTo>
                  <a:lnTo>
                    <a:pt x="19" y="338"/>
                  </a:lnTo>
                  <a:lnTo>
                    <a:pt x="18" y="338"/>
                  </a:lnTo>
                  <a:lnTo>
                    <a:pt x="17" y="337"/>
                  </a:lnTo>
                  <a:lnTo>
                    <a:pt x="16" y="336"/>
                  </a:lnTo>
                  <a:lnTo>
                    <a:pt x="16" y="335"/>
                  </a:lnTo>
                  <a:lnTo>
                    <a:pt x="15" y="334"/>
                  </a:lnTo>
                  <a:lnTo>
                    <a:pt x="15" y="333"/>
                  </a:lnTo>
                  <a:lnTo>
                    <a:pt x="14" y="333"/>
                  </a:lnTo>
                  <a:lnTo>
                    <a:pt x="14" y="333"/>
                  </a:lnTo>
                  <a:lnTo>
                    <a:pt x="13" y="334"/>
                  </a:lnTo>
                  <a:lnTo>
                    <a:pt x="13" y="334"/>
                  </a:lnTo>
                  <a:lnTo>
                    <a:pt x="11" y="334"/>
                  </a:lnTo>
                  <a:lnTo>
                    <a:pt x="11" y="335"/>
                  </a:lnTo>
                  <a:lnTo>
                    <a:pt x="10" y="335"/>
                  </a:lnTo>
                  <a:lnTo>
                    <a:pt x="10" y="336"/>
                  </a:lnTo>
                  <a:lnTo>
                    <a:pt x="9" y="336"/>
                  </a:lnTo>
                  <a:lnTo>
                    <a:pt x="9" y="337"/>
                  </a:lnTo>
                  <a:lnTo>
                    <a:pt x="9" y="335"/>
                  </a:lnTo>
                  <a:lnTo>
                    <a:pt x="0" y="335"/>
                  </a:lnTo>
                  <a:lnTo>
                    <a:pt x="10" y="322"/>
                  </a:lnTo>
                  <a:lnTo>
                    <a:pt x="7" y="319"/>
                  </a:lnTo>
                  <a:lnTo>
                    <a:pt x="13" y="327"/>
                  </a:lnTo>
                  <a:lnTo>
                    <a:pt x="14" y="326"/>
                  </a:lnTo>
                  <a:lnTo>
                    <a:pt x="15" y="325"/>
                  </a:lnTo>
                  <a:lnTo>
                    <a:pt x="15" y="323"/>
                  </a:lnTo>
                  <a:lnTo>
                    <a:pt x="15" y="322"/>
                  </a:lnTo>
                  <a:lnTo>
                    <a:pt x="15" y="321"/>
                  </a:lnTo>
                  <a:lnTo>
                    <a:pt x="15" y="320"/>
                  </a:lnTo>
                  <a:lnTo>
                    <a:pt x="15" y="318"/>
                  </a:lnTo>
                  <a:lnTo>
                    <a:pt x="15" y="317"/>
                  </a:lnTo>
                  <a:lnTo>
                    <a:pt x="15" y="314"/>
                  </a:lnTo>
                  <a:lnTo>
                    <a:pt x="15" y="312"/>
                  </a:lnTo>
                  <a:lnTo>
                    <a:pt x="23" y="312"/>
                  </a:lnTo>
                  <a:lnTo>
                    <a:pt x="15" y="322"/>
                  </a:lnTo>
                  <a:lnTo>
                    <a:pt x="15" y="322"/>
                  </a:lnTo>
                  <a:lnTo>
                    <a:pt x="16" y="323"/>
                  </a:lnTo>
                  <a:lnTo>
                    <a:pt x="16" y="323"/>
                  </a:lnTo>
                  <a:lnTo>
                    <a:pt x="17" y="324"/>
                  </a:lnTo>
                  <a:lnTo>
                    <a:pt x="17" y="324"/>
                  </a:lnTo>
                  <a:lnTo>
                    <a:pt x="18" y="325"/>
                  </a:lnTo>
                  <a:lnTo>
                    <a:pt x="18" y="325"/>
                  </a:lnTo>
                  <a:lnTo>
                    <a:pt x="19" y="325"/>
                  </a:lnTo>
                  <a:lnTo>
                    <a:pt x="19" y="325"/>
                  </a:lnTo>
                  <a:lnTo>
                    <a:pt x="20" y="325"/>
                  </a:lnTo>
                  <a:lnTo>
                    <a:pt x="20" y="324"/>
                  </a:lnTo>
                  <a:lnTo>
                    <a:pt x="21" y="324"/>
                  </a:lnTo>
                  <a:lnTo>
                    <a:pt x="22" y="324"/>
                  </a:lnTo>
                  <a:lnTo>
                    <a:pt x="23" y="325"/>
                  </a:lnTo>
                  <a:lnTo>
                    <a:pt x="25" y="326"/>
                  </a:lnTo>
                  <a:lnTo>
                    <a:pt x="26" y="327"/>
                  </a:lnTo>
                  <a:lnTo>
                    <a:pt x="29" y="327"/>
                  </a:lnTo>
                  <a:lnTo>
                    <a:pt x="31" y="327"/>
                  </a:lnTo>
                  <a:lnTo>
                    <a:pt x="33" y="327"/>
                  </a:lnTo>
                  <a:lnTo>
                    <a:pt x="35" y="325"/>
                  </a:lnTo>
                  <a:lnTo>
                    <a:pt x="33" y="327"/>
                  </a:lnTo>
                  <a:lnTo>
                    <a:pt x="32" y="325"/>
                  </a:lnTo>
                  <a:lnTo>
                    <a:pt x="33" y="324"/>
                  </a:lnTo>
                  <a:lnTo>
                    <a:pt x="33" y="324"/>
                  </a:lnTo>
                  <a:lnTo>
                    <a:pt x="34" y="325"/>
                  </a:lnTo>
                  <a:lnTo>
                    <a:pt x="34" y="325"/>
                  </a:lnTo>
                  <a:lnTo>
                    <a:pt x="35" y="325"/>
                  </a:lnTo>
                  <a:lnTo>
                    <a:pt x="35" y="325"/>
                  </a:lnTo>
                  <a:lnTo>
                    <a:pt x="36" y="325"/>
                  </a:lnTo>
                  <a:lnTo>
                    <a:pt x="36" y="325"/>
                  </a:lnTo>
                  <a:lnTo>
                    <a:pt x="37" y="325"/>
                  </a:lnTo>
                  <a:lnTo>
                    <a:pt x="37" y="325"/>
                  </a:lnTo>
                  <a:lnTo>
                    <a:pt x="37" y="325"/>
                  </a:lnTo>
                  <a:lnTo>
                    <a:pt x="39" y="324"/>
                  </a:lnTo>
                  <a:lnTo>
                    <a:pt x="39" y="323"/>
                  </a:lnTo>
                  <a:lnTo>
                    <a:pt x="39" y="322"/>
                  </a:lnTo>
                  <a:lnTo>
                    <a:pt x="38" y="321"/>
                  </a:lnTo>
                  <a:lnTo>
                    <a:pt x="37" y="319"/>
                  </a:lnTo>
                  <a:lnTo>
                    <a:pt x="37" y="318"/>
                  </a:lnTo>
                  <a:lnTo>
                    <a:pt x="36" y="317"/>
                  </a:lnTo>
                  <a:lnTo>
                    <a:pt x="37" y="315"/>
                  </a:lnTo>
                  <a:lnTo>
                    <a:pt x="38" y="315"/>
                  </a:lnTo>
                  <a:lnTo>
                    <a:pt x="40" y="315"/>
                  </a:lnTo>
                  <a:lnTo>
                    <a:pt x="40" y="322"/>
                  </a:lnTo>
                  <a:lnTo>
                    <a:pt x="40" y="322"/>
                  </a:lnTo>
                  <a:lnTo>
                    <a:pt x="40" y="322"/>
                  </a:lnTo>
                  <a:lnTo>
                    <a:pt x="42" y="322"/>
                  </a:lnTo>
                  <a:lnTo>
                    <a:pt x="42" y="322"/>
                  </a:lnTo>
                  <a:lnTo>
                    <a:pt x="42" y="322"/>
                  </a:lnTo>
                  <a:lnTo>
                    <a:pt x="43" y="321"/>
                  </a:lnTo>
                  <a:lnTo>
                    <a:pt x="43" y="321"/>
                  </a:lnTo>
                  <a:lnTo>
                    <a:pt x="43" y="321"/>
                  </a:lnTo>
                  <a:lnTo>
                    <a:pt x="44" y="321"/>
                  </a:lnTo>
                  <a:lnTo>
                    <a:pt x="44" y="320"/>
                  </a:lnTo>
                  <a:lnTo>
                    <a:pt x="44" y="321"/>
                  </a:lnTo>
                  <a:lnTo>
                    <a:pt x="43" y="321"/>
                  </a:lnTo>
                  <a:lnTo>
                    <a:pt x="43" y="322"/>
                  </a:lnTo>
                  <a:lnTo>
                    <a:pt x="42" y="322"/>
                  </a:lnTo>
                  <a:lnTo>
                    <a:pt x="42" y="323"/>
                  </a:lnTo>
                  <a:lnTo>
                    <a:pt x="42" y="323"/>
                  </a:lnTo>
                  <a:lnTo>
                    <a:pt x="42" y="324"/>
                  </a:lnTo>
                  <a:lnTo>
                    <a:pt x="42" y="324"/>
                  </a:lnTo>
                  <a:lnTo>
                    <a:pt x="42" y="325"/>
                  </a:lnTo>
                  <a:lnTo>
                    <a:pt x="42" y="325"/>
                  </a:lnTo>
                  <a:lnTo>
                    <a:pt x="42" y="326"/>
                  </a:lnTo>
                  <a:lnTo>
                    <a:pt x="43" y="327"/>
                  </a:lnTo>
                  <a:lnTo>
                    <a:pt x="44" y="327"/>
                  </a:lnTo>
                  <a:lnTo>
                    <a:pt x="44" y="327"/>
                  </a:lnTo>
                  <a:lnTo>
                    <a:pt x="45" y="327"/>
                  </a:lnTo>
                  <a:lnTo>
                    <a:pt x="46" y="327"/>
                  </a:lnTo>
                  <a:lnTo>
                    <a:pt x="47" y="327"/>
                  </a:lnTo>
                  <a:lnTo>
                    <a:pt x="48" y="327"/>
                  </a:lnTo>
                  <a:lnTo>
                    <a:pt x="48" y="327"/>
                  </a:lnTo>
                  <a:lnTo>
                    <a:pt x="49" y="327"/>
                  </a:lnTo>
                  <a:lnTo>
                    <a:pt x="49" y="322"/>
                  </a:lnTo>
                  <a:lnTo>
                    <a:pt x="50" y="322"/>
                  </a:lnTo>
                  <a:lnTo>
                    <a:pt x="51" y="322"/>
                  </a:lnTo>
                  <a:lnTo>
                    <a:pt x="52" y="322"/>
                  </a:lnTo>
                  <a:lnTo>
                    <a:pt x="52" y="322"/>
                  </a:lnTo>
                  <a:lnTo>
                    <a:pt x="53" y="322"/>
                  </a:lnTo>
                  <a:lnTo>
                    <a:pt x="53" y="322"/>
                  </a:lnTo>
                  <a:lnTo>
                    <a:pt x="54" y="322"/>
                  </a:lnTo>
                  <a:lnTo>
                    <a:pt x="56" y="321"/>
                  </a:lnTo>
                  <a:lnTo>
                    <a:pt x="57" y="321"/>
                  </a:lnTo>
                  <a:lnTo>
                    <a:pt x="58" y="320"/>
                  </a:lnTo>
                  <a:lnTo>
                    <a:pt x="56" y="324"/>
                  </a:lnTo>
                  <a:lnTo>
                    <a:pt x="62" y="325"/>
                  </a:lnTo>
                  <a:lnTo>
                    <a:pt x="68" y="324"/>
                  </a:lnTo>
                  <a:lnTo>
                    <a:pt x="74" y="323"/>
                  </a:lnTo>
                  <a:lnTo>
                    <a:pt x="79" y="320"/>
                  </a:lnTo>
                  <a:lnTo>
                    <a:pt x="85" y="318"/>
                  </a:lnTo>
                  <a:lnTo>
                    <a:pt x="90" y="314"/>
                  </a:lnTo>
                  <a:lnTo>
                    <a:pt x="94" y="311"/>
                  </a:lnTo>
                  <a:lnTo>
                    <a:pt x="100" y="309"/>
                  </a:lnTo>
                  <a:lnTo>
                    <a:pt x="105" y="309"/>
                  </a:lnTo>
                  <a:lnTo>
                    <a:pt x="110" y="310"/>
                  </a:lnTo>
                  <a:lnTo>
                    <a:pt x="108" y="310"/>
                  </a:lnTo>
                  <a:lnTo>
                    <a:pt x="108" y="306"/>
                  </a:lnTo>
                  <a:lnTo>
                    <a:pt x="110" y="306"/>
                  </a:lnTo>
                  <a:lnTo>
                    <a:pt x="110" y="310"/>
                  </a:lnTo>
                  <a:lnTo>
                    <a:pt x="119" y="310"/>
                  </a:lnTo>
                  <a:lnTo>
                    <a:pt x="118" y="311"/>
                  </a:lnTo>
                  <a:lnTo>
                    <a:pt x="119" y="312"/>
                  </a:lnTo>
                  <a:lnTo>
                    <a:pt x="126" y="306"/>
                  </a:lnTo>
                  <a:lnTo>
                    <a:pt x="128" y="308"/>
                  </a:lnTo>
                  <a:lnTo>
                    <a:pt x="129" y="309"/>
                  </a:lnTo>
                  <a:lnTo>
                    <a:pt x="130" y="309"/>
                  </a:lnTo>
                  <a:lnTo>
                    <a:pt x="132" y="309"/>
                  </a:lnTo>
                  <a:lnTo>
                    <a:pt x="134" y="309"/>
                  </a:lnTo>
                  <a:lnTo>
                    <a:pt x="136" y="308"/>
                  </a:lnTo>
                  <a:lnTo>
                    <a:pt x="137" y="308"/>
                  </a:lnTo>
                  <a:lnTo>
                    <a:pt x="139" y="307"/>
                  </a:lnTo>
                  <a:lnTo>
                    <a:pt x="142" y="306"/>
                  </a:lnTo>
                  <a:lnTo>
                    <a:pt x="143" y="306"/>
                  </a:lnTo>
                  <a:lnTo>
                    <a:pt x="142" y="305"/>
                  </a:lnTo>
                  <a:lnTo>
                    <a:pt x="146" y="300"/>
                  </a:lnTo>
                  <a:lnTo>
                    <a:pt x="146" y="303"/>
                  </a:lnTo>
                  <a:lnTo>
                    <a:pt x="145" y="304"/>
                  </a:lnTo>
                  <a:lnTo>
                    <a:pt x="146" y="305"/>
                  </a:lnTo>
                  <a:lnTo>
                    <a:pt x="146" y="306"/>
                  </a:lnTo>
                  <a:lnTo>
                    <a:pt x="147" y="306"/>
                  </a:lnTo>
                  <a:lnTo>
                    <a:pt x="148" y="306"/>
                  </a:lnTo>
                  <a:lnTo>
                    <a:pt x="149" y="306"/>
                  </a:lnTo>
                  <a:lnTo>
                    <a:pt x="150" y="306"/>
                  </a:lnTo>
                  <a:lnTo>
                    <a:pt x="151" y="306"/>
                  </a:lnTo>
                  <a:lnTo>
                    <a:pt x="152" y="306"/>
                  </a:lnTo>
                  <a:lnTo>
                    <a:pt x="152" y="306"/>
                  </a:lnTo>
                  <a:lnTo>
                    <a:pt x="153" y="306"/>
                  </a:lnTo>
                  <a:lnTo>
                    <a:pt x="158" y="303"/>
                  </a:lnTo>
                  <a:lnTo>
                    <a:pt x="150" y="297"/>
                  </a:lnTo>
                  <a:lnTo>
                    <a:pt x="152" y="295"/>
                  </a:lnTo>
                  <a:lnTo>
                    <a:pt x="152" y="297"/>
                  </a:lnTo>
                  <a:lnTo>
                    <a:pt x="153" y="299"/>
                  </a:lnTo>
                  <a:lnTo>
                    <a:pt x="154" y="300"/>
                  </a:lnTo>
                  <a:lnTo>
                    <a:pt x="157" y="300"/>
                  </a:lnTo>
                  <a:lnTo>
                    <a:pt x="160" y="299"/>
                  </a:lnTo>
                  <a:lnTo>
                    <a:pt x="163" y="299"/>
                  </a:lnTo>
                  <a:lnTo>
                    <a:pt x="165" y="298"/>
                  </a:lnTo>
                  <a:lnTo>
                    <a:pt x="168" y="298"/>
                  </a:lnTo>
                  <a:lnTo>
                    <a:pt x="172" y="297"/>
                  </a:lnTo>
                  <a:lnTo>
                    <a:pt x="173" y="298"/>
                  </a:lnTo>
                  <a:lnTo>
                    <a:pt x="191" y="292"/>
                  </a:lnTo>
                  <a:lnTo>
                    <a:pt x="190" y="290"/>
                  </a:lnTo>
                  <a:lnTo>
                    <a:pt x="192" y="291"/>
                  </a:lnTo>
                  <a:lnTo>
                    <a:pt x="193" y="292"/>
                  </a:lnTo>
                  <a:lnTo>
                    <a:pt x="194" y="292"/>
                  </a:lnTo>
                  <a:lnTo>
                    <a:pt x="195" y="291"/>
                  </a:lnTo>
                  <a:lnTo>
                    <a:pt x="196" y="289"/>
                  </a:lnTo>
                  <a:lnTo>
                    <a:pt x="196" y="286"/>
                  </a:lnTo>
                  <a:lnTo>
                    <a:pt x="197" y="285"/>
                  </a:lnTo>
                  <a:lnTo>
                    <a:pt x="199" y="283"/>
                  </a:lnTo>
                  <a:lnTo>
                    <a:pt x="201" y="281"/>
                  </a:lnTo>
                  <a:lnTo>
                    <a:pt x="203" y="280"/>
                  </a:lnTo>
                  <a:lnTo>
                    <a:pt x="203" y="281"/>
                  </a:lnTo>
                  <a:lnTo>
                    <a:pt x="203" y="282"/>
                  </a:lnTo>
                  <a:lnTo>
                    <a:pt x="203" y="282"/>
                  </a:lnTo>
                  <a:lnTo>
                    <a:pt x="203" y="283"/>
                  </a:lnTo>
                  <a:lnTo>
                    <a:pt x="203" y="283"/>
                  </a:lnTo>
                  <a:lnTo>
                    <a:pt x="203" y="284"/>
                  </a:lnTo>
                  <a:lnTo>
                    <a:pt x="203" y="284"/>
                  </a:lnTo>
                  <a:lnTo>
                    <a:pt x="203" y="285"/>
                  </a:lnTo>
                  <a:lnTo>
                    <a:pt x="204" y="285"/>
                  </a:lnTo>
                  <a:lnTo>
                    <a:pt x="204" y="285"/>
                  </a:lnTo>
                  <a:lnTo>
                    <a:pt x="208" y="282"/>
                  </a:lnTo>
                  <a:lnTo>
                    <a:pt x="206" y="280"/>
                  </a:lnTo>
                  <a:lnTo>
                    <a:pt x="209" y="283"/>
                  </a:lnTo>
                  <a:lnTo>
                    <a:pt x="212" y="283"/>
                  </a:lnTo>
                  <a:lnTo>
                    <a:pt x="216" y="283"/>
                  </a:lnTo>
                  <a:lnTo>
                    <a:pt x="219" y="282"/>
                  </a:lnTo>
                  <a:lnTo>
                    <a:pt x="222" y="281"/>
                  </a:lnTo>
                  <a:lnTo>
                    <a:pt x="225" y="279"/>
                  </a:lnTo>
                  <a:lnTo>
                    <a:pt x="229" y="278"/>
                  </a:lnTo>
                  <a:lnTo>
                    <a:pt x="232" y="276"/>
                  </a:lnTo>
                  <a:lnTo>
                    <a:pt x="235" y="276"/>
                  </a:lnTo>
                  <a:lnTo>
                    <a:pt x="238" y="275"/>
                  </a:lnTo>
                  <a:lnTo>
                    <a:pt x="236" y="270"/>
                  </a:lnTo>
                  <a:lnTo>
                    <a:pt x="238" y="271"/>
                  </a:lnTo>
                  <a:lnTo>
                    <a:pt x="239" y="271"/>
                  </a:lnTo>
                  <a:lnTo>
                    <a:pt x="240" y="271"/>
                  </a:lnTo>
                  <a:lnTo>
                    <a:pt x="240" y="271"/>
                  </a:lnTo>
                  <a:lnTo>
                    <a:pt x="242" y="271"/>
                  </a:lnTo>
                  <a:lnTo>
                    <a:pt x="242" y="271"/>
                  </a:lnTo>
                  <a:lnTo>
                    <a:pt x="243" y="271"/>
                  </a:lnTo>
                  <a:lnTo>
                    <a:pt x="243" y="272"/>
                  </a:lnTo>
                  <a:lnTo>
                    <a:pt x="244" y="274"/>
                  </a:lnTo>
                  <a:lnTo>
                    <a:pt x="244" y="275"/>
                  </a:lnTo>
                  <a:lnTo>
                    <a:pt x="245" y="275"/>
                  </a:lnTo>
                  <a:lnTo>
                    <a:pt x="245" y="275"/>
                  </a:lnTo>
                  <a:lnTo>
                    <a:pt x="246" y="274"/>
                  </a:lnTo>
                  <a:lnTo>
                    <a:pt x="246" y="274"/>
                  </a:lnTo>
                  <a:lnTo>
                    <a:pt x="246" y="272"/>
                  </a:lnTo>
                  <a:lnTo>
                    <a:pt x="246" y="272"/>
                  </a:lnTo>
                  <a:lnTo>
                    <a:pt x="246" y="271"/>
                  </a:lnTo>
                  <a:lnTo>
                    <a:pt x="246" y="271"/>
                  </a:lnTo>
                  <a:lnTo>
                    <a:pt x="246" y="270"/>
                  </a:lnTo>
                  <a:lnTo>
                    <a:pt x="246" y="270"/>
                  </a:lnTo>
                  <a:lnTo>
                    <a:pt x="246" y="270"/>
                  </a:lnTo>
                  <a:lnTo>
                    <a:pt x="246" y="270"/>
                  </a:lnTo>
                  <a:lnTo>
                    <a:pt x="247" y="270"/>
                  </a:lnTo>
                  <a:lnTo>
                    <a:pt x="247" y="271"/>
                  </a:lnTo>
                  <a:lnTo>
                    <a:pt x="247" y="271"/>
                  </a:lnTo>
                  <a:lnTo>
                    <a:pt x="248" y="271"/>
                  </a:lnTo>
                  <a:lnTo>
                    <a:pt x="248" y="271"/>
                  </a:lnTo>
                  <a:lnTo>
                    <a:pt x="248" y="271"/>
                  </a:lnTo>
                  <a:lnTo>
                    <a:pt x="249" y="271"/>
                  </a:lnTo>
                  <a:lnTo>
                    <a:pt x="249" y="271"/>
                  </a:lnTo>
                  <a:lnTo>
                    <a:pt x="248" y="270"/>
                  </a:lnTo>
                  <a:lnTo>
                    <a:pt x="250" y="268"/>
                  </a:lnTo>
                  <a:lnTo>
                    <a:pt x="251" y="270"/>
                  </a:lnTo>
                  <a:lnTo>
                    <a:pt x="249" y="271"/>
                  </a:lnTo>
                  <a:lnTo>
                    <a:pt x="250" y="271"/>
                  </a:lnTo>
                  <a:lnTo>
                    <a:pt x="252" y="272"/>
                  </a:lnTo>
                  <a:lnTo>
                    <a:pt x="253" y="272"/>
                  </a:lnTo>
                  <a:lnTo>
                    <a:pt x="254" y="274"/>
                  </a:lnTo>
                  <a:lnTo>
                    <a:pt x="255" y="274"/>
                  </a:lnTo>
                  <a:lnTo>
                    <a:pt x="257" y="274"/>
                  </a:lnTo>
                  <a:lnTo>
                    <a:pt x="258" y="274"/>
                  </a:lnTo>
                  <a:lnTo>
                    <a:pt x="259" y="272"/>
                  </a:lnTo>
                  <a:lnTo>
                    <a:pt x="260" y="271"/>
                  </a:lnTo>
                  <a:lnTo>
                    <a:pt x="261" y="270"/>
                  </a:lnTo>
                  <a:lnTo>
                    <a:pt x="260" y="269"/>
                  </a:lnTo>
                  <a:lnTo>
                    <a:pt x="260" y="268"/>
                  </a:lnTo>
                  <a:lnTo>
                    <a:pt x="259" y="268"/>
                  </a:lnTo>
                  <a:lnTo>
                    <a:pt x="259" y="268"/>
                  </a:lnTo>
                  <a:lnTo>
                    <a:pt x="258" y="267"/>
                  </a:lnTo>
                  <a:lnTo>
                    <a:pt x="258" y="267"/>
                  </a:lnTo>
                  <a:lnTo>
                    <a:pt x="257" y="266"/>
                  </a:lnTo>
                  <a:lnTo>
                    <a:pt x="257" y="266"/>
                  </a:lnTo>
                  <a:lnTo>
                    <a:pt x="257" y="265"/>
                  </a:lnTo>
                  <a:lnTo>
                    <a:pt x="257" y="265"/>
                  </a:lnTo>
                  <a:lnTo>
                    <a:pt x="259" y="263"/>
                  </a:lnTo>
                  <a:lnTo>
                    <a:pt x="261" y="270"/>
                  </a:lnTo>
                  <a:lnTo>
                    <a:pt x="262" y="270"/>
                  </a:lnTo>
                  <a:lnTo>
                    <a:pt x="263" y="270"/>
                  </a:lnTo>
                  <a:lnTo>
                    <a:pt x="265" y="270"/>
                  </a:lnTo>
                  <a:lnTo>
                    <a:pt x="267" y="269"/>
                  </a:lnTo>
                  <a:lnTo>
                    <a:pt x="268" y="267"/>
                  </a:lnTo>
                  <a:lnTo>
                    <a:pt x="271" y="266"/>
                  </a:lnTo>
                  <a:lnTo>
                    <a:pt x="272" y="264"/>
                  </a:lnTo>
                  <a:lnTo>
                    <a:pt x="273" y="262"/>
                  </a:lnTo>
                  <a:lnTo>
                    <a:pt x="273" y="260"/>
                  </a:lnTo>
                  <a:lnTo>
                    <a:pt x="273" y="257"/>
                  </a:lnTo>
                  <a:lnTo>
                    <a:pt x="273" y="257"/>
                  </a:lnTo>
                  <a:lnTo>
                    <a:pt x="273" y="258"/>
                  </a:lnTo>
                  <a:lnTo>
                    <a:pt x="273" y="260"/>
                  </a:lnTo>
                  <a:lnTo>
                    <a:pt x="273" y="261"/>
                  </a:lnTo>
                  <a:lnTo>
                    <a:pt x="273" y="261"/>
                  </a:lnTo>
                  <a:lnTo>
                    <a:pt x="273" y="262"/>
                  </a:lnTo>
                  <a:lnTo>
                    <a:pt x="273" y="263"/>
                  </a:lnTo>
                  <a:lnTo>
                    <a:pt x="274" y="264"/>
                  </a:lnTo>
                  <a:lnTo>
                    <a:pt x="274" y="264"/>
                  </a:lnTo>
                  <a:lnTo>
                    <a:pt x="275" y="265"/>
                  </a:lnTo>
                  <a:lnTo>
                    <a:pt x="280" y="257"/>
                  </a:lnTo>
                  <a:lnTo>
                    <a:pt x="282" y="260"/>
                  </a:lnTo>
                  <a:lnTo>
                    <a:pt x="285" y="261"/>
                  </a:lnTo>
                  <a:lnTo>
                    <a:pt x="288" y="261"/>
                  </a:lnTo>
                  <a:lnTo>
                    <a:pt x="290" y="261"/>
                  </a:lnTo>
                  <a:lnTo>
                    <a:pt x="292" y="258"/>
                  </a:lnTo>
                  <a:lnTo>
                    <a:pt x="294" y="257"/>
                  </a:lnTo>
                  <a:lnTo>
                    <a:pt x="296" y="255"/>
                  </a:lnTo>
                  <a:lnTo>
                    <a:pt x="298" y="254"/>
                  </a:lnTo>
                  <a:lnTo>
                    <a:pt x="301" y="253"/>
                  </a:lnTo>
                  <a:lnTo>
                    <a:pt x="304" y="253"/>
                  </a:lnTo>
                  <a:lnTo>
                    <a:pt x="307" y="247"/>
                  </a:lnTo>
                  <a:lnTo>
                    <a:pt x="306" y="248"/>
                  </a:lnTo>
                  <a:lnTo>
                    <a:pt x="309" y="248"/>
                  </a:lnTo>
                  <a:lnTo>
                    <a:pt x="312" y="248"/>
                  </a:lnTo>
                  <a:lnTo>
                    <a:pt x="317" y="247"/>
                  </a:lnTo>
                  <a:lnTo>
                    <a:pt x="320" y="246"/>
                  </a:lnTo>
                  <a:lnTo>
                    <a:pt x="323" y="243"/>
                  </a:lnTo>
                  <a:lnTo>
                    <a:pt x="326" y="242"/>
                  </a:lnTo>
                  <a:lnTo>
                    <a:pt x="331" y="240"/>
                  </a:lnTo>
                  <a:lnTo>
                    <a:pt x="334" y="238"/>
                  </a:lnTo>
                  <a:lnTo>
                    <a:pt x="338" y="236"/>
                  </a:lnTo>
                  <a:lnTo>
                    <a:pt x="341" y="234"/>
                  </a:lnTo>
                  <a:lnTo>
                    <a:pt x="343" y="234"/>
                  </a:lnTo>
                  <a:lnTo>
                    <a:pt x="345" y="234"/>
                  </a:lnTo>
                  <a:lnTo>
                    <a:pt x="346" y="233"/>
                  </a:lnTo>
                  <a:lnTo>
                    <a:pt x="348" y="231"/>
                  </a:lnTo>
                  <a:lnTo>
                    <a:pt x="350" y="229"/>
                  </a:lnTo>
                  <a:lnTo>
                    <a:pt x="351" y="227"/>
                  </a:lnTo>
                  <a:lnTo>
                    <a:pt x="352" y="226"/>
                  </a:lnTo>
                  <a:lnTo>
                    <a:pt x="353" y="224"/>
                  </a:lnTo>
                  <a:lnTo>
                    <a:pt x="353" y="223"/>
                  </a:lnTo>
                  <a:lnTo>
                    <a:pt x="352" y="222"/>
                  </a:lnTo>
                  <a:lnTo>
                    <a:pt x="357" y="226"/>
                  </a:lnTo>
                  <a:lnTo>
                    <a:pt x="358" y="224"/>
                  </a:lnTo>
                  <a:lnTo>
                    <a:pt x="360" y="223"/>
                  </a:lnTo>
                  <a:lnTo>
                    <a:pt x="362" y="221"/>
                  </a:lnTo>
                  <a:lnTo>
                    <a:pt x="364" y="220"/>
                  </a:lnTo>
                  <a:lnTo>
                    <a:pt x="367" y="218"/>
                  </a:lnTo>
                  <a:lnTo>
                    <a:pt x="369" y="215"/>
                  </a:lnTo>
                  <a:lnTo>
                    <a:pt x="372" y="213"/>
                  </a:lnTo>
                  <a:lnTo>
                    <a:pt x="374" y="211"/>
                  </a:lnTo>
                  <a:lnTo>
                    <a:pt x="375" y="209"/>
                  </a:lnTo>
                  <a:lnTo>
                    <a:pt x="376" y="207"/>
                  </a:lnTo>
                  <a:lnTo>
                    <a:pt x="375" y="207"/>
                  </a:lnTo>
                  <a:lnTo>
                    <a:pt x="373" y="206"/>
                  </a:lnTo>
                  <a:lnTo>
                    <a:pt x="374" y="205"/>
                  </a:lnTo>
                  <a:lnTo>
                    <a:pt x="376" y="207"/>
                  </a:lnTo>
                  <a:lnTo>
                    <a:pt x="376" y="206"/>
                  </a:lnTo>
                  <a:lnTo>
                    <a:pt x="377" y="204"/>
                  </a:lnTo>
                  <a:lnTo>
                    <a:pt x="378" y="201"/>
                  </a:lnTo>
                  <a:lnTo>
                    <a:pt x="379" y="198"/>
                  </a:lnTo>
                  <a:lnTo>
                    <a:pt x="380" y="196"/>
                  </a:lnTo>
                  <a:lnTo>
                    <a:pt x="380" y="194"/>
                  </a:lnTo>
                  <a:lnTo>
                    <a:pt x="381" y="191"/>
                  </a:lnTo>
                  <a:lnTo>
                    <a:pt x="382" y="189"/>
                  </a:lnTo>
                  <a:lnTo>
                    <a:pt x="382" y="188"/>
                  </a:lnTo>
                  <a:lnTo>
                    <a:pt x="383" y="186"/>
                  </a:lnTo>
                  <a:lnTo>
                    <a:pt x="383" y="186"/>
                  </a:lnTo>
                  <a:lnTo>
                    <a:pt x="383" y="188"/>
                  </a:lnTo>
                  <a:lnTo>
                    <a:pt x="383" y="188"/>
                  </a:lnTo>
                  <a:lnTo>
                    <a:pt x="383" y="189"/>
                  </a:lnTo>
                  <a:lnTo>
                    <a:pt x="383" y="189"/>
                  </a:lnTo>
                  <a:lnTo>
                    <a:pt x="383" y="189"/>
                  </a:lnTo>
                  <a:lnTo>
                    <a:pt x="383" y="190"/>
                  </a:lnTo>
                  <a:lnTo>
                    <a:pt x="384" y="190"/>
                  </a:lnTo>
                  <a:lnTo>
                    <a:pt x="384" y="190"/>
                  </a:lnTo>
                  <a:lnTo>
                    <a:pt x="384" y="190"/>
                  </a:lnTo>
                  <a:lnTo>
                    <a:pt x="386" y="189"/>
                  </a:lnTo>
                  <a:lnTo>
                    <a:pt x="387" y="188"/>
                  </a:lnTo>
                  <a:lnTo>
                    <a:pt x="388" y="185"/>
                  </a:lnTo>
                  <a:lnTo>
                    <a:pt x="389" y="184"/>
                  </a:lnTo>
                  <a:lnTo>
                    <a:pt x="390" y="182"/>
                  </a:lnTo>
                  <a:lnTo>
                    <a:pt x="390" y="180"/>
                  </a:lnTo>
                  <a:lnTo>
                    <a:pt x="390" y="178"/>
                  </a:lnTo>
                  <a:lnTo>
                    <a:pt x="391" y="177"/>
                  </a:lnTo>
                  <a:lnTo>
                    <a:pt x="390" y="175"/>
                  </a:lnTo>
                  <a:lnTo>
                    <a:pt x="390" y="172"/>
                  </a:lnTo>
                  <a:lnTo>
                    <a:pt x="390" y="170"/>
                  </a:lnTo>
                  <a:lnTo>
                    <a:pt x="391" y="169"/>
                  </a:lnTo>
                  <a:lnTo>
                    <a:pt x="392" y="167"/>
                  </a:lnTo>
                  <a:lnTo>
                    <a:pt x="393" y="165"/>
                  </a:lnTo>
                  <a:lnTo>
                    <a:pt x="394" y="163"/>
                  </a:lnTo>
                  <a:lnTo>
                    <a:pt x="395" y="161"/>
                  </a:lnTo>
                  <a:lnTo>
                    <a:pt x="396" y="157"/>
                  </a:lnTo>
                  <a:lnTo>
                    <a:pt x="396" y="155"/>
                  </a:lnTo>
                  <a:lnTo>
                    <a:pt x="397" y="153"/>
                  </a:lnTo>
                  <a:lnTo>
                    <a:pt x="397" y="150"/>
                  </a:lnTo>
                  <a:lnTo>
                    <a:pt x="396" y="146"/>
                  </a:lnTo>
                  <a:lnTo>
                    <a:pt x="395" y="142"/>
                  </a:lnTo>
                  <a:lnTo>
                    <a:pt x="394" y="138"/>
                  </a:lnTo>
                  <a:lnTo>
                    <a:pt x="393" y="135"/>
                  </a:lnTo>
                  <a:lnTo>
                    <a:pt x="391" y="131"/>
                  </a:lnTo>
                  <a:lnTo>
                    <a:pt x="389" y="127"/>
                  </a:lnTo>
                  <a:lnTo>
                    <a:pt x="386" y="124"/>
                  </a:lnTo>
                  <a:lnTo>
                    <a:pt x="383" y="121"/>
                  </a:lnTo>
                  <a:lnTo>
                    <a:pt x="380" y="119"/>
                  </a:lnTo>
                  <a:lnTo>
                    <a:pt x="378" y="117"/>
                  </a:lnTo>
                  <a:lnTo>
                    <a:pt x="371" y="117"/>
                  </a:lnTo>
                  <a:lnTo>
                    <a:pt x="372" y="114"/>
                  </a:lnTo>
                  <a:lnTo>
                    <a:pt x="365" y="108"/>
                  </a:lnTo>
                  <a:lnTo>
                    <a:pt x="358" y="104"/>
                  </a:lnTo>
                  <a:lnTo>
                    <a:pt x="349" y="100"/>
                  </a:lnTo>
                  <a:lnTo>
                    <a:pt x="341" y="98"/>
                  </a:lnTo>
                  <a:lnTo>
                    <a:pt x="333" y="96"/>
                  </a:lnTo>
                  <a:lnTo>
                    <a:pt x="324" y="95"/>
                  </a:lnTo>
                  <a:lnTo>
                    <a:pt x="315" y="94"/>
                  </a:lnTo>
                  <a:lnTo>
                    <a:pt x="306" y="94"/>
                  </a:lnTo>
                  <a:lnTo>
                    <a:pt x="296" y="93"/>
                  </a:lnTo>
                  <a:lnTo>
                    <a:pt x="288" y="93"/>
                  </a:lnTo>
                  <a:lnTo>
                    <a:pt x="285" y="92"/>
                  </a:lnTo>
                  <a:lnTo>
                    <a:pt x="281" y="90"/>
                  </a:lnTo>
                  <a:lnTo>
                    <a:pt x="277" y="89"/>
                  </a:lnTo>
                  <a:lnTo>
                    <a:pt x="275" y="85"/>
                  </a:lnTo>
                  <a:lnTo>
                    <a:pt x="272" y="83"/>
                  </a:lnTo>
                  <a:lnTo>
                    <a:pt x="271" y="80"/>
                  </a:lnTo>
                  <a:lnTo>
                    <a:pt x="268" y="76"/>
                  </a:lnTo>
                  <a:lnTo>
                    <a:pt x="268" y="72"/>
                  </a:lnTo>
                  <a:lnTo>
                    <a:pt x="269" y="68"/>
                  </a:lnTo>
                  <a:lnTo>
                    <a:pt x="271" y="64"/>
                  </a:lnTo>
                  <a:lnTo>
                    <a:pt x="271" y="62"/>
                  </a:lnTo>
                  <a:lnTo>
                    <a:pt x="271" y="60"/>
                  </a:lnTo>
                  <a:lnTo>
                    <a:pt x="271" y="58"/>
                  </a:lnTo>
                  <a:lnTo>
                    <a:pt x="273" y="57"/>
                  </a:lnTo>
                  <a:lnTo>
                    <a:pt x="274" y="56"/>
                  </a:lnTo>
                  <a:lnTo>
                    <a:pt x="275" y="55"/>
                  </a:lnTo>
                  <a:lnTo>
                    <a:pt x="276" y="55"/>
                  </a:lnTo>
                  <a:lnTo>
                    <a:pt x="277" y="54"/>
                  </a:lnTo>
                  <a:lnTo>
                    <a:pt x="277" y="52"/>
                  </a:lnTo>
                  <a:lnTo>
                    <a:pt x="276" y="51"/>
                  </a:lnTo>
                  <a:lnTo>
                    <a:pt x="323" y="35"/>
                  </a:lnTo>
                  <a:lnTo>
                    <a:pt x="323" y="35"/>
                  </a:lnTo>
                  <a:close/>
                </a:path>
              </a:pathLst>
            </a:custGeom>
            <a:solidFill>
              <a:srgbClr val="FFFFFF"/>
            </a:solidFill>
            <a:ln w="9525">
              <a:noFill/>
              <a:round/>
              <a:headEnd/>
              <a:tailEnd/>
            </a:ln>
          </p:spPr>
          <p:txBody>
            <a:bodyPr/>
            <a:lstStyle/>
            <a:p>
              <a:endParaRPr lang="en-US"/>
            </a:p>
          </p:txBody>
        </p:sp>
        <p:sp>
          <p:nvSpPr>
            <p:cNvPr id="477269" name="Freeform 85"/>
            <p:cNvSpPr>
              <a:spLocks/>
            </p:cNvSpPr>
            <p:nvPr/>
          </p:nvSpPr>
          <p:spPr bwMode="auto">
            <a:xfrm>
              <a:off x="1896" y="2700"/>
              <a:ext cx="508" cy="395"/>
            </a:xfrm>
            <a:custGeom>
              <a:avLst/>
              <a:gdLst/>
              <a:ahLst/>
              <a:cxnLst>
                <a:cxn ang="0">
                  <a:pos x="207" y="389"/>
                </a:cxn>
                <a:cxn ang="0">
                  <a:pos x="166" y="342"/>
                </a:cxn>
                <a:cxn ang="0">
                  <a:pos x="158" y="342"/>
                </a:cxn>
                <a:cxn ang="0">
                  <a:pos x="148" y="358"/>
                </a:cxn>
                <a:cxn ang="0">
                  <a:pos x="86" y="331"/>
                </a:cxn>
                <a:cxn ang="0">
                  <a:pos x="73" y="361"/>
                </a:cxn>
                <a:cxn ang="0">
                  <a:pos x="65" y="387"/>
                </a:cxn>
                <a:cxn ang="0">
                  <a:pos x="51" y="385"/>
                </a:cxn>
                <a:cxn ang="0">
                  <a:pos x="9" y="371"/>
                </a:cxn>
                <a:cxn ang="0">
                  <a:pos x="53" y="332"/>
                </a:cxn>
                <a:cxn ang="0">
                  <a:pos x="78" y="310"/>
                </a:cxn>
                <a:cxn ang="0">
                  <a:pos x="46" y="288"/>
                </a:cxn>
                <a:cxn ang="0">
                  <a:pos x="51" y="279"/>
                </a:cxn>
                <a:cxn ang="0">
                  <a:pos x="32" y="286"/>
                </a:cxn>
                <a:cxn ang="0">
                  <a:pos x="3" y="264"/>
                </a:cxn>
                <a:cxn ang="0">
                  <a:pos x="72" y="284"/>
                </a:cxn>
                <a:cxn ang="0">
                  <a:pos x="88" y="241"/>
                </a:cxn>
                <a:cxn ang="0">
                  <a:pos x="101" y="276"/>
                </a:cxn>
                <a:cxn ang="0">
                  <a:pos x="84" y="324"/>
                </a:cxn>
                <a:cxn ang="0">
                  <a:pos x="117" y="284"/>
                </a:cxn>
                <a:cxn ang="0">
                  <a:pos x="138" y="344"/>
                </a:cxn>
                <a:cxn ang="0">
                  <a:pos x="144" y="284"/>
                </a:cxn>
                <a:cxn ang="0">
                  <a:pos x="123" y="244"/>
                </a:cxn>
                <a:cxn ang="0">
                  <a:pos x="111" y="203"/>
                </a:cxn>
                <a:cxn ang="0">
                  <a:pos x="126" y="196"/>
                </a:cxn>
                <a:cxn ang="0">
                  <a:pos x="88" y="184"/>
                </a:cxn>
                <a:cxn ang="0">
                  <a:pos x="122" y="137"/>
                </a:cxn>
                <a:cxn ang="0">
                  <a:pos x="204" y="118"/>
                </a:cxn>
                <a:cxn ang="0">
                  <a:pos x="270" y="175"/>
                </a:cxn>
                <a:cxn ang="0">
                  <a:pos x="213" y="101"/>
                </a:cxn>
                <a:cxn ang="0">
                  <a:pos x="232" y="43"/>
                </a:cxn>
                <a:cxn ang="0">
                  <a:pos x="248" y="42"/>
                </a:cxn>
                <a:cxn ang="0">
                  <a:pos x="268" y="148"/>
                </a:cxn>
                <a:cxn ang="0">
                  <a:pos x="295" y="198"/>
                </a:cxn>
                <a:cxn ang="0">
                  <a:pos x="322" y="232"/>
                </a:cxn>
                <a:cxn ang="0">
                  <a:pos x="360" y="255"/>
                </a:cxn>
                <a:cxn ang="0">
                  <a:pos x="311" y="214"/>
                </a:cxn>
                <a:cxn ang="0">
                  <a:pos x="314" y="169"/>
                </a:cxn>
                <a:cxn ang="0">
                  <a:pos x="276" y="133"/>
                </a:cxn>
                <a:cxn ang="0">
                  <a:pos x="286" y="91"/>
                </a:cxn>
                <a:cxn ang="0">
                  <a:pos x="307" y="63"/>
                </a:cxn>
                <a:cxn ang="0">
                  <a:pos x="327" y="41"/>
                </a:cxn>
                <a:cxn ang="0">
                  <a:pos x="380" y="4"/>
                </a:cxn>
                <a:cxn ang="0">
                  <a:pos x="440" y="50"/>
                </a:cxn>
                <a:cxn ang="0">
                  <a:pos x="427" y="116"/>
                </a:cxn>
                <a:cxn ang="0">
                  <a:pos x="446" y="185"/>
                </a:cxn>
                <a:cxn ang="0">
                  <a:pos x="444" y="225"/>
                </a:cxn>
                <a:cxn ang="0">
                  <a:pos x="416" y="241"/>
                </a:cxn>
                <a:cxn ang="0">
                  <a:pos x="403" y="247"/>
                </a:cxn>
                <a:cxn ang="0">
                  <a:pos x="361" y="259"/>
                </a:cxn>
                <a:cxn ang="0">
                  <a:pos x="327" y="267"/>
                </a:cxn>
                <a:cxn ang="0">
                  <a:pos x="225" y="276"/>
                </a:cxn>
                <a:cxn ang="0">
                  <a:pos x="316" y="276"/>
                </a:cxn>
                <a:cxn ang="0">
                  <a:pos x="388" y="259"/>
                </a:cxn>
                <a:cxn ang="0">
                  <a:pos x="444" y="233"/>
                </a:cxn>
                <a:cxn ang="0">
                  <a:pos x="480" y="206"/>
                </a:cxn>
                <a:cxn ang="0">
                  <a:pos x="455" y="259"/>
                </a:cxn>
                <a:cxn ang="0">
                  <a:pos x="414" y="276"/>
                </a:cxn>
                <a:cxn ang="0">
                  <a:pos x="297" y="292"/>
                </a:cxn>
                <a:cxn ang="0">
                  <a:pos x="283" y="296"/>
                </a:cxn>
                <a:cxn ang="0">
                  <a:pos x="266" y="299"/>
                </a:cxn>
              </a:cxnLst>
              <a:rect l="0" t="0" r="r" b="b"/>
              <a:pathLst>
                <a:path w="508" h="395">
                  <a:moveTo>
                    <a:pt x="238" y="315"/>
                  </a:moveTo>
                  <a:lnTo>
                    <a:pt x="237" y="320"/>
                  </a:lnTo>
                  <a:lnTo>
                    <a:pt x="234" y="324"/>
                  </a:lnTo>
                  <a:lnTo>
                    <a:pt x="231" y="329"/>
                  </a:lnTo>
                  <a:lnTo>
                    <a:pt x="229" y="333"/>
                  </a:lnTo>
                  <a:lnTo>
                    <a:pt x="227" y="337"/>
                  </a:lnTo>
                  <a:lnTo>
                    <a:pt x="225" y="342"/>
                  </a:lnTo>
                  <a:lnTo>
                    <a:pt x="223" y="347"/>
                  </a:lnTo>
                  <a:lnTo>
                    <a:pt x="223" y="351"/>
                  </a:lnTo>
                  <a:lnTo>
                    <a:pt x="224" y="356"/>
                  </a:lnTo>
                  <a:lnTo>
                    <a:pt x="226" y="361"/>
                  </a:lnTo>
                  <a:lnTo>
                    <a:pt x="218" y="381"/>
                  </a:lnTo>
                  <a:lnTo>
                    <a:pt x="217" y="381"/>
                  </a:lnTo>
                  <a:lnTo>
                    <a:pt x="216" y="381"/>
                  </a:lnTo>
                  <a:lnTo>
                    <a:pt x="214" y="382"/>
                  </a:lnTo>
                  <a:lnTo>
                    <a:pt x="213" y="382"/>
                  </a:lnTo>
                  <a:lnTo>
                    <a:pt x="212" y="385"/>
                  </a:lnTo>
                  <a:lnTo>
                    <a:pt x="210" y="386"/>
                  </a:lnTo>
                  <a:lnTo>
                    <a:pt x="209" y="387"/>
                  </a:lnTo>
                  <a:lnTo>
                    <a:pt x="208" y="388"/>
                  </a:lnTo>
                  <a:lnTo>
                    <a:pt x="207" y="389"/>
                  </a:lnTo>
                  <a:lnTo>
                    <a:pt x="205" y="390"/>
                  </a:lnTo>
                  <a:lnTo>
                    <a:pt x="207" y="387"/>
                  </a:lnTo>
                  <a:lnTo>
                    <a:pt x="208" y="384"/>
                  </a:lnTo>
                  <a:lnTo>
                    <a:pt x="208" y="380"/>
                  </a:lnTo>
                  <a:lnTo>
                    <a:pt x="207" y="377"/>
                  </a:lnTo>
                  <a:lnTo>
                    <a:pt x="207" y="375"/>
                  </a:lnTo>
                  <a:lnTo>
                    <a:pt x="204" y="372"/>
                  </a:lnTo>
                  <a:lnTo>
                    <a:pt x="203" y="369"/>
                  </a:lnTo>
                  <a:lnTo>
                    <a:pt x="202" y="366"/>
                  </a:lnTo>
                  <a:lnTo>
                    <a:pt x="200" y="363"/>
                  </a:lnTo>
                  <a:lnTo>
                    <a:pt x="199" y="361"/>
                  </a:lnTo>
                  <a:lnTo>
                    <a:pt x="176" y="343"/>
                  </a:lnTo>
                  <a:lnTo>
                    <a:pt x="174" y="345"/>
                  </a:lnTo>
                  <a:lnTo>
                    <a:pt x="168" y="339"/>
                  </a:lnTo>
                  <a:lnTo>
                    <a:pt x="168" y="339"/>
                  </a:lnTo>
                  <a:lnTo>
                    <a:pt x="168" y="341"/>
                  </a:lnTo>
                  <a:lnTo>
                    <a:pt x="167" y="341"/>
                  </a:lnTo>
                  <a:lnTo>
                    <a:pt x="167" y="341"/>
                  </a:lnTo>
                  <a:lnTo>
                    <a:pt x="167" y="341"/>
                  </a:lnTo>
                  <a:lnTo>
                    <a:pt x="166" y="342"/>
                  </a:lnTo>
                  <a:lnTo>
                    <a:pt x="166" y="342"/>
                  </a:lnTo>
                  <a:lnTo>
                    <a:pt x="166" y="342"/>
                  </a:lnTo>
                  <a:lnTo>
                    <a:pt x="166" y="343"/>
                  </a:lnTo>
                  <a:lnTo>
                    <a:pt x="166" y="343"/>
                  </a:lnTo>
                  <a:lnTo>
                    <a:pt x="167" y="344"/>
                  </a:lnTo>
                  <a:lnTo>
                    <a:pt x="164" y="348"/>
                  </a:lnTo>
                  <a:lnTo>
                    <a:pt x="162" y="347"/>
                  </a:lnTo>
                  <a:lnTo>
                    <a:pt x="162" y="346"/>
                  </a:lnTo>
                  <a:lnTo>
                    <a:pt x="164" y="346"/>
                  </a:lnTo>
                  <a:lnTo>
                    <a:pt x="164" y="346"/>
                  </a:lnTo>
                  <a:lnTo>
                    <a:pt x="164" y="346"/>
                  </a:lnTo>
                  <a:lnTo>
                    <a:pt x="164" y="345"/>
                  </a:lnTo>
                  <a:lnTo>
                    <a:pt x="165" y="345"/>
                  </a:lnTo>
                  <a:lnTo>
                    <a:pt x="165" y="345"/>
                  </a:lnTo>
                  <a:lnTo>
                    <a:pt x="165" y="344"/>
                  </a:lnTo>
                  <a:lnTo>
                    <a:pt x="165" y="344"/>
                  </a:lnTo>
                  <a:lnTo>
                    <a:pt x="164" y="343"/>
                  </a:lnTo>
                  <a:lnTo>
                    <a:pt x="162" y="342"/>
                  </a:lnTo>
                  <a:lnTo>
                    <a:pt x="161" y="342"/>
                  </a:lnTo>
                  <a:lnTo>
                    <a:pt x="160" y="342"/>
                  </a:lnTo>
                  <a:lnTo>
                    <a:pt x="159" y="342"/>
                  </a:lnTo>
                  <a:lnTo>
                    <a:pt x="158" y="342"/>
                  </a:lnTo>
                  <a:lnTo>
                    <a:pt x="157" y="343"/>
                  </a:lnTo>
                  <a:lnTo>
                    <a:pt x="156" y="344"/>
                  </a:lnTo>
                  <a:lnTo>
                    <a:pt x="155" y="344"/>
                  </a:lnTo>
                  <a:lnTo>
                    <a:pt x="155" y="345"/>
                  </a:lnTo>
                  <a:lnTo>
                    <a:pt x="154" y="345"/>
                  </a:lnTo>
                  <a:lnTo>
                    <a:pt x="152" y="350"/>
                  </a:lnTo>
                  <a:lnTo>
                    <a:pt x="150" y="349"/>
                  </a:lnTo>
                  <a:lnTo>
                    <a:pt x="150" y="349"/>
                  </a:lnTo>
                  <a:lnTo>
                    <a:pt x="150" y="349"/>
                  </a:lnTo>
                  <a:lnTo>
                    <a:pt x="148" y="349"/>
                  </a:lnTo>
                  <a:lnTo>
                    <a:pt x="148" y="350"/>
                  </a:lnTo>
                  <a:lnTo>
                    <a:pt x="148" y="350"/>
                  </a:lnTo>
                  <a:lnTo>
                    <a:pt x="148" y="350"/>
                  </a:lnTo>
                  <a:lnTo>
                    <a:pt x="147" y="350"/>
                  </a:lnTo>
                  <a:lnTo>
                    <a:pt x="147" y="351"/>
                  </a:lnTo>
                  <a:lnTo>
                    <a:pt x="147" y="351"/>
                  </a:lnTo>
                  <a:lnTo>
                    <a:pt x="147" y="351"/>
                  </a:lnTo>
                  <a:lnTo>
                    <a:pt x="150" y="355"/>
                  </a:lnTo>
                  <a:lnTo>
                    <a:pt x="150" y="356"/>
                  </a:lnTo>
                  <a:lnTo>
                    <a:pt x="150" y="357"/>
                  </a:lnTo>
                  <a:lnTo>
                    <a:pt x="148" y="358"/>
                  </a:lnTo>
                  <a:lnTo>
                    <a:pt x="147" y="358"/>
                  </a:lnTo>
                  <a:lnTo>
                    <a:pt x="145" y="358"/>
                  </a:lnTo>
                  <a:lnTo>
                    <a:pt x="143" y="358"/>
                  </a:lnTo>
                  <a:lnTo>
                    <a:pt x="142" y="358"/>
                  </a:lnTo>
                  <a:lnTo>
                    <a:pt x="140" y="358"/>
                  </a:lnTo>
                  <a:lnTo>
                    <a:pt x="139" y="358"/>
                  </a:lnTo>
                  <a:lnTo>
                    <a:pt x="139" y="359"/>
                  </a:lnTo>
                  <a:lnTo>
                    <a:pt x="135" y="355"/>
                  </a:lnTo>
                  <a:lnTo>
                    <a:pt x="130" y="350"/>
                  </a:lnTo>
                  <a:lnTo>
                    <a:pt x="126" y="346"/>
                  </a:lnTo>
                  <a:lnTo>
                    <a:pt x="122" y="343"/>
                  </a:lnTo>
                  <a:lnTo>
                    <a:pt x="117" y="341"/>
                  </a:lnTo>
                  <a:lnTo>
                    <a:pt x="112" y="337"/>
                  </a:lnTo>
                  <a:lnTo>
                    <a:pt x="107" y="335"/>
                  </a:lnTo>
                  <a:lnTo>
                    <a:pt x="102" y="334"/>
                  </a:lnTo>
                  <a:lnTo>
                    <a:pt x="97" y="333"/>
                  </a:lnTo>
                  <a:lnTo>
                    <a:pt x="92" y="332"/>
                  </a:lnTo>
                  <a:lnTo>
                    <a:pt x="90" y="331"/>
                  </a:lnTo>
                  <a:lnTo>
                    <a:pt x="88" y="331"/>
                  </a:lnTo>
                  <a:lnTo>
                    <a:pt x="87" y="330"/>
                  </a:lnTo>
                  <a:lnTo>
                    <a:pt x="86" y="331"/>
                  </a:lnTo>
                  <a:lnTo>
                    <a:pt x="84" y="331"/>
                  </a:lnTo>
                  <a:lnTo>
                    <a:pt x="83" y="332"/>
                  </a:lnTo>
                  <a:lnTo>
                    <a:pt x="81" y="332"/>
                  </a:lnTo>
                  <a:lnTo>
                    <a:pt x="79" y="333"/>
                  </a:lnTo>
                  <a:lnTo>
                    <a:pt x="76" y="333"/>
                  </a:lnTo>
                  <a:lnTo>
                    <a:pt x="73" y="334"/>
                  </a:lnTo>
                  <a:lnTo>
                    <a:pt x="75" y="334"/>
                  </a:lnTo>
                  <a:lnTo>
                    <a:pt x="75" y="336"/>
                  </a:lnTo>
                  <a:lnTo>
                    <a:pt x="75" y="337"/>
                  </a:lnTo>
                  <a:lnTo>
                    <a:pt x="74" y="339"/>
                  </a:lnTo>
                  <a:lnTo>
                    <a:pt x="74" y="341"/>
                  </a:lnTo>
                  <a:lnTo>
                    <a:pt x="73" y="343"/>
                  </a:lnTo>
                  <a:lnTo>
                    <a:pt x="72" y="345"/>
                  </a:lnTo>
                  <a:lnTo>
                    <a:pt x="70" y="346"/>
                  </a:lnTo>
                  <a:lnTo>
                    <a:pt x="69" y="348"/>
                  </a:lnTo>
                  <a:lnTo>
                    <a:pt x="69" y="349"/>
                  </a:lnTo>
                  <a:lnTo>
                    <a:pt x="69" y="350"/>
                  </a:lnTo>
                  <a:lnTo>
                    <a:pt x="72" y="350"/>
                  </a:lnTo>
                  <a:lnTo>
                    <a:pt x="72" y="353"/>
                  </a:lnTo>
                  <a:lnTo>
                    <a:pt x="72" y="358"/>
                  </a:lnTo>
                  <a:lnTo>
                    <a:pt x="73" y="361"/>
                  </a:lnTo>
                  <a:lnTo>
                    <a:pt x="74" y="365"/>
                  </a:lnTo>
                  <a:lnTo>
                    <a:pt x="76" y="369"/>
                  </a:lnTo>
                  <a:lnTo>
                    <a:pt x="79" y="373"/>
                  </a:lnTo>
                  <a:lnTo>
                    <a:pt x="80" y="377"/>
                  </a:lnTo>
                  <a:lnTo>
                    <a:pt x="81" y="381"/>
                  </a:lnTo>
                  <a:lnTo>
                    <a:pt x="82" y="386"/>
                  </a:lnTo>
                  <a:lnTo>
                    <a:pt x="83" y="390"/>
                  </a:lnTo>
                  <a:lnTo>
                    <a:pt x="72" y="392"/>
                  </a:lnTo>
                  <a:lnTo>
                    <a:pt x="73" y="390"/>
                  </a:lnTo>
                  <a:lnTo>
                    <a:pt x="72" y="388"/>
                  </a:lnTo>
                  <a:lnTo>
                    <a:pt x="66" y="395"/>
                  </a:lnTo>
                  <a:lnTo>
                    <a:pt x="68" y="394"/>
                  </a:lnTo>
                  <a:lnTo>
                    <a:pt x="68" y="393"/>
                  </a:lnTo>
                  <a:lnTo>
                    <a:pt x="68" y="393"/>
                  </a:lnTo>
                  <a:lnTo>
                    <a:pt x="68" y="392"/>
                  </a:lnTo>
                  <a:lnTo>
                    <a:pt x="68" y="391"/>
                  </a:lnTo>
                  <a:lnTo>
                    <a:pt x="67" y="390"/>
                  </a:lnTo>
                  <a:lnTo>
                    <a:pt x="67" y="389"/>
                  </a:lnTo>
                  <a:lnTo>
                    <a:pt x="66" y="388"/>
                  </a:lnTo>
                  <a:lnTo>
                    <a:pt x="65" y="387"/>
                  </a:lnTo>
                  <a:lnTo>
                    <a:pt x="65" y="387"/>
                  </a:lnTo>
                  <a:lnTo>
                    <a:pt x="62" y="388"/>
                  </a:lnTo>
                  <a:lnTo>
                    <a:pt x="61" y="389"/>
                  </a:lnTo>
                  <a:lnTo>
                    <a:pt x="59" y="390"/>
                  </a:lnTo>
                  <a:lnTo>
                    <a:pt x="58" y="391"/>
                  </a:lnTo>
                  <a:lnTo>
                    <a:pt x="57" y="392"/>
                  </a:lnTo>
                  <a:lnTo>
                    <a:pt x="56" y="392"/>
                  </a:lnTo>
                  <a:lnTo>
                    <a:pt x="54" y="393"/>
                  </a:lnTo>
                  <a:lnTo>
                    <a:pt x="53" y="393"/>
                  </a:lnTo>
                  <a:lnTo>
                    <a:pt x="51" y="392"/>
                  </a:lnTo>
                  <a:lnTo>
                    <a:pt x="49" y="392"/>
                  </a:lnTo>
                  <a:lnTo>
                    <a:pt x="47" y="392"/>
                  </a:lnTo>
                  <a:lnTo>
                    <a:pt x="47" y="392"/>
                  </a:lnTo>
                  <a:lnTo>
                    <a:pt x="49" y="392"/>
                  </a:lnTo>
                  <a:lnTo>
                    <a:pt x="50" y="392"/>
                  </a:lnTo>
                  <a:lnTo>
                    <a:pt x="51" y="391"/>
                  </a:lnTo>
                  <a:lnTo>
                    <a:pt x="52" y="391"/>
                  </a:lnTo>
                  <a:lnTo>
                    <a:pt x="52" y="390"/>
                  </a:lnTo>
                  <a:lnTo>
                    <a:pt x="53" y="389"/>
                  </a:lnTo>
                  <a:lnTo>
                    <a:pt x="53" y="388"/>
                  </a:lnTo>
                  <a:lnTo>
                    <a:pt x="52" y="387"/>
                  </a:lnTo>
                  <a:lnTo>
                    <a:pt x="51" y="385"/>
                  </a:lnTo>
                  <a:lnTo>
                    <a:pt x="50" y="385"/>
                  </a:lnTo>
                  <a:lnTo>
                    <a:pt x="49" y="386"/>
                  </a:lnTo>
                  <a:lnTo>
                    <a:pt x="46" y="386"/>
                  </a:lnTo>
                  <a:lnTo>
                    <a:pt x="45" y="388"/>
                  </a:lnTo>
                  <a:lnTo>
                    <a:pt x="44" y="389"/>
                  </a:lnTo>
                  <a:lnTo>
                    <a:pt x="43" y="390"/>
                  </a:lnTo>
                  <a:lnTo>
                    <a:pt x="42" y="391"/>
                  </a:lnTo>
                  <a:lnTo>
                    <a:pt x="41" y="391"/>
                  </a:lnTo>
                  <a:lnTo>
                    <a:pt x="39" y="390"/>
                  </a:lnTo>
                  <a:lnTo>
                    <a:pt x="36" y="390"/>
                  </a:lnTo>
                  <a:lnTo>
                    <a:pt x="32" y="390"/>
                  </a:lnTo>
                  <a:lnTo>
                    <a:pt x="28" y="390"/>
                  </a:lnTo>
                  <a:lnTo>
                    <a:pt x="25" y="389"/>
                  </a:lnTo>
                  <a:lnTo>
                    <a:pt x="21" y="389"/>
                  </a:lnTo>
                  <a:lnTo>
                    <a:pt x="17" y="387"/>
                  </a:lnTo>
                  <a:lnTo>
                    <a:pt x="14" y="386"/>
                  </a:lnTo>
                  <a:lnTo>
                    <a:pt x="11" y="384"/>
                  </a:lnTo>
                  <a:lnTo>
                    <a:pt x="9" y="380"/>
                  </a:lnTo>
                  <a:lnTo>
                    <a:pt x="7" y="377"/>
                  </a:lnTo>
                  <a:lnTo>
                    <a:pt x="8" y="374"/>
                  </a:lnTo>
                  <a:lnTo>
                    <a:pt x="9" y="371"/>
                  </a:lnTo>
                  <a:lnTo>
                    <a:pt x="9" y="367"/>
                  </a:lnTo>
                  <a:lnTo>
                    <a:pt x="9" y="365"/>
                  </a:lnTo>
                  <a:lnTo>
                    <a:pt x="9" y="362"/>
                  </a:lnTo>
                  <a:lnTo>
                    <a:pt x="10" y="360"/>
                  </a:lnTo>
                  <a:lnTo>
                    <a:pt x="11" y="358"/>
                  </a:lnTo>
                  <a:lnTo>
                    <a:pt x="12" y="355"/>
                  </a:lnTo>
                  <a:lnTo>
                    <a:pt x="14" y="352"/>
                  </a:lnTo>
                  <a:lnTo>
                    <a:pt x="18" y="350"/>
                  </a:lnTo>
                  <a:lnTo>
                    <a:pt x="22" y="351"/>
                  </a:lnTo>
                  <a:lnTo>
                    <a:pt x="26" y="351"/>
                  </a:lnTo>
                  <a:lnTo>
                    <a:pt x="30" y="350"/>
                  </a:lnTo>
                  <a:lnTo>
                    <a:pt x="33" y="350"/>
                  </a:lnTo>
                  <a:lnTo>
                    <a:pt x="38" y="349"/>
                  </a:lnTo>
                  <a:lnTo>
                    <a:pt x="42" y="349"/>
                  </a:lnTo>
                  <a:lnTo>
                    <a:pt x="45" y="348"/>
                  </a:lnTo>
                  <a:lnTo>
                    <a:pt x="49" y="348"/>
                  </a:lnTo>
                  <a:lnTo>
                    <a:pt x="52" y="349"/>
                  </a:lnTo>
                  <a:lnTo>
                    <a:pt x="54" y="350"/>
                  </a:lnTo>
                  <a:lnTo>
                    <a:pt x="56" y="344"/>
                  </a:lnTo>
                  <a:lnTo>
                    <a:pt x="55" y="337"/>
                  </a:lnTo>
                  <a:lnTo>
                    <a:pt x="53" y="332"/>
                  </a:lnTo>
                  <a:lnTo>
                    <a:pt x="49" y="325"/>
                  </a:lnTo>
                  <a:lnTo>
                    <a:pt x="44" y="320"/>
                  </a:lnTo>
                  <a:lnTo>
                    <a:pt x="41" y="315"/>
                  </a:lnTo>
                  <a:lnTo>
                    <a:pt x="39" y="310"/>
                  </a:lnTo>
                  <a:lnTo>
                    <a:pt x="39" y="306"/>
                  </a:lnTo>
                  <a:lnTo>
                    <a:pt x="42" y="303"/>
                  </a:lnTo>
                  <a:lnTo>
                    <a:pt x="49" y="300"/>
                  </a:lnTo>
                  <a:lnTo>
                    <a:pt x="51" y="301"/>
                  </a:lnTo>
                  <a:lnTo>
                    <a:pt x="54" y="302"/>
                  </a:lnTo>
                  <a:lnTo>
                    <a:pt x="57" y="304"/>
                  </a:lnTo>
                  <a:lnTo>
                    <a:pt x="60" y="305"/>
                  </a:lnTo>
                  <a:lnTo>
                    <a:pt x="62" y="306"/>
                  </a:lnTo>
                  <a:lnTo>
                    <a:pt x="66" y="307"/>
                  </a:lnTo>
                  <a:lnTo>
                    <a:pt x="68" y="309"/>
                  </a:lnTo>
                  <a:lnTo>
                    <a:pt x="71" y="310"/>
                  </a:lnTo>
                  <a:lnTo>
                    <a:pt x="73" y="313"/>
                  </a:lnTo>
                  <a:lnTo>
                    <a:pt x="75" y="314"/>
                  </a:lnTo>
                  <a:lnTo>
                    <a:pt x="76" y="314"/>
                  </a:lnTo>
                  <a:lnTo>
                    <a:pt x="76" y="313"/>
                  </a:lnTo>
                  <a:lnTo>
                    <a:pt x="78" y="312"/>
                  </a:lnTo>
                  <a:lnTo>
                    <a:pt x="78" y="310"/>
                  </a:lnTo>
                  <a:lnTo>
                    <a:pt x="78" y="310"/>
                  </a:lnTo>
                  <a:lnTo>
                    <a:pt x="78" y="309"/>
                  </a:lnTo>
                  <a:lnTo>
                    <a:pt x="78" y="308"/>
                  </a:lnTo>
                  <a:lnTo>
                    <a:pt x="78" y="307"/>
                  </a:lnTo>
                  <a:lnTo>
                    <a:pt x="78" y="306"/>
                  </a:lnTo>
                  <a:lnTo>
                    <a:pt x="78" y="305"/>
                  </a:lnTo>
                  <a:lnTo>
                    <a:pt x="76" y="303"/>
                  </a:lnTo>
                  <a:lnTo>
                    <a:pt x="75" y="302"/>
                  </a:lnTo>
                  <a:lnTo>
                    <a:pt x="73" y="300"/>
                  </a:lnTo>
                  <a:lnTo>
                    <a:pt x="71" y="298"/>
                  </a:lnTo>
                  <a:lnTo>
                    <a:pt x="69" y="294"/>
                  </a:lnTo>
                  <a:lnTo>
                    <a:pt x="66" y="292"/>
                  </a:lnTo>
                  <a:lnTo>
                    <a:pt x="64" y="290"/>
                  </a:lnTo>
                  <a:lnTo>
                    <a:pt x="60" y="287"/>
                  </a:lnTo>
                  <a:lnTo>
                    <a:pt x="57" y="285"/>
                  </a:lnTo>
                  <a:lnTo>
                    <a:pt x="54" y="281"/>
                  </a:lnTo>
                  <a:lnTo>
                    <a:pt x="43" y="287"/>
                  </a:lnTo>
                  <a:lnTo>
                    <a:pt x="45" y="289"/>
                  </a:lnTo>
                  <a:lnTo>
                    <a:pt x="45" y="288"/>
                  </a:lnTo>
                  <a:lnTo>
                    <a:pt x="45" y="288"/>
                  </a:lnTo>
                  <a:lnTo>
                    <a:pt x="46" y="288"/>
                  </a:lnTo>
                  <a:lnTo>
                    <a:pt x="46" y="288"/>
                  </a:lnTo>
                  <a:lnTo>
                    <a:pt x="46" y="288"/>
                  </a:lnTo>
                  <a:lnTo>
                    <a:pt x="46" y="287"/>
                  </a:lnTo>
                  <a:lnTo>
                    <a:pt x="46" y="287"/>
                  </a:lnTo>
                  <a:lnTo>
                    <a:pt x="46" y="287"/>
                  </a:lnTo>
                  <a:lnTo>
                    <a:pt x="46" y="286"/>
                  </a:lnTo>
                  <a:lnTo>
                    <a:pt x="46" y="286"/>
                  </a:lnTo>
                  <a:lnTo>
                    <a:pt x="45" y="287"/>
                  </a:lnTo>
                  <a:lnTo>
                    <a:pt x="43" y="285"/>
                  </a:lnTo>
                  <a:lnTo>
                    <a:pt x="45" y="284"/>
                  </a:lnTo>
                  <a:lnTo>
                    <a:pt x="46" y="286"/>
                  </a:lnTo>
                  <a:lnTo>
                    <a:pt x="47" y="285"/>
                  </a:lnTo>
                  <a:lnTo>
                    <a:pt x="47" y="285"/>
                  </a:lnTo>
                  <a:lnTo>
                    <a:pt x="49" y="284"/>
                  </a:lnTo>
                  <a:lnTo>
                    <a:pt x="49" y="284"/>
                  </a:lnTo>
                  <a:lnTo>
                    <a:pt x="50" y="282"/>
                  </a:lnTo>
                  <a:lnTo>
                    <a:pt x="50" y="282"/>
                  </a:lnTo>
                  <a:lnTo>
                    <a:pt x="51" y="281"/>
                  </a:lnTo>
                  <a:lnTo>
                    <a:pt x="51" y="281"/>
                  </a:lnTo>
                  <a:lnTo>
                    <a:pt x="51" y="280"/>
                  </a:lnTo>
                  <a:lnTo>
                    <a:pt x="51" y="279"/>
                  </a:lnTo>
                  <a:lnTo>
                    <a:pt x="45" y="274"/>
                  </a:lnTo>
                  <a:lnTo>
                    <a:pt x="44" y="275"/>
                  </a:lnTo>
                  <a:lnTo>
                    <a:pt x="44" y="275"/>
                  </a:lnTo>
                  <a:lnTo>
                    <a:pt x="44" y="276"/>
                  </a:lnTo>
                  <a:lnTo>
                    <a:pt x="43" y="276"/>
                  </a:lnTo>
                  <a:lnTo>
                    <a:pt x="43" y="277"/>
                  </a:lnTo>
                  <a:lnTo>
                    <a:pt x="43" y="277"/>
                  </a:lnTo>
                  <a:lnTo>
                    <a:pt x="43" y="278"/>
                  </a:lnTo>
                  <a:lnTo>
                    <a:pt x="43" y="278"/>
                  </a:lnTo>
                  <a:lnTo>
                    <a:pt x="43" y="279"/>
                  </a:lnTo>
                  <a:lnTo>
                    <a:pt x="43" y="279"/>
                  </a:lnTo>
                  <a:lnTo>
                    <a:pt x="41" y="278"/>
                  </a:lnTo>
                  <a:lnTo>
                    <a:pt x="33" y="289"/>
                  </a:lnTo>
                  <a:lnTo>
                    <a:pt x="35" y="288"/>
                  </a:lnTo>
                  <a:lnTo>
                    <a:pt x="35" y="288"/>
                  </a:lnTo>
                  <a:lnTo>
                    <a:pt x="35" y="288"/>
                  </a:lnTo>
                  <a:lnTo>
                    <a:pt x="33" y="287"/>
                  </a:lnTo>
                  <a:lnTo>
                    <a:pt x="33" y="287"/>
                  </a:lnTo>
                  <a:lnTo>
                    <a:pt x="33" y="287"/>
                  </a:lnTo>
                  <a:lnTo>
                    <a:pt x="33" y="286"/>
                  </a:lnTo>
                  <a:lnTo>
                    <a:pt x="32" y="286"/>
                  </a:lnTo>
                  <a:lnTo>
                    <a:pt x="32" y="286"/>
                  </a:lnTo>
                  <a:lnTo>
                    <a:pt x="32" y="286"/>
                  </a:lnTo>
                  <a:lnTo>
                    <a:pt x="31" y="286"/>
                  </a:lnTo>
                  <a:lnTo>
                    <a:pt x="31" y="286"/>
                  </a:lnTo>
                  <a:lnTo>
                    <a:pt x="31" y="287"/>
                  </a:lnTo>
                  <a:lnTo>
                    <a:pt x="30" y="287"/>
                  </a:lnTo>
                  <a:lnTo>
                    <a:pt x="30" y="288"/>
                  </a:lnTo>
                  <a:lnTo>
                    <a:pt x="30" y="288"/>
                  </a:lnTo>
                  <a:lnTo>
                    <a:pt x="30" y="289"/>
                  </a:lnTo>
                  <a:lnTo>
                    <a:pt x="30" y="289"/>
                  </a:lnTo>
                  <a:lnTo>
                    <a:pt x="30" y="290"/>
                  </a:lnTo>
                  <a:lnTo>
                    <a:pt x="30" y="291"/>
                  </a:lnTo>
                  <a:lnTo>
                    <a:pt x="27" y="289"/>
                  </a:lnTo>
                  <a:lnTo>
                    <a:pt x="25" y="288"/>
                  </a:lnTo>
                  <a:lnTo>
                    <a:pt x="22" y="285"/>
                  </a:lnTo>
                  <a:lnTo>
                    <a:pt x="19" y="281"/>
                  </a:lnTo>
                  <a:lnTo>
                    <a:pt x="16" y="278"/>
                  </a:lnTo>
                  <a:lnTo>
                    <a:pt x="13" y="274"/>
                  </a:lnTo>
                  <a:lnTo>
                    <a:pt x="11" y="271"/>
                  </a:lnTo>
                  <a:lnTo>
                    <a:pt x="8" y="267"/>
                  </a:lnTo>
                  <a:lnTo>
                    <a:pt x="3" y="264"/>
                  </a:lnTo>
                  <a:lnTo>
                    <a:pt x="0" y="261"/>
                  </a:lnTo>
                  <a:lnTo>
                    <a:pt x="4" y="253"/>
                  </a:lnTo>
                  <a:lnTo>
                    <a:pt x="10" y="249"/>
                  </a:lnTo>
                  <a:lnTo>
                    <a:pt x="15" y="249"/>
                  </a:lnTo>
                  <a:lnTo>
                    <a:pt x="19" y="250"/>
                  </a:lnTo>
                  <a:lnTo>
                    <a:pt x="25" y="253"/>
                  </a:lnTo>
                  <a:lnTo>
                    <a:pt x="30" y="259"/>
                  </a:lnTo>
                  <a:lnTo>
                    <a:pt x="36" y="264"/>
                  </a:lnTo>
                  <a:lnTo>
                    <a:pt x="41" y="269"/>
                  </a:lnTo>
                  <a:lnTo>
                    <a:pt x="46" y="274"/>
                  </a:lnTo>
                  <a:lnTo>
                    <a:pt x="52" y="276"/>
                  </a:lnTo>
                  <a:lnTo>
                    <a:pt x="54" y="278"/>
                  </a:lnTo>
                  <a:lnTo>
                    <a:pt x="56" y="279"/>
                  </a:lnTo>
                  <a:lnTo>
                    <a:pt x="58" y="279"/>
                  </a:lnTo>
                  <a:lnTo>
                    <a:pt x="60" y="280"/>
                  </a:lnTo>
                  <a:lnTo>
                    <a:pt x="62" y="280"/>
                  </a:lnTo>
                  <a:lnTo>
                    <a:pt x="65" y="280"/>
                  </a:lnTo>
                  <a:lnTo>
                    <a:pt x="67" y="280"/>
                  </a:lnTo>
                  <a:lnTo>
                    <a:pt x="69" y="281"/>
                  </a:lnTo>
                  <a:lnTo>
                    <a:pt x="70" y="282"/>
                  </a:lnTo>
                  <a:lnTo>
                    <a:pt x="72" y="284"/>
                  </a:lnTo>
                  <a:lnTo>
                    <a:pt x="72" y="278"/>
                  </a:lnTo>
                  <a:lnTo>
                    <a:pt x="72" y="273"/>
                  </a:lnTo>
                  <a:lnTo>
                    <a:pt x="71" y="269"/>
                  </a:lnTo>
                  <a:lnTo>
                    <a:pt x="70" y="265"/>
                  </a:lnTo>
                  <a:lnTo>
                    <a:pt x="70" y="262"/>
                  </a:lnTo>
                  <a:lnTo>
                    <a:pt x="69" y="259"/>
                  </a:lnTo>
                  <a:lnTo>
                    <a:pt x="68" y="256"/>
                  </a:lnTo>
                  <a:lnTo>
                    <a:pt x="68" y="251"/>
                  </a:lnTo>
                  <a:lnTo>
                    <a:pt x="68" y="246"/>
                  </a:lnTo>
                  <a:lnTo>
                    <a:pt x="69" y="241"/>
                  </a:lnTo>
                  <a:lnTo>
                    <a:pt x="69" y="238"/>
                  </a:lnTo>
                  <a:lnTo>
                    <a:pt x="70" y="237"/>
                  </a:lnTo>
                  <a:lnTo>
                    <a:pt x="72" y="236"/>
                  </a:lnTo>
                  <a:lnTo>
                    <a:pt x="74" y="236"/>
                  </a:lnTo>
                  <a:lnTo>
                    <a:pt x="76" y="236"/>
                  </a:lnTo>
                  <a:lnTo>
                    <a:pt x="79" y="236"/>
                  </a:lnTo>
                  <a:lnTo>
                    <a:pt x="82" y="237"/>
                  </a:lnTo>
                  <a:lnTo>
                    <a:pt x="84" y="237"/>
                  </a:lnTo>
                  <a:lnTo>
                    <a:pt x="85" y="237"/>
                  </a:lnTo>
                  <a:lnTo>
                    <a:pt x="86" y="238"/>
                  </a:lnTo>
                  <a:lnTo>
                    <a:pt x="88" y="241"/>
                  </a:lnTo>
                  <a:lnTo>
                    <a:pt x="90" y="243"/>
                  </a:lnTo>
                  <a:lnTo>
                    <a:pt x="94" y="244"/>
                  </a:lnTo>
                  <a:lnTo>
                    <a:pt x="97" y="245"/>
                  </a:lnTo>
                  <a:lnTo>
                    <a:pt x="99" y="246"/>
                  </a:lnTo>
                  <a:lnTo>
                    <a:pt x="102" y="247"/>
                  </a:lnTo>
                  <a:lnTo>
                    <a:pt x="104" y="249"/>
                  </a:lnTo>
                  <a:lnTo>
                    <a:pt x="105" y="251"/>
                  </a:lnTo>
                  <a:lnTo>
                    <a:pt x="107" y="255"/>
                  </a:lnTo>
                  <a:lnTo>
                    <a:pt x="107" y="259"/>
                  </a:lnTo>
                  <a:lnTo>
                    <a:pt x="107" y="269"/>
                  </a:lnTo>
                  <a:lnTo>
                    <a:pt x="105" y="269"/>
                  </a:lnTo>
                  <a:lnTo>
                    <a:pt x="105" y="269"/>
                  </a:lnTo>
                  <a:lnTo>
                    <a:pt x="104" y="269"/>
                  </a:lnTo>
                  <a:lnTo>
                    <a:pt x="103" y="269"/>
                  </a:lnTo>
                  <a:lnTo>
                    <a:pt x="103" y="269"/>
                  </a:lnTo>
                  <a:lnTo>
                    <a:pt x="102" y="269"/>
                  </a:lnTo>
                  <a:lnTo>
                    <a:pt x="102" y="270"/>
                  </a:lnTo>
                  <a:lnTo>
                    <a:pt x="101" y="270"/>
                  </a:lnTo>
                  <a:lnTo>
                    <a:pt x="101" y="270"/>
                  </a:lnTo>
                  <a:lnTo>
                    <a:pt x="101" y="271"/>
                  </a:lnTo>
                  <a:lnTo>
                    <a:pt x="101" y="276"/>
                  </a:lnTo>
                  <a:lnTo>
                    <a:pt x="99" y="274"/>
                  </a:lnTo>
                  <a:lnTo>
                    <a:pt x="98" y="276"/>
                  </a:lnTo>
                  <a:lnTo>
                    <a:pt x="97" y="277"/>
                  </a:lnTo>
                  <a:lnTo>
                    <a:pt x="96" y="278"/>
                  </a:lnTo>
                  <a:lnTo>
                    <a:pt x="95" y="280"/>
                  </a:lnTo>
                  <a:lnTo>
                    <a:pt x="95" y="281"/>
                  </a:lnTo>
                  <a:lnTo>
                    <a:pt x="94" y="282"/>
                  </a:lnTo>
                  <a:lnTo>
                    <a:pt x="93" y="285"/>
                  </a:lnTo>
                  <a:lnTo>
                    <a:pt x="93" y="286"/>
                  </a:lnTo>
                  <a:lnTo>
                    <a:pt x="92" y="287"/>
                  </a:lnTo>
                  <a:lnTo>
                    <a:pt x="90" y="289"/>
                  </a:lnTo>
                  <a:lnTo>
                    <a:pt x="90" y="290"/>
                  </a:lnTo>
                  <a:lnTo>
                    <a:pt x="89" y="292"/>
                  </a:lnTo>
                  <a:lnTo>
                    <a:pt x="87" y="295"/>
                  </a:lnTo>
                  <a:lnTo>
                    <a:pt x="85" y="299"/>
                  </a:lnTo>
                  <a:lnTo>
                    <a:pt x="83" y="303"/>
                  </a:lnTo>
                  <a:lnTo>
                    <a:pt x="82" y="307"/>
                  </a:lnTo>
                  <a:lnTo>
                    <a:pt x="81" y="312"/>
                  </a:lnTo>
                  <a:lnTo>
                    <a:pt x="81" y="316"/>
                  </a:lnTo>
                  <a:lnTo>
                    <a:pt x="82" y="320"/>
                  </a:lnTo>
                  <a:lnTo>
                    <a:pt x="84" y="324"/>
                  </a:lnTo>
                  <a:lnTo>
                    <a:pt x="87" y="323"/>
                  </a:lnTo>
                  <a:lnTo>
                    <a:pt x="89" y="320"/>
                  </a:lnTo>
                  <a:lnTo>
                    <a:pt x="92" y="318"/>
                  </a:lnTo>
                  <a:lnTo>
                    <a:pt x="94" y="315"/>
                  </a:lnTo>
                  <a:lnTo>
                    <a:pt x="95" y="312"/>
                  </a:lnTo>
                  <a:lnTo>
                    <a:pt x="97" y="308"/>
                  </a:lnTo>
                  <a:lnTo>
                    <a:pt x="98" y="306"/>
                  </a:lnTo>
                  <a:lnTo>
                    <a:pt x="100" y="304"/>
                  </a:lnTo>
                  <a:lnTo>
                    <a:pt x="101" y="302"/>
                  </a:lnTo>
                  <a:lnTo>
                    <a:pt x="102" y="302"/>
                  </a:lnTo>
                  <a:lnTo>
                    <a:pt x="102" y="299"/>
                  </a:lnTo>
                  <a:lnTo>
                    <a:pt x="102" y="298"/>
                  </a:lnTo>
                  <a:lnTo>
                    <a:pt x="102" y="295"/>
                  </a:lnTo>
                  <a:lnTo>
                    <a:pt x="103" y="293"/>
                  </a:lnTo>
                  <a:lnTo>
                    <a:pt x="104" y="291"/>
                  </a:lnTo>
                  <a:lnTo>
                    <a:pt x="105" y="289"/>
                  </a:lnTo>
                  <a:lnTo>
                    <a:pt x="108" y="288"/>
                  </a:lnTo>
                  <a:lnTo>
                    <a:pt x="110" y="286"/>
                  </a:lnTo>
                  <a:lnTo>
                    <a:pt x="112" y="285"/>
                  </a:lnTo>
                  <a:lnTo>
                    <a:pt x="114" y="284"/>
                  </a:lnTo>
                  <a:lnTo>
                    <a:pt x="117" y="284"/>
                  </a:lnTo>
                  <a:lnTo>
                    <a:pt x="122" y="285"/>
                  </a:lnTo>
                  <a:lnTo>
                    <a:pt x="126" y="287"/>
                  </a:lnTo>
                  <a:lnTo>
                    <a:pt x="129" y="290"/>
                  </a:lnTo>
                  <a:lnTo>
                    <a:pt x="132" y="293"/>
                  </a:lnTo>
                  <a:lnTo>
                    <a:pt x="137" y="296"/>
                  </a:lnTo>
                  <a:lnTo>
                    <a:pt x="140" y="301"/>
                  </a:lnTo>
                  <a:lnTo>
                    <a:pt x="143" y="305"/>
                  </a:lnTo>
                  <a:lnTo>
                    <a:pt x="146" y="309"/>
                  </a:lnTo>
                  <a:lnTo>
                    <a:pt x="150" y="313"/>
                  </a:lnTo>
                  <a:lnTo>
                    <a:pt x="151" y="318"/>
                  </a:lnTo>
                  <a:lnTo>
                    <a:pt x="148" y="322"/>
                  </a:lnTo>
                  <a:lnTo>
                    <a:pt x="145" y="327"/>
                  </a:lnTo>
                  <a:lnTo>
                    <a:pt x="141" y="330"/>
                  </a:lnTo>
                  <a:lnTo>
                    <a:pt x="137" y="332"/>
                  </a:lnTo>
                  <a:lnTo>
                    <a:pt x="132" y="334"/>
                  </a:lnTo>
                  <a:lnTo>
                    <a:pt x="129" y="336"/>
                  </a:lnTo>
                  <a:lnTo>
                    <a:pt x="127" y="339"/>
                  </a:lnTo>
                  <a:lnTo>
                    <a:pt x="128" y="342"/>
                  </a:lnTo>
                  <a:lnTo>
                    <a:pt x="131" y="345"/>
                  </a:lnTo>
                  <a:lnTo>
                    <a:pt x="136" y="342"/>
                  </a:lnTo>
                  <a:lnTo>
                    <a:pt x="138" y="344"/>
                  </a:lnTo>
                  <a:lnTo>
                    <a:pt x="140" y="345"/>
                  </a:lnTo>
                  <a:lnTo>
                    <a:pt x="142" y="345"/>
                  </a:lnTo>
                  <a:lnTo>
                    <a:pt x="144" y="345"/>
                  </a:lnTo>
                  <a:lnTo>
                    <a:pt x="146" y="343"/>
                  </a:lnTo>
                  <a:lnTo>
                    <a:pt x="148" y="341"/>
                  </a:lnTo>
                  <a:lnTo>
                    <a:pt x="151" y="338"/>
                  </a:lnTo>
                  <a:lnTo>
                    <a:pt x="153" y="336"/>
                  </a:lnTo>
                  <a:lnTo>
                    <a:pt x="156" y="335"/>
                  </a:lnTo>
                  <a:lnTo>
                    <a:pt x="159" y="334"/>
                  </a:lnTo>
                  <a:lnTo>
                    <a:pt x="161" y="331"/>
                  </a:lnTo>
                  <a:lnTo>
                    <a:pt x="162" y="328"/>
                  </a:lnTo>
                  <a:lnTo>
                    <a:pt x="164" y="323"/>
                  </a:lnTo>
                  <a:lnTo>
                    <a:pt x="164" y="319"/>
                  </a:lnTo>
                  <a:lnTo>
                    <a:pt x="162" y="316"/>
                  </a:lnTo>
                  <a:lnTo>
                    <a:pt x="161" y="312"/>
                  </a:lnTo>
                  <a:lnTo>
                    <a:pt x="160" y="307"/>
                  </a:lnTo>
                  <a:lnTo>
                    <a:pt x="158" y="303"/>
                  </a:lnTo>
                  <a:lnTo>
                    <a:pt x="156" y="300"/>
                  </a:lnTo>
                  <a:lnTo>
                    <a:pt x="154" y="296"/>
                  </a:lnTo>
                  <a:lnTo>
                    <a:pt x="150" y="289"/>
                  </a:lnTo>
                  <a:lnTo>
                    <a:pt x="144" y="284"/>
                  </a:lnTo>
                  <a:lnTo>
                    <a:pt x="139" y="278"/>
                  </a:lnTo>
                  <a:lnTo>
                    <a:pt x="132" y="275"/>
                  </a:lnTo>
                  <a:lnTo>
                    <a:pt x="127" y="271"/>
                  </a:lnTo>
                  <a:lnTo>
                    <a:pt x="123" y="266"/>
                  </a:lnTo>
                  <a:lnTo>
                    <a:pt x="121" y="262"/>
                  </a:lnTo>
                  <a:lnTo>
                    <a:pt x="119" y="257"/>
                  </a:lnTo>
                  <a:lnTo>
                    <a:pt x="123" y="251"/>
                  </a:lnTo>
                  <a:lnTo>
                    <a:pt x="128" y="244"/>
                  </a:lnTo>
                  <a:lnTo>
                    <a:pt x="128" y="243"/>
                  </a:lnTo>
                  <a:lnTo>
                    <a:pt x="127" y="243"/>
                  </a:lnTo>
                  <a:lnTo>
                    <a:pt x="127" y="243"/>
                  </a:lnTo>
                  <a:lnTo>
                    <a:pt x="127" y="243"/>
                  </a:lnTo>
                  <a:lnTo>
                    <a:pt x="126" y="242"/>
                  </a:lnTo>
                  <a:lnTo>
                    <a:pt x="126" y="242"/>
                  </a:lnTo>
                  <a:lnTo>
                    <a:pt x="126" y="242"/>
                  </a:lnTo>
                  <a:lnTo>
                    <a:pt x="125" y="242"/>
                  </a:lnTo>
                  <a:lnTo>
                    <a:pt x="125" y="242"/>
                  </a:lnTo>
                  <a:lnTo>
                    <a:pt x="124" y="242"/>
                  </a:lnTo>
                  <a:lnTo>
                    <a:pt x="121" y="246"/>
                  </a:lnTo>
                  <a:lnTo>
                    <a:pt x="122" y="245"/>
                  </a:lnTo>
                  <a:lnTo>
                    <a:pt x="123" y="244"/>
                  </a:lnTo>
                  <a:lnTo>
                    <a:pt x="124" y="243"/>
                  </a:lnTo>
                  <a:lnTo>
                    <a:pt x="124" y="242"/>
                  </a:lnTo>
                  <a:lnTo>
                    <a:pt x="124" y="241"/>
                  </a:lnTo>
                  <a:lnTo>
                    <a:pt x="124" y="238"/>
                  </a:lnTo>
                  <a:lnTo>
                    <a:pt x="123" y="237"/>
                  </a:lnTo>
                  <a:lnTo>
                    <a:pt x="123" y="235"/>
                  </a:lnTo>
                  <a:lnTo>
                    <a:pt x="122" y="234"/>
                  </a:lnTo>
                  <a:lnTo>
                    <a:pt x="121" y="233"/>
                  </a:lnTo>
                  <a:lnTo>
                    <a:pt x="121" y="231"/>
                  </a:lnTo>
                  <a:lnTo>
                    <a:pt x="121" y="229"/>
                  </a:lnTo>
                  <a:lnTo>
                    <a:pt x="121" y="227"/>
                  </a:lnTo>
                  <a:lnTo>
                    <a:pt x="121" y="223"/>
                  </a:lnTo>
                  <a:lnTo>
                    <a:pt x="121" y="221"/>
                  </a:lnTo>
                  <a:lnTo>
                    <a:pt x="119" y="219"/>
                  </a:lnTo>
                  <a:lnTo>
                    <a:pt x="118" y="216"/>
                  </a:lnTo>
                  <a:lnTo>
                    <a:pt x="117" y="214"/>
                  </a:lnTo>
                  <a:lnTo>
                    <a:pt x="116" y="212"/>
                  </a:lnTo>
                  <a:lnTo>
                    <a:pt x="115" y="209"/>
                  </a:lnTo>
                  <a:lnTo>
                    <a:pt x="111" y="209"/>
                  </a:lnTo>
                  <a:lnTo>
                    <a:pt x="111" y="205"/>
                  </a:lnTo>
                  <a:lnTo>
                    <a:pt x="111" y="203"/>
                  </a:lnTo>
                  <a:lnTo>
                    <a:pt x="112" y="201"/>
                  </a:lnTo>
                  <a:lnTo>
                    <a:pt x="112" y="200"/>
                  </a:lnTo>
                  <a:lnTo>
                    <a:pt x="113" y="200"/>
                  </a:lnTo>
                  <a:lnTo>
                    <a:pt x="114" y="200"/>
                  </a:lnTo>
                  <a:lnTo>
                    <a:pt x="115" y="199"/>
                  </a:lnTo>
                  <a:lnTo>
                    <a:pt x="116" y="198"/>
                  </a:lnTo>
                  <a:lnTo>
                    <a:pt x="118" y="195"/>
                  </a:lnTo>
                  <a:lnTo>
                    <a:pt x="118" y="191"/>
                  </a:lnTo>
                  <a:lnTo>
                    <a:pt x="118" y="192"/>
                  </a:lnTo>
                  <a:lnTo>
                    <a:pt x="118" y="193"/>
                  </a:lnTo>
                  <a:lnTo>
                    <a:pt x="118" y="194"/>
                  </a:lnTo>
                  <a:lnTo>
                    <a:pt x="119" y="195"/>
                  </a:lnTo>
                  <a:lnTo>
                    <a:pt x="119" y="196"/>
                  </a:lnTo>
                  <a:lnTo>
                    <a:pt x="119" y="198"/>
                  </a:lnTo>
                  <a:lnTo>
                    <a:pt x="121" y="199"/>
                  </a:lnTo>
                  <a:lnTo>
                    <a:pt x="121" y="199"/>
                  </a:lnTo>
                  <a:lnTo>
                    <a:pt x="122" y="200"/>
                  </a:lnTo>
                  <a:lnTo>
                    <a:pt x="123" y="201"/>
                  </a:lnTo>
                  <a:lnTo>
                    <a:pt x="125" y="200"/>
                  </a:lnTo>
                  <a:lnTo>
                    <a:pt x="126" y="199"/>
                  </a:lnTo>
                  <a:lnTo>
                    <a:pt x="126" y="196"/>
                  </a:lnTo>
                  <a:lnTo>
                    <a:pt x="126" y="195"/>
                  </a:lnTo>
                  <a:lnTo>
                    <a:pt x="126" y="194"/>
                  </a:lnTo>
                  <a:lnTo>
                    <a:pt x="125" y="192"/>
                  </a:lnTo>
                  <a:lnTo>
                    <a:pt x="124" y="191"/>
                  </a:lnTo>
                  <a:lnTo>
                    <a:pt x="124" y="190"/>
                  </a:lnTo>
                  <a:lnTo>
                    <a:pt x="123" y="189"/>
                  </a:lnTo>
                  <a:lnTo>
                    <a:pt x="123" y="188"/>
                  </a:lnTo>
                  <a:lnTo>
                    <a:pt x="124" y="188"/>
                  </a:lnTo>
                  <a:lnTo>
                    <a:pt x="124" y="182"/>
                  </a:lnTo>
                  <a:lnTo>
                    <a:pt x="121" y="181"/>
                  </a:lnTo>
                  <a:lnTo>
                    <a:pt x="117" y="182"/>
                  </a:lnTo>
                  <a:lnTo>
                    <a:pt x="114" y="185"/>
                  </a:lnTo>
                  <a:lnTo>
                    <a:pt x="111" y="187"/>
                  </a:lnTo>
                  <a:lnTo>
                    <a:pt x="108" y="189"/>
                  </a:lnTo>
                  <a:lnTo>
                    <a:pt x="104" y="191"/>
                  </a:lnTo>
                  <a:lnTo>
                    <a:pt x="101" y="193"/>
                  </a:lnTo>
                  <a:lnTo>
                    <a:pt x="98" y="193"/>
                  </a:lnTo>
                  <a:lnTo>
                    <a:pt x="95" y="192"/>
                  </a:lnTo>
                  <a:lnTo>
                    <a:pt x="92" y="189"/>
                  </a:lnTo>
                  <a:lnTo>
                    <a:pt x="90" y="186"/>
                  </a:lnTo>
                  <a:lnTo>
                    <a:pt x="88" y="184"/>
                  </a:lnTo>
                  <a:lnTo>
                    <a:pt x="87" y="181"/>
                  </a:lnTo>
                  <a:lnTo>
                    <a:pt x="86" y="178"/>
                  </a:lnTo>
                  <a:lnTo>
                    <a:pt x="85" y="176"/>
                  </a:lnTo>
                  <a:lnTo>
                    <a:pt x="84" y="174"/>
                  </a:lnTo>
                  <a:lnTo>
                    <a:pt x="83" y="171"/>
                  </a:lnTo>
                  <a:lnTo>
                    <a:pt x="82" y="167"/>
                  </a:lnTo>
                  <a:lnTo>
                    <a:pt x="81" y="164"/>
                  </a:lnTo>
                  <a:lnTo>
                    <a:pt x="79" y="161"/>
                  </a:lnTo>
                  <a:lnTo>
                    <a:pt x="83" y="158"/>
                  </a:lnTo>
                  <a:lnTo>
                    <a:pt x="86" y="155"/>
                  </a:lnTo>
                  <a:lnTo>
                    <a:pt x="90" y="151"/>
                  </a:lnTo>
                  <a:lnTo>
                    <a:pt x="94" y="149"/>
                  </a:lnTo>
                  <a:lnTo>
                    <a:pt x="97" y="146"/>
                  </a:lnTo>
                  <a:lnTo>
                    <a:pt x="100" y="144"/>
                  </a:lnTo>
                  <a:lnTo>
                    <a:pt x="103" y="142"/>
                  </a:lnTo>
                  <a:lnTo>
                    <a:pt x="108" y="141"/>
                  </a:lnTo>
                  <a:lnTo>
                    <a:pt x="111" y="139"/>
                  </a:lnTo>
                  <a:lnTo>
                    <a:pt x="115" y="138"/>
                  </a:lnTo>
                  <a:lnTo>
                    <a:pt x="115" y="135"/>
                  </a:lnTo>
                  <a:lnTo>
                    <a:pt x="118" y="136"/>
                  </a:lnTo>
                  <a:lnTo>
                    <a:pt x="122" y="137"/>
                  </a:lnTo>
                  <a:lnTo>
                    <a:pt x="124" y="138"/>
                  </a:lnTo>
                  <a:lnTo>
                    <a:pt x="127" y="138"/>
                  </a:lnTo>
                  <a:lnTo>
                    <a:pt x="129" y="137"/>
                  </a:lnTo>
                  <a:lnTo>
                    <a:pt x="132" y="137"/>
                  </a:lnTo>
                  <a:lnTo>
                    <a:pt x="136" y="136"/>
                  </a:lnTo>
                  <a:lnTo>
                    <a:pt x="138" y="135"/>
                  </a:lnTo>
                  <a:lnTo>
                    <a:pt x="141" y="134"/>
                  </a:lnTo>
                  <a:lnTo>
                    <a:pt x="144" y="133"/>
                  </a:lnTo>
                  <a:lnTo>
                    <a:pt x="147" y="129"/>
                  </a:lnTo>
                  <a:lnTo>
                    <a:pt x="152" y="125"/>
                  </a:lnTo>
                  <a:lnTo>
                    <a:pt x="156" y="121"/>
                  </a:lnTo>
                  <a:lnTo>
                    <a:pt x="160" y="119"/>
                  </a:lnTo>
                  <a:lnTo>
                    <a:pt x="166" y="116"/>
                  </a:lnTo>
                  <a:lnTo>
                    <a:pt x="171" y="115"/>
                  </a:lnTo>
                  <a:lnTo>
                    <a:pt x="176" y="114"/>
                  </a:lnTo>
                  <a:lnTo>
                    <a:pt x="182" y="114"/>
                  </a:lnTo>
                  <a:lnTo>
                    <a:pt x="187" y="114"/>
                  </a:lnTo>
                  <a:lnTo>
                    <a:pt x="193" y="116"/>
                  </a:lnTo>
                  <a:lnTo>
                    <a:pt x="197" y="115"/>
                  </a:lnTo>
                  <a:lnTo>
                    <a:pt x="201" y="116"/>
                  </a:lnTo>
                  <a:lnTo>
                    <a:pt x="204" y="118"/>
                  </a:lnTo>
                  <a:lnTo>
                    <a:pt x="208" y="120"/>
                  </a:lnTo>
                  <a:lnTo>
                    <a:pt x="210" y="123"/>
                  </a:lnTo>
                  <a:lnTo>
                    <a:pt x="213" y="128"/>
                  </a:lnTo>
                  <a:lnTo>
                    <a:pt x="215" y="131"/>
                  </a:lnTo>
                  <a:lnTo>
                    <a:pt x="218" y="134"/>
                  </a:lnTo>
                  <a:lnTo>
                    <a:pt x="222" y="137"/>
                  </a:lnTo>
                  <a:lnTo>
                    <a:pt x="226" y="138"/>
                  </a:lnTo>
                  <a:lnTo>
                    <a:pt x="228" y="144"/>
                  </a:lnTo>
                  <a:lnTo>
                    <a:pt x="231" y="147"/>
                  </a:lnTo>
                  <a:lnTo>
                    <a:pt x="234" y="151"/>
                  </a:lnTo>
                  <a:lnTo>
                    <a:pt x="238" y="155"/>
                  </a:lnTo>
                  <a:lnTo>
                    <a:pt x="241" y="157"/>
                  </a:lnTo>
                  <a:lnTo>
                    <a:pt x="244" y="160"/>
                  </a:lnTo>
                  <a:lnTo>
                    <a:pt x="248" y="163"/>
                  </a:lnTo>
                  <a:lnTo>
                    <a:pt x="252" y="166"/>
                  </a:lnTo>
                  <a:lnTo>
                    <a:pt x="256" y="170"/>
                  </a:lnTo>
                  <a:lnTo>
                    <a:pt x="259" y="174"/>
                  </a:lnTo>
                  <a:lnTo>
                    <a:pt x="261" y="171"/>
                  </a:lnTo>
                  <a:lnTo>
                    <a:pt x="267" y="177"/>
                  </a:lnTo>
                  <a:lnTo>
                    <a:pt x="269" y="176"/>
                  </a:lnTo>
                  <a:lnTo>
                    <a:pt x="270" y="175"/>
                  </a:lnTo>
                  <a:lnTo>
                    <a:pt x="271" y="174"/>
                  </a:lnTo>
                  <a:lnTo>
                    <a:pt x="271" y="172"/>
                  </a:lnTo>
                  <a:lnTo>
                    <a:pt x="271" y="171"/>
                  </a:lnTo>
                  <a:lnTo>
                    <a:pt x="271" y="169"/>
                  </a:lnTo>
                  <a:lnTo>
                    <a:pt x="271" y="166"/>
                  </a:lnTo>
                  <a:lnTo>
                    <a:pt x="271" y="165"/>
                  </a:lnTo>
                  <a:lnTo>
                    <a:pt x="272" y="163"/>
                  </a:lnTo>
                  <a:lnTo>
                    <a:pt x="272" y="162"/>
                  </a:lnTo>
                  <a:lnTo>
                    <a:pt x="265" y="164"/>
                  </a:lnTo>
                  <a:lnTo>
                    <a:pt x="257" y="163"/>
                  </a:lnTo>
                  <a:lnTo>
                    <a:pt x="252" y="160"/>
                  </a:lnTo>
                  <a:lnTo>
                    <a:pt x="246" y="156"/>
                  </a:lnTo>
                  <a:lnTo>
                    <a:pt x="241" y="150"/>
                  </a:lnTo>
                  <a:lnTo>
                    <a:pt x="237" y="144"/>
                  </a:lnTo>
                  <a:lnTo>
                    <a:pt x="231" y="136"/>
                  </a:lnTo>
                  <a:lnTo>
                    <a:pt x="226" y="130"/>
                  </a:lnTo>
                  <a:lnTo>
                    <a:pt x="219" y="124"/>
                  </a:lnTo>
                  <a:lnTo>
                    <a:pt x="213" y="119"/>
                  </a:lnTo>
                  <a:lnTo>
                    <a:pt x="213" y="113"/>
                  </a:lnTo>
                  <a:lnTo>
                    <a:pt x="213" y="106"/>
                  </a:lnTo>
                  <a:lnTo>
                    <a:pt x="213" y="101"/>
                  </a:lnTo>
                  <a:lnTo>
                    <a:pt x="213" y="96"/>
                  </a:lnTo>
                  <a:lnTo>
                    <a:pt x="213" y="93"/>
                  </a:lnTo>
                  <a:lnTo>
                    <a:pt x="213" y="89"/>
                  </a:lnTo>
                  <a:lnTo>
                    <a:pt x="213" y="85"/>
                  </a:lnTo>
                  <a:lnTo>
                    <a:pt x="214" y="80"/>
                  </a:lnTo>
                  <a:lnTo>
                    <a:pt x="216" y="76"/>
                  </a:lnTo>
                  <a:lnTo>
                    <a:pt x="218" y="71"/>
                  </a:lnTo>
                  <a:lnTo>
                    <a:pt x="222" y="71"/>
                  </a:lnTo>
                  <a:lnTo>
                    <a:pt x="223" y="67"/>
                  </a:lnTo>
                  <a:lnTo>
                    <a:pt x="224" y="65"/>
                  </a:lnTo>
                  <a:lnTo>
                    <a:pt x="224" y="62"/>
                  </a:lnTo>
                  <a:lnTo>
                    <a:pt x="224" y="59"/>
                  </a:lnTo>
                  <a:lnTo>
                    <a:pt x="223" y="56"/>
                  </a:lnTo>
                  <a:lnTo>
                    <a:pt x="224" y="52"/>
                  </a:lnTo>
                  <a:lnTo>
                    <a:pt x="224" y="49"/>
                  </a:lnTo>
                  <a:lnTo>
                    <a:pt x="225" y="46"/>
                  </a:lnTo>
                  <a:lnTo>
                    <a:pt x="226" y="44"/>
                  </a:lnTo>
                  <a:lnTo>
                    <a:pt x="229" y="42"/>
                  </a:lnTo>
                  <a:lnTo>
                    <a:pt x="231" y="43"/>
                  </a:lnTo>
                  <a:lnTo>
                    <a:pt x="231" y="43"/>
                  </a:lnTo>
                  <a:lnTo>
                    <a:pt x="232" y="43"/>
                  </a:lnTo>
                  <a:lnTo>
                    <a:pt x="232" y="42"/>
                  </a:lnTo>
                  <a:lnTo>
                    <a:pt x="232" y="42"/>
                  </a:lnTo>
                  <a:lnTo>
                    <a:pt x="232" y="41"/>
                  </a:lnTo>
                  <a:lnTo>
                    <a:pt x="232" y="41"/>
                  </a:lnTo>
                  <a:lnTo>
                    <a:pt x="232" y="39"/>
                  </a:lnTo>
                  <a:lnTo>
                    <a:pt x="232" y="39"/>
                  </a:lnTo>
                  <a:lnTo>
                    <a:pt x="232" y="38"/>
                  </a:lnTo>
                  <a:lnTo>
                    <a:pt x="232" y="38"/>
                  </a:lnTo>
                  <a:lnTo>
                    <a:pt x="232" y="38"/>
                  </a:lnTo>
                  <a:lnTo>
                    <a:pt x="232" y="39"/>
                  </a:lnTo>
                  <a:lnTo>
                    <a:pt x="232" y="39"/>
                  </a:lnTo>
                  <a:lnTo>
                    <a:pt x="233" y="41"/>
                  </a:lnTo>
                  <a:lnTo>
                    <a:pt x="233" y="41"/>
                  </a:lnTo>
                  <a:lnTo>
                    <a:pt x="234" y="42"/>
                  </a:lnTo>
                  <a:lnTo>
                    <a:pt x="234" y="42"/>
                  </a:lnTo>
                  <a:lnTo>
                    <a:pt x="236" y="43"/>
                  </a:lnTo>
                  <a:lnTo>
                    <a:pt x="236" y="43"/>
                  </a:lnTo>
                  <a:lnTo>
                    <a:pt x="237" y="43"/>
                  </a:lnTo>
                  <a:lnTo>
                    <a:pt x="240" y="38"/>
                  </a:lnTo>
                  <a:lnTo>
                    <a:pt x="244" y="41"/>
                  </a:lnTo>
                  <a:lnTo>
                    <a:pt x="248" y="42"/>
                  </a:lnTo>
                  <a:lnTo>
                    <a:pt x="253" y="42"/>
                  </a:lnTo>
                  <a:lnTo>
                    <a:pt x="257" y="42"/>
                  </a:lnTo>
                  <a:lnTo>
                    <a:pt x="261" y="41"/>
                  </a:lnTo>
                  <a:lnTo>
                    <a:pt x="266" y="41"/>
                  </a:lnTo>
                  <a:lnTo>
                    <a:pt x="269" y="42"/>
                  </a:lnTo>
                  <a:lnTo>
                    <a:pt x="272" y="44"/>
                  </a:lnTo>
                  <a:lnTo>
                    <a:pt x="275" y="47"/>
                  </a:lnTo>
                  <a:lnTo>
                    <a:pt x="277" y="52"/>
                  </a:lnTo>
                  <a:lnTo>
                    <a:pt x="277" y="62"/>
                  </a:lnTo>
                  <a:lnTo>
                    <a:pt x="275" y="71"/>
                  </a:lnTo>
                  <a:lnTo>
                    <a:pt x="273" y="79"/>
                  </a:lnTo>
                  <a:lnTo>
                    <a:pt x="269" y="87"/>
                  </a:lnTo>
                  <a:lnTo>
                    <a:pt x="266" y="95"/>
                  </a:lnTo>
                  <a:lnTo>
                    <a:pt x="262" y="103"/>
                  </a:lnTo>
                  <a:lnTo>
                    <a:pt x="260" y="112"/>
                  </a:lnTo>
                  <a:lnTo>
                    <a:pt x="259" y="120"/>
                  </a:lnTo>
                  <a:lnTo>
                    <a:pt x="261" y="129"/>
                  </a:lnTo>
                  <a:lnTo>
                    <a:pt x="265" y="138"/>
                  </a:lnTo>
                  <a:lnTo>
                    <a:pt x="266" y="142"/>
                  </a:lnTo>
                  <a:lnTo>
                    <a:pt x="267" y="145"/>
                  </a:lnTo>
                  <a:lnTo>
                    <a:pt x="268" y="148"/>
                  </a:lnTo>
                  <a:lnTo>
                    <a:pt x="269" y="151"/>
                  </a:lnTo>
                  <a:lnTo>
                    <a:pt x="271" y="156"/>
                  </a:lnTo>
                  <a:lnTo>
                    <a:pt x="273" y="159"/>
                  </a:lnTo>
                  <a:lnTo>
                    <a:pt x="275" y="162"/>
                  </a:lnTo>
                  <a:lnTo>
                    <a:pt x="277" y="164"/>
                  </a:lnTo>
                  <a:lnTo>
                    <a:pt x="282" y="166"/>
                  </a:lnTo>
                  <a:lnTo>
                    <a:pt x="285" y="169"/>
                  </a:lnTo>
                  <a:lnTo>
                    <a:pt x="288" y="167"/>
                  </a:lnTo>
                  <a:lnTo>
                    <a:pt x="291" y="169"/>
                  </a:lnTo>
                  <a:lnTo>
                    <a:pt x="295" y="170"/>
                  </a:lnTo>
                  <a:lnTo>
                    <a:pt x="298" y="171"/>
                  </a:lnTo>
                  <a:lnTo>
                    <a:pt x="300" y="173"/>
                  </a:lnTo>
                  <a:lnTo>
                    <a:pt x="302" y="176"/>
                  </a:lnTo>
                  <a:lnTo>
                    <a:pt x="303" y="177"/>
                  </a:lnTo>
                  <a:lnTo>
                    <a:pt x="305" y="179"/>
                  </a:lnTo>
                  <a:lnTo>
                    <a:pt x="307" y="180"/>
                  </a:lnTo>
                  <a:lnTo>
                    <a:pt x="307" y="180"/>
                  </a:lnTo>
                  <a:lnTo>
                    <a:pt x="303" y="185"/>
                  </a:lnTo>
                  <a:lnTo>
                    <a:pt x="300" y="189"/>
                  </a:lnTo>
                  <a:lnTo>
                    <a:pt x="298" y="193"/>
                  </a:lnTo>
                  <a:lnTo>
                    <a:pt x="295" y="198"/>
                  </a:lnTo>
                  <a:lnTo>
                    <a:pt x="294" y="201"/>
                  </a:lnTo>
                  <a:lnTo>
                    <a:pt x="293" y="205"/>
                  </a:lnTo>
                  <a:lnTo>
                    <a:pt x="291" y="209"/>
                  </a:lnTo>
                  <a:lnTo>
                    <a:pt x="293" y="214"/>
                  </a:lnTo>
                  <a:lnTo>
                    <a:pt x="294" y="219"/>
                  </a:lnTo>
                  <a:lnTo>
                    <a:pt x="296" y="223"/>
                  </a:lnTo>
                  <a:lnTo>
                    <a:pt x="298" y="224"/>
                  </a:lnTo>
                  <a:lnTo>
                    <a:pt x="299" y="225"/>
                  </a:lnTo>
                  <a:lnTo>
                    <a:pt x="301" y="227"/>
                  </a:lnTo>
                  <a:lnTo>
                    <a:pt x="302" y="228"/>
                  </a:lnTo>
                  <a:lnTo>
                    <a:pt x="304" y="229"/>
                  </a:lnTo>
                  <a:lnTo>
                    <a:pt x="305" y="230"/>
                  </a:lnTo>
                  <a:lnTo>
                    <a:pt x="307" y="231"/>
                  </a:lnTo>
                  <a:lnTo>
                    <a:pt x="309" y="232"/>
                  </a:lnTo>
                  <a:lnTo>
                    <a:pt x="310" y="233"/>
                  </a:lnTo>
                  <a:lnTo>
                    <a:pt x="310" y="234"/>
                  </a:lnTo>
                  <a:lnTo>
                    <a:pt x="312" y="233"/>
                  </a:lnTo>
                  <a:lnTo>
                    <a:pt x="316" y="236"/>
                  </a:lnTo>
                  <a:lnTo>
                    <a:pt x="317" y="234"/>
                  </a:lnTo>
                  <a:lnTo>
                    <a:pt x="319" y="232"/>
                  </a:lnTo>
                  <a:lnTo>
                    <a:pt x="322" y="232"/>
                  </a:lnTo>
                  <a:lnTo>
                    <a:pt x="324" y="232"/>
                  </a:lnTo>
                  <a:lnTo>
                    <a:pt x="326" y="233"/>
                  </a:lnTo>
                  <a:lnTo>
                    <a:pt x="328" y="234"/>
                  </a:lnTo>
                  <a:lnTo>
                    <a:pt x="330" y="236"/>
                  </a:lnTo>
                  <a:lnTo>
                    <a:pt x="332" y="237"/>
                  </a:lnTo>
                  <a:lnTo>
                    <a:pt x="334" y="238"/>
                  </a:lnTo>
                  <a:lnTo>
                    <a:pt x="337" y="238"/>
                  </a:lnTo>
                  <a:lnTo>
                    <a:pt x="338" y="239"/>
                  </a:lnTo>
                  <a:lnTo>
                    <a:pt x="338" y="242"/>
                  </a:lnTo>
                  <a:lnTo>
                    <a:pt x="339" y="244"/>
                  </a:lnTo>
                  <a:lnTo>
                    <a:pt x="341" y="245"/>
                  </a:lnTo>
                  <a:lnTo>
                    <a:pt x="342" y="247"/>
                  </a:lnTo>
                  <a:lnTo>
                    <a:pt x="344" y="249"/>
                  </a:lnTo>
                  <a:lnTo>
                    <a:pt x="346" y="251"/>
                  </a:lnTo>
                  <a:lnTo>
                    <a:pt x="348" y="252"/>
                  </a:lnTo>
                  <a:lnTo>
                    <a:pt x="352" y="253"/>
                  </a:lnTo>
                  <a:lnTo>
                    <a:pt x="354" y="255"/>
                  </a:lnTo>
                  <a:lnTo>
                    <a:pt x="355" y="255"/>
                  </a:lnTo>
                  <a:lnTo>
                    <a:pt x="357" y="255"/>
                  </a:lnTo>
                  <a:lnTo>
                    <a:pt x="358" y="255"/>
                  </a:lnTo>
                  <a:lnTo>
                    <a:pt x="360" y="255"/>
                  </a:lnTo>
                  <a:lnTo>
                    <a:pt x="362" y="255"/>
                  </a:lnTo>
                  <a:lnTo>
                    <a:pt x="365" y="256"/>
                  </a:lnTo>
                  <a:lnTo>
                    <a:pt x="366" y="255"/>
                  </a:lnTo>
                  <a:lnTo>
                    <a:pt x="368" y="255"/>
                  </a:lnTo>
                  <a:lnTo>
                    <a:pt x="369" y="253"/>
                  </a:lnTo>
                  <a:lnTo>
                    <a:pt x="370" y="252"/>
                  </a:lnTo>
                  <a:lnTo>
                    <a:pt x="366" y="247"/>
                  </a:lnTo>
                  <a:lnTo>
                    <a:pt x="361" y="243"/>
                  </a:lnTo>
                  <a:lnTo>
                    <a:pt x="356" y="238"/>
                  </a:lnTo>
                  <a:lnTo>
                    <a:pt x="352" y="235"/>
                  </a:lnTo>
                  <a:lnTo>
                    <a:pt x="346" y="232"/>
                  </a:lnTo>
                  <a:lnTo>
                    <a:pt x="340" y="230"/>
                  </a:lnTo>
                  <a:lnTo>
                    <a:pt x="334" y="228"/>
                  </a:lnTo>
                  <a:lnTo>
                    <a:pt x="329" y="227"/>
                  </a:lnTo>
                  <a:lnTo>
                    <a:pt x="324" y="225"/>
                  </a:lnTo>
                  <a:lnTo>
                    <a:pt x="317" y="225"/>
                  </a:lnTo>
                  <a:lnTo>
                    <a:pt x="314" y="219"/>
                  </a:lnTo>
                  <a:lnTo>
                    <a:pt x="310" y="222"/>
                  </a:lnTo>
                  <a:lnTo>
                    <a:pt x="311" y="219"/>
                  </a:lnTo>
                  <a:lnTo>
                    <a:pt x="311" y="217"/>
                  </a:lnTo>
                  <a:lnTo>
                    <a:pt x="311" y="214"/>
                  </a:lnTo>
                  <a:lnTo>
                    <a:pt x="312" y="210"/>
                  </a:lnTo>
                  <a:lnTo>
                    <a:pt x="312" y="207"/>
                  </a:lnTo>
                  <a:lnTo>
                    <a:pt x="313" y="204"/>
                  </a:lnTo>
                  <a:lnTo>
                    <a:pt x="314" y="201"/>
                  </a:lnTo>
                  <a:lnTo>
                    <a:pt x="316" y="198"/>
                  </a:lnTo>
                  <a:lnTo>
                    <a:pt x="318" y="195"/>
                  </a:lnTo>
                  <a:lnTo>
                    <a:pt x="322" y="193"/>
                  </a:lnTo>
                  <a:lnTo>
                    <a:pt x="321" y="191"/>
                  </a:lnTo>
                  <a:lnTo>
                    <a:pt x="319" y="190"/>
                  </a:lnTo>
                  <a:lnTo>
                    <a:pt x="319" y="189"/>
                  </a:lnTo>
                  <a:lnTo>
                    <a:pt x="319" y="188"/>
                  </a:lnTo>
                  <a:lnTo>
                    <a:pt x="321" y="188"/>
                  </a:lnTo>
                  <a:lnTo>
                    <a:pt x="322" y="187"/>
                  </a:lnTo>
                  <a:lnTo>
                    <a:pt x="323" y="186"/>
                  </a:lnTo>
                  <a:lnTo>
                    <a:pt x="324" y="185"/>
                  </a:lnTo>
                  <a:lnTo>
                    <a:pt x="325" y="184"/>
                  </a:lnTo>
                  <a:lnTo>
                    <a:pt x="325" y="182"/>
                  </a:lnTo>
                  <a:lnTo>
                    <a:pt x="325" y="177"/>
                  </a:lnTo>
                  <a:lnTo>
                    <a:pt x="322" y="174"/>
                  </a:lnTo>
                  <a:lnTo>
                    <a:pt x="318" y="171"/>
                  </a:lnTo>
                  <a:lnTo>
                    <a:pt x="314" y="169"/>
                  </a:lnTo>
                  <a:lnTo>
                    <a:pt x="310" y="166"/>
                  </a:lnTo>
                  <a:lnTo>
                    <a:pt x="304" y="164"/>
                  </a:lnTo>
                  <a:lnTo>
                    <a:pt x="299" y="163"/>
                  </a:lnTo>
                  <a:lnTo>
                    <a:pt x="295" y="162"/>
                  </a:lnTo>
                  <a:lnTo>
                    <a:pt x="290" y="162"/>
                  </a:lnTo>
                  <a:lnTo>
                    <a:pt x="287" y="161"/>
                  </a:lnTo>
                  <a:lnTo>
                    <a:pt x="288" y="159"/>
                  </a:lnTo>
                  <a:lnTo>
                    <a:pt x="288" y="157"/>
                  </a:lnTo>
                  <a:lnTo>
                    <a:pt x="287" y="155"/>
                  </a:lnTo>
                  <a:lnTo>
                    <a:pt x="286" y="152"/>
                  </a:lnTo>
                  <a:lnTo>
                    <a:pt x="285" y="150"/>
                  </a:lnTo>
                  <a:lnTo>
                    <a:pt x="284" y="149"/>
                  </a:lnTo>
                  <a:lnTo>
                    <a:pt x="282" y="147"/>
                  </a:lnTo>
                  <a:lnTo>
                    <a:pt x="282" y="145"/>
                  </a:lnTo>
                  <a:lnTo>
                    <a:pt x="282" y="143"/>
                  </a:lnTo>
                  <a:lnTo>
                    <a:pt x="283" y="141"/>
                  </a:lnTo>
                  <a:lnTo>
                    <a:pt x="281" y="141"/>
                  </a:lnTo>
                  <a:lnTo>
                    <a:pt x="280" y="139"/>
                  </a:lnTo>
                  <a:lnTo>
                    <a:pt x="277" y="137"/>
                  </a:lnTo>
                  <a:lnTo>
                    <a:pt x="277" y="135"/>
                  </a:lnTo>
                  <a:lnTo>
                    <a:pt x="276" y="133"/>
                  </a:lnTo>
                  <a:lnTo>
                    <a:pt x="276" y="131"/>
                  </a:lnTo>
                  <a:lnTo>
                    <a:pt x="275" y="129"/>
                  </a:lnTo>
                  <a:lnTo>
                    <a:pt x="275" y="127"/>
                  </a:lnTo>
                  <a:lnTo>
                    <a:pt x="274" y="124"/>
                  </a:lnTo>
                  <a:lnTo>
                    <a:pt x="274" y="123"/>
                  </a:lnTo>
                  <a:lnTo>
                    <a:pt x="274" y="120"/>
                  </a:lnTo>
                  <a:lnTo>
                    <a:pt x="274" y="117"/>
                  </a:lnTo>
                  <a:lnTo>
                    <a:pt x="275" y="114"/>
                  </a:lnTo>
                  <a:lnTo>
                    <a:pt x="276" y="110"/>
                  </a:lnTo>
                  <a:lnTo>
                    <a:pt x="277" y="107"/>
                  </a:lnTo>
                  <a:lnTo>
                    <a:pt x="280" y="105"/>
                  </a:lnTo>
                  <a:lnTo>
                    <a:pt x="280" y="102"/>
                  </a:lnTo>
                  <a:lnTo>
                    <a:pt x="281" y="99"/>
                  </a:lnTo>
                  <a:lnTo>
                    <a:pt x="282" y="96"/>
                  </a:lnTo>
                  <a:lnTo>
                    <a:pt x="282" y="93"/>
                  </a:lnTo>
                  <a:lnTo>
                    <a:pt x="283" y="95"/>
                  </a:lnTo>
                  <a:lnTo>
                    <a:pt x="284" y="95"/>
                  </a:lnTo>
                  <a:lnTo>
                    <a:pt x="285" y="94"/>
                  </a:lnTo>
                  <a:lnTo>
                    <a:pt x="286" y="93"/>
                  </a:lnTo>
                  <a:lnTo>
                    <a:pt x="286" y="92"/>
                  </a:lnTo>
                  <a:lnTo>
                    <a:pt x="286" y="91"/>
                  </a:lnTo>
                  <a:lnTo>
                    <a:pt x="287" y="89"/>
                  </a:lnTo>
                  <a:lnTo>
                    <a:pt x="287" y="88"/>
                  </a:lnTo>
                  <a:lnTo>
                    <a:pt x="287" y="86"/>
                  </a:lnTo>
                  <a:lnTo>
                    <a:pt x="288" y="85"/>
                  </a:lnTo>
                  <a:lnTo>
                    <a:pt x="289" y="84"/>
                  </a:lnTo>
                  <a:lnTo>
                    <a:pt x="290" y="85"/>
                  </a:lnTo>
                  <a:lnTo>
                    <a:pt x="290" y="84"/>
                  </a:lnTo>
                  <a:lnTo>
                    <a:pt x="291" y="82"/>
                  </a:lnTo>
                  <a:lnTo>
                    <a:pt x="293" y="81"/>
                  </a:lnTo>
                  <a:lnTo>
                    <a:pt x="293" y="80"/>
                  </a:lnTo>
                  <a:lnTo>
                    <a:pt x="294" y="79"/>
                  </a:lnTo>
                  <a:lnTo>
                    <a:pt x="294" y="78"/>
                  </a:lnTo>
                  <a:lnTo>
                    <a:pt x="294" y="77"/>
                  </a:lnTo>
                  <a:lnTo>
                    <a:pt x="294" y="76"/>
                  </a:lnTo>
                  <a:lnTo>
                    <a:pt x="294" y="75"/>
                  </a:lnTo>
                  <a:lnTo>
                    <a:pt x="291" y="74"/>
                  </a:lnTo>
                  <a:lnTo>
                    <a:pt x="296" y="71"/>
                  </a:lnTo>
                  <a:lnTo>
                    <a:pt x="296" y="72"/>
                  </a:lnTo>
                  <a:lnTo>
                    <a:pt x="299" y="68"/>
                  </a:lnTo>
                  <a:lnTo>
                    <a:pt x="302" y="65"/>
                  </a:lnTo>
                  <a:lnTo>
                    <a:pt x="307" y="63"/>
                  </a:lnTo>
                  <a:lnTo>
                    <a:pt x="309" y="62"/>
                  </a:lnTo>
                  <a:lnTo>
                    <a:pt x="312" y="60"/>
                  </a:lnTo>
                  <a:lnTo>
                    <a:pt x="315" y="58"/>
                  </a:lnTo>
                  <a:lnTo>
                    <a:pt x="317" y="56"/>
                  </a:lnTo>
                  <a:lnTo>
                    <a:pt x="321" y="53"/>
                  </a:lnTo>
                  <a:lnTo>
                    <a:pt x="323" y="49"/>
                  </a:lnTo>
                  <a:lnTo>
                    <a:pt x="325" y="45"/>
                  </a:lnTo>
                  <a:lnTo>
                    <a:pt x="325" y="44"/>
                  </a:lnTo>
                  <a:lnTo>
                    <a:pt x="324" y="44"/>
                  </a:lnTo>
                  <a:lnTo>
                    <a:pt x="324" y="44"/>
                  </a:lnTo>
                  <a:lnTo>
                    <a:pt x="323" y="43"/>
                  </a:lnTo>
                  <a:lnTo>
                    <a:pt x="323" y="43"/>
                  </a:lnTo>
                  <a:lnTo>
                    <a:pt x="322" y="43"/>
                  </a:lnTo>
                  <a:lnTo>
                    <a:pt x="322" y="43"/>
                  </a:lnTo>
                  <a:lnTo>
                    <a:pt x="321" y="43"/>
                  </a:lnTo>
                  <a:lnTo>
                    <a:pt x="319" y="43"/>
                  </a:lnTo>
                  <a:lnTo>
                    <a:pt x="319" y="43"/>
                  </a:lnTo>
                  <a:lnTo>
                    <a:pt x="322" y="43"/>
                  </a:lnTo>
                  <a:lnTo>
                    <a:pt x="323" y="42"/>
                  </a:lnTo>
                  <a:lnTo>
                    <a:pt x="325" y="42"/>
                  </a:lnTo>
                  <a:lnTo>
                    <a:pt x="327" y="41"/>
                  </a:lnTo>
                  <a:lnTo>
                    <a:pt x="329" y="39"/>
                  </a:lnTo>
                  <a:lnTo>
                    <a:pt x="330" y="38"/>
                  </a:lnTo>
                  <a:lnTo>
                    <a:pt x="332" y="37"/>
                  </a:lnTo>
                  <a:lnTo>
                    <a:pt x="333" y="36"/>
                  </a:lnTo>
                  <a:lnTo>
                    <a:pt x="334" y="35"/>
                  </a:lnTo>
                  <a:lnTo>
                    <a:pt x="336" y="34"/>
                  </a:lnTo>
                  <a:lnTo>
                    <a:pt x="334" y="33"/>
                  </a:lnTo>
                  <a:lnTo>
                    <a:pt x="337" y="30"/>
                  </a:lnTo>
                  <a:lnTo>
                    <a:pt x="340" y="27"/>
                  </a:lnTo>
                  <a:lnTo>
                    <a:pt x="343" y="24"/>
                  </a:lnTo>
                  <a:lnTo>
                    <a:pt x="347" y="21"/>
                  </a:lnTo>
                  <a:lnTo>
                    <a:pt x="352" y="19"/>
                  </a:lnTo>
                  <a:lnTo>
                    <a:pt x="356" y="17"/>
                  </a:lnTo>
                  <a:lnTo>
                    <a:pt x="360" y="15"/>
                  </a:lnTo>
                  <a:lnTo>
                    <a:pt x="364" y="13"/>
                  </a:lnTo>
                  <a:lnTo>
                    <a:pt x="368" y="12"/>
                  </a:lnTo>
                  <a:lnTo>
                    <a:pt x="370" y="10"/>
                  </a:lnTo>
                  <a:lnTo>
                    <a:pt x="372" y="8"/>
                  </a:lnTo>
                  <a:lnTo>
                    <a:pt x="374" y="6"/>
                  </a:lnTo>
                  <a:lnTo>
                    <a:pt x="376" y="5"/>
                  </a:lnTo>
                  <a:lnTo>
                    <a:pt x="380" y="4"/>
                  </a:lnTo>
                  <a:lnTo>
                    <a:pt x="383" y="4"/>
                  </a:lnTo>
                  <a:lnTo>
                    <a:pt x="386" y="4"/>
                  </a:lnTo>
                  <a:lnTo>
                    <a:pt x="389" y="3"/>
                  </a:lnTo>
                  <a:lnTo>
                    <a:pt x="394" y="3"/>
                  </a:lnTo>
                  <a:lnTo>
                    <a:pt x="397" y="2"/>
                  </a:lnTo>
                  <a:lnTo>
                    <a:pt x="400" y="0"/>
                  </a:lnTo>
                  <a:lnTo>
                    <a:pt x="404" y="4"/>
                  </a:lnTo>
                  <a:lnTo>
                    <a:pt x="409" y="8"/>
                  </a:lnTo>
                  <a:lnTo>
                    <a:pt x="413" y="13"/>
                  </a:lnTo>
                  <a:lnTo>
                    <a:pt x="416" y="18"/>
                  </a:lnTo>
                  <a:lnTo>
                    <a:pt x="419" y="22"/>
                  </a:lnTo>
                  <a:lnTo>
                    <a:pt x="423" y="28"/>
                  </a:lnTo>
                  <a:lnTo>
                    <a:pt x="425" y="32"/>
                  </a:lnTo>
                  <a:lnTo>
                    <a:pt x="428" y="37"/>
                  </a:lnTo>
                  <a:lnTo>
                    <a:pt x="431" y="42"/>
                  </a:lnTo>
                  <a:lnTo>
                    <a:pt x="433" y="47"/>
                  </a:lnTo>
                  <a:lnTo>
                    <a:pt x="437" y="47"/>
                  </a:lnTo>
                  <a:lnTo>
                    <a:pt x="438" y="47"/>
                  </a:lnTo>
                  <a:lnTo>
                    <a:pt x="439" y="48"/>
                  </a:lnTo>
                  <a:lnTo>
                    <a:pt x="440" y="49"/>
                  </a:lnTo>
                  <a:lnTo>
                    <a:pt x="440" y="50"/>
                  </a:lnTo>
                  <a:lnTo>
                    <a:pt x="440" y="52"/>
                  </a:lnTo>
                  <a:lnTo>
                    <a:pt x="440" y="53"/>
                  </a:lnTo>
                  <a:lnTo>
                    <a:pt x="440" y="56"/>
                  </a:lnTo>
                  <a:lnTo>
                    <a:pt x="441" y="58"/>
                  </a:lnTo>
                  <a:lnTo>
                    <a:pt x="442" y="60"/>
                  </a:lnTo>
                  <a:lnTo>
                    <a:pt x="441" y="63"/>
                  </a:lnTo>
                  <a:lnTo>
                    <a:pt x="441" y="67"/>
                  </a:lnTo>
                  <a:lnTo>
                    <a:pt x="440" y="71"/>
                  </a:lnTo>
                  <a:lnTo>
                    <a:pt x="439" y="74"/>
                  </a:lnTo>
                  <a:lnTo>
                    <a:pt x="438" y="77"/>
                  </a:lnTo>
                  <a:lnTo>
                    <a:pt x="437" y="80"/>
                  </a:lnTo>
                  <a:lnTo>
                    <a:pt x="436" y="84"/>
                  </a:lnTo>
                  <a:lnTo>
                    <a:pt x="434" y="87"/>
                  </a:lnTo>
                  <a:lnTo>
                    <a:pt x="432" y="90"/>
                  </a:lnTo>
                  <a:lnTo>
                    <a:pt x="431" y="93"/>
                  </a:lnTo>
                  <a:lnTo>
                    <a:pt x="427" y="98"/>
                  </a:lnTo>
                  <a:lnTo>
                    <a:pt x="430" y="99"/>
                  </a:lnTo>
                  <a:lnTo>
                    <a:pt x="428" y="103"/>
                  </a:lnTo>
                  <a:lnTo>
                    <a:pt x="427" y="106"/>
                  </a:lnTo>
                  <a:lnTo>
                    <a:pt x="427" y="112"/>
                  </a:lnTo>
                  <a:lnTo>
                    <a:pt x="427" y="116"/>
                  </a:lnTo>
                  <a:lnTo>
                    <a:pt x="427" y="121"/>
                  </a:lnTo>
                  <a:lnTo>
                    <a:pt x="428" y="125"/>
                  </a:lnTo>
                  <a:lnTo>
                    <a:pt x="428" y="130"/>
                  </a:lnTo>
                  <a:lnTo>
                    <a:pt x="429" y="134"/>
                  </a:lnTo>
                  <a:lnTo>
                    <a:pt x="429" y="138"/>
                  </a:lnTo>
                  <a:lnTo>
                    <a:pt x="430" y="141"/>
                  </a:lnTo>
                  <a:lnTo>
                    <a:pt x="427" y="143"/>
                  </a:lnTo>
                  <a:lnTo>
                    <a:pt x="426" y="146"/>
                  </a:lnTo>
                  <a:lnTo>
                    <a:pt x="426" y="149"/>
                  </a:lnTo>
                  <a:lnTo>
                    <a:pt x="427" y="152"/>
                  </a:lnTo>
                  <a:lnTo>
                    <a:pt x="428" y="156"/>
                  </a:lnTo>
                  <a:lnTo>
                    <a:pt x="429" y="159"/>
                  </a:lnTo>
                  <a:lnTo>
                    <a:pt x="431" y="162"/>
                  </a:lnTo>
                  <a:lnTo>
                    <a:pt x="432" y="165"/>
                  </a:lnTo>
                  <a:lnTo>
                    <a:pt x="433" y="167"/>
                  </a:lnTo>
                  <a:lnTo>
                    <a:pt x="433" y="170"/>
                  </a:lnTo>
                  <a:lnTo>
                    <a:pt x="437" y="172"/>
                  </a:lnTo>
                  <a:lnTo>
                    <a:pt x="439" y="174"/>
                  </a:lnTo>
                  <a:lnTo>
                    <a:pt x="441" y="177"/>
                  </a:lnTo>
                  <a:lnTo>
                    <a:pt x="444" y="181"/>
                  </a:lnTo>
                  <a:lnTo>
                    <a:pt x="446" y="185"/>
                  </a:lnTo>
                  <a:lnTo>
                    <a:pt x="450" y="189"/>
                  </a:lnTo>
                  <a:lnTo>
                    <a:pt x="453" y="192"/>
                  </a:lnTo>
                  <a:lnTo>
                    <a:pt x="455" y="196"/>
                  </a:lnTo>
                  <a:lnTo>
                    <a:pt x="458" y="201"/>
                  </a:lnTo>
                  <a:lnTo>
                    <a:pt x="462" y="204"/>
                  </a:lnTo>
                  <a:lnTo>
                    <a:pt x="462" y="202"/>
                  </a:lnTo>
                  <a:lnTo>
                    <a:pt x="468" y="204"/>
                  </a:lnTo>
                  <a:lnTo>
                    <a:pt x="468" y="206"/>
                  </a:lnTo>
                  <a:lnTo>
                    <a:pt x="466" y="204"/>
                  </a:lnTo>
                  <a:lnTo>
                    <a:pt x="463" y="204"/>
                  </a:lnTo>
                  <a:lnTo>
                    <a:pt x="462" y="204"/>
                  </a:lnTo>
                  <a:lnTo>
                    <a:pt x="461" y="205"/>
                  </a:lnTo>
                  <a:lnTo>
                    <a:pt x="460" y="206"/>
                  </a:lnTo>
                  <a:lnTo>
                    <a:pt x="460" y="207"/>
                  </a:lnTo>
                  <a:lnTo>
                    <a:pt x="459" y="209"/>
                  </a:lnTo>
                  <a:lnTo>
                    <a:pt x="458" y="210"/>
                  </a:lnTo>
                  <a:lnTo>
                    <a:pt x="458" y="213"/>
                  </a:lnTo>
                  <a:lnTo>
                    <a:pt x="457" y="214"/>
                  </a:lnTo>
                  <a:lnTo>
                    <a:pt x="455" y="215"/>
                  </a:lnTo>
                  <a:lnTo>
                    <a:pt x="452" y="209"/>
                  </a:lnTo>
                  <a:lnTo>
                    <a:pt x="444" y="225"/>
                  </a:lnTo>
                  <a:lnTo>
                    <a:pt x="444" y="219"/>
                  </a:lnTo>
                  <a:lnTo>
                    <a:pt x="433" y="228"/>
                  </a:lnTo>
                  <a:lnTo>
                    <a:pt x="434" y="229"/>
                  </a:lnTo>
                  <a:lnTo>
                    <a:pt x="433" y="230"/>
                  </a:lnTo>
                  <a:lnTo>
                    <a:pt x="432" y="231"/>
                  </a:lnTo>
                  <a:lnTo>
                    <a:pt x="431" y="233"/>
                  </a:lnTo>
                  <a:lnTo>
                    <a:pt x="430" y="234"/>
                  </a:lnTo>
                  <a:lnTo>
                    <a:pt x="429" y="235"/>
                  </a:lnTo>
                  <a:lnTo>
                    <a:pt x="428" y="236"/>
                  </a:lnTo>
                  <a:lnTo>
                    <a:pt x="427" y="236"/>
                  </a:lnTo>
                  <a:lnTo>
                    <a:pt x="426" y="236"/>
                  </a:lnTo>
                  <a:lnTo>
                    <a:pt x="424" y="236"/>
                  </a:lnTo>
                  <a:lnTo>
                    <a:pt x="423" y="234"/>
                  </a:lnTo>
                  <a:lnTo>
                    <a:pt x="417" y="244"/>
                  </a:lnTo>
                  <a:lnTo>
                    <a:pt x="417" y="243"/>
                  </a:lnTo>
                  <a:lnTo>
                    <a:pt x="417" y="243"/>
                  </a:lnTo>
                  <a:lnTo>
                    <a:pt x="417" y="243"/>
                  </a:lnTo>
                  <a:lnTo>
                    <a:pt x="417" y="242"/>
                  </a:lnTo>
                  <a:lnTo>
                    <a:pt x="417" y="242"/>
                  </a:lnTo>
                  <a:lnTo>
                    <a:pt x="416" y="242"/>
                  </a:lnTo>
                  <a:lnTo>
                    <a:pt x="416" y="241"/>
                  </a:lnTo>
                  <a:lnTo>
                    <a:pt x="416" y="241"/>
                  </a:lnTo>
                  <a:lnTo>
                    <a:pt x="416" y="241"/>
                  </a:lnTo>
                  <a:lnTo>
                    <a:pt x="415" y="241"/>
                  </a:lnTo>
                  <a:lnTo>
                    <a:pt x="412" y="246"/>
                  </a:lnTo>
                  <a:lnTo>
                    <a:pt x="411" y="245"/>
                  </a:lnTo>
                  <a:lnTo>
                    <a:pt x="411" y="244"/>
                  </a:lnTo>
                  <a:lnTo>
                    <a:pt x="410" y="244"/>
                  </a:lnTo>
                  <a:lnTo>
                    <a:pt x="409" y="244"/>
                  </a:lnTo>
                  <a:lnTo>
                    <a:pt x="409" y="244"/>
                  </a:lnTo>
                  <a:lnTo>
                    <a:pt x="408" y="244"/>
                  </a:lnTo>
                  <a:lnTo>
                    <a:pt x="407" y="244"/>
                  </a:lnTo>
                  <a:lnTo>
                    <a:pt x="405" y="244"/>
                  </a:lnTo>
                  <a:lnTo>
                    <a:pt x="404" y="244"/>
                  </a:lnTo>
                  <a:lnTo>
                    <a:pt x="404" y="244"/>
                  </a:lnTo>
                  <a:lnTo>
                    <a:pt x="403" y="244"/>
                  </a:lnTo>
                  <a:lnTo>
                    <a:pt x="402" y="245"/>
                  </a:lnTo>
                  <a:lnTo>
                    <a:pt x="402" y="246"/>
                  </a:lnTo>
                  <a:lnTo>
                    <a:pt x="403" y="246"/>
                  </a:lnTo>
                  <a:lnTo>
                    <a:pt x="403" y="247"/>
                  </a:lnTo>
                  <a:lnTo>
                    <a:pt x="403" y="247"/>
                  </a:lnTo>
                  <a:lnTo>
                    <a:pt x="403" y="247"/>
                  </a:lnTo>
                  <a:lnTo>
                    <a:pt x="403" y="248"/>
                  </a:lnTo>
                  <a:lnTo>
                    <a:pt x="402" y="247"/>
                  </a:lnTo>
                  <a:lnTo>
                    <a:pt x="400" y="247"/>
                  </a:lnTo>
                  <a:lnTo>
                    <a:pt x="399" y="246"/>
                  </a:lnTo>
                  <a:lnTo>
                    <a:pt x="398" y="246"/>
                  </a:lnTo>
                  <a:lnTo>
                    <a:pt x="396" y="246"/>
                  </a:lnTo>
                  <a:lnTo>
                    <a:pt x="395" y="246"/>
                  </a:lnTo>
                  <a:lnTo>
                    <a:pt x="393" y="247"/>
                  </a:lnTo>
                  <a:lnTo>
                    <a:pt x="390" y="248"/>
                  </a:lnTo>
                  <a:lnTo>
                    <a:pt x="389" y="250"/>
                  </a:lnTo>
                  <a:lnTo>
                    <a:pt x="388" y="251"/>
                  </a:lnTo>
                  <a:lnTo>
                    <a:pt x="388" y="253"/>
                  </a:lnTo>
                  <a:lnTo>
                    <a:pt x="388" y="255"/>
                  </a:lnTo>
                  <a:lnTo>
                    <a:pt x="388" y="252"/>
                  </a:lnTo>
                  <a:lnTo>
                    <a:pt x="385" y="251"/>
                  </a:lnTo>
                  <a:lnTo>
                    <a:pt x="381" y="251"/>
                  </a:lnTo>
                  <a:lnTo>
                    <a:pt x="377" y="252"/>
                  </a:lnTo>
                  <a:lnTo>
                    <a:pt x="373" y="253"/>
                  </a:lnTo>
                  <a:lnTo>
                    <a:pt x="369" y="256"/>
                  </a:lnTo>
                  <a:lnTo>
                    <a:pt x="366" y="258"/>
                  </a:lnTo>
                  <a:lnTo>
                    <a:pt x="361" y="259"/>
                  </a:lnTo>
                  <a:lnTo>
                    <a:pt x="357" y="260"/>
                  </a:lnTo>
                  <a:lnTo>
                    <a:pt x="354" y="261"/>
                  </a:lnTo>
                  <a:lnTo>
                    <a:pt x="350" y="260"/>
                  </a:lnTo>
                  <a:lnTo>
                    <a:pt x="350" y="261"/>
                  </a:lnTo>
                  <a:lnTo>
                    <a:pt x="348" y="261"/>
                  </a:lnTo>
                  <a:lnTo>
                    <a:pt x="348" y="262"/>
                  </a:lnTo>
                  <a:lnTo>
                    <a:pt x="347" y="262"/>
                  </a:lnTo>
                  <a:lnTo>
                    <a:pt x="347" y="263"/>
                  </a:lnTo>
                  <a:lnTo>
                    <a:pt x="346" y="264"/>
                  </a:lnTo>
                  <a:lnTo>
                    <a:pt x="346" y="264"/>
                  </a:lnTo>
                  <a:lnTo>
                    <a:pt x="346" y="265"/>
                  </a:lnTo>
                  <a:lnTo>
                    <a:pt x="346" y="266"/>
                  </a:lnTo>
                  <a:lnTo>
                    <a:pt x="346" y="267"/>
                  </a:lnTo>
                  <a:lnTo>
                    <a:pt x="344" y="264"/>
                  </a:lnTo>
                  <a:lnTo>
                    <a:pt x="342" y="262"/>
                  </a:lnTo>
                  <a:lnTo>
                    <a:pt x="340" y="262"/>
                  </a:lnTo>
                  <a:lnTo>
                    <a:pt x="337" y="262"/>
                  </a:lnTo>
                  <a:lnTo>
                    <a:pt x="334" y="263"/>
                  </a:lnTo>
                  <a:lnTo>
                    <a:pt x="332" y="264"/>
                  </a:lnTo>
                  <a:lnTo>
                    <a:pt x="329" y="265"/>
                  </a:lnTo>
                  <a:lnTo>
                    <a:pt x="327" y="267"/>
                  </a:lnTo>
                  <a:lnTo>
                    <a:pt x="324" y="269"/>
                  </a:lnTo>
                  <a:lnTo>
                    <a:pt x="322" y="269"/>
                  </a:lnTo>
                  <a:lnTo>
                    <a:pt x="318" y="269"/>
                  </a:lnTo>
                  <a:lnTo>
                    <a:pt x="315" y="267"/>
                  </a:lnTo>
                  <a:lnTo>
                    <a:pt x="312" y="267"/>
                  </a:lnTo>
                  <a:lnTo>
                    <a:pt x="309" y="267"/>
                  </a:lnTo>
                  <a:lnTo>
                    <a:pt x="307" y="267"/>
                  </a:lnTo>
                  <a:lnTo>
                    <a:pt x="303" y="267"/>
                  </a:lnTo>
                  <a:lnTo>
                    <a:pt x="301" y="269"/>
                  </a:lnTo>
                  <a:lnTo>
                    <a:pt x="299" y="270"/>
                  </a:lnTo>
                  <a:lnTo>
                    <a:pt x="298" y="271"/>
                  </a:lnTo>
                  <a:lnTo>
                    <a:pt x="296" y="273"/>
                  </a:lnTo>
                  <a:lnTo>
                    <a:pt x="290" y="269"/>
                  </a:lnTo>
                  <a:lnTo>
                    <a:pt x="280" y="271"/>
                  </a:lnTo>
                  <a:lnTo>
                    <a:pt x="271" y="272"/>
                  </a:lnTo>
                  <a:lnTo>
                    <a:pt x="262" y="273"/>
                  </a:lnTo>
                  <a:lnTo>
                    <a:pt x="255" y="274"/>
                  </a:lnTo>
                  <a:lnTo>
                    <a:pt x="247" y="274"/>
                  </a:lnTo>
                  <a:lnTo>
                    <a:pt x="240" y="275"/>
                  </a:lnTo>
                  <a:lnTo>
                    <a:pt x="232" y="275"/>
                  </a:lnTo>
                  <a:lnTo>
                    <a:pt x="225" y="276"/>
                  </a:lnTo>
                  <a:lnTo>
                    <a:pt x="215" y="278"/>
                  </a:lnTo>
                  <a:lnTo>
                    <a:pt x="205" y="279"/>
                  </a:lnTo>
                  <a:lnTo>
                    <a:pt x="210" y="282"/>
                  </a:lnTo>
                  <a:lnTo>
                    <a:pt x="214" y="285"/>
                  </a:lnTo>
                  <a:lnTo>
                    <a:pt x="218" y="286"/>
                  </a:lnTo>
                  <a:lnTo>
                    <a:pt x="224" y="286"/>
                  </a:lnTo>
                  <a:lnTo>
                    <a:pt x="229" y="285"/>
                  </a:lnTo>
                  <a:lnTo>
                    <a:pt x="234" y="285"/>
                  </a:lnTo>
                  <a:lnTo>
                    <a:pt x="240" y="284"/>
                  </a:lnTo>
                  <a:lnTo>
                    <a:pt x="245" y="282"/>
                  </a:lnTo>
                  <a:lnTo>
                    <a:pt x="251" y="281"/>
                  </a:lnTo>
                  <a:lnTo>
                    <a:pt x="256" y="281"/>
                  </a:lnTo>
                  <a:lnTo>
                    <a:pt x="261" y="281"/>
                  </a:lnTo>
                  <a:lnTo>
                    <a:pt x="268" y="281"/>
                  </a:lnTo>
                  <a:lnTo>
                    <a:pt x="275" y="280"/>
                  </a:lnTo>
                  <a:lnTo>
                    <a:pt x="282" y="280"/>
                  </a:lnTo>
                  <a:lnTo>
                    <a:pt x="289" y="279"/>
                  </a:lnTo>
                  <a:lnTo>
                    <a:pt x="297" y="278"/>
                  </a:lnTo>
                  <a:lnTo>
                    <a:pt x="303" y="278"/>
                  </a:lnTo>
                  <a:lnTo>
                    <a:pt x="310" y="277"/>
                  </a:lnTo>
                  <a:lnTo>
                    <a:pt x="316" y="276"/>
                  </a:lnTo>
                  <a:lnTo>
                    <a:pt x="322" y="274"/>
                  </a:lnTo>
                  <a:lnTo>
                    <a:pt x="326" y="273"/>
                  </a:lnTo>
                  <a:lnTo>
                    <a:pt x="329" y="273"/>
                  </a:lnTo>
                  <a:lnTo>
                    <a:pt x="333" y="272"/>
                  </a:lnTo>
                  <a:lnTo>
                    <a:pt x="338" y="271"/>
                  </a:lnTo>
                  <a:lnTo>
                    <a:pt x="342" y="271"/>
                  </a:lnTo>
                  <a:lnTo>
                    <a:pt x="346" y="270"/>
                  </a:lnTo>
                  <a:lnTo>
                    <a:pt x="351" y="270"/>
                  </a:lnTo>
                  <a:lnTo>
                    <a:pt x="355" y="270"/>
                  </a:lnTo>
                  <a:lnTo>
                    <a:pt x="359" y="270"/>
                  </a:lnTo>
                  <a:lnTo>
                    <a:pt x="362" y="269"/>
                  </a:lnTo>
                  <a:lnTo>
                    <a:pt x="366" y="269"/>
                  </a:lnTo>
                  <a:lnTo>
                    <a:pt x="369" y="269"/>
                  </a:lnTo>
                  <a:lnTo>
                    <a:pt x="371" y="267"/>
                  </a:lnTo>
                  <a:lnTo>
                    <a:pt x="373" y="266"/>
                  </a:lnTo>
                  <a:lnTo>
                    <a:pt x="375" y="265"/>
                  </a:lnTo>
                  <a:lnTo>
                    <a:pt x="377" y="264"/>
                  </a:lnTo>
                  <a:lnTo>
                    <a:pt x="380" y="263"/>
                  </a:lnTo>
                  <a:lnTo>
                    <a:pt x="383" y="262"/>
                  </a:lnTo>
                  <a:lnTo>
                    <a:pt x="385" y="260"/>
                  </a:lnTo>
                  <a:lnTo>
                    <a:pt x="388" y="259"/>
                  </a:lnTo>
                  <a:lnTo>
                    <a:pt x="391" y="261"/>
                  </a:lnTo>
                  <a:lnTo>
                    <a:pt x="395" y="259"/>
                  </a:lnTo>
                  <a:lnTo>
                    <a:pt x="399" y="257"/>
                  </a:lnTo>
                  <a:lnTo>
                    <a:pt x="403" y="256"/>
                  </a:lnTo>
                  <a:lnTo>
                    <a:pt x="407" y="253"/>
                  </a:lnTo>
                  <a:lnTo>
                    <a:pt x="411" y="252"/>
                  </a:lnTo>
                  <a:lnTo>
                    <a:pt x="414" y="251"/>
                  </a:lnTo>
                  <a:lnTo>
                    <a:pt x="418" y="250"/>
                  </a:lnTo>
                  <a:lnTo>
                    <a:pt x="422" y="250"/>
                  </a:lnTo>
                  <a:lnTo>
                    <a:pt x="425" y="249"/>
                  </a:lnTo>
                  <a:lnTo>
                    <a:pt x="427" y="249"/>
                  </a:lnTo>
                  <a:lnTo>
                    <a:pt x="429" y="247"/>
                  </a:lnTo>
                  <a:lnTo>
                    <a:pt x="432" y="246"/>
                  </a:lnTo>
                  <a:lnTo>
                    <a:pt x="434" y="244"/>
                  </a:lnTo>
                  <a:lnTo>
                    <a:pt x="437" y="243"/>
                  </a:lnTo>
                  <a:lnTo>
                    <a:pt x="439" y="242"/>
                  </a:lnTo>
                  <a:lnTo>
                    <a:pt x="441" y="241"/>
                  </a:lnTo>
                  <a:lnTo>
                    <a:pt x="442" y="239"/>
                  </a:lnTo>
                  <a:lnTo>
                    <a:pt x="443" y="237"/>
                  </a:lnTo>
                  <a:lnTo>
                    <a:pt x="444" y="235"/>
                  </a:lnTo>
                  <a:lnTo>
                    <a:pt x="444" y="233"/>
                  </a:lnTo>
                  <a:lnTo>
                    <a:pt x="445" y="234"/>
                  </a:lnTo>
                  <a:lnTo>
                    <a:pt x="447" y="234"/>
                  </a:lnTo>
                  <a:lnTo>
                    <a:pt x="448" y="233"/>
                  </a:lnTo>
                  <a:lnTo>
                    <a:pt x="451" y="231"/>
                  </a:lnTo>
                  <a:lnTo>
                    <a:pt x="453" y="229"/>
                  </a:lnTo>
                  <a:lnTo>
                    <a:pt x="455" y="227"/>
                  </a:lnTo>
                  <a:lnTo>
                    <a:pt x="457" y="224"/>
                  </a:lnTo>
                  <a:lnTo>
                    <a:pt x="459" y="221"/>
                  </a:lnTo>
                  <a:lnTo>
                    <a:pt x="460" y="219"/>
                  </a:lnTo>
                  <a:lnTo>
                    <a:pt x="461" y="216"/>
                  </a:lnTo>
                  <a:lnTo>
                    <a:pt x="462" y="214"/>
                  </a:lnTo>
                  <a:lnTo>
                    <a:pt x="466" y="216"/>
                  </a:lnTo>
                  <a:lnTo>
                    <a:pt x="467" y="215"/>
                  </a:lnTo>
                  <a:lnTo>
                    <a:pt x="468" y="213"/>
                  </a:lnTo>
                  <a:lnTo>
                    <a:pt x="469" y="212"/>
                  </a:lnTo>
                  <a:lnTo>
                    <a:pt x="470" y="210"/>
                  </a:lnTo>
                  <a:lnTo>
                    <a:pt x="472" y="209"/>
                  </a:lnTo>
                  <a:lnTo>
                    <a:pt x="473" y="208"/>
                  </a:lnTo>
                  <a:lnTo>
                    <a:pt x="475" y="207"/>
                  </a:lnTo>
                  <a:lnTo>
                    <a:pt x="477" y="206"/>
                  </a:lnTo>
                  <a:lnTo>
                    <a:pt x="480" y="206"/>
                  </a:lnTo>
                  <a:lnTo>
                    <a:pt x="482" y="206"/>
                  </a:lnTo>
                  <a:lnTo>
                    <a:pt x="505" y="182"/>
                  </a:lnTo>
                  <a:lnTo>
                    <a:pt x="505" y="192"/>
                  </a:lnTo>
                  <a:lnTo>
                    <a:pt x="506" y="201"/>
                  </a:lnTo>
                  <a:lnTo>
                    <a:pt x="506" y="209"/>
                  </a:lnTo>
                  <a:lnTo>
                    <a:pt x="508" y="218"/>
                  </a:lnTo>
                  <a:lnTo>
                    <a:pt x="508" y="225"/>
                  </a:lnTo>
                  <a:lnTo>
                    <a:pt x="508" y="234"/>
                  </a:lnTo>
                  <a:lnTo>
                    <a:pt x="506" y="242"/>
                  </a:lnTo>
                  <a:lnTo>
                    <a:pt x="504" y="249"/>
                  </a:lnTo>
                  <a:lnTo>
                    <a:pt x="501" y="257"/>
                  </a:lnTo>
                  <a:lnTo>
                    <a:pt x="497" y="265"/>
                  </a:lnTo>
                  <a:lnTo>
                    <a:pt x="487" y="269"/>
                  </a:lnTo>
                  <a:lnTo>
                    <a:pt x="480" y="257"/>
                  </a:lnTo>
                  <a:lnTo>
                    <a:pt x="480" y="265"/>
                  </a:lnTo>
                  <a:lnTo>
                    <a:pt x="475" y="264"/>
                  </a:lnTo>
                  <a:lnTo>
                    <a:pt x="471" y="263"/>
                  </a:lnTo>
                  <a:lnTo>
                    <a:pt x="467" y="262"/>
                  </a:lnTo>
                  <a:lnTo>
                    <a:pt x="462" y="261"/>
                  </a:lnTo>
                  <a:lnTo>
                    <a:pt x="459" y="259"/>
                  </a:lnTo>
                  <a:lnTo>
                    <a:pt x="455" y="259"/>
                  </a:lnTo>
                  <a:lnTo>
                    <a:pt x="452" y="259"/>
                  </a:lnTo>
                  <a:lnTo>
                    <a:pt x="448" y="260"/>
                  </a:lnTo>
                  <a:lnTo>
                    <a:pt x="444" y="262"/>
                  </a:lnTo>
                  <a:lnTo>
                    <a:pt x="440" y="265"/>
                  </a:lnTo>
                  <a:lnTo>
                    <a:pt x="440" y="264"/>
                  </a:lnTo>
                  <a:lnTo>
                    <a:pt x="440" y="264"/>
                  </a:lnTo>
                  <a:lnTo>
                    <a:pt x="439" y="264"/>
                  </a:lnTo>
                  <a:lnTo>
                    <a:pt x="439" y="264"/>
                  </a:lnTo>
                  <a:lnTo>
                    <a:pt x="438" y="263"/>
                  </a:lnTo>
                  <a:lnTo>
                    <a:pt x="438" y="263"/>
                  </a:lnTo>
                  <a:lnTo>
                    <a:pt x="437" y="263"/>
                  </a:lnTo>
                  <a:lnTo>
                    <a:pt x="437" y="263"/>
                  </a:lnTo>
                  <a:lnTo>
                    <a:pt x="436" y="264"/>
                  </a:lnTo>
                  <a:lnTo>
                    <a:pt x="434" y="264"/>
                  </a:lnTo>
                  <a:lnTo>
                    <a:pt x="432" y="266"/>
                  </a:lnTo>
                  <a:lnTo>
                    <a:pt x="430" y="269"/>
                  </a:lnTo>
                  <a:lnTo>
                    <a:pt x="427" y="271"/>
                  </a:lnTo>
                  <a:lnTo>
                    <a:pt x="424" y="272"/>
                  </a:lnTo>
                  <a:lnTo>
                    <a:pt x="420" y="274"/>
                  </a:lnTo>
                  <a:lnTo>
                    <a:pt x="417" y="275"/>
                  </a:lnTo>
                  <a:lnTo>
                    <a:pt x="414" y="276"/>
                  </a:lnTo>
                  <a:lnTo>
                    <a:pt x="411" y="277"/>
                  </a:lnTo>
                  <a:lnTo>
                    <a:pt x="407" y="278"/>
                  </a:lnTo>
                  <a:lnTo>
                    <a:pt x="402" y="279"/>
                  </a:lnTo>
                  <a:lnTo>
                    <a:pt x="395" y="282"/>
                  </a:lnTo>
                  <a:lnTo>
                    <a:pt x="386" y="285"/>
                  </a:lnTo>
                  <a:lnTo>
                    <a:pt x="376" y="288"/>
                  </a:lnTo>
                  <a:lnTo>
                    <a:pt x="368" y="291"/>
                  </a:lnTo>
                  <a:lnTo>
                    <a:pt x="358" y="293"/>
                  </a:lnTo>
                  <a:lnTo>
                    <a:pt x="348" y="296"/>
                  </a:lnTo>
                  <a:lnTo>
                    <a:pt x="339" y="298"/>
                  </a:lnTo>
                  <a:lnTo>
                    <a:pt x="328" y="300"/>
                  </a:lnTo>
                  <a:lnTo>
                    <a:pt x="318" y="300"/>
                  </a:lnTo>
                  <a:lnTo>
                    <a:pt x="309" y="300"/>
                  </a:lnTo>
                  <a:lnTo>
                    <a:pt x="304" y="294"/>
                  </a:lnTo>
                  <a:lnTo>
                    <a:pt x="305" y="295"/>
                  </a:lnTo>
                  <a:lnTo>
                    <a:pt x="305" y="295"/>
                  </a:lnTo>
                  <a:lnTo>
                    <a:pt x="304" y="295"/>
                  </a:lnTo>
                  <a:lnTo>
                    <a:pt x="303" y="294"/>
                  </a:lnTo>
                  <a:lnTo>
                    <a:pt x="301" y="294"/>
                  </a:lnTo>
                  <a:lnTo>
                    <a:pt x="299" y="293"/>
                  </a:lnTo>
                  <a:lnTo>
                    <a:pt x="297" y="292"/>
                  </a:lnTo>
                  <a:lnTo>
                    <a:pt x="295" y="292"/>
                  </a:lnTo>
                  <a:lnTo>
                    <a:pt x="294" y="291"/>
                  </a:lnTo>
                  <a:lnTo>
                    <a:pt x="291" y="291"/>
                  </a:lnTo>
                  <a:lnTo>
                    <a:pt x="291" y="291"/>
                  </a:lnTo>
                  <a:lnTo>
                    <a:pt x="291" y="291"/>
                  </a:lnTo>
                  <a:lnTo>
                    <a:pt x="290" y="291"/>
                  </a:lnTo>
                  <a:lnTo>
                    <a:pt x="290" y="291"/>
                  </a:lnTo>
                  <a:lnTo>
                    <a:pt x="289" y="291"/>
                  </a:lnTo>
                  <a:lnTo>
                    <a:pt x="289" y="291"/>
                  </a:lnTo>
                  <a:lnTo>
                    <a:pt x="288" y="291"/>
                  </a:lnTo>
                  <a:lnTo>
                    <a:pt x="288" y="291"/>
                  </a:lnTo>
                  <a:lnTo>
                    <a:pt x="287" y="292"/>
                  </a:lnTo>
                  <a:lnTo>
                    <a:pt x="287" y="292"/>
                  </a:lnTo>
                  <a:lnTo>
                    <a:pt x="287" y="294"/>
                  </a:lnTo>
                  <a:lnTo>
                    <a:pt x="286" y="296"/>
                  </a:lnTo>
                  <a:lnTo>
                    <a:pt x="286" y="296"/>
                  </a:lnTo>
                  <a:lnTo>
                    <a:pt x="285" y="296"/>
                  </a:lnTo>
                  <a:lnTo>
                    <a:pt x="285" y="296"/>
                  </a:lnTo>
                  <a:lnTo>
                    <a:pt x="284" y="296"/>
                  </a:lnTo>
                  <a:lnTo>
                    <a:pt x="283" y="296"/>
                  </a:lnTo>
                  <a:lnTo>
                    <a:pt x="283" y="296"/>
                  </a:lnTo>
                  <a:lnTo>
                    <a:pt x="283" y="298"/>
                  </a:lnTo>
                  <a:lnTo>
                    <a:pt x="283" y="300"/>
                  </a:lnTo>
                  <a:lnTo>
                    <a:pt x="283" y="299"/>
                  </a:lnTo>
                  <a:lnTo>
                    <a:pt x="282" y="299"/>
                  </a:lnTo>
                  <a:lnTo>
                    <a:pt x="281" y="299"/>
                  </a:lnTo>
                  <a:lnTo>
                    <a:pt x="280" y="299"/>
                  </a:lnTo>
                  <a:lnTo>
                    <a:pt x="279" y="300"/>
                  </a:lnTo>
                  <a:lnTo>
                    <a:pt x="277" y="301"/>
                  </a:lnTo>
                  <a:lnTo>
                    <a:pt x="276" y="301"/>
                  </a:lnTo>
                  <a:lnTo>
                    <a:pt x="275" y="302"/>
                  </a:lnTo>
                  <a:lnTo>
                    <a:pt x="273" y="302"/>
                  </a:lnTo>
                  <a:lnTo>
                    <a:pt x="272" y="302"/>
                  </a:lnTo>
                  <a:lnTo>
                    <a:pt x="274" y="300"/>
                  </a:lnTo>
                  <a:lnTo>
                    <a:pt x="272" y="300"/>
                  </a:lnTo>
                  <a:lnTo>
                    <a:pt x="271" y="300"/>
                  </a:lnTo>
                  <a:lnTo>
                    <a:pt x="270" y="300"/>
                  </a:lnTo>
                  <a:lnTo>
                    <a:pt x="269" y="300"/>
                  </a:lnTo>
                  <a:lnTo>
                    <a:pt x="268" y="300"/>
                  </a:lnTo>
                  <a:lnTo>
                    <a:pt x="267" y="300"/>
                  </a:lnTo>
                  <a:lnTo>
                    <a:pt x="267" y="299"/>
                  </a:lnTo>
                  <a:lnTo>
                    <a:pt x="266" y="299"/>
                  </a:lnTo>
                  <a:lnTo>
                    <a:pt x="264" y="298"/>
                  </a:lnTo>
                  <a:lnTo>
                    <a:pt x="261" y="296"/>
                  </a:lnTo>
                  <a:lnTo>
                    <a:pt x="260" y="299"/>
                  </a:lnTo>
                  <a:lnTo>
                    <a:pt x="258" y="300"/>
                  </a:lnTo>
                  <a:lnTo>
                    <a:pt x="256" y="301"/>
                  </a:lnTo>
                  <a:lnTo>
                    <a:pt x="254" y="301"/>
                  </a:lnTo>
                  <a:lnTo>
                    <a:pt x="252" y="302"/>
                  </a:lnTo>
                  <a:lnTo>
                    <a:pt x="251" y="302"/>
                  </a:lnTo>
                  <a:lnTo>
                    <a:pt x="250" y="303"/>
                  </a:lnTo>
                  <a:lnTo>
                    <a:pt x="248" y="304"/>
                  </a:lnTo>
                  <a:lnTo>
                    <a:pt x="248" y="307"/>
                  </a:lnTo>
                  <a:lnTo>
                    <a:pt x="250" y="310"/>
                  </a:lnTo>
                  <a:lnTo>
                    <a:pt x="238" y="316"/>
                  </a:lnTo>
                  <a:lnTo>
                    <a:pt x="238" y="316"/>
                  </a:lnTo>
                  <a:lnTo>
                    <a:pt x="238" y="315"/>
                  </a:lnTo>
                  <a:close/>
                </a:path>
              </a:pathLst>
            </a:custGeom>
            <a:solidFill>
              <a:srgbClr val="FF9933"/>
            </a:solidFill>
            <a:ln w="9525">
              <a:noFill/>
              <a:round/>
              <a:headEnd/>
              <a:tailEnd/>
            </a:ln>
          </p:spPr>
          <p:txBody>
            <a:bodyPr/>
            <a:lstStyle/>
            <a:p>
              <a:endParaRPr lang="en-US"/>
            </a:p>
          </p:txBody>
        </p:sp>
        <p:sp>
          <p:nvSpPr>
            <p:cNvPr id="477270" name="Freeform 86"/>
            <p:cNvSpPr>
              <a:spLocks/>
            </p:cNvSpPr>
            <p:nvPr/>
          </p:nvSpPr>
          <p:spPr bwMode="auto">
            <a:xfrm>
              <a:off x="1950" y="3009"/>
              <a:ext cx="330" cy="323"/>
            </a:xfrm>
            <a:custGeom>
              <a:avLst/>
              <a:gdLst/>
              <a:ahLst/>
              <a:cxnLst>
                <a:cxn ang="0">
                  <a:pos x="226" y="8"/>
                </a:cxn>
                <a:cxn ang="0">
                  <a:pos x="253" y="1"/>
                </a:cxn>
                <a:cxn ang="0">
                  <a:pos x="330" y="73"/>
                </a:cxn>
                <a:cxn ang="0">
                  <a:pos x="310" y="114"/>
                </a:cxn>
                <a:cxn ang="0">
                  <a:pos x="242" y="49"/>
                </a:cxn>
                <a:cxn ang="0">
                  <a:pos x="284" y="92"/>
                </a:cxn>
                <a:cxn ang="0">
                  <a:pos x="276" y="112"/>
                </a:cxn>
                <a:cxn ang="0">
                  <a:pos x="287" y="133"/>
                </a:cxn>
                <a:cxn ang="0">
                  <a:pos x="285" y="144"/>
                </a:cxn>
                <a:cxn ang="0">
                  <a:pos x="282" y="164"/>
                </a:cxn>
                <a:cxn ang="0">
                  <a:pos x="269" y="170"/>
                </a:cxn>
                <a:cxn ang="0">
                  <a:pos x="263" y="184"/>
                </a:cxn>
                <a:cxn ang="0">
                  <a:pos x="263" y="200"/>
                </a:cxn>
                <a:cxn ang="0">
                  <a:pos x="256" y="213"/>
                </a:cxn>
                <a:cxn ang="0">
                  <a:pos x="251" y="225"/>
                </a:cxn>
                <a:cxn ang="0">
                  <a:pos x="220" y="212"/>
                </a:cxn>
                <a:cxn ang="0">
                  <a:pos x="210" y="190"/>
                </a:cxn>
                <a:cxn ang="0">
                  <a:pos x="217" y="183"/>
                </a:cxn>
                <a:cxn ang="0">
                  <a:pos x="248" y="189"/>
                </a:cxn>
                <a:cxn ang="0">
                  <a:pos x="243" y="167"/>
                </a:cxn>
                <a:cxn ang="0">
                  <a:pos x="241" y="162"/>
                </a:cxn>
                <a:cxn ang="0">
                  <a:pos x="236" y="177"/>
                </a:cxn>
                <a:cxn ang="0">
                  <a:pos x="233" y="177"/>
                </a:cxn>
                <a:cxn ang="0">
                  <a:pos x="222" y="169"/>
                </a:cxn>
                <a:cxn ang="0">
                  <a:pos x="255" y="155"/>
                </a:cxn>
                <a:cxn ang="0">
                  <a:pos x="260" y="147"/>
                </a:cxn>
                <a:cxn ang="0">
                  <a:pos x="270" y="138"/>
                </a:cxn>
                <a:cxn ang="0">
                  <a:pos x="269" y="120"/>
                </a:cxn>
                <a:cxn ang="0">
                  <a:pos x="270" y="118"/>
                </a:cxn>
                <a:cxn ang="0">
                  <a:pos x="248" y="139"/>
                </a:cxn>
                <a:cxn ang="0">
                  <a:pos x="234" y="142"/>
                </a:cxn>
                <a:cxn ang="0">
                  <a:pos x="226" y="157"/>
                </a:cxn>
                <a:cxn ang="0">
                  <a:pos x="221" y="154"/>
                </a:cxn>
                <a:cxn ang="0">
                  <a:pos x="211" y="162"/>
                </a:cxn>
                <a:cxn ang="0">
                  <a:pos x="211" y="161"/>
                </a:cxn>
                <a:cxn ang="0">
                  <a:pos x="198" y="167"/>
                </a:cxn>
                <a:cxn ang="0">
                  <a:pos x="196" y="183"/>
                </a:cxn>
                <a:cxn ang="0">
                  <a:pos x="202" y="249"/>
                </a:cxn>
                <a:cxn ang="0">
                  <a:pos x="172" y="282"/>
                </a:cxn>
                <a:cxn ang="0">
                  <a:pos x="160" y="293"/>
                </a:cxn>
                <a:cxn ang="0">
                  <a:pos x="115" y="293"/>
                </a:cxn>
                <a:cxn ang="0">
                  <a:pos x="74" y="292"/>
                </a:cxn>
                <a:cxn ang="0">
                  <a:pos x="64" y="268"/>
                </a:cxn>
                <a:cxn ang="0">
                  <a:pos x="101" y="222"/>
                </a:cxn>
                <a:cxn ang="0">
                  <a:pos x="103" y="180"/>
                </a:cxn>
                <a:cxn ang="0">
                  <a:pos x="97" y="168"/>
                </a:cxn>
                <a:cxn ang="0">
                  <a:pos x="72" y="160"/>
                </a:cxn>
                <a:cxn ang="0">
                  <a:pos x="58" y="193"/>
                </a:cxn>
                <a:cxn ang="0">
                  <a:pos x="43" y="209"/>
                </a:cxn>
                <a:cxn ang="0">
                  <a:pos x="15" y="196"/>
                </a:cxn>
                <a:cxn ang="0">
                  <a:pos x="1" y="176"/>
                </a:cxn>
                <a:cxn ang="0">
                  <a:pos x="16" y="156"/>
                </a:cxn>
                <a:cxn ang="0">
                  <a:pos x="28" y="154"/>
                </a:cxn>
                <a:cxn ang="0">
                  <a:pos x="39" y="156"/>
                </a:cxn>
                <a:cxn ang="0">
                  <a:pos x="50" y="157"/>
                </a:cxn>
                <a:cxn ang="0">
                  <a:pos x="59" y="147"/>
                </a:cxn>
                <a:cxn ang="0">
                  <a:pos x="63" y="100"/>
                </a:cxn>
                <a:cxn ang="0">
                  <a:pos x="88" y="135"/>
                </a:cxn>
                <a:cxn ang="0">
                  <a:pos x="139" y="132"/>
                </a:cxn>
                <a:cxn ang="0">
                  <a:pos x="167" y="146"/>
                </a:cxn>
                <a:cxn ang="0">
                  <a:pos x="159" y="118"/>
                </a:cxn>
                <a:cxn ang="0">
                  <a:pos x="185" y="27"/>
                </a:cxn>
              </a:cxnLst>
              <a:rect l="0" t="0" r="r" b="b"/>
              <a:pathLst>
                <a:path w="330" h="323">
                  <a:moveTo>
                    <a:pt x="194" y="1"/>
                  </a:moveTo>
                  <a:lnTo>
                    <a:pt x="193" y="3"/>
                  </a:lnTo>
                  <a:lnTo>
                    <a:pt x="191" y="4"/>
                  </a:lnTo>
                  <a:lnTo>
                    <a:pt x="190" y="6"/>
                  </a:lnTo>
                  <a:lnTo>
                    <a:pt x="189" y="8"/>
                  </a:lnTo>
                  <a:lnTo>
                    <a:pt x="189" y="10"/>
                  </a:lnTo>
                  <a:lnTo>
                    <a:pt x="189" y="12"/>
                  </a:lnTo>
                  <a:lnTo>
                    <a:pt x="189" y="13"/>
                  </a:lnTo>
                  <a:lnTo>
                    <a:pt x="190" y="15"/>
                  </a:lnTo>
                  <a:lnTo>
                    <a:pt x="190" y="18"/>
                  </a:lnTo>
                  <a:lnTo>
                    <a:pt x="191" y="20"/>
                  </a:lnTo>
                  <a:lnTo>
                    <a:pt x="198" y="18"/>
                  </a:lnTo>
                  <a:lnTo>
                    <a:pt x="205" y="15"/>
                  </a:lnTo>
                  <a:lnTo>
                    <a:pt x="212" y="13"/>
                  </a:lnTo>
                  <a:lnTo>
                    <a:pt x="219" y="10"/>
                  </a:lnTo>
                  <a:lnTo>
                    <a:pt x="226" y="8"/>
                  </a:lnTo>
                  <a:lnTo>
                    <a:pt x="232" y="6"/>
                  </a:lnTo>
                  <a:lnTo>
                    <a:pt x="239" y="5"/>
                  </a:lnTo>
                  <a:lnTo>
                    <a:pt x="244" y="5"/>
                  </a:lnTo>
                  <a:lnTo>
                    <a:pt x="249" y="6"/>
                  </a:lnTo>
                  <a:lnTo>
                    <a:pt x="255" y="9"/>
                  </a:lnTo>
                  <a:lnTo>
                    <a:pt x="255" y="9"/>
                  </a:lnTo>
                  <a:lnTo>
                    <a:pt x="255" y="8"/>
                  </a:lnTo>
                  <a:lnTo>
                    <a:pt x="256" y="8"/>
                  </a:lnTo>
                  <a:lnTo>
                    <a:pt x="256" y="8"/>
                  </a:lnTo>
                  <a:lnTo>
                    <a:pt x="256" y="7"/>
                  </a:lnTo>
                  <a:lnTo>
                    <a:pt x="256" y="7"/>
                  </a:lnTo>
                  <a:lnTo>
                    <a:pt x="256" y="7"/>
                  </a:lnTo>
                  <a:lnTo>
                    <a:pt x="256" y="6"/>
                  </a:lnTo>
                  <a:lnTo>
                    <a:pt x="256" y="6"/>
                  </a:lnTo>
                  <a:lnTo>
                    <a:pt x="256" y="5"/>
                  </a:lnTo>
                  <a:lnTo>
                    <a:pt x="253" y="1"/>
                  </a:lnTo>
                  <a:lnTo>
                    <a:pt x="259" y="0"/>
                  </a:lnTo>
                  <a:lnTo>
                    <a:pt x="264" y="1"/>
                  </a:lnTo>
                  <a:lnTo>
                    <a:pt x="271" y="3"/>
                  </a:lnTo>
                  <a:lnTo>
                    <a:pt x="276" y="5"/>
                  </a:lnTo>
                  <a:lnTo>
                    <a:pt x="283" y="8"/>
                  </a:lnTo>
                  <a:lnTo>
                    <a:pt x="288" y="11"/>
                  </a:lnTo>
                  <a:lnTo>
                    <a:pt x="293" y="14"/>
                  </a:lnTo>
                  <a:lnTo>
                    <a:pt x="299" y="19"/>
                  </a:lnTo>
                  <a:lnTo>
                    <a:pt x="304" y="23"/>
                  </a:lnTo>
                  <a:lnTo>
                    <a:pt x="308" y="27"/>
                  </a:lnTo>
                  <a:lnTo>
                    <a:pt x="315" y="34"/>
                  </a:lnTo>
                  <a:lnTo>
                    <a:pt x="320" y="41"/>
                  </a:lnTo>
                  <a:lnTo>
                    <a:pt x="323" y="49"/>
                  </a:lnTo>
                  <a:lnTo>
                    <a:pt x="327" y="56"/>
                  </a:lnTo>
                  <a:lnTo>
                    <a:pt x="329" y="65"/>
                  </a:lnTo>
                  <a:lnTo>
                    <a:pt x="330" y="73"/>
                  </a:lnTo>
                  <a:lnTo>
                    <a:pt x="330" y="82"/>
                  </a:lnTo>
                  <a:lnTo>
                    <a:pt x="330" y="92"/>
                  </a:lnTo>
                  <a:lnTo>
                    <a:pt x="330" y="100"/>
                  </a:lnTo>
                  <a:lnTo>
                    <a:pt x="328" y="110"/>
                  </a:lnTo>
                  <a:lnTo>
                    <a:pt x="311" y="130"/>
                  </a:lnTo>
                  <a:lnTo>
                    <a:pt x="313" y="132"/>
                  </a:lnTo>
                  <a:lnTo>
                    <a:pt x="305" y="132"/>
                  </a:lnTo>
                  <a:lnTo>
                    <a:pt x="306" y="129"/>
                  </a:lnTo>
                  <a:lnTo>
                    <a:pt x="306" y="127"/>
                  </a:lnTo>
                  <a:lnTo>
                    <a:pt x="307" y="125"/>
                  </a:lnTo>
                  <a:lnTo>
                    <a:pt x="308" y="124"/>
                  </a:lnTo>
                  <a:lnTo>
                    <a:pt x="310" y="122"/>
                  </a:lnTo>
                  <a:lnTo>
                    <a:pt x="311" y="121"/>
                  </a:lnTo>
                  <a:lnTo>
                    <a:pt x="311" y="119"/>
                  </a:lnTo>
                  <a:lnTo>
                    <a:pt x="311" y="116"/>
                  </a:lnTo>
                  <a:lnTo>
                    <a:pt x="310" y="114"/>
                  </a:lnTo>
                  <a:lnTo>
                    <a:pt x="308" y="112"/>
                  </a:lnTo>
                  <a:lnTo>
                    <a:pt x="301" y="105"/>
                  </a:lnTo>
                  <a:lnTo>
                    <a:pt x="298" y="110"/>
                  </a:lnTo>
                  <a:lnTo>
                    <a:pt x="296" y="99"/>
                  </a:lnTo>
                  <a:lnTo>
                    <a:pt x="292" y="91"/>
                  </a:lnTo>
                  <a:lnTo>
                    <a:pt x="288" y="81"/>
                  </a:lnTo>
                  <a:lnTo>
                    <a:pt x="283" y="72"/>
                  </a:lnTo>
                  <a:lnTo>
                    <a:pt x="276" y="65"/>
                  </a:lnTo>
                  <a:lnTo>
                    <a:pt x="269" y="57"/>
                  </a:lnTo>
                  <a:lnTo>
                    <a:pt x="261" y="51"/>
                  </a:lnTo>
                  <a:lnTo>
                    <a:pt x="254" y="46"/>
                  </a:lnTo>
                  <a:lnTo>
                    <a:pt x="246" y="40"/>
                  </a:lnTo>
                  <a:lnTo>
                    <a:pt x="237" y="36"/>
                  </a:lnTo>
                  <a:lnTo>
                    <a:pt x="237" y="41"/>
                  </a:lnTo>
                  <a:lnTo>
                    <a:pt x="240" y="46"/>
                  </a:lnTo>
                  <a:lnTo>
                    <a:pt x="242" y="49"/>
                  </a:lnTo>
                  <a:lnTo>
                    <a:pt x="245" y="52"/>
                  </a:lnTo>
                  <a:lnTo>
                    <a:pt x="249" y="54"/>
                  </a:lnTo>
                  <a:lnTo>
                    <a:pt x="254" y="56"/>
                  </a:lnTo>
                  <a:lnTo>
                    <a:pt x="258" y="58"/>
                  </a:lnTo>
                  <a:lnTo>
                    <a:pt x="262" y="61"/>
                  </a:lnTo>
                  <a:lnTo>
                    <a:pt x="267" y="64"/>
                  </a:lnTo>
                  <a:lnTo>
                    <a:pt x="269" y="67"/>
                  </a:lnTo>
                  <a:lnTo>
                    <a:pt x="271" y="69"/>
                  </a:lnTo>
                  <a:lnTo>
                    <a:pt x="273" y="72"/>
                  </a:lnTo>
                  <a:lnTo>
                    <a:pt x="274" y="75"/>
                  </a:lnTo>
                  <a:lnTo>
                    <a:pt x="276" y="78"/>
                  </a:lnTo>
                  <a:lnTo>
                    <a:pt x="277" y="80"/>
                  </a:lnTo>
                  <a:lnTo>
                    <a:pt x="279" y="83"/>
                  </a:lnTo>
                  <a:lnTo>
                    <a:pt x="280" y="86"/>
                  </a:lnTo>
                  <a:lnTo>
                    <a:pt x="282" y="89"/>
                  </a:lnTo>
                  <a:lnTo>
                    <a:pt x="284" y="92"/>
                  </a:lnTo>
                  <a:lnTo>
                    <a:pt x="285" y="95"/>
                  </a:lnTo>
                  <a:lnTo>
                    <a:pt x="276" y="104"/>
                  </a:lnTo>
                  <a:lnTo>
                    <a:pt x="275" y="103"/>
                  </a:lnTo>
                  <a:lnTo>
                    <a:pt x="274" y="103"/>
                  </a:lnTo>
                  <a:lnTo>
                    <a:pt x="274" y="103"/>
                  </a:lnTo>
                  <a:lnTo>
                    <a:pt x="273" y="103"/>
                  </a:lnTo>
                  <a:lnTo>
                    <a:pt x="272" y="103"/>
                  </a:lnTo>
                  <a:lnTo>
                    <a:pt x="272" y="103"/>
                  </a:lnTo>
                  <a:lnTo>
                    <a:pt x="271" y="103"/>
                  </a:lnTo>
                  <a:lnTo>
                    <a:pt x="271" y="103"/>
                  </a:lnTo>
                  <a:lnTo>
                    <a:pt x="270" y="103"/>
                  </a:lnTo>
                  <a:lnTo>
                    <a:pt x="269" y="103"/>
                  </a:lnTo>
                  <a:lnTo>
                    <a:pt x="271" y="105"/>
                  </a:lnTo>
                  <a:lnTo>
                    <a:pt x="273" y="107"/>
                  </a:lnTo>
                  <a:lnTo>
                    <a:pt x="274" y="109"/>
                  </a:lnTo>
                  <a:lnTo>
                    <a:pt x="276" y="112"/>
                  </a:lnTo>
                  <a:lnTo>
                    <a:pt x="278" y="115"/>
                  </a:lnTo>
                  <a:lnTo>
                    <a:pt x="279" y="119"/>
                  </a:lnTo>
                  <a:lnTo>
                    <a:pt x="282" y="122"/>
                  </a:lnTo>
                  <a:lnTo>
                    <a:pt x="284" y="124"/>
                  </a:lnTo>
                  <a:lnTo>
                    <a:pt x="287" y="125"/>
                  </a:lnTo>
                  <a:lnTo>
                    <a:pt x="289" y="126"/>
                  </a:lnTo>
                  <a:lnTo>
                    <a:pt x="288" y="127"/>
                  </a:lnTo>
                  <a:lnTo>
                    <a:pt x="288" y="127"/>
                  </a:lnTo>
                  <a:lnTo>
                    <a:pt x="287" y="128"/>
                  </a:lnTo>
                  <a:lnTo>
                    <a:pt x="287" y="128"/>
                  </a:lnTo>
                  <a:lnTo>
                    <a:pt x="287" y="129"/>
                  </a:lnTo>
                  <a:lnTo>
                    <a:pt x="287" y="130"/>
                  </a:lnTo>
                  <a:lnTo>
                    <a:pt x="287" y="130"/>
                  </a:lnTo>
                  <a:lnTo>
                    <a:pt x="287" y="132"/>
                  </a:lnTo>
                  <a:lnTo>
                    <a:pt x="287" y="133"/>
                  </a:lnTo>
                  <a:lnTo>
                    <a:pt x="287" y="133"/>
                  </a:lnTo>
                  <a:lnTo>
                    <a:pt x="287" y="133"/>
                  </a:lnTo>
                  <a:lnTo>
                    <a:pt x="287" y="133"/>
                  </a:lnTo>
                  <a:lnTo>
                    <a:pt x="287" y="132"/>
                  </a:lnTo>
                  <a:lnTo>
                    <a:pt x="287" y="132"/>
                  </a:lnTo>
                  <a:lnTo>
                    <a:pt x="287" y="132"/>
                  </a:lnTo>
                  <a:lnTo>
                    <a:pt x="287" y="132"/>
                  </a:lnTo>
                  <a:lnTo>
                    <a:pt x="286" y="130"/>
                  </a:lnTo>
                  <a:lnTo>
                    <a:pt x="286" y="130"/>
                  </a:lnTo>
                  <a:lnTo>
                    <a:pt x="286" y="130"/>
                  </a:lnTo>
                  <a:lnTo>
                    <a:pt x="286" y="130"/>
                  </a:lnTo>
                  <a:lnTo>
                    <a:pt x="284" y="133"/>
                  </a:lnTo>
                  <a:lnTo>
                    <a:pt x="284" y="136"/>
                  </a:lnTo>
                  <a:lnTo>
                    <a:pt x="284" y="138"/>
                  </a:lnTo>
                  <a:lnTo>
                    <a:pt x="284" y="140"/>
                  </a:lnTo>
                  <a:lnTo>
                    <a:pt x="284" y="142"/>
                  </a:lnTo>
                  <a:lnTo>
                    <a:pt x="285" y="144"/>
                  </a:lnTo>
                  <a:lnTo>
                    <a:pt x="286" y="147"/>
                  </a:lnTo>
                  <a:lnTo>
                    <a:pt x="287" y="149"/>
                  </a:lnTo>
                  <a:lnTo>
                    <a:pt x="288" y="152"/>
                  </a:lnTo>
                  <a:lnTo>
                    <a:pt x="289" y="155"/>
                  </a:lnTo>
                  <a:lnTo>
                    <a:pt x="288" y="154"/>
                  </a:lnTo>
                  <a:lnTo>
                    <a:pt x="288" y="154"/>
                  </a:lnTo>
                  <a:lnTo>
                    <a:pt x="287" y="154"/>
                  </a:lnTo>
                  <a:lnTo>
                    <a:pt x="286" y="154"/>
                  </a:lnTo>
                  <a:lnTo>
                    <a:pt x="285" y="155"/>
                  </a:lnTo>
                  <a:lnTo>
                    <a:pt x="284" y="155"/>
                  </a:lnTo>
                  <a:lnTo>
                    <a:pt x="283" y="156"/>
                  </a:lnTo>
                  <a:lnTo>
                    <a:pt x="282" y="157"/>
                  </a:lnTo>
                  <a:lnTo>
                    <a:pt x="280" y="157"/>
                  </a:lnTo>
                  <a:lnTo>
                    <a:pt x="280" y="158"/>
                  </a:lnTo>
                  <a:lnTo>
                    <a:pt x="280" y="164"/>
                  </a:lnTo>
                  <a:lnTo>
                    <a:pt x="282" y="164"/>
                  </a:lnTo>
                  <a:lnTo>
                    <a:pt x="282" y="165"/>
                  </a:lnTo>
                  <a:lnTo>
                    <a:pt x="280" y="165"/>
                  </a:lnTo>
                  <a:lnTo>
                    <a:pt x="279" y="165"/>
                  </a:lnTo>
                  <a:lnTo>
                    <a:pt x="278" y="164"/>
                  </a:lnTo>
                  <a:lnTo>
                    <a:pt x="277" y="164"/>
                  </a:lnTo>
                  <a:lnTo>
                    <a:pt x="275" y="164"/>
                  </a:lnTo>
                  <a:lnTo>
                    <a:pt x="274" y="163"/>
                  </a:lnTo>
                  <a:lnTo>
                    <a:pt x="273" y="162"/>
                  </a:lnTo>
                  <a:lnTo>
                    <a:pt x="273" y="161"/>
                  </a:lnTo>
                  <a:lnTo>
                    <a:pt x="272" y="162"/>
                  </a:lnTo>
                  <a:lnTo>
                    <a:pt x="272" y="163"/>
                  </a:lnTo>
                  <a:lnTo>
                    <a:pt x="271" y="165"/>
                  </a:lnTo>
                  <a:lnTo>
                    <a:pt x="270" y="166"/>
                  </a:lnTo>
                  <a:lnTo>
                    <a:pt x="270" y="167"/>
                  </a:lnTo>
                  <a:lnTo>
                    <a:pt x="269" y="169"/>
                  </a:lnTo>
                  <a:lnTo>
                    <a:pt x="269" y="170"/>
                  </a:lnTo>
                  <a:lnTo>
                    <a:pt x="269" y="172"/>
                  </a:lnTo>
                  <a:lnTo>
                    <a:pt x="269" y="173"/>
                  </a:lnTo>
                  <a:lnTo>
                    <a:pt x="269" y="176"/>
                  </a:lnTo>
                  <a:lnTo>
                    <a:pt x="268" y="173"/>
                  </a:lnTo>
                  <a:lnTo>
                    <a:pt x="268" y="173"/>
                  </a:lnTo>
                  <a:lnTo>
                    <a:pt x="267" y="173"/>
                  </a:lnTo>
                  <a:lnTo>
                    <a:pt x="267" y="175"/>
                  </a:lnTo>
                  <a:lnTo>
                    <a:pt x="267" y="175"/>
                  </a:lnTo>
                  <a:lnTo>
                    <a:pt x="265" y="175"/>
                  </a:lnTo>
                  <a:lnTo>
                    <a:pt x="265" y="176"/>
                  </a:lnTo>
                  <a:lnTo>
                    <a:pt x="265" y="176"/>
                  </a:lnTo>
                  <a:lnTo>
                    <a:pt x="265" y="176"/>
                  </a:lnTo>
                  <a:lnTo>
                    <a:pt x="265" y="177"/>
                  </a:lnTo>
                  <a:lnTo>
                    <a:pt x="265" y="177"/>
                  </a:lnTo>
                  <a:lnTo>
                    <a:pt x="263" y="181"/>
                  </a:lnTo>
                  <a:lnTo>
                    <a:pt x="263" y="184"/>
                  </a:lnTo>
                  <a:lnTo>
                    <a:pt x="262" y="187"/>
                  </a:lnTo>
                  <a:lnTo>
                    <a:pt x="263" y="190"/>
                  </a:lnTo>
                  <a:lnTo>
                    <a:pt x="263" y="192"/>
                  </a:lnTo>
                  <a:lnTo>
                    <a:pt x="264" y="194"/>
                  </a:lnTo>
                  <a:lnTo>
                    <a:pt x="264" y="196"/>
                  </a:lnTo>
                  <a:lnTo>
                    <a:pt x="264" y="198"/>
                  </a:lnTo>
                  <a:lnTo>
                    <a:pt x="264" y="201"/>
                  </a:lnTo>
                  <a:lnTo>
                    <a:pt x="263" y="204"/>
                  </a:lnTo>
                  <a:lnTo>
                    <a:pt x="265" y="203"/>
                  </a:lnTo>
                  <a:lnTo>
                    <a:pt x="264" y="201"/>
                  </a:lnTo>
                  <a:lnTo>
                    <a:pt x="264" y="201"/>
                  </a:lnTo>
                  <a:lnTo>
                    <a:pt x="264" y="201"/>
                  </a:lnTo>
                  <a:lnTo>
                    <a:pt x="264" y="200"/>
                  </a:lnTo>
                  <a:lnTo>
                    <a:pt x="264" y="200"/>
                  </a:lnTo>
                  <a:lnTo>
                    <a:pt x="263" y="200"/>
                  </a:lnTo>
                  <a:lnTo>
                    <a:pt x="263" y="200"/>
                  </a:lnTo>
                  <a:lnTo>
                    <a:pt x="263" y="200"/>
                  </a:lnTo>
                  <a:lnTo>
                    <a:pt x="262" y="200"/>
                  </a:lnTo>
                  <a:lnTo>
                    <a:pt x="262" y="200"/>
                  </a:lnTo>
                  <a:lnTo>
                    <a:pt x="260" y="201"/>
                  </a:lnTo>
                  <a:lnTo>
                    <a:pt x="259" y="203"/>
                  </a:lnTo>
                  <a:lnTo>
                    <a:pt x="258" y="204"/>
                  </a:lnTo>
                  <a:lnTo>
                    <a:pt x="259" y="205"/>
                  </a:lnTo>
                  <a:lnTo>
                    <a:pt x="259" y="206"/>
                  </a:lnTo>
                  <a:lnTo>
                    <a:pt x="260" y="207"/>
                  </a:lnTo>
                  <a:lnTo>
                    <a:pt x="260" y="209"/>
                  </a:lnTo>
                  <a:lnTo>
                    <a:pt x="260" y="210"/>
                  </a:lnTo>
                  <a:lnTo>
                    <a:pt x="260" y="211"/>
                  </a:lnTo>
                  <a:lnTo>
                    <a:pt x="258" y="213"/>
                  </a:lnTo>
                  <a:lnTo>
                    <a:pt x="258" y="213"/>
                  </a:lnTo>
                  <a:lnTo>
                    <a:pt x="257" y="213"/>
                  </a:lnTo>
                  <a:lnTo>
                    <a:pt x="256" y="213"/>
                  </a:lnTo>
                  <a:lnTo>
                    <a:pt x="256" y="213"/>
                  </a:lnTo>
                  <a:lnTo>
                    <a:pt x="255" y="214"/>
                  </a:lnTo>
                  <a:lnTo>
                    <a:pt x="255" y="214"/>
                  </a:lnTo>
                  <a:lnTo>
                    <a:pt x="255" y="215"/>
                  </a:lnTo>
                  <a:lnTo>
                    <a:pt x="254" y="215"/>
                  </a:lnTo>
                  <a:lnTo>
                    <a:pt x="254" y="216"/>
                  </a:lnTo>
                  <a:lnTo>
                    <a:pt x="253" y="216"/>
                  </a:lnTo>
                  <a:lnTo>
                    <a:pt x="254" y="218"/>
                  </a:lnTo>
                  <a:lnTo>
                    <a:pt x="254" y="219"/>
                  </a:lnTo>
                  <a:lnTo>
                    <a:pt x="255" y="220"/>
                  </a:lnTo>
                  <a:lnTo>
                    <a:pt x="255" y="221"/>
                  </a:lnTo>
                  <a:lnTo>
                    <a:pt x="255" y="222"/>
                  </a:lnTo>
                  <a:lnTo>
                    <a:pt x="254" y="222"/>
                  </a:lnTo>
                  <a:lnTo>
                    <a:pt x="254" y="223"/>
                  </a:lnTo>
                  <a:lnTo>
                    <a:pt x="253" y="224"/>
                  </a:lnTo>
                  <a:lnTo>
                    <a:pt x="251" y="225"/>
                  </a:lnTo>
                  <a:lnTo>
                    <a:pt x="250" y="226"/>
                  </a:lnTo>
                  <a:lnTo>
                    <a:pt x="248" y="224"/>
                  </a:lnTo>
                  <a:lnTo>
                    <a:pt x="245" y="221"/>
                  </a:lnTo>
                  <a:lnTo>
                    <a:pt x="243" y="218"/>
                  </a:lnTo>
                  <a:lnTo>
                    <a:pt x="240" y="214"/>
                  </a:lnTo>
                  <a:lnTo>
                    <a:pt x="237" y="211"/>
                  </a:lnTo>
                  <a:lnTo>
                    <a:pt x="234" y="208"/>
                  </a:lnTo>
                  <a:lnTo>
                    <a:pt x="231" y="207"/>
                  </a:lnTo>
                  <a:lnTo>
                    <a:pt x="228" y="206"/>
                  </a:lnTo>
                  <a:lnTo>
                    <a:pt x="225" y="207"/>
                  </a:lnTo>
                  <a:lnTo>
                    <a:pt x="220" y="209"/>
                  </a:lnTo>
                  <a:lnTo>
                    <a:pt x="220" y="210"/>
                  </a:lnTo>
                  <a:lnTo>
                    <a:pt x="220" y="210"/>
                  </a:lnTo>
                  <a:lnTo>
                    <a:pt x="220" y="211"/>
                  </a:lnTo>
                  <a:lnTo>
                    <a:pt x="220" y="212"/>
                  </a:lnTo>
                  <a:lnTo>
                    <a:pt x="220" y="212"/>
                  </a:lnTo>
                  <a:lnTo>
                    <a:pt x="220" y="213"/>
                  </a:lnTo>
                  <a:lnTo>
                    <a:pt x="220" y="213"/>
                  </a:lnTo>
                  <a:lnTo>
                    <a:pt x="219" y="213"/>
                  </a:lnTo>
                  <a:lnTo>
                    <a:pt x="219" y="214"/>
                  </a:lnTo>
                  <a:lnTo>
                    <a:pt x="218" y="214"/>
                  </a:lnTo>
                  <a:lnTo>
                    <a:pt x="217" y="211"/>
                  </a:lnTo>
                  <a:lnTo>
                    <a:pt x="216" y="209"/>
                  </a:lnTo>
                  <a:lnTo>
                    <a:pt x="215" y="206"/>
                  </a:lnTo>
                  <a:lnTo>
                    <a:pt x="214" y="204"/>
                  </a:lnTo>
                  <a:lnTo>
                    <a:pt x="212" y="200"/>
                  </a:lnTo>
                  <a:lnTo>
                    <a:pt x="211" y="197"/>
                  </a:lnTo>
                  <a:lnTo>
                    <a:pt x="208" y="195"/>
                  </a:lnTo>
                  <a:lnTo>
                    <a:pt x="207" y="192"/>
                  </a:lnTo>
                  <a:lnTo>
                    <a:pt x="206" y="189"/>
                  </a:lnTo>
                  <a:lnTo>
                    <a:pt x="205" y="185"/>
                  </a:lnTo>
                  <a:lnTo>
                    <a:pt x="210" y="190"/>
                  </a:lnTo>
                  <a:lnTo>
                    <a:pt x="211" y="189"/>
                  </a:lnTo>
                  <a:lnTo>
                    <a:pt x="212" y="189"/>
                  </a:lnTo>
                  <a:lnTo>
                    <a:pt x="213" y="187"/>
                  </a:lnTo>
                  <a:lnTo>
                    <a:pt x="214" y="186"/>
                  </a:lnTo>
                  <a:lnTo>
                    <a:pt x="214" y="184"/>
                  </a:lnTo>
                  <a:lnTo>
                    <a:pt x="215" y="183"/>
                  </a:lnTo>
                  <a:lnTo>
                    <a:pt x="215" y="182"/>
                  </a:lnTo>
                  <a:lnTo>
                    <a:pt x="215" y="180"/>
                  </a:lnTo>
                  <a:lnTo>
                    <a:pt x="215" y="179"/>
                  </a:lnTo>
                  <a:lnTo>
                    <a:pt x="215" y="177"/>
                  </a:lnTo>
                  <a:lnTo>
                    <a:pt x="216" y="178"/>
                  </a:lnTo>
                  <a:lnTo>
                    <a:pt x="216" y="179"/>
                  </a:lnTo>
                  <a:lnTo>
                    <a:pt x="216" y="180"/>
                  </a:lnTo>
                  <a:lnTo>
                    <a:pt x="217" y="181"/>
                  </a:lnTo>
                  <a:lnTo>
                    <a:pt x="217" y="182"/>
                  </a:lnTo>
                  <a:lnTo>
                    <a:pt x="217" y="183"/>
                  </a:lnTo>
                  <a:lnTo>
                    <a:pt x="217" y="184"/>
                  </a:lnTo>
                  <a:lnTo>
                    <a:pt x="217" y="185"/>
                  </a:lnTo>
                  <a:lnTo>
                    <a:pt x="217" y="186"/>
                  </a:lnTo>
                  <a:lnTo>
                    <a:pt x="218" y="187"/>
                  </a:lnTo>
                  <a:lnTo>
                    <a:pt x="221" y="183"/>
                  </a:lnTo>
                  <a:lnTo>
                    <a:pt x="223" y="182"/>
                  </a:lnTo>
                  <a:lnTo>
                    <a:pt x="226" y="182"/>
                  </a:lnTo>
                  <a:lnTo>
                    <a:pt x="229" y="183"/>
                  </a:lnTo>
                  <a:lnTo>
                    <a:pt x="231" y="185"/>
                  </a:lnTo>
                  <a:lnTo>
                    <a:pt x="234" y="187"/>
                  </a:lnTo>
                  <a:lnTo>
                    <a:pt x="236" y="190"/>
                  </a:lnTo>
                  <a:lnTo>
                    <a:pt x="240" y="192"/>
                  </a:lnTo>
                  <a:lnTo>
                    <a:pt x="243" y="194"/>
                  </a:lnTo>
                  <a:lnTo>
                    <a:pt x="245" y="195"/>
                  </a:lnTo>
                  <a:lnTo>
                    <a:pt x="247" y="192"/>
                  </a:lnTo>
                  <a:lnTo>
                    <a:pt x="248" y="189"/>
                  </a:lnTo>
                  <a:lnTo>
                    <a:pt x="249" y="185"/>
                  </a:lnTo>
                  <a:lnTo>
                    <a:pt x="250" y="182"/>
                  </a:lnTo>
                  <a:lnTo>
                    <a:pt x="251" y="179"/>
                  </a:lnTo>
                  <a:lnTo>
                    <a:pt x="253" y="176"/>
                  </a:lnTo>
                  <a:lnTo>
                    <a:pt x="254" y="171"/>
                  </a:lnTo>
                  <a:lnTo>
                    <a:pt x="254" y="168"/>
                  </a:lnTo>
                  <a:lnTo>
                    <a:pt x="254" y="164"/>
                  </a:lnTo>
                  <a:lnTo>
                    <a:pt x="253" y="158"/>
                  </a:lnTo>
                  <a:lnTo>
                    <a:pt x="253" y="160"/>
                  </a:lnTo>
                  <a:lnTo>
                    <a:pt x="251" y="160"/>
                  </a:lnTo>
                  <a:lnTo>
                    <a:pt x="249" y="161"/>
                  </a:lnTo>
                  <a:lnTo>
                    <a:pt x="248" y="162"/>
                  </a:lnTo>
                  <a:lnTo>
                    <a:pt x="246" y="163"/>
                  </a:lnTo>
                  <a:lnTo>
                    <a:pt x="245" y="164"/>
                  </a:lnTo>
                  <a:lnTo>
                    <a:pt x="244" y="165"/>
                  </a:lnTo>
                  <a:lnTo>
                    <a:pt x="243" y="167"/>
                  </a:lnTo>
                  <a:lnTo>
                    <a:pt x="243" y="169"/>
                  </a:lnTo>
                  <a:lnTo>
                    <a:pt x="244" y="171"/>
                  </a:lnTo>
                  <a:lnTo>
                    <a:pt x="244" y="170"/>
                  </a:lnTo>
                  <a:lnTo>
                    <a:pt x="244" y="169"/>
                  </a:lnTo>
                  <a:lnTo>
                    <a:pt x="244" y="168"/>
                  </a:lnTo>
                  <a:lnTo>
                    <a:pt x="244" y="167"/>
                  </a:lnTo>
                  <a:lnTo>
                    <a:pt x="244" y="166"/>
                  </a:lnTo>
                  <a:lnTo>
                    <a:pt x="244" y="166"/>
                  </a:lnTo>
                  <a:lnTo>
                    <a:pt x="244" y="165"/>
                  </a:lnTo>
                  <a:lnTo>
                    <a:pt x="244" y="164"/>
                  </a:lnTo>
                  <a:lnTo>
                    <a:pt x="245" y="163"/>
                  </a:lnTo>
                  <a:lnTo>
                    <a:pt x="245" y="163"/>
                  </a:lnTo>
                  <a:lnTo>
                    <a:pt x="244" y="161"/>
                  </a:lnTo>
                  <a:lnTo>
                    <a:pt x="243" y="161"/>
                  </a:lnTo>
                  <a:lnTo>
                    <a:pt x="242" y="162"/>
                  </a:lnTo>
                  <a:lnTo>
                    <a:pt x="241" y="162"/>
                  </a:lnTo>
                  <a:lnTo>
                    <a:pt x="240" y="163"/>
                  </a:lnTo>
                  <a:lnTo>
                    <a:pt x="240" y="164"/>
                  </a:lnTo>
                  <a:lnTo>
                    <a:pt x="239" y="165"/>
                  </a:lnTo>
                  <a:lnTo>
                    <a:pt x="239" y="166"/>
                  </a:lnTo>
                  <a:lnTo>
                    <a:pt x="237" y="167"/>
                  </a:lnTo>
                  <a:lnTo>
                    <a:pt x="237" y="168"/>
                  </a:lnTo>
                  <a:lnTo>
                    <a:pt x="236" y="169"/>
                  </a:lnTo>
                  <a:lnTo>
                    <a:pt x="237" y="171"/>
                  </a:lnTo>
                  <a:lnTo>
                    <a:pt x="239" y="171"/>
                  </a:lnTo>
                  <a:lnTo>
                    <a:pt x="239" y="171"/>
                  </a:lnTo>
                  <a:lnTo>
                    <a:pt x="239" y="171"/>
                  </a:lnTo>
                  <a:lnTo>
                    <a:pt x="237" y="172"/>
                  </a:lnTo>
                  <a:lnTo>
                    <a:pt x="237" y="172"/>
                  </a:lnTo>
                  <a:lnTo>
                    <a:pt x="236" y="173"/>
                  </a:lnTo>
                  <a:lnTo>
                    <a:pt x="236" y="175"/>
                  </a:lnTo>
                  <a:lnTo>
                    <a:pt x="236" y="177"/>
                  </a:lnTo>
                  <a:lnTo>
                    <a:pt x="236" y="178"/>
                  </a:lnTo>
                  <a:lnTo>
                    <a:pt x="236" y="178"/>
                  </a:lnTo>
                  <a:lnTo>
                    <a:pt x="236" y="178"/>
                  </a:lnTo>
                  <a:lnTo>
                    <a:pt x="236" y="178"/>
                  </a:lnTo>
                  <a:lnTo>
                    <a:pt x="236" y="177"/>
                  </a:lnTo>
                  <a:lnTo>
                    <a:pt x="236" y="177"/>
                  </a:lnTo>
                  <a:lnTo>
                    <a:pt x="236" y="177"/>
                  </a:lnTo>
                  <a:lnTo>
                    <a:pt x="236" y="177"/>
                  </a:lnTo>
                  <a:lnTo>
                    <a:pt x="235" y="176"/>
                  </a:lnTo>
                  <a:lnTo>
                    <a:pt x="235" y="176"/>
                  </a:lnTo>
                  <a:lnTo>
                    <a:pt x="235" y="176"/>
                  </a:lnTo>
                  <a:lnTo>
                    <a:pt x="235" y="176"/>
                  </a:lnTo>
                  <a:lnTo>
                    <a:pt x="234" y="176"/>
                  </a:lnTo>
                  <a:lnTo>
                    <a:pt x="234" y="176"/>
                  </a:lnTo>
                  <a:lnTo>
                    <a:pt x="233" y="177"/>
                  </a:lnTo>
                  <a:lnTo>
                    <a:pt x="233" y="177"/>
                  </a:lnTo>
                  <a:lnTo>
                    <a:pt x="233" y="178"/>
                  </a:lnTo>
                  <a:lnTo>
                    <a:pt x="233" y="178"/>
                  </a:lnTo>
                  <a:lnTo>
                    <a:pt x="233" y="179"/>
                  </a:lnTo>
                  <a:lnTo>
                    <a:pt x="233" y="179"/>
                  </a:lnTo>
                  <a:lnTo>
                    <a:pt x="233" y="180"/>
                  </a:lnTo>
                  <a:lnTo>
                    <a:pt x="233" y="181"/>
                  </a:lnTo>
                  <a:lnTo>
                    <a:pt x="232" y="179"/>
                  </a:lnTo>
                  <a:lnTo>
                    <a:pt x="230" y="179"/>
                  </a:lnTo>
                  <a:lnTo>
                    <a:pt x="229" y="178"/>
                  </a:lnTo>
                  <a:lnTo>
                    <a:pt x="227" y="177"/>
                  </a:lnTo>
                  <a:lnTo>
                    <a:pt x="226" y="177"/>
                  </a:lnTo>
                  <a:lnTo>
                    <a:pt x="223" y="176"/>
                  </a:lnTo>
                  <a:lnTo>
                    <a:pt x="222" y="175"/>
                  </a:lnTo>
                  <a:lnTo>
                    <a:pt x="221" y="173"/>
                  </a:lnTo>
                  <a:lnTo>
                    <a:pt x="221" y="171"/>
                  </a:lnTo>
                  <a:lnTo>
                    <a:pt x="222" y="169"/>
                  </a:lnTo>
                  <a:lnTo>
                    <a:pt x="225" y="168"/>
                  </a:lnTo>
                  <a:lnTo>
                    <a:pt x="227" y="166"/>
                  </a:lnTo>
                  <a:lnTo>
                    <a:pt x="230" y="165"/>
                  </a:lnTo>
                  <a:lnTo>
                    <a:pt x="232" y="164"/>
                  </a:lnTo>
                  <a:lnTo>
                    <a:pt x="235" y="163"/>
                  </a:lnTo>
                  <a:lnTo>
                    <a:pt x="237" y="162"/>
                  </a:lnTo>
                  <a:lnTo>
                    <a:pt x="240" y="162"/>
                  </a:lnTo>
                  <a:lnTo>
                    <a:pt x="243" y="162"/>
                  </a:lnTo>
                  <a:lnTo>
                    <a:pt x="245" y="162"/>
                  </a:lnTo>
                  <a:lnTo>
                    <a:pt x="247" y="163"/>
                  </a:lnTo>
                  <a:lnTo>
                    <a:pt x="248" y="161"/>
                  </a:lnTo>
                  <a:lnTo>
                    <a:pt x="249" y="158"/>
                  </a:lnTo>
                  <a:lnTo>
                    <a:pt x="250" y="157"/>
                  </a:lnTo>
                  <a:lnTo>
                    <a:pt x="251" y="156"/>
                  </a:lnTo>
                  <a:lnTo>
                    <a:pt x="253" y="156"/>
                  </a:lnTo>
                  <a:lnTo>
                    <a:pt x="255" y="155"/>
                  </a:lnTo>
                  <a:lnTo>
                    <a:pt x="256" y="155"/>
                  </a:lnTo>
                  <a:lnTo>
                    <a:pt x="257" y="154"/>
                  </a:lnTo>
                  <a:lnTo>
                    <a:pt x="259" y="153"/>
                  </a:lnTo>
                  <a:lnTo>
                    <a:pt x="260" y="151"/>
                  </a:lnTo>
                  <a:lnTo>
                    <a:pt x="260" y="151"/>
                  </a:lnTo>
                  <a:lnTo>
                    <a:pt x="259" y="151"/>
                  </a:lnTo>
                  <a:lnTo>
                    <a:pt x="259" y="151"/>
                  </a:lnTo>
                  <a:lnTo>
                    <a:pt x="259" y="150"/>
                  </a:lnTo>
                  <a:lnTo>
                    <a:pt x="259" y="150"/>
                  </a:lnTo>
                  <a:lnTo>
                    <a:pt x="258" y="150"/>
                  </a:lnTo>
                  <a:lnTo>
                    <a:pt x="258" y="150"/>
                  </a:lnTo>
                  <a:lnTo>
                    <a:pt x="257" y="150"/>
                  </a:lnTo>
                  <a:lnTo>
                    <a:pt x="257" y="150"/>
                  </a:lnTo>
                  <a:lnTo>
                    <a:pt x="256" y="150"/>
                  </a:lnTo>
                  <a:lnTo>
                    <a:pt x="260" y="146"/>
                  </a:lnTo>
                  <a:lnTo>
                    <a:pt x="260" y="147"/>
                  </a:lnTo>
                  <a:lnTo>
                    <a:pt x="261" y="147"/>
                  </a:lnTo>
                  <a:lnTo>
                    <a:pt x="261" y="147"/>
                  </a:lnTo>
                  <a:lnTo>
                    <a:pt x="261" y="147"/>
                  </a:lnTo>
                  <a:lnTo>
                    <a:pt x="262" y="148"/>
                  </a:lnTo>
                  <a:lnTo>
                    <a:pt x="262" y="148"/>
                  </a:lnTo>
                  <a:lnTo>
                    <a:pt x="262" y="148"/>
                  </a:lnTo>
                  <a:lnTo>
                    <a:pt x="263" y="148"/>
                  </a:lnTo>
                  <a:lnTo>
                    <a:pt x="263" y="148"/>
                  </a:lnTo>
                  <a:lnTo>
                    <a:pt x="263" y="148"/>
                  </a:lnTo>
                  <a:lnTo>
                    <a:pt x="268" y="144"/>
                  </a:lnTo>
                  <a:lnTo>
                    <a:pt x="265" y="146"/>
                  </a:lnTo>
                  <a:lnTo>
                    <a:pt x="264" y="143"/>
                  </a:lnTo>
                  <a:lnTo>
                    <a:pt x="265" y="142"/>
                  </a:lnTo>
                  <a:lnTo>
                    <a:pt x="268" y="144"/>
                  </a:lnTo>
                  <a:lnTo>
                    <a:pt x="269" y="141"/>
                  </a:lnTo>
                  <a:lnTo>
                    <a:pt x="270" y="138"/>
                  </a:lnTo>
                  <a:lnTo>
                    <a:pt x="270" y="136"/>
                  </a:lnTo>
                  <a:lnTo>
                    <a:pt x="270" y="134"/>
                  </a:lnTo>
                  <a:lnTo>
                    <a:pt x="270" y="132"/>
                  </a:lnTo>
                  <a:lnTo>
                    <a:pt x="271" y="129"/>
                  </a:lnTo>
                  <a:lnTo>
                    <a:pt x="271" y="127"/>
                  </a:lnTo>
                  <a:lnTo>
                    <a:pt x="272" y="125"/>
                  </a:lnTo>
                  <a:lnTo>
                    <a:pt x="274" y="123"/>
                  </a:lnTo>
                  <a:lnTo>
                    <a:pt x="276" y="121"/>
                  </a:lnTo>
                  <a:lnTo>
                    <a:pt x="275" y="121"/>
                  </a:lnTo>
                  <a:lnTo>
                    <a:pt x="275" y="121"/>
                  </a:lnTo>
                  <a:lnTo>
                    <a:pt x="274" y="120"/>
                  </a:lnTo>
                  <a:lnTo>
                    <a:pt x="273" y="120"/>
                  </a:lnTo>
                  <a:lnTo>
                    <a:pt x="272" y="120"/>
                  </a:lnTo>
                  <a:lnTo>
                    <a:pt x="271" y="120"/>
                  </a:lnTo>
                  <a:lnTo>
                    <a:pt x="270" y="120"/>
                  </a:lnTo>
                  <a:lnTo>
                    <a:pt x="269" y="120"/>
                  </a:lnTo>
                  <a:lnTo>
                    <a:pt x="269" y="121"/>
                  </a:lnTo>
                  <a:lnTo>
                    <a:pt x="268" y="123"/>
                  </a:lnTo>
                  <a:lnTo>
                    <a:pt x="269" y="123"/>
                  </a:lnTo>
                  <a:lnTo>
                    <a:pt x="269" y="123"/>
                  </a:lnTo>
                  <a:lnTo>
                    <a:pt x="268" y="123"/>
                  </a:lnTo>
                  <a:lnTo>
                    <a:pt x="268" y="123"/>
                  </a:lnTo>
                  <a:lnTo>
                    <a:pt x="267" y="123"/>
                  </a:lnTo>
                  <a:lnTo>
                    <a:pt x="265" y="122"/>
                  </a:lnTo>
                  <a:lnTo>
                    <a:pt x="265" y="121"/>
                  </a:lnTo>
                  <a:lnTo>
                    <a:pt x="264" y="120"/>
                  </a:lnTo>
                  <a:lnTo>
                    <a:pt x="264" y="119"/>
                  </a:lnTo>
                  <a:lnTo>
                    <a:pt x="265" y="118"/>
                  </a:lnTo>
                  <a:lnTo>
                    <a:pt x="265" y="116"/>
                  </a:lnTo>
                  <a:lnTo>
                    <a:pt x="267" y="115"/>
                  </a:lnTo>
                  <a:lnTo>
                    <a:pt x="269" y="116"/>
                  </a:lnTo>
                  <a:lnTo>
                    <a:pt x="270" y="118"/>
                  </a:lnTo>
                  <a:lnTo>
                    <a:pt x="272" y="119"/>
                  </a:lnTo>
                  <a:lnTo>
                    <a:pt x="274" y="119"/>
                  </a:lnTo>
                  <a:lnTo>
                    <a:pt x="275" y="119"/>
                  </a:lnTo>
                  <a:lnTo>
                    <a:pt x="276" y="118"/>
                  </a:lnTo>
                  <a:lnTo>
                    <a:pt x="276" y="115"/>
                  </a:lnTo>
                  <a:lnTo>
                    <a:pt x="276" y="112"/>
                  </a:lnTo>
                  <a:lnTo>
                    <a:pt x="265" y="105"/>
                  </a:lnTo>
                  <a:lnTo>
                    <a:pt x="262" y="108"/>
                  </a:lnTo>
                  <a:lnTo>
                    <a:pt x="259" y="111"/>
                  </a:lnTo>
                  <a:lnTo>
                    <a:pt x="257" y="114"/>
                  </a:lnTo>
                  <a:lnTo>
                    <a:pt x="255" y="119"/>
                  </a:lnTo>
                  <a:lnTo>
                    <a:pt x="254" y="123"/>
                  </a:lnTo>
                  <a:lnTo>
                    <a:pt x="251" y="126"/>
                  </a:lnTo>
                  <a:lnTo>
                    <a:pt x="250" y="130"/>
                  </a:lnTo>
                  <a:lnTo>
                    <a:pt x="249" y="135"/>
                  </a:lnTo>
                  <a:lnTo>
                    <a:pt x="248" y="139"/>
                  </a:lnTo>
                  <a:lnTo>
                    <a:pt x="247" y="142"/>
                  </a:lnTo>
                  <a:lnTo>
                    <a:pt x="246" y="141"/>
                  </a:lnTo>
                  <a:lnTo>
                    <a:pt x="245" y="141"/>
                  </a:lnTo>
                  <a:lnTo>
                    <a:pt x="244" y="140"/>
                  </a:lnTo>
                  <a:lnTo>
                    <a:pt x="243" y="140"/>
                  </a:lnTo>
                  <a:lnTo>
                    <a:pt x="242" y="139"/>
                  </a:lnTo>
                  <a:lnTo>
                    <a:pt x="241" y="139"/>
                  </a:lnTo>
                  <a:lnTo>
                    <a:pt x="240" y="138"/>
                  </a:lnTo>
                  <a:lnTo>
                    <a:pt x="239" y="138"/>
                  </a:lnTo>
                  <a:lnTo>
                    <a:pt x="236" y="137"/>
                  </a:lnTo>
                  <a:lnTo>
                    <a:pt x="235" y="137"/>
                  </a:lnTo>
                  <a:lnTo>
                    <a:pt x="235" y="138"/>
                  </a:lnTo>
                  <a:lnTo>
                    <a:pt x="235" y="139"/>
                  </a:lnTo>
                  <a:lnTo>
                    <a:pt x="234" y="140"/>
                  </a:lnTo>
                  <a:lnTo>
                    <a:pt x="234" y="141"/>
                  </a:lnTo>
                  <a:lnTo>
                    <a:pt x="234" y="142"/>
                  </a:lnTo>
                  <a:lnTo>
                    <a:pt x="234" y="143"/>
                  </a:lnTo>
                  <a:lnTo>
                    <a:pt x="235" y="143"/>
                  </a:lnTo>
                  <a:lnTo>
                    <a:pt x="235" y="144"/>
                  </a:lnTo>
                  <a:lnTo>
                    <a:pt x="235" y="146"/>
                  </a:lnTo>
                  <a:lnTo>
                    <a:pt x="236" y="146"/>
                  </a:lnTo>
                  <a:lnTo>
                    <a:pt x="235" y="149"/>
                  </a:lnTo>
                  <a:lnTo>
                    <a:pt x="234" y="150"/>
                  </a:lnTo>
                  <a:lnTo>
                    <a:pt x="233" y="150"/>
                  </a:lnTo>
                  <a:lnTo>
                    <a:pt x="232" y="150"/>
                  </a:lnTo>
                  <a:lnTo>
                    <a:pt x="231" y="150"/>
                  </a:lnTo>
                  <a:lnTo>
                    <a:pt x="230" y="150"/>
                  </a:lnTo>
                  <a:lnTo>
                    <a:pt x="229" y="150"/>
                  </a:lnTo>
                  <a:lnTo>
                    <a:pt x="228" y="151"/>
                  </a:lnTo>
                  <a:lnTo>
                    <a:pt x="227" y="153"/>
                  </a:lnTo>
                  <a:lnTo>
                    <a:pt x="226" y="157"/>
                  </a:lnTo>
                  <a:lnTo>
                    <a:pt x="226" y="157"/>
                  </a:lnTo>
                  <a:lnTo>
                    <a:pt x="225" y="157"/>
                  </a:lnTo>
                  <a:lnTo>
                    <a:pt x="225" y="157"/>
                  </a:lnTo>
                  <a:lnTo>
                    <a:pt x="223" y="157"/>
                  </a:lnTo>
                  <a:lnTo>
                    <a:pt x="223" y="157"/>
                  </a:lnTo>
                  <a:lnTo>
                    <a:pt x="223" y="157"/>
                  </a:lnTo>
                  <a:lnTo>
                    <a:pt x="222" y="158"/>
                  </a:lnTo>
                  <a:lnTo>
                    <a:pt x="222" y="158"/>
                  </a:lnTo>
                  <a:lnTo>
                    <a:pt x="222" y="158"/>
                  </a:lnTo>
                  <a:lnTo>
                    <a:pt x="222" y="158"/>
                  </a:lnTo>
                  <a:lnTo>
                    <a:pt x="222" y="158"/>
                  </a:lnTo>
                  <a:lnTo>
                    <a:pt x="222" y="157"/>
                  </a:lnTo>
                  <a:lnTo>
                    <a:pt x="222" y="156"/>
                  </a:lnTo>
                  <a:lnTo>
                    <a:pt x="222" y="156"/>
                  </a:lnTo>
                  <a:lnTo>
                    <a:pt x="222" y="155"/>
                  </a:lnTo>
                  <a:lnTo>
                    <a:pt x="221" y="155"/>
                  </a:lnTo>
                  <a:lnTo>
                    <a:pt x="221" y="154"/>
                  </a:lnTo>
                  <a:lnTo>
                    <a:pt x="221" y="154"/>
                  </a:lnTo>
                  <a:lnTo>
                    <a:pt x="220" y="154"/>
                  </a:lnTo>
                  <a:lnTo>
                    <a:pt x="220" y="153"/>
                  </a:lnTo>
                  <a:lnTo>
                    <a:pt x="219" y="154"/>
                  </a:lnTo>
                  <a:lnTo>
                    <a:pt x="218" y="154"/>
                  </a:lnTo>
                  <a:lnTo>
                    <a:pt x="217" y="155"/>
                  </a:lnTo>
                  <a:lnTo>
                    <a:pt x="216" y="155"/>
                  </a:lnTo>
                  <a:lnTo>
                    <a:pt x="215" y="156"/>
                  </a:lnTo>
                  <a:lnTo>
                    <a:pt x="214" y="157"/>
                  </a:lnTo>
                  <a:lnTo>
                    <a:pt x="213" y="157"/>
                  </a:lnTo>
                  <a:lnTo>
                    <a:pt x="212" y="158"/>
                  </a:lnTo>
                  <a:lnTo>
                    <a:pt x="211" y="160"/>
                  </a:lnTo>
                  <a:lnTo>
                    <a:pt x="210" y="161"/>
                  </a:lnTo>
                  <a:lnTo>
                    <a:pt x="210" y="161"/>
                  </a:lnTo>
                  <a:lnTo>
                    <a:pt x="211" y="162"/>
                  </a:lnTo>
                  <a:lnTo>
                    <a:pt x="211" y="162"/>
                  </a:lnTo>
                  <a:lnTo>
                    <a:pt x="211" y="163"/>
                  </a:lnTo>
                  <a:lnTo>
                    <a:pt x="211" y="163"/>
                  </a:lnTo>
                  <a:lnTo>
                    <a:pt x="211" y="164"/>
                  </a:lnTo>
                  <a:lnTo>
                    <a:pt x="211" y="164"/>
                  </a:lnTo>
                  <a:lnTo>
                    <a:pt x="211" y="165"/>
                  </a:lnTo>
                  <a:lnTo>
                    <a:pt x="211" y="166"/>
                  </a:lnTo>
                  <a:lnTo>
                    <a:pt x="211" y="166"/>
                  </a:lnTo>
                  <a:lnTo>
                    <a:pt x="211" y="167"/>
                  </a:lnTo>
                  <a:lnTo>
                    <a:pt x="210" y="167"/>
                  </a:lnTo>
                  <a:lnTo>
                    <a:pt x="211" y="167"/>
                  </a:lnTo>
                  <a:lnTo>
                    <a:pt x="211" y="166"/>
                  </a:lnTo>
                  <a:lnTo>
                    <a:pt x="211" y="166"/>
                  </a:lnTo>
                  <a:lnTo>
                    <a:pt x="211" y="164"/>
                  </a:lnTo>
                  <a:lnTo>
                    <a:pt x="212" y="163"/>
                  </a:lnTo>
                  <a:lnTo>
                    <a:pt x="211" y="162"/>
                  </a:lnTo>
                  <a:lnTo>
                    <a:pt x="211" y="161"/>
                  </a:lnTo>
                  <a:lnTo>
                    <a:pt x="210" y="161"/>
                  </a:lnTo>
                  <a:lnTo>
                    <a:pt x="200" y="168"/>
                  </a:lnTo>
                  <a:lnTo>
                    <a:pt x="201" y="168"/>
                  </a:lnTo>
                  <a:lnTo>
                    <a:pt x="201" y="168"/>
                  </a:lnTo>
                  <a:lnTo>
                    <a:pt x="202" y="169"/>
                  </a:lnTo>
                  <a:lnTo>
                    <a:pt x="203" y="169"/>
                  </a:lnTo>
                  <a:lnTo>
                    <a:pt x="203" y="170"/>
                  </a:lnTo>
                  <a:lnTo>
                    <a:pt x="203" y="170"/>
                  </a:lnTo>
                  <a:lnTo>
                    <a:pt x="204" y="171"/>
                  </a:lnTo>
                  <a:lnTo>
                    <a:pt x="204" y="171"/>
                  </a:lnTo>
                  <a:lnTo>
                    <a:pt x="204" y="172"/>
                  </a:lnTo>
                  <a:lnTo>
                    <a:pt x="204" y="173"/>
                  </a:lnTo>
                  <a:lnTo>
                    <a:pt x="202" y="176"/>
                  </a:lnTo>
                  <a:lnTo>
                    <a:pt x="201" y="173"/>
                  </a:lnTo>
                  <a:lnTo>
                    <a:pt x="199" y="171"/>
                  </a:lnTo>
                  <a:lnTo>
                    <a:pt x="198" y="167"/>
                  </a:lnTo>
                  <a:lnTo>
                    <a:pt x="196" y="163"/>
                  </a:lnTo>
                  <a:lnTo>
                    <a:pt x="192" y="158"/>
                  </a:lnTo>
                  <a:lnTo>
                    <a:pt x="190" y="154"/>
                  </a:lnTo>
                  <a:lnTo>
                    <a:pt x="187" y="151"/>
                  </a:lnTo>
                  <a:lnTo>
                    <a:pt x="184" y="149"/>
                  </a:lnTo>
                  <a:lnTo>
                    <a:pt x="180" y="148"/>
                  </a:lnTo>
                  <a:lnTo>
                    <a:pt x="177" y="148"/>
                  </a:lnTo>
                  <a:lnTo>
                    <a:pt x="178" y="152"/>
                  </a:lnTo>
                  <a:lnTo>
                    <a:pt x="179" y="155"/>
                  </a:lnTo>
                  <a:lnTo>
                    <a:pt x="182" y="160"/>
                  </a:lnTo>
                  <a:lnTo>
                    <a:pt x="184" y="163"/>
                  </a:lnTo>
                  <a:lnTo>
                    <a:pt x="186" y="167"/>
                  </a:lnTo>
                  <a:lnTo>
                    <a:pt x="188" y="171"/>
                  </a:lnTo>
                  <a:lnTo>
                    <a:pt x="190" y="175"/>
                  </a:lnTo>
                  <a:lnTo>
                    <a:pt x="193" y="179"/>
                  </a:lnTo>
                  <a:lnTo>
                    <a:pt x="196" y="183"/>
                  </a:lnTo>
                  <a:lnTo>
                    <a:pt x="197" y="187"/>
                  </a:lnTo>
                  <a:lnTo>
                    <a:pt x="199" y="185"/>
                  </a:lnTo>
                  <a:lnTo>
                    <a:pt x="199" y="190"/>
                  </a:lnTo>
                  <a:lnTo>
                    <a:pt x="199" y="194"/>
                  </a:lnTo>
                  <a:lnTo>
                    <a:pt x="200" y="197"/>
                  </a:lnTo>
                  <a:lnTo>
                    <a:pt x="202" y="201"/>
                  </a:lnTo>
                  <a:lnTo>
                    <a:pt x="204" y="205"/>
                  </a:lnTo>
                  <a:lnTo>
                    <a:pt x="206" y="209"/>
                  </a:lnTo>
                  <a:lnTo>
                    <a:pt x="208" y="212"/>
                  </a:lnTo>
                  <a:lnTo>
                    <a:pt x="211" y="216"/>
                  </a:lnTo>
                  <a:lnTo>
                    <a:pt x="213" y="220"/>
                  </a:lnTo>
                  <a:lnTo>
                    <a:pt x="215" y="223"/>
                  </a:lnTo>
                  <a:lnTo>
                    <a:pt x="211" y="229"/>
                  </a:lnTo>
                  <a:lnTo>
                    <a:pt x="207" y="236"/>
                  </a:lnTo>
                  <a:lnTo>
                    <a:pt x="205" y="242"/>
                  </a:lnTo>
                  <a:lnTo>
                    <a:pt x="202" y="249"/>
                  </a:lnTo>
                  <a:lnTo>
                    <a:pt x="199" y="255"/>
                  </a:lnTo>
                  <a:lnTo>
                    <a:pt x="196" y="261"/>
                  </a:lnTo>
                  <a:lnTo>
                    <a:pt x="191" y="266"/>
                  </a:lnTo>
                  <a:lnTo>
                    <a:pt x="187" y="270"/>
                  </a:lnTo>
                  <a:lnTo>
                    <a:pt x="182" y="273"/>
                  </a:lnTo>
                  <a:lnTo>
                    <a:pt x="175" y="276"/>
                  </a:lnTo>
                  <a:lnTo>
                    <a:pt x="177" y="278"/>
                  </a:lnTo>
                  <a:lnTo>
                    <a:pt x="176" y="279"/>
                  </a:lnTo>
                  <a:lnTo>
                    <a:pt x="176" y="279"/>
                  </a:lnTo>
                  <a:lnTo>
                    <a:pt x="175" y="279"/>
                  </a:lnTo>
                  <a:lnTo>
                    <a:pt x="174" y="279"/>
                  </a:lnTo>
                  <a:lnTo>
                    <a:pt x="173" y="279"/>
                  </a:lnTo>
                  <a:lnTo>
                    <a:pt x="173" y="279"/>
                  </a:lnTo>
                  <a:lnTo>
                    <a:pt x="172" y="280"/>
                  </a:lnTo>
                  <a:lnTo>
                    <a:pt x="172" y="280"/>
                  </a:lnTo>
                  <a:lnTo>
                    <a:pt x="172" y="282"/>
                  </a:lnTo>
                  <a:lnTo>
                    <a:pt x="172" y="283"/>
                  </a:lnTo>
                  <a:lnTo>
                    <a:pt x="172" y="283"/>
                  </a:lnTo>
                  <a:lnTo>
                    <a:pt x="172" y="282"/>
                  </a:lnTo>
                  <a:lnTo>
                    <a:pt x="172" y="282"/>
                  </a:lnTo>
                  <a:lnTo>
                    <a:pt x="171" y="282"/>
                  </a:lnTo>
                  <a:lnTo>
                    <a:pt x="171" y="281"/>
                  </a:lnTo>
                  <a:lnTo>
                    <a:pt x="171" y="281"/>
                  </a:lnTo>
                  <a:lnTo>
                    <a:pt x="171" y="281"/>
                  </a:lnTo>
                  <a:lnTo>
                    <a:pt x="170" y="280"/>
                  </a:lnTo>
                  <a:lnTo>
                    <a:pt x="170" y="280"/>
                  </a:lnTo>
                  <a:lnTo>
                    <a:pt x="170" y="280"/>
                  </a:lnTo>
                  <a:lnTo>
                    <a:pt x="165" y="285"/>
                  </a:lnTo>
                  <a:lnTo>
                    <a:pt x="164" y="287"/>
                  </a:lnTo>
                  <a:lnTo>
                    <a:pt x="163" y="289"/>
                  </a:lnTo>
                  <a:lnTo>
                    <a:pt x="161" y="291"/>
                  </a:lnTo>
                  <a:lnTo>
                    <a:pt x="160" y="293"/>
                  </a:lnTo>
                  <a:lnTo>
                    <a:pt x="159" y="295"/>
                  </a:lnTo>
                  <a:lnTo>
                    <a:pt x="159" y="297"/>
                  </a:lnTo>
                  <a:lnTo>
                    <a:pt x="158" y="299"/>
                  </a:lnTo>
                  <a:lnTo>
                    <a:pt x="159" y="303"/>
                  </a:lnTo>
                  <a:lnTo>
                    <a:pt x="160" y="305"/>
                  </a:lnTo>
                  <a:lnTo>
                    <a:pt x="162" y="307"/>
                  </a:lnTo>
                  <a:lnTo>
                    <a:pt x="115" y="323"/>
                  </a:lnTo>
                  <a:lnTo>
                    <a:pt x="116" y="320"/>
                  </a:lnTo>
                  <a:lnTo>
                    <a:pt x="116" y="316"/>
                  </a:lnTo>
                  <a:lnTo>
                    <a:pt x="117" y="313"/>
                  </a:lnTo>
                  <a:lnTo>
                    <a:pt x="118" y="310"/>
                  </a:lnTo>
                  <a:lnTo>
                    <a:pt x="119" y="307"/>
                  </a:lnTo>
                  <a:lnTo>
                    <a:pt x="119" y="303"/>
                  </a:lnTo>
                  <a:lnTo>
                    <a:pt x="119" y="299"/>
                  </a:lnTo>
                  <a:lnTo>
                    <a:pt x="118" y="296"/>
                  </a:lnTo>
                  <a:lnTo>
                    <a:pt x="115" y="293"/>
                  </a:lnTo>
                  <a:lnTo>
                    <a:pt x="112" y="291"/>
                  </a:lnTo>
                  <a:lnTo>
                    <a:pt x="108" y="289"/>
                  </a:lnTo>
                  <a:lnTo>
                    <a:pt x="104" y="289"/>
                  </a:lnTo>
                  <a:lnTo>
                    <a:pt x="101" y="289"/>
                  </a:lnTo>
                  <a:lnTo>
                    <a:pt x="97" y="289"/>
                  </a:lnTo>
                  <a:lnTo>
                    <a:pt x="93" y="290"/>
                  </a:lnTo>
                  <a:lnTo>
                    <a:pt x="89" y="290"/>
                  </a:lnTo>
                  <a:lnTo>
                    <a:pt x="86" y="291"/>
                  </a:lnTo>
                  <a:lnTo>
                    <a:pt x="83" y="291"/>
                  </a:lnTo>
                  <a:lnTo>
                    <a:pt x="78" y="291"/>
                  </a:lnTo>
                  <a:lnTo>
                    <a:pt x="75" y="291"/>
                  </a:lnTo>
                  <a:lnTo>
                    <a:pt x="75" y="293"/>
                  </a:lnTo>
                  <a:lnTo>
                    <a:pt x="75" y="293"/>
                  </a:lnTo>
                  <a:lnTo>
                    <a:pt x="74" y="293"/>
                  </a:lnTo>
                  <a:lnTo>
                    <a:pt x="74" y="293"/>
                  </a:lnTo>
                  <a:lnTo>
                    <a:pt x="74" y="292"/>
                  </a:lnTo>
                  <a:lnTo>
                    <a:pt x="74" y="291"/>
                  </a:lnTo>
                  <a:lnTo>
                    <a:pt x="74" y="290"/>
                  </a:lnTo>
                  <a:lnTo>
                    <a:pt x="73" y="289"/>
                  </a:lnTo>
                  <a:lnTo>
                    <a:pt x="72" y="287"/>
                  </a:lnTo>
                  <a:lnTo>
                    <a:pt x="70" y="289"/>
                  </a:lnTo>
                  <a:lnTo>
                    <a:pt x="67" y="289"/>
                  </a:lnTo>
                  <a:lnTo>
                    <a:pt x="64" y="287"/>
                  </a:lnTo>
                  <a:lnTo>
                    <a:pt x="63" y="285"/>
                  </a:lnTo>
                  <a:lnTo>
                    <a:pt x="63" y="283"/>
                  </a:lnTo>
                  <a:lnTo>
                    <a:pt x="63" y="281"/>
                  </a:lnTo>
                  <a:lnTo>
                    <a:pt x="63" y="280"/>
                  </a:lnTo>
                  <a:lnTo>
                    <a:pt x="64" y="278"/>
                  </a:lnTo>
                  <a:lnTo>
                    <a:pt x="65" y="276"/>
                  </a:lnTo>
                  <a:lnTo>
                    <a:pt x="65" y="273"/>
                  </a:lnTo>
                  <a:lnTo>
                    <a:pt x="65" y="271"/>
                  </a:lnTo>
                  <a:lnTo>
                    <a:pt x="64" y="268"/>
                  </a:lnTo>
                  <a:lnTo>
                    <a:pt x="68" y="269"/>
                  </a:lnTo>
                  <a:lnTo>
                    <a:pt x="70" y="270"/>
                  </a:lnTo>
                  <a:lnTo>
                    <a:pt x="72" y="271"/>
                  </a:lnTo>
                  <a:lnTo>
                    <a:pt x="74" y="272"/>
                  </a:lnTo>
                  <a:lnTo>
                    <a:pt x="77" y="272"/>
                  </a:lnTo>
                  <a:lnTo>
                    <a:pt x="79" y="272"/>
                  </a:lnTo>
                  <a:lnTo>
                    <a:pt x="83" y="272"/>
                  </a:lnTo>
                  <a:lnTo>
                    <a:pt x="85" y="271"/>
                  </a:lnTo>
                  <a:lnTo>
                    <a:pt x="87" y="270"/>
                  </a:lnTo>
                  <a:lnTo>
                    <a:pt x="88" y="268"/>
                  </a:lnTo>
                  <a:lnTo>
                    <a:pt x="96" y="263"/>
                  </a:lnTo>
                  <a:lnTo>
                    <a:pt x="101" y="256"/>
                  </a:lnTo>
                  <a:lnTo>
                    <a:pt x="103" y="249"/>
                  </a:lnTo>
                  <a:lnTo>
                    <a:pt x="103" y="240"/>
                  </a:lnTo>
                  <a:lnTo>
                    <a:pt x="102" y="232"/>
                  </a:lnTo>
                  <a:lnTo>
                    <a:pt x="101" y="222"/>
                  </a:lnTo>
                  <a:lnTo>
                    <a:pt x="99" y="212"/>
                  </a:lnTo>
                  <a:lnTo>
                    <a:pt x="98" y="204"/>
                  </a:lnTo>
                  <a:lnTo>
                    <a:pt x="98" y="194"/>
                  </a:lnTo>
                  <a:lnTo>
                    <a:pt x="100" y="185"/>
                  </a:lnTo>
                  <a:lnTo>
                    <a:pt x="100" y="185"/>
                  </a:lnTo>
                  <a:lnTo>
                    <a:pt x="101" y="184"/>
                  </a:lnTo>
                  <a:lnTo>
                    <a:pt x="101" y="184"/>
                  </a:lnTo>
                  <a:lnTo>
                    <a:pt x="102" y="184"/>
                  </a:lnTo>
                  <a:lnTo>
                    <a:pt x="103" y="184"/>
                  </a:lnTo>
                  <a:lnTo>
                    <a:pt x="103" y="185"/>
                  </a:lnTo>
                  <a:lnTo>
                    <a:pt x="104" y="185"/>
                  </a:lnTo>
                  <a:lnTo>
                    <a:pt x="104" y="184"/>
                  </a:lnTo>
                  <a:lnTo>
                    <a:pt x="104" y="183"/>
                  </a:lnTo>
                  <a:lnTo>
                    <a:pt x="105" y="182"/>
                  </a:lnTo>
                  <a:lnTo>
                    <a:pt x="104" y="181"/>
                  </a:lnTo>
                  <a:lnTo>
                    <a:pt x="103" y="180"/>
                  </a:lnTo>
                  <a:lnTo>
                    <a:pt x="103" y="180"/>
                  </a:lnTo>
                  <a:lnTo>
                    <a:pt x="104" y="181"/>
                  </a:lnTo>
                  <a:lnTo>
                    <a:pt x="105" y="181"/>
                  </a:lnTo>
                  <a:lnTo>
                    <a:pt x="105" y="181"/>
                  </a:lnTo>
                  <a:lnTo>
                    <a:pt x="106" y="182"/>
                  </a:lnTo>
                  <a:lnTo>
                    <a:pt x="107" y="182"/>
                  </a:lnTo>
                  <a:lnTo>
                    <a:pt x="108" y="181"/>
                  </a:lnTo>
                  <a:lnTo>
                    <a:pt x="108" y="181"/>
                  </a:lnTo>
                  <a:lnTo>
                    <a:pt x="107" y="179"/>
                  </a:lnTo>
                  <a:lnTo>
                    <a:pt x="106" y="177"/>
                  </a:lnTo>
                  <a:lnTo>
                    <a:pt x="105" y="176"/>
                  </a:lnTo>
                  <a:lnTo>
                    <a:pt x="103" y="173"/>
                  </a:lnTo>
                  <a:lnTo>
                    <a:pt x="102" y="171"/>
                  </a:lnTo>
                  <a:lnTo>
                    <a:pt x="100" y="170"/>
                  </a:lnTo>
                  <a:lnTo>
                    <a:pt x="98" y="169"/>
                  </a:lnTo>
                  <a:lnTo>
                    <a:pt x="97" y="168"/>
                  </a:lnTo>
                  <a:lnTo>
                    <a:pt x="94" y="168"/>
                  </a:lnTo>
                  <a:lnTo>
                    <a:pt x="92" y="168"/>
                  </a:lnTo>
                  <a:lnTo>
                    <a:pt x="87" y="171"/>
                  </a:lnTo>
                  <a:lnTo>
                    <a:pt x="87" y="170"/>
                  </a:lnTo>
                  <a:lnTo>
                    <a:pt x="86" y="168"/>
                  </a:lnTo>
                  <a:lnTo>
                    <a:pt x="85" y="167"/>
                  </a:lnTo>
                  <a:lnTo>
                    <a:pt x="84" y="165"/>
                  </a:lnTo>
                  <a:lnTo>
                    <a:pt x="83" y="164"/>
                  </a:lnTo>
                  <a:lnTo>
                    <a:pt x="82" y="163"/>
                  </a:lnTo>
                  <a:lnTo>
                    <a:pt x="79" y="162"/>
                  </a:lnTo>
                  <a:lnTo>
                    <a:pt x="78" y="161"/>
                  </a:lnTo>
                  <a:lnTo>
                    <a:pt x="76" y="160"/>
                  </a:lnTo>
                  <a:lnTo>
                    <a:pt x="74" y="158"/>
                  </a:lnTo>
                  <a:lnTo>
                    <a:pt x="73" y="158"/>
                  </a:lnTo>
                  <a:lnTo>
                    <a:pt x="72" y="160"/>
                  </a:lnTo>
                  <a:lnTo>
                    <a:pt x="72" y="160"/>
                  </a:lnTo>
                  <a:lnTo>
                    <a:pt x="71" y="161"/>
                  </a:lnTo>
                  <a:lnTo>
                    <a:pt x="70" y="161"/>
                  </a:lnTo>
                  <a:lnTo>
                    <a:pt x="70" y="162"/>
                  </a:lnTo>
                  <a:lnTo>
                    <a:pt x="69" y="162"/>
                  </a:lnTo>
                  <a:lnTo>
                    <a:pt x="68" y="163"/>
                  </a:lnTo>
                  <a:lnTo>
                    <a:pt x="68" y="164"/>
                  </a:lnTo>
                  <a:lnTo>
                    <a:pt x="67" y="164"/>
                  </a:lnTo>
                  <a:lnTo>
                    <a:pt x="67" y="167"/>
                  </a:lnTo>
                  <a:lnTo>
                    <a:pt x="65" y="171"/>
                  </a:lnTo>
                  <a:lnTo>
                    <a:pt x="65" y="175"/>
                  </a:lnTo>
                  <a:lnTo>
                    <a:pt x="64" y="178"/>
                  </a:lnTo>
                  <a:lnTo>
                    <a:pt x="63" y="180"/>
                  </a:lnTo>
                  <a:lnTo>
                    <a:pt x="62" y="183"/>
                  </a:lnTo>
                  <a:lnTo>
                    <a:pt x="61" y="186"/>
                  </a:lnTo>
                  <a:lnTo>
                    <a:pt x="59" y="190"/>
                  </a:lnTo>
                  <a:lnTo>
                    <a:pt x="58" y="193"/>
                  </a:lnTo>
                  <a:lnTo>
                    <a:pt x="56" y="196"/>
                  </a:lnTo>
                  <a:lnTo>
                    <a:pt x="56" y="203"/>
                  </a:lnTo>
                  <a:lnTo>
                    <a:pt x="55" y="204"/>
                  </a:lnTo>
                  <a:lnTo>
                    <a:pt x="54" y="204"/>
                  </a:lnTo>
                  <a:lnTo>
                    <a:pt x="53" y="204"/>
                  </a:lnTo>
                  <a:lnTo>
                    <a:pt x="53" y="204"/>
                  </a:lnTo>
                  <a:lnTo>
                    <a:pt x="51" y="203"/>
                  </a:lnTo>
                  <a:lnTo>
                    <a:pt x="51" y="201"/>
                  </a:lnTo>
                  <a:lnTo>
                    <a:pt x="51" y="201"/>
                  </a:lnTo>
                  <a:lnTo>
                    <a:pt x="50" y="200"/>
                  </a:lnTo>
                  <a:lnTo>
                    <a:pt x="49" y="201"/>
                  </a:lnTo>
                  <a:lnTo>
                    <a:pt x="48" y="203"/>
                  </a:lnTo>
                  <a:lnTo>
                    <a:pt x="48" y="209"/>
                  </a:lnTo>
                  <a:lnTo>
                    <a:pt x="46" y="209"/>
                  </a:lnTo>
                  <a:lnTo>
                    <a:pt x="45" y="209"/>
                  </a:lnTo>
                  <a:lnTo>
                    <a:pt x="43" y="209"/>
                  </a:lnTo>
                  <a:lnTo>
                    <a:pt x="41" y="208"/>
                  </a:lnTo>
                  <a:lnTo>
                    <a:pt x="39" y="208"/>
                  </a:lnTo>
                  <a:lnTo>
                    <a:pt x="38" y="207"/>
                  </a:lnTo>
                  <a:lnTo>
                    <a:pt x="35" y="206"/>
                  </a:lnTo>
                  <a:lnTo>
                    <a:pt x="34" y="205"/>
                  </a:lnTo>
                  <a:lnTo>
                    <a:pt x="33" y="204"/>
                  </a:lnTo>
                  <a:lnTo>
                    <a:pt x="32" y="203"/>
                  </a:lnTo>
                  <a:lnTo>
                    <a:pt x="29" y="203"/>
                  </a:lnTo>
                  <a:lnTo>
                    <a:pt x="30" y="200"/>
                  </a:lnTo>
                  <a:lnTo>
                    <a:pt x="28" y="198"/>
                  </a:lnTo>
                  <a:lnTo>
                    <a:pt x="26" y="197"/>
                  </a:lnTo>
                  <a:lnTo>
                    <a:pt x="24" y="196"/>
                  </a:lnTo>
                  <a:lnTo>
                    <a:pt x="21" y="196"/>
                  </a:lnTo>
                  <a:lnTo>
                    <a:pt x="19" y="196"/>
                  </a:lnTo>
                  <a:lnTo>
                    <a:pt x="17" y="196"/>
                  </a:lnTo>
                  <a:lnTo>
                    <a:pt x="15" y="196"/>
                  </a:lnTo>
                  <a:lnTo>
                    <a:pt x="12" y="196"/>
                  </a:lnTo>
                  <a:lnTo>
                    <a:pt x="10" y="196"/>
                  </a:lnTo>
                  <a:lnTo>
                    <a:pt x="7" y="195"/>
                  </a:lnTo>
                  <a:lnTo>
                    <a:pt x="7" y="194"/>
                  </a:lnTo>
                  <a:lnTo>
                    <a:pt x="7" y="192"/>
                  </a:lnTo>
                  <a:lnTo>
                    <a:pt x="7" y="191"/>
                  </a:lnTo>
                  <a:lnTo>
                    <a:pt x="7" y="190"/>
                  </a:lnTo>
                  <a:lnTo>
                    <a:pt x="7" y="187"/>
                  </a:lnTo>
                  <a:lnTo>
                    <a:pt x="6" y="186"/>
                  </a:lnTo>
                  <a:lnTo>
                    <a:pt x="6" y="184"/>
                  </a:lnTo>
                  <a:lnTo>
                    <a:pt x="5" y="183"/>
                  </a:lnTo>
                  <a:lnTo>
                    <a:pt x="4" y="182"/>
                  </a:lnTo>
                  <a:lnTo>
                    <a:pt x="3" y="181"/>
                  </a:lnTo>
                  <a:lnTo>
                    <a:pt x="0" y="181"/>
                  </a:lnTo>
                  <a:lnTo>
                    <a:pt x="0" y="178"/>
                  </a:lnTo>
                  <a:lnTo>
                    <a:pt x="1" y="176"/>
                  </a:lnTo>
                  <a:lnTo>
                    <a:pt x="1" y="173"/>
                  </a:lnTo>
                  <a:lnTo>
                    <a:pt x="2" y="171"/>
                  </a:lnTo>
                  <a:lnTo>
                    <a:pt x="4" y="170"/>
                  </a:lnTo>
                  <a:lnTo>
                    <a:pt x="5" y="168"/>
                  </a:lnTo>
                  <a:lnTo>
                    <a:pt x="6" y="166"/>
                  </a:lnTo>
                  <a:lnTo>
                    <a:pt x="8" y="164"/>
                  </a:lnTo>
                  <a:lnTo>
                    <a:pt x="10" y="162"/>
                  </a:lnTo>
                  <a:lnTo>
                    <a:pt x="11" y="161"/>
                  </a:lnTo>
                  <a:lnTo>
                    <a:pt x="10" y="158"/>
                  </a:lnTo>
                  <a:lnTo>
                    <a:pt x="11" y="158"/>
                  </a:lnTo>
                  <a:lnTo>
                    <a:pt x="13" y="157"/>
                  </a:lnTo>
                  <a:lnTo>
                    <a:pt x="14" y="157"/>
                  </a:lnTo>
                  <a:lnTo>
                    <a:pt x="14" y="157"/>
                  </a:lnTo>
                  <a:lnTo>
                    <a:pt x="15" y="157"/>
                  </a:lnTo>
                  <a:lnTo>
                    <a:pt x="16" y="157"/>
                  </a:lnTo>
                  <a:lnTo>
                    <a:pt x="16" y="156"/>
                  </a:lnTo>
                  <a:lnTo>
                    <a:pt x="17" y="156"/>
                  </a:lnTo>
                  <a:lnTo>
                    <a:pt x="18" y="155"/>
                  </a:lnTo>
                  <a:lnTo>
                    <a:pt x="19" y="153"/>
                  </a:lnTo>
                  <a:lnTo>
                    <a:pt x="16" y="157"/>
                  </a:lnTo>
                  <a:lnTo>
                    <a:pt x="17" y="157"/>
                  </a:lnTo>
                  <a:lnTo>
                    <a:pt x="18" y="158"/>
                  </a:lnTo>
                  <a:lnTo>
                    <a:pt x="19" y="158"/>
                  </a:lnTo>
                  <a:lnTo>
                    <a:pt x="20" y="160"/>
                  </a:lnTo>
                  <a:lnTo>
                    <a:pt x="21" y="160"/>
                  </a:lnTo>
                  <a:lnTo>
                    <a:pt x="22" y="160"/>
                  </a:lnTo>
                  <a:lnTo>
                    <a:pt x="24" y="161"/>
                  </a:lnTo>
                  <a:lnTo>
                    <a:pt x="25" y="161"/>
                  </a:lnTo>
                  <a:lnTo>
                    <a:pt x="26" y="161"/>
                  </a:lnTo>
                  <a:lnTo>
                    <a:pt x="27" y="161"/>
                  </a:lnTo>
                  <a:lnTo>
                    <a:pt x="27" y="153"/>
                  </a:lnTo>
                  <a:lnTo>
                    <a:pt x="28" y="154"/>
                  </a:lnTo>
                  <a:lnTo>
                    <a:pt x="29" y="154"/>
                  </a:lnTo>
                  <a:lnTo>
                    <a:pt x="30" y="154"/>
                  </a:lnTo>
                  <a:lnTo>
                    <a:pt x="31" y="155"/>
                  </a:lnTo>
                  <a:lnTo>
                    <a:pt x="31" y="156"/>
                  </a:lnTo>
                  <a:lnTo>
                    <a:pt x="32" y="156"/>
                  </a:lnTo>
                  <a:lnTo>
                    <a:pt x="33" y="157"/>
                  </a:lnTo>
                  <a:lnTo>
                    <a:pt x="34" y="157"/>
                  </a:lnTo>
                  <a:lnTo>
                    <a:pt x="35" y="158"/>
                  </a:lnTo>
                  <a:lnTo>
                    <a:pt x="36" y="158"/>
                  </a:lnTo>
                  <a:lnTo>
                    <a:pt x="34" y="157"/>
                  </a:lnTo>
                  <a:lnTo>
                    <a:pt x="39" y="154"/>
                  </a:lnTo>
                  <a:lnTo>
                    <a:pt x="40" y="155"/>
                  </a:lnTo>
                  <a:lnTo>
                    <a:pt x="39" y="155"/>
                  </a:lnTo>
                  <a:lnTo>
                    <a:pt x="39" y="156"/>
                  </a:lnTo>
                  <a:lnTo>
                    <a:pt x="39" y="156"/>
                  </a:lnTo>
                  <a:lnTo>
                    <a:pt x="39" y="156"/>
                  </a:lnTo>
                  <a:lnTo>
                    <a:pt x="38" y="156"/>
                  </a:lnTo>
                  <a:lnTo>
                    <a:pt x="38" y="157"/>
                  </a:lnTo>
                  <a:lnTo>
                    <a:pt x="38" y="157"/>
                  </a:lnTo>
                  <a:lnTo>
                    <a:pt x="38" y="157"/>
                  </a:lnTo>
                  <a:lnTo>
                    <a:pt x="38" y="158"/>
                  </a:lnTo>
                  <a:lnTo>
                    <a:pt x="38" y="158"/>
                  </a:lnTo>
                  <a:lnTo>
                    <a:pt x="40" y="161"/>
                  </a:lnTo>
                  <a:lnTo>
                    <a:pt x="41" y="161"/>
                  </a:lnTo>
                  <a:lnTo>
                    <a:pt x="42" y="161"/>
                  </a:lnTo>
                  <a:lnTo>
                    <a:pt x="43" y="161"/>
                  </a:lnTo>
                  <a:lnTo>
                    <a:pt x="44" y="160"/>
                  </a:lnTo>
                  <a:lnTo>
                    <a:pt x="45" y="158"/>
                  </a:lnTo>
                  <a:lnTo>
                    <a:pt x="46" y="157"/>
                  </a:lnTo>
                  <a:lnTo>
                    <a:pt x="47" y="157"/>
                  </a:lnTo>
                  <a:lnTo>
                    <a:pt x="49" y="157"/>
                  </a:lnTo>
                  <a:lnTo>
                    <a:pt x="50" y="157"/>
                  </a:lnTo>
                  <a:lnTo>
                    <a:pt x="55" y="150"/>
                  </a:lnTo>
                  <a:lnTo>
                    <a:pt x="55" y="150"/>
                  </a:lnTo>
                  <a:lnTo>
                    <a:pt x="55" y="151"/>
                  </a:lnTo>
                  <a:lnTo>
                    <a:pt x="55" y="151"/>
                  </a:lnTo>
                  <a:lnTo>
                    <a:pt x="55" y="151"/>
                  </a:lnTo>
                  <a:lnTo>
                    <a:pt x="55" y="152"/>
                  </a:lnTo>
                  <a:lnTo>
                    <a:pt x="55" y="152"/>
                  </a:lnTo>
                  <a:lnTo>
                    <a:pt x="55" y="152"/>
                  </a:lnTo>
                  <a:lnTo>
                    <a:pt x="56" y="153"/>
                  </a:lnTo>
                  <a:lnTo>
                    <a:pt x="56" y="153"/>
                  </a:lnTo>
                  <a:lnTo>
                    <a:pt x="56" y="153"/>
                  </a:lnTo>
                  <a:lnTo>
                    <a:pt x="57" y="152"/>
                  </a:lnTo>
                  <a:lnTo>
                    <a:pt x="57" y="151"/>
                  </a:lnTo>
                  <a:lnTo>
                    <a:pt x="58" y="150"/>
                  </a:lnTo>
                  <a:lnTo>
                    <a:pt x="58" y="149"/>
                  </a:lnTo>
                  <a:lnTo>
                    <a:pt x="59" y="147"/>
                  </a:lnTo>
                  <a:lnTo>
                    <a:pt x="59" y="146"/>
                  </a:lnTo>
                  <a:lnTo>
                    <a:pt x="60" y="144"/>
                  </a:lnTo>
                  <a:lnTo>
                    <a:pt x="61" y="143"/>
                  </a:lnTo>
                  <a:lnTo>
                    <a:pt x="62" y="142"/>
                  </a:lnTo>
                  <a:lnTo>
                    <a:pt x="63" y="142"/>
                  </a:lnTo>
                  <a:lnTo>
                    <a:pt x="61" y="141"/>
                  </a:lnTo>
                  <a:lnTo>
                    <a:pt x="61" y="140"/>
                  </a:lnTo>
                  <a:lnTo>
                    <a:pt x="61" y="138"/>
                  </a:lnTo>
                  <a:lnTo>
                    <a:pt x="62" y="137"/>
                  </a:lnTo>
                  <a:lnTo>
                    <a:pt x="63" y="136"/>
                  </a:lnTo>
                  <a:lnTo>
                    <a:pt x="64" y="134"/>
                  </a:lnTo>
                  <a:lnTo>
                    <a:pt x="64" y="132"/>
                  </a:lnTo>
                  <a:lnTo>
                    <a:pt x="64" y="130"/>
                  </a:lnTo>
                  <a:lnTo>
                    <a:pt x="63" y="128"/>
                  </a:lnTo>
                  <a:lnTo>
                    <a:pt x="61" y="126"/>
                  </a:lnTo>
                  <a:lnTo>
                    <a:pt x="63" y="100"/>
                  </a:lnTo>
                  <a:lnTo>
                    <a:pt x="67" y="100"/>
                  </a:lnTo>
                  <a:lnTo>
                    <a:pt x="70" y="99"/>
                  </a:lnTo>
                  <a:lnTo>
                    <a:pt x="73" y="100"/>
                  </a:lnTo>
                  <a:lnTo>
                    <a:pt x="75" y="101"/>
                  </a:lnTo>
                  <a:lnTo>
                    <a:pt x="78" y="104"/>
                  </a:lnTo>
                  <a:lnTo>
                    <a:pt x="79" y="106"/>
                  </a:lnTo>
                  <a:lnTo>
                    <a:pt x="82" y="109"/>
                  </a:lnTo>
                  <a:lnTo>
                    <a:pt x="83" y="112"/>
                  </a:lnTo>
                  <a:lnTo>
                    <a:pt x="84" y="115"/>
                  </a:lnTo>
                  <a:lnTo>
                    <a:pt x="85" y="119"/>
                  </a:lnTo>
                  <a:lnTo>
                    <a:pt x="86" y="121"/>
                  </a:lnTo>
                  <a:lnTo>
                    <a:pt x="87" y="124"/>
                  </a:lnTo>
                  <a:lnTo>
                    <a:pt x="88" y="126"/>
                  </a:lnTo>
                  <a:lnTo>
                    <a:pt x="88" y="129"/>
                  </a:lnTo>
                  <a:lnTo>
                    <a:pt x="88" y="132"/>
                  </a:lnTo>
                  <a:lnTo>
                    <a:pt x="88" y="135"/>
                  </a:lnTo>
                  <a:lnTo>
                    <a:pt x="88" y="138"/>
                  </a:lnTo>
                  <a:lnTo>
                    <a:pt x="89" y="140"/>
                  </a:lnTo>
                  <a:lnTo>
                    <a:pt x="90" y="143"/>
                  </a:lnTo>
                  <a:lnTo>
                    <a:pt x="92" y="146"/>
                  </a:lnTo>
                  <a:lnTo>
                    <a:pt x="96" y="146"/>
                  </a:lnTo>
                  <a:lnTo>
                    <a:pt x="99" y="146"/>
                  </a:lnTo>
                  <a:lnTo>
                    <a:pt x="104" y="146"/>
                  </a:lnTo>
                  <a:lnTo>
                    <a:pt x="108" y="146"/>
                  </a:lnTo>
                  <a:lnTo>
                    <a:pt x="113" y="146"/>
                  </a:lnTo>
                  <a:lnTo>
                    <a:pt x="118" y="144"/>
                  </a:lnTo>
                  <a:lnTo>
                    <a:pt x="122" y="143"/>
                  </a:lnTo>
                  <a:lnTo>
                    <a:pt x="127" y="141"/>
                  </a:lnTo>
                  <a:lnTo>
                    <a:pt x="130" y="138"/>
                  </a:lnTo>
                  <a:lnTo>
                    <a:pt x="133" y="133"/>
                  </a:lnTo>
                  <a:lnTo>
                    <a:pt x="135" y="136"/>
                  </a:lnTo>
                  <a:lnTo>
                    <a:pt x="139" y="132"/>
                  </a:lnTo>
                  <a:lnTo>
                    <a:pt x="137" y="133"/>
                  </a:lnTo>
                  <a:lnTo>
                    <a:pt x="135" y="130"/>
                  </a:lnTo>
                  <a:lnTo>
                    <a:pt x="137" y="130"/>
                  </a:lnTo>
                  <a:lnTo>
                    <a:pt x="139" y="132"/>
                  </a:lnTo>
                  <a:lnTo>
                    <a:pt x="146" y="119"/>
                  </a:lnTo>
                  <a:lnTo>
                    <a:pt x="149" y="122"/>
                  </a:lnTo>
                  <a:lnTo>
                    <a:pt x="153" y="124"/>
                  </a:lnTo>
                  <a:lnTo>
                    <a:pt x="155" y="126"/>
                  </a:lnTo>
                  <a:lnTo>
                    <a:pt x="157" y="128"/>
                  </a:lnTo>
                  <a:lnTo>
                    <a:pt x="159" y="129"/>
                  </a:lnTo>
                  <a:lnTo>
                    <a:pt x="161" y="132"/>
                  </a:lnTo>
                  <a:lnTo>
                    <a:pt x="162" y="134"/>
                  </a:lnTo>
                  <a:lnTo>
                    <a:pt x="164" y="137"/>
                  </a:lnTo>
                  <a:lnTo>
                    <a:pt x="165" y="140"/>
                  </a:lnTo>
                  <a:lnTo>
                    <a:pt x="165" y="144"/>
                  </a:lnTo>
                  <a:lnTo>
                    <a:pt x="167" y="146"/>
                  </a:lnTo>
                  <a:lnTo>
                    <a:pt x="168" y="146"/>
                  </a:lnTo>
                  <a:lnTo>
                    <a:pt x="168" y="146"/>
                  </a:lnTo>
                  <a:lnTo>
                    <a:pt x="169" y="146"/>
                  </a:lnTo>
                  <a:lnTo>
                    <a:pt x="170" y="146"/>
                  </a:lnTo>
                  <a:lnTo>
                    <a:pt x="171" y="144"/>
                  </a:lnTo>
                  <a:lnTo>
                    <a:pt x="171" y="144"/>
                  </a:lnTo>
                  <a:lnTo>
                    <a:pt x="172" y="143"/>
                  </a:lnTo>
                  <a:lnTo>
                    <a:pt x="173" y="142"/>
                  </a:lnTo>
                  <a:lnTo>
                    <a:pt x="173" y="142"/>
                  </a:lnTo>
                  <a:lnTo>
                    <a:pt x="173" y="139"/>
                  </a:lnTo>
                  <a:lnTo>
                    <a:pt x="172" y="136"/>
                  </a:lnTo>
                  <a:lnTo>
                    <a:pt x="170" y="133"/>
                  </a:lnTo>
                  <a:lnTo>
                    <a:pt x="168" y="128"/>
                  </a:lnTo>
                  <a:lnTo>
                    <a:pt x="165" y="125"/>
                  </a:lnTo>
                  <a:lnTo>
                    <a:pt x="162" y="121"/>
                  </a:lnTo>
                  <a:lnTo>
                    <a:pt x="159" y="118"/>
                  </a:lnTo>
                  <a:lnTo>
                    <a:pt x="156" y="114"/>
                  </a:lnTo>
                  <a:lnTo>
                    <a:pt x="153" y="111"/>
                  </a:lnTo>
                  <a:lnTo>
                    <a:pt x="150" y="110"/>
                  </a:lnTo>
                  <a:lnTo>
                    <a:pt x="153" y="104"/>
                  </a:lnTo>
                  <a:lnTo>
                    <a:pt x="157" y="97"/>
                  </a:lnTo>
                  <a:lnTo>
                    <a:pt x="161" y="92"/>
                  </a:lnTo>
                  <a:lnTo>
                    <a:pt x="167" y="85"/>
                  </a:lnTo>
                  <a:lnTo>
                    <a:pt x="172" y="78"/>
                  </a:lnTo>
                  <a:lnTo>
                    <a:pt x="176" y="71"/>
                  </a:lnTo>
                  <a:lnTo>
                    <a:pt x="179" y="64"/>
                  </a:lnTo>
                  <a:lnTo>
                    <a:pt x="182" y="55"/>
                  </a:lnTo>
                  <a:lnTo>
                    <a:pt x="183" y="46"/>
                  </a:lnTo>
                  <a:lnTo>
                    <a:pt x="180" y="36"/>
                  </a:lnTo>
                  <a:lnTo>
                    <a:pt x="182" y="33"/>
                  </a:lnTo>
                  <a:lnTo>
                    <a:pt x="183" y="30"/>
                  </a:lnTo>
                  <a:lnTo>
                    <a:pt x="185" y="27"/>
                  </a:lnTo>
                  <a:lnTo>
                    <a:pt x="186" y="24"/>
                  </a:lnTo>
                  <a:lnTo>
                    <a:pt x="188" y="21"/>
                  </a:lnTo>
                  <a:lnTo>
                    <a:pt x="189" y="18"/>
                  </a:lnTo>
                  <a:lnTo>
                    <a:pt x="189" y="15"/>
                  </a:lnTo>
                  <a:lnTo>
                    <a:pt x="189" y="12"/>
                  </a:lnTo>
                  <a:lnTo>
                    <a:pt x="187" y="9"/>
                  </a:lnTo>
                  <a:lnTo>
                    <a:pt x="184" y="7"/>
                  </a:lnTo>
                  <a:lnTo>
                    <a:pt x="196" y="1"/>
                  </a:lnTo>
                  <a:lnTo>
                    <a:pt x="196" y="1"/>
                  </a:lnTo>
                  <a:lnTo>
                    <a:pt x="194" y="1"/>
                  </a:lnTo>
                  <a:close/>
                </a:path>
              </a:pathLst>
            </a:custGeom>
            <a:solidFill>
              <a:srgbClr val="FF9933"/>
            </a:solidFill>
            <a:ln w="9525">
              <a:noFill/>
              <a:round/>
              <a:headEnd/>
              <a:tailEnd/>
            </a:ln>
          </p:spPr>
          <p:txBody>
            <a:bodyPr/>
            <a:lstStyle/>
            <a:p>
              <a:endParaRPr lang="en-US"/>
            </a:p>
          </p:txBody>
        </p:sp>
        <p:sp>
          <p:nvSpPr>
            <p:cNvPr id="477271" name="Freeform 87"/>
            <p:cNvSpPr>
              <a:spLocks/>
            </p:cNvSpPr>
            <p:nvPr/>
          </p:nvSpPr>
          <p:spPr bwMode="auto">
            <a:xfrm>
              <a:off x="2150" y="3079"/>
              <a:ext cx="547" cy="309"/>
            </a:xfrm>
            <a:custGeom>
              <a:avLst/>
              <a:gdLst/>
              <a:ahLst/>
              <a:cxnLst>
                <a:cxn ang="0">
                  <a:pos x="120" y="71"/>
                </a:cxn>
                <a:cxn ang="0">
                  <a:pos x="140" y="102"/>
                </a:cxn>
                <a:cxn ang="0">
                  <a:pos x="132" y="113"/>
                </a:cxn>
                <a:cxn ang="0">
                  <a:pos x="129" y="124"/>
                </a:cxn>
                <a:cxn ang="0">
                  <a:pos x="123" y="157"/>
                </a:cxn>
                <a:cxn ang="0">
                  <a:pos x="147" y="166"/>
                </a:cxn>
                <a:cxn ang="0">
                  <a:pos x="137" y="156"/>
                </a:cxn>
                <a:cxn ang="0">
                  <a:pos x="147" y="115"/>
                </a:cxn>
                <a:cxn ang="0">
                  <a:pos x="164" y="108"/>
                </a:cxn>
                <a:cxn ang="0">
                  <a:pos x="168" y="96"/>
                </a:cxn>
                <a:cxn ang="0">
                  <a:pos x="132" y="53"/>
                </a:cxn>
                <a:cxn ang="0">
                  <a:pos x="137" y="56"/>
                </a:cxn>
                <a:cxn ang="0">
                  <a:pos x="155" y="49"/>
                </a:cxn>
                <a:cxn ang="0">
                  <a:pos x="240" y="43"/>
                </a:cxn>
                <a:cxn ang="0">
                  <a:pos x="336" y="121"/>
                </a:cxn>
                <a:cxn ang="0">
                  <a:pos x="416" y="115"/>
                </a:cxn>
                <a:cxn ang="0">
                  <a:pos x="455" y="78"/>
                </a:cxn>
                <a:cxn ang="0">
                  <a:pos x="499" y="22"/>
                </a:cxn>
                <a:cxn ang="0">
                  <a:pos x="534" y="57"/>
                </a:cxn>
                <a:cxn ang="0">
                  <a:pos x="536" y="170"/>
                </a:cxn>
                <a:cxn ang="0">
                  <a:pos x="466" y="228"/>
                </a:cxn>
                <a:cxn ang="0">
                  <a:pos x="441" y="280"/>
                </a:cxn>
                <a:cxn ang="0">
                  <a:pos x="423" y="303"/>
                </a:cxn>
                <a:cxn ang="0">
                  <a:pos x="386" y="194"/>
                </a:cxn>
                <a:cxn ang="0">
                  <a:pos x="279" y="143"/>
                </a:cxn>
                <a:cxn ang="0">
                  <a:pos x="239" y="152"/>
                </a:cxn>
                <a:cxn ang="0">
                  <a:pos x="222" y="190"/>
                </a:cxn>
                <a:cxn ang="0">
                  <a:pos x="217" y="212"/>
                </a:cxn>
                <a:cxn ang="0">
                  <a:pos x="204" y="242"/>
                </a:cxn>
                <a:cxn ang="0">
                  <a:pos x="185" y="253"/>
                </a:cxn>
                <a:cxn ang="0">
                  <a:pos x="130" y="255"/>
                </a:cxn>
                <a:cxn ang="0">
                  <a:pos x="106" y="205"/>
                </a:cxn>
                <a:cxn ang="0">
                  <a:pos x="90" y="303"/>
                </a:cxn>
                <a:cxn ang="0">
                  <a:pos x="44" y="199"/>
                </a:cxn>
                <a:cxn ang="0">
                  <a:pos x="3" y="199"/>
                </a:cxn>
                <a:cxn ang="0">
                  <a:pos x="22" y="152"/>
                </a:cxn>
                <a:cxn ang="0">
                  <a:pos x="62" y="184"/>
                </a:cxn>
                <a:cxn ang="0">
                  <a:pos x="62" y="143"/>
                </a:cxn>
                <a:cxn ang="0">
                  <a:pos x="71" y="142"/>
                </a:cxn>
                <a:cxn ang="0">
                  <a:pos x="83" y="128"/>
                </a:cxn>
                <a:cxn ang="0">
                  <a:pos x="79" y="149"/>
                </a:cxn>
                <a:cxn ang="0">
                  <a:pos x="102" y="197"/>
                </a:cxn>
                <a:cxn ang="0">
                  <a:pos x="125" y="183"/>
                </a:cxn>
                <a:cxn ang="0">
                  <a:pos x="143" y="215"/>
                </a:cxn>
                <a:cxn ang="0">
                  <a:pos x="156" y="237"/>
                </a:cxn>
                <a:cxn ang="0">
                  <a:pos x="158" y="224"/>
                </a:cxn>
                <a:cxn ang="0">
                  <a:pos x="158" y="206"/>
                </a:cxn>
                <a:cxn ang="0">
                  <a:pos x="161" y="197"/>
                </a:cxn>
                <a:cxn ang="0">
                  <a:pos x="165" y="179"/>
                </a:cxn>
                <a:cxn ang="0">
                  <a:pos x="170" y="181"/>
                </a:cxn>
                <a:cxn ang="0">
                  <a:pos x="169" y="168"/>
                </a:cxn>
                <a:cxn ang="0">
                  <a:pos x="157" y="162"/>
                </a:cxn>
                <a:cxn ang="0">
                  <a:pos x="153" y="168"/>
                </a:cxn>
                <a:cxn ang="0">
                  <a:pos x="154" y="188"/>
                </a:cxn>
                <a:cxn ang="0">
                  <a:pos x="123" y="166"/>
                </a:cxn>
                <a:cxn ang="0">
                  <a:pos x="108" y="181"/>
                </a:cxn>
                <a:cxn ang="0">
                  <a:pos x="98" y="180"/>
                </a:cxn>
                <a:cxn ang="0">
                  <a:pos x="92" y="176"/>
                </a:cxn>
                <a:cxn ang="0">
                  <a:pos x="94" y="153"/>
                </a:cxn>
                <a:cxn ang="0">
                  <a:pos x="98" y="136"/>
                </a:cxn>
                <a:cxn ang="0">
                  <a:pos x="104" y="123"/>
                </a:cxn>
                <a:cxn ang="0">
                  <a:pos x="111" y="119"/>
                </a:cxn>
                <a:cxn ang="0">
                  <a:pos x="87" y="45"/>
                </a:cxn>
              </a:cxnLst>
              <a:rect l="0" t="0" r="r" b="b"/>
              <a:pathLst>
                <a:path w="547" h="309">
                  <a:moveTo>
                    <a:pt x="85" y="25"/>
                  </a:moveTo>
                  <a:lnTo>
                    <a:pt x="87" y="30"/>
                  </a:lnTo>
                  <a:lnTo>
                    <a:pt x="89" y="36"/>
                  </a:lnTo>
                  <a:lnTo>
                    <a:pt x="91" y="41"/>
                  </a:lnTo>
                  <a:lnTo>
                    <a:pt x="93" y="46"/>
                  </a:lnTo>
                  <a:lnTo>
                    <a:pt x="94" y="52"/>
                  </a:lnTo>
                  <a:lnTo>
                    <a:pt x="97" y="57"/>
                  </a:lnTo>
                  <a:lnTo>
                    <a:pt x="99" y="64"/>
                  </a:lnTo>
                  <a:lnTo>
                    <a:pt x="100" y="69"/>
                  </a:lnTo>
                  <a:lnTo>
                    <a:pt x="102" y="74"/>
                  </a:lnTo>
                  <a:lnTo>
                    <a:pt x="103" y="80"/>
                  </a:lnTo>
                  <a:lnTo>
                    <a:pt x="111" y="83"/>
                  </a:lnTo>
                  <a:lnTo>
                    <a:pt x="110" y="80"/>
                  </a:lnTo>
                  <a:lnTo>
                    <a:pt x="111" y="78"/>
                  </a:lnTo>
                  <a:lnTo>
                    <a:pt x="111" y="76"/>
                  </a:lnTo>
                  <a:lnTo>
                    <a:pt x="113" y="74"/>
                  </a:lnTo>
                  <a:lnTo>
                    <a:pt x="114" y="74"/>
                  </a:lnTo>
                  <a:lnTo>
                    <a:pt x="116" y="73"/>
                  </a:lnTo>
                  <a:lnTo>
                    <a:pt x="118" y="72"/>
                  </a:lnTo>
                  <a:lnTo>
                    <a:pt x="120" y="71"/>
                  </a:lnTo>
                  <a:lnTo>
                    <a:pt x="121" y="69"/>
                  </a:lnTo>
                  <a:lnTo>
                    <a:pt x="123" y="67"/>
                  </a:lnTo>
                  <a:lnTo>
                    <a:pt x="122" y="69"/>
                  </a:lnTo>
                  <a:lnTo>
                    <a:pt x="122" y="71"/>
                  </a:lnTo>
                  <a:lnTo>
                    <a:pt x="123" y="72"/>
                  </a:lnTo>
                  <a:lnTo>
                    <a:pt x="123" y="73"/>
                  </a:lnTo>
                  <a:lnTo>
                    <a:pt x="125" y="74"/>
                  </a:lnTo>
                  <a:lnTo>
                    <a:pt x="126" y="74"/>
                  </a:lnTo>
                  <a:lnTo>
                    <a:pt x="128" y="74"/>
                  </a:lnTo>
                  <a:lnTo>
                    <a:pt x="129" y="74"/>
                  </a:lnTo>
                  <a:lnTo>
                    <a:pt x="131" y="76"/>
                  </a:lnTo>
                  <a:lnTo>
                    <a:pt x="132" y="76"/>
                  </a:lnTo>
                  <a:lnTo>
                    <a:pt x="161" y="98"/>
                  </a:lnTo>
                  <a:lnTo>
                    <a:pt x="157" y="100"/>
                  </a:lnTo>
                  <a:lnTo>
                    <a:pt x="154" y="102"/>
                  </a:lnTo>
                  <a:lnTo>
                    <a:pt x="150" y="103"/>
                  </a:lnTo>
                  <a:lnTo>
                    <a:pt x="147" y="103"/>
                  </a:lnTo>
                  <a:lnTo>
                    <a:pt x="144" y="102"/>
                  </a:lnTo>
                  <a:lnTo>
                    <a:pt x="142" y="102"/>
                  </a:lnTo>
                  <a:lnTo>
                    <a:pt x="140" y="102"/>
                  </a:lnTo>
                  <a:lnTo>
                    <a:pt x="136" y="102"/>
                  </a:lnTo>
                  <a:lnTo>
                    <a:pt x="134" y="103"/>
                  </a:lnTo>
                  <a:lnTo>
                    <a:pt x="131" y="107"/>
                  </a:lnTo>
                  <a:lnTo>
                    <a:pt x="131" y="108"/>
                  </a:lnTo>
                  <a:lnTo>
                    <a:pt x="131" y="108"/>
                  </a:lnTo>
                  <a:lnTo>
                    <a:pt x="132" y="108"/>
                  </a:lnTo>
                  <a:lnTo>
                    <a:pt x="132" y="108"/>
                  </a:lnTo>
                  <a:lnTo>
                    <a:pt x="133" y="109"/>
                  </a:lnTo>
                  <a:lnTo>
                    <a:pt x="133" y="109"/>
                  </a:lnTo>
                  <a:lnTo>
                    <a:pt x="134" y="109"/>
                  </a:lnTo>
                  <a:lnTo>
                    <a:pt x="134" y="109"/>
                  </a:lnTo>
                  <a:lnTo>
                    <a:pt x="135" y="108"/>
                  </a:lnTo>
                  <a:lnTo>
                    <a:pt x="135" y="108"/>
                  </a:lnTo>
                  <a:lnTo>
                    <a:pt x="135" y="109"/>
                  </a:lnTo>
                  <a:lnTo>
                    <a:pt x="134" y="110"/>
                  </a:lnTo>
                  <a:lnTo>
                    <a:pt x="134" y="110"/>
                  </a:lnTo>
                  <a:lnTo>
                    <a:pt x="133" y="111"/>
                  </a:lnTo>
                  <a:lnTo>
                    <a:pt x="133" y="112"/>
                  </a:lnTo>
                  <a:lnTo>
                    <a:pt x="132" y="112"/>
                  </a:lnTo>
                  <a:lnTo>
                    <a:pt x="132" y="113"/>
                  </a:lnTo>
                  <a:lnTo>
                    <a:pt x="132" y="114"/>
                  </a:lnTo>
                  <a:lnTo>
                    <a:pt x="132" y="115"/>
                  </a:lnTo>
                  <a:lnTo>
                    <a:pt x="132" y="115"/>
                  </a:lnTo>
                  <a:lnTo>
                    <a:pt x="132" y="115"/>
                  </a:lnTo>
                  <a:lnTo>
                    <a:pt x="132" y="115"/>
                  </a:lnTo>
                  <a:lnTo>
                    <a:pt x="132" y="114"/>
                  </a:lnTo>
                  <a:lnTo>
                    <a:pt x="132" y="114"/>
                  </a:lnTo>
                  <a:lnTo>
                    <a:pt x="132" y="114"/>
                  </a:lnTo>
                  <a:lnTo>
                    <a:pt x="132" y="113"/>
                  </a:lnTo>
                  <a:lnTo>
                    <a:pt x="131" y="113"/>
                  </a:lnTo>
                  <a:lnTo>
                    <a:pt x="131" y="113"/>
                  </a:lnTo>
                  <a:lnTo>
                    <a:pt x="131" y="112"/>
                  </a:lnTo>
                  <a:lnTo>
                    <a:pt x="131" y="112"/>
                  </a:lnTo>
                  <a:lnTo>
                    <a:pt x="130" y="114"/>
                  </a:lnTo>
                  <a:lnTo>
                    <a:pt x="129" y="115"/>
                  </a:lnTo>
                  <a:lnTo>
                    <a:pt x="129" y="117"/>
                  </a:lnTo>
                  <a:lnTo>
                    <a:pt x="128" y="119"/>
                  </a:lnTo>
                  <a:lnTo>
                    <a:pt x="128" y="121"/>
                  </a:lnTo>
                  <a:lnTo>
                    <a:pt x="129" y="122"/>
                  </a:lnTo>
                  <a:lnTo>
                    <a:pt x="129" y="124"/>
                  </a:lnTo>
                  <a:lnTo>
                    <a:pt x="131" y="125"/>
                  </a:lnTo>
                  <a:lnTo>
                    <a:pt x="132" y="126"/>
                  </a:lnTo>
                  <a:lnTo>
                    <a:pt x="134" y="126"/>
                  </a:lnTo>
                  <a:lnTo>
                    <a:pt x="132" y="127"/>
                  </a:lnTo>
                  <a:lnTo>
                    <a:pt x="130" y="128"/>
                  </a:lnTo>
                  <a:lnTo>
                    <a:pt x="128" y="129"/>
                  </a:lnTo>
                  <a:lnTo>
                    <a:pt x="126" y="130"/>
                  </a:lnTo>
                  <a:lnTo>
                    <a:pt x="123" y="133"/>
                  </a:lnTo>
                  <a:lnTo>
                    <a:pt x="121" y="134"/>
                  </a:lnTo>
                  <a:lnTo>
                    <a:pt x="120" y="136"/>
                  </a:lnTo>
                  <a:lnTo>
                    <a:pt x="119" y="138"/>
                  </a:lnTo>
                  <a:lnTo>
                    <a:pt x="118" y="140"/>
                  </a:lnTo>
                  <a:lnTo>
                    <a:pt x="118" y="143"/>
                  </a:lnTo>
                  <a:lnTo>
                    <a:pt x="119" y="144"/>
                  </a:lnTo>
                  <a:lnTo>
                    <a:pt x="118" y="146"/>
                  </a:lnTo>
                  <a:lnTo>
                    <a:pt x="121" y="151"/>
                  </a:lnTo>
                  <a:lnTo>
                    <a:pt x="119" y="152"/>
                  </a:lnTo>
                  <a:lnTo>
                    <a:pt x="120" y="154"/>
                  </a:lnTo>
                  <a:lnTo>
                    <a:pt x="122" y="156"/>
                  </a:lnTo>
                  <a:lnTo>
                    <a:pt x="123" y="157"/>
                  </a:lnTo>
                  <a:lnTo>
                    <a:pt x="126" y="157"/>
                  </a:lnTo>
                  <a:lnTo>
                    <a:pt x="127" y="157"/>
                  </a:lnTo>
                  <a:lnTo>
                    <a:pt x="129" y="158"/>
                  </a:lnTo>
                  <a:lnTo>
                    <a:pt x="130" y="158"/>
                  </a:lnTo>
                  <a:lnTo>
                    <a:pt x="131" y="159"/>
                  </a:lnTo>
                  <a:lnTo>
                    <a:pt x="131" y="162"/>
                  </a:lnTo>
                  <a:lnTo>
                    <a:pt x="131" y="165"/>
                  </a:lnTo>
                  <a:lnTo>
                    <a:pt x="132" y="164"/>
                  </a:lnTo>
                  <a:lnTo>
                    <a:pt x="133" y="163"/>
                  </a:lnTo>
                  <a:lnTo>
                    <a:pt x="133" y="163"/>
                  </a:lnTo>
                  <a:lnTo>
                    <a:pt x="134" y="163"/>
                  </a:lnTo>
                  <a:lnTo>
                    <a:pt x="135" y="164"/>
                  </a:lnTo>
                  <a:lnTo>
                    <a:pt x="136" y="164"/>
                  </a:lnTo>
                  <a:lnTo>
                    <a:pt x="137" y="165"/>
                  </a:lnTo>
                  <a:lnTo>
                    <a:pt x="139" y="166"/>
                  </a:lnTo>
                  <a:lnTo>
                    <a:pt x="140" y="167"/>
                  </a:lnTo>
                  <a:lnTo>
                    <a:pt x="141" y="168"/>
                  </a:lnTo>
                  <a:lnTo>
                    <a:pt x="144" y="168"/>
                  </a:lnTo>
                  <a:lnTo>
                    <a:pt x="146" y="168"/>
                  </a:lnTo>
                  <a:lnTo>
                    <a:pt x="147" y="166"/>
                  </a:lnTo>
                  <a:lnTo>
                    <a:pt x="148" y="165"/>
                  </a:lnTo>
                  <a:lnTo>
                    <a:pt x="149" y="164"/>
                  </a:lnTo>
                  <a:lnTo>
                    <a:pt x="149" y="163"/>
                  </a:lnTo>
                  <a:lnTo>
                    <a:pt x="150" y="162"/>
                  </a:lnTo>
                  <a:lnTo>
                    <a:pt x="151" y="162"/>
                  </a:lnTo>
                  <a:lnTo>
                    <a:pt x="154" y="163"/>
                  </a:lnTo>
                  <a:lnTo>
                    <a:pt x="156" y="165"/>
                  </a:lnTo>
                  <a:lnTo>
                    <a:pt x="154" y="156"/>
                  </a:lnTo>
                  <a:lnTo>
                    <a:pt x="153" y="156"/>
                  </a:lnTo>
                  <a:lnTo>
                    <a:pt x="151" y="156"/>
                  </a:lnTo>
                  <a:lnTo>
                    <a:pt x="150" y="156"/>
                  </a:lnTo>
                  <a:lnTo>
                    <a:pt x="149" y="157"/>
                  </a:lnTo>
                  <a:lnTo>
                    <a:pt x="148" y="157"/>
                  </a:lnTo>
                  <a:lnTo>
                    <a:pt x="147" y="157"/>
                  </a:lnTo>
                  <a:lnTo>
                    <a:pt x="146" y="157"/>
                  </a:lnTo>
                  <a:lnTo>
                    <a:pt x="145" y="156"/>
                  </a:lnTo>
                  <a:lnTo>
                    <a:pt x="144" y="154"/>
                  </a:lnTo>
                  <a:lnTo>
                    <a:pt x="143" y="152"/>
                  </a:lnTo>
                  <a:lnTo>
                    <a:pt x="137" y="157"/>
                  </a:lnTo>
                  <a:lnTo>
                    <a:pt x="137" y="156"/>
                  </a:lnTo>
                  <a:lnTo>
                    <a:pt x="137" y="156"/>
                  </a:lnTo>
                  <a:lnTo>
                    <a:pt x="137" y="155"/>
                  </a:lnTo>
                  <a:lnTo>
                    <a:pt x="137" y="154"/>
                  </a:lnTo>
                  <a:lnTo>
                    <a:pt x="137" y="153"/>
                  </a:lnTo>
                  <a:lnTo>
                    <a:pt x="137" y="153"/>
                  </a:lnTo>
                  <a:lnTo>
                    <a:pt x="137" y="152"/>
                  </a:lnTo>
                  <a:lnTo>
                    <a:pt x="139" y="151"/>
                  </a:lnTo>
                  <a:lnTo>
                    <a:pt x="139" y="151"/>
                  </a:lnTo>
                  <a:lnTo>
                    <a:pt x="140" y="151"/>
                  </a:lnTo>
                  <a:lnTo>
                    <a:pt x="139" y="151"/>
                  </a:lnTo>
                  <a:lnTo>
                    <a:pt x="136" y="150"/>
                  </a:lnTo>
                  <a:lnTo>
                    <a:pt x="137" y="149"/>
                  </a:lnTo>
                  <a:lnTo>
                    <a:pt x="140" y="151"/>
                  </a:lnTo>
                  <a:lnTo>
                    <a:pt x="143" y="145"/>
                  </a:lnTo>
                  <a:lnTo>
                    <a:pt x="144" y="139"/>
                  </a:lnTo>
                  <a:lnTo>
                    <a:pt x="145" y="134"/>
                  </a:lnTo>
                  <a:lnTo>
                    <a:pt x="145" y="128"/>
                  </a:lnTo>
                  <a:lnTo>
                    <a:pt x="145" y="124"/>
                  </a:lnTo>
                  <a:lnTo>
                    <a:pt x="146" y="119"/>
                  </a:lnTo>
                  <a:lnTo>
                    <a:pt x="147" y="115"/>
                  </a:lnTo>
                  <a:lnTo>
                    <a:pt x="150" y="112"/>
                  </a:lnTo>
                  <a:lnTo>
                    <a:pt x="156" y="111"/>
                  </a:lnTo>
                  <a:lnTo>
                    <a:pt x="163" y="111"/>
                  </a:lnTo>
                  <a:lnTo>
                    <a:pt x="163" y="107"/>
                  </a:lnTo>
                  <a:lnTo>
                    <a:pt x="163" y="107"/>
                  </a:lnTo>
                  <a:lnTo>
                    <a:pt x="163" y="107"/>
                  </a:lnTo>
                  <a:lnTo>
                    <a:pt x="164" y="107"/>
                  </a:lnTo>
                  <a:lnTo>
                    <a:pt x="164" y="107"/>
                  </a:lnTo>
                  <a:lnTo>
                    <a:pt x="164" y="107"/>
                  </a:lnTo>
                  <a:lnTo>
                    <a:pt x="165" y="107"/>
                  </a:lnTo>
                  <a:lnTo>
                    <a:pt x="165" y="108"/>
                  </a:lnTo>
                  <a:lnTo>
                    <a:pt x="165" y="108"/>
                  </a:lnTo>
                  <a:lnTo>
                    <a:pt x="166" y="108"/>
                  </a:lnTo>
                  <a:lnTo>
                    <a:pt x="166" y="108"/>
                  </a:lnTo>
                  <a:lnTo>
                    <a:pt x="169" y="107"/>
                  </a:lnTo>
                  <a:lnTo>
                    <a:pt x="168" y="107"/>
                  </a:lnTo>
                  <a:lnTo>
                    <a:pt x="166" y="107"/>
                  </a:lnTo>
                  <a:lnTo>
                    <a:pt x="165" y="108"/>
                  </a:lnTo>
                  <a:lnTo>
                    <a:pt x="165" y="108"/>
                  </a:lnTo>
                  <a:lnTo>
                    <a:pt x="164" y="108"/>
                  </a:lnTo>
                  <a:lnTo>
                    <a:pt x="163" y="109"/>
                  </a:lnTo>
                  <a:lnTo>
                    <a:pt x="163" y="109"/>
                  </a:lnTo>
                  <a:lnTo>
                    <a:pt x="162" y="110"/>
                  </a:lnTo>
                  <a:lnTo>
                    <a:pt x="162" y="111"/>
                  </a:lnTo>
                  <a:lnTo>
                    <a:pt x="161" y="112"/>
                  </a:lnTo>
                  <a:lnTo>
                    <a:pt x="162" y="112"/>
                  </a:lnTo>
                  <a:lnTo>
                    <a:pt x="163" y="113"/>
                  </a:lnTo>
                  <a:lnTo>
                    <a:pt x="164" y="114"/>
                  </a:lnTo>
                  <a:lnTo>
                    <a:pt x="165" y="114"/>
                  </a:lnTo>
                  <a:lnTo>
                    <a:pt x="165" y="115"/>
                  </a:lnTo>
                  <a:lnTo>
                    <a:pt x="166" y="115"/>
                  </a:lnTo>
                  <a:lnTo>
                    <a:pt x="168" y="115"/>
                  </a:lnTo>
                  <a:lnTo>
                    <a:pt x="169" y="114"/>
                  </a:lnTo>
                  <a:lnTo>
                    <a:pt x="170" y="113"/>
                  </a:lnTo>
                  <a:lnTo>
                    <a:pt x="171" y="112"/>
                  </a:lnTo>
                  <a:lnTo>
                    <a:pt x="169" y="114"/>
                  </a:lnTo>
                  <a:lnTo>
                    <a:pt x="180" y="114"/>
                  </a:lnTo>
                  <a:lnTo>
                    <a:pt x="177" y="108"/>
                  </a:lnTo>
                  <a:lnTo>
                    <a:pt x="173" y="102"/>
                  </a:lnTo>
                  <a:lnTo>
                    <a:pt x="168" y="96"/>
                  </a:lnTo>
                  <a:lnTo>
                    <a:pt x="161" y="92"/>
                  </a:lnTo>
                  <a:lnTo>
                    <a:pt x="155" y="86"/>
                  </a:lnTo>
                  <a:lnTo>
                    <a:pt x="147" y="82"/>
                  </a:lnTo>
                  <a:lnTo>
                    <a:pt x="141" y="77"/>
                  </a:lnTo>
                  <a:lnTo>
                    <a:pt x="135" y="71"/>
                  </a:lnTo>
                  <a:lnTo>
                    <a:pt x="130" y="66"/>
                  </a:lnTo>
                  <a:lnTo>
                    <a:pt x="126" y="60"/>
                  </a:lnTo>
                  <a:lnTo>
                    <a:pt x="123" y="62"/>
                  </a:lnTo>
                  <a:lnTo>
                    <a:pt x="122" y="62"/>
                  </a:lnTo>
                  <a:lnTo>
                    <a:pt x="123" y="62"/>
                  </a:lnTo>
                  <a:lnTo>
                    <a:pt x="125" y="62"/>
                  </a:lnTo>
                  <a:lnTo>
                    <a:pt x="126" y="60"/>
                  </a:lnTo>
                  <a:lnTo>
                    <a:pt x="128" y="59"/>
                  </a:lnTo>
                  <a:lnTo>
                    <a:pt x="129" y="57"/>
                  </a:lnTo>
                  <a:lnTo>
                    <a:pt x="131" y="56"/>
                  </a:lnTo>
                  <a:lnTo>
                    <a:pt x="132" y="55"/>
                  </a:lnTo>
                  <a:lnTo>
                    <a:pt x="132" y="54"/>
                  </a:lnTo>
                  <a:lnTo>
                    <a:pt x="132" y="54"/>
                  </a:lnTo>
                  <a:lnTo>
                    <a:pt x="132" y="53"/>
                  </a:lnTo>
                  <a:lnTo>
                    <a:pt x="132" y="53"/>
                  </a:lnTo>
                  <a:lnTo>
                    <a:pt x="132" y="53"/>
                  </a:lnTo>
                  <a:lnTo>
                    <a:pt x="132" y="52"/>
                  </a:lnTo>
                  <a:lnTo>
                    <a:pt x="132" y="52"/>
                  </a:lnTo>
                  <a:lnTo>
                    <a:pt x="131" y="52"/>
                  </a:lnTo>
                  <a:lnTo>
                    <a:pt x="131" y="52"/>
                  </a:lnTo>
                  <a:lnTo>
                    <a:pt x="131" y="51"/>
                  </a:lnTo>
                  <a:lnTo>
                    <a:pt x="131" y="51"/>
                  </a:lnTo>
                  <a:lnTo>
                    <a:pt x="132" y="53"/>
                  </a:lnTo>
                  <a:lnTo>
                    <a:pt x="135" y="49"/>
                  </a:lnTo>
                  <a:lnTo>
                    <a:pt x="134" y="48"/>
                  </a:lnTo>
                  <a:lnTo>
                    <a:pt x="140" y="48"/>
                  </a:lnTo>
                  <a:lnTo>
                    <a:pt x="139" y="49"/>
                  </a:lnTo>
                  <a:lnTo>
                    <a:pt x="139" y="50"/>
                  </a:lnTo>
                  <a:lnTo>
                    <a:pt x="139" y="51"/>
                  </a:lnTo>
                  <a:lnTo>
                    <a:pt x="140" y="52"/>
                  </a:lnTo>
                  <a:lnTo>
                    <a:pt x="140" y="53"/>
                  </a:lnTo>
                  <a:lnTo>
                    <a:pt x="140" y="54"/>
                  </a:lnTo>
                  <a:lnTo>
                    <a:pt x="140" y="55"/>
                  </a:lnTo>
                  <a:lnTo>
                    <a:pt x="139" y="55"/>
                  </a:lnTo>
                  <a:lnTo>
                    <a:pt x="137" y="56"/>
                  </a:lnTo>
                  <a:lnTo>
                    <a:pt x="135" y="56"/>
                  </a:lnTo>
                  <a:lnTo>
                    <a:pt x="136" y="57"/>
                  </a:lnTo>
                  <a:lnTo>
                    <a:pt x="136" y="57"/>
                  </a:lnTo>
                  <a:lnTo>
                    <a:pt x="137" y="57"/>
                  </a:lnTo>
                  <a:lnTo>
                    <a:pt x="137" y="58"/>
                  </a:lnTo>
                  <a:lnTo>
                    <a:pt x="139" y="58"/>
                  </a:lnTo>
                  <a:lnTo>
                    <a:pt x="139" y="58"/>
                  </a:lnTo>
                  <a:lnTo>
                    <a:pt x="140" y="58"/>
                  </a:lnTo>
                  <a:lnTo>
                    <a:pt x="140" y="58"/>
                  </a:lnTo>
                  <a:lnTo>
                    <a:pt x="141" y="58"/>
                  </a:lnTo>
                  <a:lnTo>
                    <a:pt x="141" y="58"/>
                  </a:lnTo>
                  <a:lnTo>
                    <a:pt x="141" y="69"/>
                  </a:lnTo>
                  <a:lnTo>
                    <a:pt x="146" y="70"/>
                  </a:lnTo>
                  <a:lnTo>
                    <a:pt x="149" y="70"/>
                  </a:lnTo>
                  <a:lnTo>
                    <a:pt x="151" y="68"/>
                  </a:lnTo>
                  <a:lnTo>
                    <a:pt x="153" y="65"/>
                  </a:lnTo>
                  <a:lnTo>
                    <a:pt x="154" y="62"/>
                  </a:lnTo>
                  <a:lnTo>
                    <a:pt x="154" y="57"/>
                  </a:lnTo>
                  <a:lnTo>
                    <a:pt x="154" y="53"/>
                  </a:lnTo>
                  <a:lnTo>
                    <a:pt x="155" y="49"/>
                  </a:lnTo>
                  <a:lnTo>
                    <a:pt x="156" y="44"/>
                  </a:lnTo>
                  <a:lnTo>
                    <a:pt x="158" y="42"/>
                  </a:lnTo>
                  <a:lnTo>
                    <a:pt x="161" y="37"/>
                  </a:lnTo>
                  <a:lnTo>
                    <a:pt x="164" y="31"/>
                  </a:lnTo>
                  <a:lnTo>
                    <a:pt x="168" y="27"/>
                  </a:lnTo>
                  <a:lnTo>
                    <a:pt x="171" y="23"/>
                  </a:lnTo>
                  <a:lnTo>
                    <a:pt x="175" y="19"/>
                  </a:lnTo>
                  <a:lnTo>
                    <a:pt x="178" y="15"/>
                  </a:lnTo>
                  <a:lnTo>
                    <a:pt x="183" y="12"/>
                  </a:lnTo>
                  <a:lnTo>
                    <a:pt x="186" y="8"/>
                  </a:lnTo>
                  <a:lnTo>
                    <a:pt x="190" y="3"/>
                  </a:lnTo>
                  <a:lnTo>
                    <a:pt x="193" y="0"/>
                  </a:lnTo>
                  <a:lnTo>
                    <a:pt x="193" y="2"/>
                  </a:lnTo>
                  <a:lnTo>
                    <a:pt x="233" y="2"/>
                  </a:lnTo>
                  <a:lnTo>
                    <a:pt x="239" y="9"/>
                  </a:lnTo>
                  <a:lnTo>
                    <a:pt x="241" y="16"/>
                  </a:lnTo>
                  <a:lnTo>
                    <a:pt x="242" y="23"/>
                  </a:lnTo>
                  <a:lnTo>
                    <a:pt x="242" y="29"/>
                  </a:lnTo>
                  <a:lnTo>
                    <a:pt x="241" y="37"/>
                  </a:lnTo>
                  <a:lnTo>
                    <a:pt x="240" y="43"/>
                  </a:lnTo>
                  <a:lnTo>
                    <a:pt x="239" y="51"/>
                  </a:lnTo>
                  <a:lnTo>
                    <a:pt x="237" y="58"/>
                  </a:lnTo>
                  <a:lnTo>
                    <a:pt x="236" y="66"/>
                  </a:lnTo>
                  <a:lnTo>
                    <a:pt x="236" y="74"/>
                  </a:lnTo>
                  <a:lnTo>
                    <a:pt x="243" y="80"/>
                  </a:lnTo>
                  <a:lnTo>
                    <a:pt x="249" y="85"/>
                  </a:lnTo>
                  <a:lnTo>
                    <a:pt x="257" y="90"/>
                  </a:lnTo>
                  <a:lnTo>
                    <a:pt x="263" y="93"/>
                  </a:lnTo>
                  <a:lnTo>
                    <a:pt x="271" y="97"/>
                  </a:lnTo>
                  <a:lnTo>
                    <a:pt x="278" y="100"/>
                  </a:lnTo>
                  <a:lnTo>
                    <a:pt x="286" y="103"/>
                  </a:lnTo>
                  <a:lnTo>
                    <a:pt x="292" y="107"/>
                  </a:lnTo>
                  <a:lnTo>
                    <a:pt x="300" y="110"/>
                  </a:lnTo>
                  <a:lnTo>
                    <a:pt x="306" y="114"/>
                  </a:lnTo>
                  <a:lnTo>
                    <a:pt x="311" y="115"/>
                  </a:lnTo>
                  <a:lnTo>
                    <a:pt x="315" y="116"/>
                  </a:lnTo>
                  <a:lnTo>
                    <a:pt x="320" y="117"/>
                  </a:lnTo>
                  <a:lnTo>
                    <a:pt x="326" y="119"/>
                  </a:lnTo>
                  <a:lnTo>
                    <a:pt x="331" y="120"/>
                  </a:lnTo>
                  <a:lnTo>
                    <a:pt x="336" y="121"/>
                  </a:lnTo>
                  <a:lnTo>
                    <a:pt x="342" y="121"/>
                  </a:lnTo>
                  <a:lnTo>
                    <a:pt x="346" y="122"/>
                  </a:lnTo>
                  <a:lnTo>
                    <a:pt x="349" y="121"/>
                  </a:lnTo>
                  <a:lnTo>
                    <a:pt x="352" y="120"/>
                  </a:lnTo>
                  <a:lnTo>
                    <a:pt x="358" y="122"/>
                  </a:lnTo>
                  <a:lnTo>
                    <a:pt x="364" y="124"/>
                  </a:lnTo>
                  <a:lnTo>
                    <a:pt x="371" y="124"/>
                  </a:lnTo>
                  <a:lnTo>
                    <a:pt x="378" y="124"/>
                  </a:lnTo>
                  <a:lnTo>
                    <a:pt x="385" y="122"/>
                  </a:lnTo>
                  <a:lnTo>
                    <a:pt x="391" y="121"/>
                  </a:lnTo>
                  <a:lnTo>
                    <a:pt x="399" y="119"/>
                  </a:lnTo>
                  <a:lnTo>
                    <a:pt x="404" y="116"/>
                  </a:lnTo>
                  <a:lnTo>
                    <a:pt x="411" y="114"/>
                  </a:lnTo>
                  <a:lnTo>
                    <a:pt x="416" y="112"/>
                  </a:lnTo>
                  <a:lnTo>
                    <a:pt x="417" y="111"/>
                  </a:lnTo>
                  <a:lnTo>
                    <a:pt x="418" y="111"/>
                  </a:lnTo>
                  <a:lnTo>
                    <a:pt x="418" y="112"/>
                  </a:lnTo>
                  <a:lnTo>
                    <a:pt x="417" y="113"/>
                  </a:lnTo>
                  <a:lnTo>
                    <a:pt x="417" y="114"/>
                  </a:lnTo>
                  <a:lnTo>
                    <a:pt x="416" y="115"/>
                  </a:lnTo>
                  <a:lnTo>
                    <a:pt x="416" y="116"/>
                  </a:lnTo>
                  <a:lnTo>
                    <a:pt x="416" y="117"/>
                  </a:lnTo>
                  <a:lnTo>
                    <a:pt x="416" y="119"/>
                  </a:lnTo>
                  <a:lnTo>
                    <a:pt x="417" y="120"/>
                  </a:lnTo>
                  <a:lnTo>
                    <a:pt x="423" y="114"/>
                  </a:lnTo>
                  <a:lnTo>
                    <a:pt x="421" y="112"/>
                  </a:lnTo>
                  <a:lnTo>
                    <a:pt x="427" y="111"/>
                  </a:lnTo>
                  <a:lnTo>
                    <a:pt x="425" y="108"/>
                  </a:lnTo>
                  <a:lnTo>
                    <a:pt x="428" y="109"/>
                  </a:lnTo>
                  <a:lnTo>
                    <a:pt x="431" y="109"/>
                  </a:lnTo>
                  <a:lnTo>
                    <a:pt x="433" y="108"/>
                  </a:lnTo>
                  <a:lnTo>
                    <a:pt x="435" y="107"/>
                  </a:lnTo>
                  <a:lnTo>
                    <a:pt x="438" y="106"/>
                  </a:lnTo>
                  <a:lnTo>
                    <a:pt x="441" y="103"/>
                  </a:lnTo>
                  <a:lnTo>
                    <a:pt x="443" y="101"/>
                  </a:lnTo>
                  <a:lnTo>
                    <a:pt x="446" y="99"/>
                  </a:lnTo>
                  <a:lnTo>
                    <a:pt x="448" y="96"/>
                  </a:lnTo>
                  <a:lnTo>
                    <a:pt x="450" y="94"/>
                  </a:lnTo>
                  <a:lnTo>
                    <a:pt x="454" y="86"/>
                  </a:lnTo>
                  <a:lnTo>
                    <a:pt x="455" y="78"/>
                  </a:lnTo>
                  <a:lnTo>
                    <a:pt x="454" y="69"/>
                  </a:lnTo>
                  <a:lnTo>
                    <a:pt x="451" y="60"/>
                  </a:lnTo>
                  <a:lnTo>
                    <a:pt x="450" y="52"/>
                  </a:lnTo>
                  <a:lnTo>
                    <a:pt x="449" y="43"/>
                  </a:lnTo>
                  <a:lnTo>
                    <a:pt x="450" y="36"/>
                  </a:lnTo>
                  <a:lnTo>
                    <a:pt x="454" y="30"/>
                  </a:lnTo>
                  <a:lnTo>
                    <a:pt x="461" y="25"/>
                  </a:lnTo>
                  <a:lnTo>
                    <a:pt x="472" y="22"/>
                  </a:lnTo>
                  <a:lnTo>
                    <a:pt x="474" y="22"/>
                  </a:lnTo>
                  <a:lnTo>
                    <a:pt x="477" y="22"/>
                  </a:lnTo>
                  <a:lnTo>
                    <a:pt x="479" y="22"/>
                  </a:lnTo>
                  <a:lnTo>
                    <a:pt x="483" y="22"/>
                  </a:lnTo>
                  <a:lnTo>
                    <a:pt x="486" y="22"/>
                  </a:lnTo>
                  <a:lnTo>
                    <a:pt x="488" y="22"/>
                  </a:lnTo>
                  <a:lnTo>
                    <a:pt x="490" y="22"/>
                  </a:lnTo>
                  <a:lnTo>
                    <a:pt x="493" y="23"/>
                  </a:lnTo>
                  <a:lnTo>
                    <a:pt x="495" y="24"/>
                  </a:lnTo>
                  <a:lnTo>
                    <a:pt x="497" y="25"/>
                  </a:lnTo>
                  <a:lnTo>
                    <a:pt x="498" y="23"/>
                  </a:lnTo>
                  <a:lnTo>
                    <a:pt x="499" y="22"/>
                  </a:lnTo>
                  <a:lnTo>
                    <a:pt x="499" y="22"/>
                  </a:lnTo>
                  <a:lnTo>
                    <a:pt x="499" y="23"/>
                  </a:lnTo>
                  <a:lnTo>
                    <a:pt x="500" y="25"/>
                  </a:lnTo>
                  <a:lnTo>
                    <a:pt x="501" y="26"/>
                  </a:lnTo>
                  <a:lnTo>
                    <a:pt x="501" y="27"/>
                  </a:lnTo>
                  <a:lnTo>
                    <a:pt x="502" y="28"/>
                  </a:lnTo>
                  <a:lnTo>
                    <a:pt x="503" y="28"/>
                  </a:lnTo>
                  <a:lnTo>
                    <a:pt x="504" y="27"/>
                  </a:lnTo>
                  <a:lnTo>
                    <a:pt x="507" y="27"/>
                  </a:lnTo>
                  <a:lnTo>
                    <a:pt x="509" y="28"/>
                  </a:lnTo>
                  <a:lnTo>
                    <a:pt x="513" y="29"/>
                  </a:lnTo>
                  <a:lnTo>
                    <a:pt x="515" y="31"/>
                  </a:lnTo>
                  <a:lnTo>
                    <a:pt x="518" y="34"/>
                  </a:lnTo>
                  <a:lnTo>
                    <a:pt x="520" y="35"/>
                  </a:lnTo>
                  <a:lnTo>
                    <a:pt x="523" y="37"/>
                  </a:lnTo>
                  <a:lnTo>
                    <a:pt x="527" y="39"/>
                  </a:lnTo>
                  <a:lnTo>
                    <a:pt x="529" y="41"/>
                  </a:lnTo>
                  <a:lnTo>
                    <a:pt x="532" y="42"/>
                  </a:lnTo>
                  <a:lnTo>
                    <a:pt x="534" y="50"/>
                  </a:lnTo>
                  <a:lnTo>
                    <a:pt x="534" y="57"/>
                  </a:lnTo>
                  <a:lnTo>
                    <a:pt x="532" y="64"/>
                  </a:lnTo>
                  <a:lnTo>
                    <a:pt x="529" y="70"/>
                  </a:lnTo>
                  <a:lnTo>
                    <a:pt x="526" y="76"/>
                  </a:lnTo>
                  <a:lnTo>
                    <a:pt x="521" y="81"/>
                  </a:lnTo>
                  <a:lnTo>
                    <a:pt x="518" y="87"/>
                  </a:lnTo>
                  <a:lnTo>
                    <a:pt x="514" y="93"/>
                  </a:lnTo>
                  <a:lnTo>
                    <a:pt x="512" y="99"/>
                  </a:lnTo>
                  <a:lnTo>
                    <a:pt x="509" y="107"/>
                  </a:lnTo>
                  <a:lnTo>
                    <a:pt x="511" y="114"/>
                  </a:lnTo>
                  <a:lnTo>
                    <a:pt x="509" y="122"/>
                  </a:lnTo>
                  <a:lnTo>
                    <a:pt x="509" y="129"/>
                  </a:lnTo>
                  <a:lnTo>
                    <a:pt x="509" y="137"/>
                  </a:lnTo>
                  <a:lnTo>
                    <a:pt x="511" y="144"/>
                  </a:lnTo>
                  <a:lnTo>
                    <a:pt x="512" y="152"/>
                  </a:lnTo>
                  <a:lnTo>
                    <a:pt x="515" y="157"/>
                  </a:lnTo>
                  <a:lnTo>
                    <a:pt x="519" y="163"/>
                  </a:lnTo>
                  <a:lnTo>
                    <a:pt x="526" y="167"/>
                  </a:lnTo>
                  <a:lnTo>
                    <a:pt x="533" y="170"/>
                  </a:lnTo>
                  <a:lnTo>
                    <a:pt x="535" y="170"/>
                  </a:lnTo>
                  <a:lnTo>
                    <a:pt x="536" y="170"/>
                  </a:lnTo>
                  <a:lnTo>
                    <a:pt x="538" y="170"/>
                  </a:lnTo>
                  <a:lnTo>
                    <a:pt x="541" y="170"/>
                  </a:lnTo>
                  <a:lnTo>
                    <a:pt x="542" y="170"/>
                  </a:lnTo>
                  <a:lnTo>
                    <a:pt x="544" y="170"/>
                  </a:lnTo>
                  <a:lnTo>
                    <a:pt x="545" y="170"/>
                  </a:lnTo>
                  <a:lnTo>
                    <a:pt x="545" y="171"/>
                  </a:lnTo>
                  <a:lnTo>
                    <a:pt x="546" y="173"/>
                  </a:lnTo>
                  <a:lnTo>
                    <a:pt x="546" y="176"/>
                  </a:lnTo>
                  <a:lnTo>
                    <a:pt x="547" y="176"/>
                  </a:lnTo>
                  <a:lnTo>
                    <a:pt x="547" y="181"/>
                  </a:lnTo>
                  <a:lnTo>
                    <a:pt x="546" y="181"/>
                  </a:lnTo>
                  <a:lnTo>
                    <a:pt x="532" y="202"/>
                  </a:lnTo>
                  <a:lnTo>
                    <a:pt x="497" y="190"/>
                  </a:lnTo>
                  <a:lnTo>
                    <a:pt x="493" y="194"/>
                  </a:lnTo>
                  <a:lnTo>
                    <a:pt x="488" y="198"/>
                  </a:lnTo>
                  <a:lnTo>
                    <a:pt x="484" y="203"/>
                  </a:lnTo>
                  <a:lnTo>
                    <a:pt x="478" y="209"/>
                  </a:lnTo>
                  <a:lnTo>
                    <a:pt x="474" y="215"/>
                  </a:lnTo>
                  <a:lnTo>
                    <a:pt x="470" y="222"/>
                  </a:lnTo>
                  <a:lnTo>
                    <a:pt x="466" y="228"/>
                  </a:lnTo>
                  <a:lnTo>
                    <a:pt x="462" y="235"/>
                  </a:lnTo>
                  <a:lnTo>
                    <a:pt x="460" y="241"/>
                  </a:lnTo>
                  <a:lnTo>
                    <a:pt x="458" y="246"/>
                  </a:lnTo>
                  <a:lnTo>
                    <a:pt x="456" y="253"/>
                  </a:lnTo>
                  <a:lnTo>
                    <a:pt x="454" y="253"/>
                  </a:lnTo>
                  <a:lnTo>
                    <a:pt x="452" y="253"/>
                  </a:lnTo>
                  <a:lnTo>
                    <a:pt x="451" y="254"/>
                  </a:lnTo>
                  <a:lnTo>
                    <a:pt x="451" y="255"/>
                  </a:lnTo>
                  <a:lnTo>
                    <a:pt x="450" y="256"/>
                  </a:lnTo>
                  <a:lnTo>
                    <a:pt x="450" y="257"/>
                  </a:lnTo>
                  <a:lnTo>
                    <a:pt x="450" y="258"/>
                  </a:lnTo>
                  <a:lnTo>
                    <a:pt x="450" y="259"/>
                  </a:lnTo>
                  <a:lnTo>
                    <a:pt x="450" y="260"/>
                  </a:lnTo>
                  <a:lnTo>
                    <a:pt x="450" y="260"/>
                  </a:lnTo>
                  <a:lnTo>
                    <a:pt x="448" y="264"/>
                  </a:lnTo>
                  <a:lnTo>
                    <a:pt x="446" y="266"/>
                  </a:lnTo>
                  <a:lnTo>
                    <a:pt x="444" y="269"/>
                  </a:lnTo>
                  <a:lnTo>
                    <a:pt x="443" y="273"/>
                  </a:lnTo>
                  <a:lnTo>
                    <a:pt x="442" y="277"/>
                  </a:lnTo>
                  <a:lnTo>
                    <a:pt x="441" y="280"/>
                  </a:lnTo>
                  <a:lnTo>
                    <a:pt x="438" y="283"/>
                  </a:lnTo>
                  <a:lnTo>
                    <a:pt x="437" y="286"/>
                  </a:lnTo>
                  <a:lnTo>
                    <a:pt x="435" y="290"/>
                  </a:lnTo>
                  <a:lnTo>
                    <a:pt x="432" y="293"/>
                  </a:lnTo>
                  <a:lnTo>
                    <a:pt x="432" y="294"/>
                  </a:lnTo>
                  <a:lnTo>
                    <a:pt x="431" y="294"/>
                  </a:lnTo>
                  <a:lnTo>
                    <a:pt x="430" y="295"/>
                  </a:lnTo>
                  <a:lnTo>
                    <a:pt x="430" y="296"/>
                  </a:lnTo>
                  <a:lnTo>
                    <a:pt x="429" y="296"/>
                  </a:lnTo>
                  <a:lnTo>
                    <a:pt x="429" y="297"/>
                  </a:lnTo>
                  <a:lnTo>
                    <a:pt x="429" y="298"/>
                  </a:lnTo>
                  <a:lnTo>
                    <a:pt x="428" y="299"/>
                  </a:lnTo>
                  <a:lnTo>
                    <a:pt x="427" y="299"/>
                  </a:lnTo>
                  <a:lnTo>
                    <a:pt x="427" y="300"/>
                  </a:lnTo>
                  <a:lnTo>
                    <a:pt x="426" y="300"/>
                  </a:lnTo>
                  <a:lnTo>
                    <a:pt x="426" y="301"/>
                  </a:lnTo>
                  <a:lnTo>
                    <a:pt x="426" y="301"/>
                  </a:lnTo>
                  <a:lnTo>
                    <a:pt x="425" y="302"/>
                  </a:lnTo>
                  <a:lnTo>
                    <a:pt x="425" y="302"/>
                  </a:lnTo>
                  <a:lnTo>
                    <a:pt x="423" y="303"/>
                  </a:lnTo>
                  <a:lnTo>
                    <a:pt x="423" y="303"/>
                  </a:lnTo>
                  <a:lnTo>
                    <a:pt x="423" y="305"/>
                  </a:lnTo>
                  <a:lnTo>
                    <a:pt x="423" y="305"/>
                  </a:lnTo>
                  <a:lnTo>
                    <a:pt x="423" y="306"/>
                  </a:lnTo>
                  <a:lnTo>
                    <a:pt x="425" y="307"/>
                  </a:lnTo>
                  <a:lnTo>
                    <a:pt x="419" y="307"/>
                  </a:lnTo>
                  <a:lnTo>
                    <a:pt x="415" y="303"/>
                  </a:lnTo>
                  <a:lnTo>
                    <a:pt x="413" y="300"/>
                  </a:lnTo>
                  <a:lnTo>
                    <a:pt x="412" y="295"/>
                  </a:lnTo>
                  <a:lnTo>
                    <a:pt x="412" y="290"/>
                  </a:lnTo>
                  <a:lnTo>
                    <a:pt x="412" y="283"/>
                  </a:lnTo>
                  <a:lnTo>
                    <a:pt x="413" y="277"/>
                  </a:lnTo>
                  <a:lnTo>
                    <a:pt x="412" y="270"/>
                  </a:lnTo>
                  <a:lnTo>
                    <a:pt x="411" y="265"/>
                  </a:lnTo>
                  <a:lnTo>
                    <a:pt x="408" y="260"/>
                  </a:lnTo>
                  <a:lnTo>
                    <a:pt x="406" y="245"/>
                  </a:lnTo>
                  <a:lnTo>
                    <a:pt x="403" y="231"/>
                  </a:lnTo>
                  <a:lnTo>
                    <a:pt x="399" y="219"/>
                  </a:lnTo>
                  <a:lnTo>
                    <a:pt x="392" y="206"/>
                  </a:lnTo>
                  <a:lnTo>
                    <a:pt x="386" y="194"/>
                  </a:lnTo>
                  <a:lnTo>
                    <a:pt x="377" y="183"/>
                  </a:lnTo>
                  <a:lnTo>
                    <a:pt x="368" y="173"/>
                  </a:lnTo>
                  <a:lnTo>
                    <a:pt x="358" y="166"/>
                  </a:lnTo>
                  <a:lnTo>
                    <a:pt x="347" y="158"/>
                  </a:lnTo>
                  <a:lnTo>
                    <a:pt x="336" y="153"/>
                  </a:lnTo>
                  <a:lnTo>
                    <a:pt x="333" y="153"/>
                  </a:lnTo>
                  <a:lnTo>
                    <a:pt x="334" y="152"/>
                  </a:lnTo>
                  <a:lnTo>
                    <a:pt x="332" y="150"/>
                  </a:lnTo>
                  <a:lnTo>
                    <a:pt x="328" y="149"/>
                  </a:lnTo>
                  <a:lnTo>
                    <a:pt x="323" y="148"/>
                  </a:lnTo>
                  <a:lnTo>
                    <a:pt x="319" y="146"/>
                  </a:lnTo>
                  <a:lnTo>
                    <a:pt x="314" y="145"/>
                  </a:lnTo>
                  <a:lnTo>
                    <a:pt x="309" y="145"/>
                  </a:lnTo>
                  <a:lnTo>
                    <a:pt x="304" y="144"/>
                  </a:lnTo>
                  <a:lnTo>
                    <a:pt x="299" y="143"/>
                  </a:lnTo>
                  <a:lnTo>
                    <a:pt x="293" y="141"/>
                  </a:lnTo>
                  <a:lnTo>
                    <a:pt x="289" y="139"/>
                  </a:lnTo>
                  <a:lnTo>
                    <a:pt x="282" y="144"/>
                  </a:lnTo>
                  <a:lnTo>
                    <a:pt x="282" y="143"/>
                  </a:lnTo>
                  <a:lnTo>
                    <a:pt x="279" y="143"/>
                  </a:lnTo>
                  <a:lnTo>
                    <a:pt x="276" y="143"/>
                  </a:lnTo>
                  <a:lnTo>
                    <a:pt x="274" y="144"/>
                  </a:lnTo>
                  <a:lnTo>
                    <a:pt x="271" y="145"/>
                  </a:lnTo>
                  <a:lnTo>
                    <a:pt x="268" y="145"/>
                  </a:lnTo>
                  <a:lnTo>
                    <a:pt x="264" y="146"/>
                  </a:lnTo>
                  <a:lnTo>
                    <a:pt x="261" y="146"/>
                  </a:lnTo>
                  <a:lnTo>
                    <a:pt x="258" y="148"/>
                  </a:lnTo>
                  <a:lnTo>
                    <a:pt x="256" y="148"/>
                  </a:lnTo>
                  <a:lnTo>
                    <a:pt x="254" y="146"/>
                  </a:lnTo>
                  <a:lnTo>
                    <a:pt x="252" y="149"/>
                  </a:lnTo>
                  <a:lnTo>
                    <a:pt x="251" y="150"/>
                  </a:lnTo>
                  <a:lnTo>
                    <a:pt x="250" y="151"/>
                  </a:lnTo>
                  <a:lnTo>
                    <a:pt x="249" y="152"/>
                  </a:lnTo>
                  <a:lnTo>
                    <a:pt x="248" y="153"/>
                  </a:lnTo>
                  <a:lnTo>
                    <a:pt x="247" y="153"/>
                  </a:lnTo>
                  <a:lnTo>
                    <a:pt x="246" y="154"/>
                  </a:lnTo>
                  <a:lnTo>
                    <a:pt x="245" y="155"/>
                  </a:lnTo>
                  <a:lnTo>
                    <a:pt x="244" y="156"/>
                  </a:lnTo>
                  <a:lnTo>
                    <a:pt x="243" y="157"/>
                  </a:lnTo>
                  <a:lnTo>
                    <a:pt x="239" y="152"/>
                  </a:lnTo>
                  <a:lnTo>
                    <a:pt x="240" y="156"/>
                  </a:lnTo>
                  <a:lnTo>
                    <a:pt x="240" y="159"/>
                  </a:lnTo>
                  <a:lnTo>
                    <a:pt x="237" y="163"/>
                  </a:lnTo>
                  <a:lnTo>
                    <a:pt x="235" y="164"/>
                  </a:lnTo>
                  <a:lnTo>
                    <a:pt x="233" y="165"/>
                  </a:lnTo>
                  <a:lnTo>
                    <a:pt x="230" y="166"/>
                  </a:lnTo>
                  <a:lnTo>
                    <a:pt x="228" y="167"/>
                  </a:lnTo>
                  <a:lnTo>
                    <a:pt x="227" y="168"/>
                  </a:lnTo>
                  <a:lnTo>
                    <a:pt x="227" y="170"/>
                  </a:lnTo>
                  <a:lnTo>
                    <a:pt x="228" y="173"/>
                  </a:lnTo>
                  <a:lnTo>
                    <a:pt x="227" y="176"/>
                  </a:lnTo>
                  <a:lnTo>
                    <a:pt x="227" y="178"/>
                  </a:lnTo>
                  <a:lnTo>
                    <a:pt x="227" y="180"/>
                  </a:lnTo>
                  <a:lnTo>
                    <a:pt x="227" y="182"/>
                  </a:lnTo>
                  <a:lnTo>
                    <a:pt x="227" y="183"/>
                  </a:lnTo>
                  <a:lnTo>
                    <a:pt x="227" y="185"/>
                  </a:lnTo>
                  <a:lnTo>
                    <a:pt x="226" y="186"/>
                  </a:lnTo>
                  <a:lnTo>
                    <a:pt x="226" y="187"/>
                  </a:lnTo>
                  <a:lnTo>
                    <a:pt x="225" y="188"/>
                  </a:lnTo>
                  <a:lnTo>
                    <a:pt x="222" y="190"/>
                  </a:lnTo>
                  <a:lnTo>
                    <a:pt x="221" y="201"/>
                  </a:lnTo>
                  <a:lnTo>
                    <a:pt x="220" y="200"/>
                  </a:lnTo>
                  <a:lnTo>
                    <a:pt x="219" y="201"/>
                  </a:lnTo>
                  <a:lnTo>
                    <a:pt x="219" y="201"/>
                  </a:lnTo>
                  <a:lnTo>
                    <a:pt x="218" y="201"/>
                  </a:lnTo>
                  <a:lnTo>
                    <a:pt x="218" y="202"/>
                  </a:lnTo>
                  <a:lnTo>
                    <a:pt x="217" y="202"/>
                  </a:lnTo>
                  <a:lnTo>
                    <a:pt x="217" y="203"/>
                  </a:lnTo>
                  <a:lnTo>
                    <a:pt x="216" y="203"/>
                  </a:lnTo>
                  <a:lnTo>
                    <a:pt x="216" y="205"/>
                  </a:lnTo>
                  <a:lnTo>
                    <a:pt x="216" y="205"/>
                  </a:lnTo>
                  <a:lnTo>
                    <a:pt x="217" y="205"/>
                  </a:lnTo>
                  <a:lnTo>
                    <a:pt x="218" y="206"/>
                  </a:lnTo>
                  <a:lnTo>
                    <a:pt x="219" y="206"/>
                  </a:lnTo>
                  <a:lnTo>
                    <a:pt x="219" y="207"/>
                  </a:lnTo>
                  <a:lnTo>
                    <a:pt x="218" y="208"/>
                  </a:lnTo>
                  <a:lnTo>
                    <a:pt x="218" y="209"/>
                  </a:lnTo>
                  <a:lnTo>
                    <a:pt x="217" y="210"/>
                  </a:lnTo>
                  <a:lnTo>
                    <a:pt x="217" y="211"/>
                  </a:lnTo>
                  <a:lnTo>
                    <a:pt x="217" y="212"/>
                  </a:lnTo>
                  <a:lnTo>
                    <a:pt x="217" y="213"/>
                  </a:lnTo>
                  <a:lnTo>
                    <a:pt x="212" y="213"/>
                  </a:lnTo>
                  <a:lnTo>
                    <a:pt x="212" y="216"/>
                  </a:lnTo>
                  <a:lnTo>
                    <a:pt x="212" y="220"/>
                  </a:lnTo>
                  <a:lnTo>
                    <a:pt x="211" y="222"/>
                  </a:lnTo>
                  <a:lnTo>
                    <a:pt x="209" y="224"/>
                  </a:lnTo>
                  <a:lnTo>
                    <a:pt x="208" y="226"/>
                  </a:lnTo>
                  <a:lnTo>
                    <a:pt x="207" y="228"/>
                  </a:lnTo>
                  <a:lnTo>
                    <a:pt x="207" y="229"/>
                  </a:lnTo>
                  <a:lnTo>
                    <a:pt x="207" y="230"/>
                  </a:lnTo>
                  <a:lnTo>
                    <a:pt x="207" y="233"/>
                  </a:lnTo>
                  <a:lnTo>
                    <a:pt x="209" y="234"/>
                  </a:lnTo>
                  <a:lnTo>
                    <a:pt x="203" y="243"/>
                  </a:lnTo>
                  <a:lnTo>
                    <a:pt x="203" y="243"/>
                  </a:lnTo>
                  <a:lnTo>
                    <a:pt x="203" y="243"/>
                  </a:lnTo>
                  <a:lnTo>
                    <a:pt x="204" y="243"/>
                  </a:lnTo>
                  <a:lnTo>
                    <a:pt x="204" y="243"/>
                  </a:lnTo>
                  <a:lnTo>
                    <a:pt x="204" y="242"/>
                  </a:lnTo>
                  <a:lnTo>
                    <a:pt x="204" y="242"/>
                  </a:lnTo>
                  <a:lnTo>
                    <a:pt x="204" y="242"/>
                  </a:lnTo>
                  <a:lnTo>
                    <a:pt x="204" y="241"/>
                  </a:lnTo>
                  <a:lnTo>
                    <a:pt x="204" y="241"/>
                  </a:lnTo>
                  <a:lnTo>
                    <a:pt x="204" y="241"/>
                  </a:lnTo>
                  <a:lnTo>
                    <a:pt x="203" y="239"/>
                  </a:lnTo>
                  <a:lnTo>
                    <a:pt x="201" y="241"/>
                  </a:lnTo>
                  <a:lnTo>
                    <a:pt x="200" y="243"/>
                  </a:lnTo>
                  <a:lnTo>
                    <a:pt x="200" y="245"/>
                  </a:lnTo>
                  <a:lnTo>
                    <a:pt x="199" y="246"/>
                  </a:lnTo>
                  <a:lnTo>
                    <a:pt x="199" y="248"/>
                  </a:lnTo>
                  <a:lnTo>
                    <a:pt x="199" y="249"/>
                  </a:lnTo>
                  <a:lnTo>
                    <a:pt x="199" y="250"/>
                  </a:lnTo>
                  <a:lnTo>
                    <a:pt x="200" y="252"/>
                  </a:lnTo>
                  <a:lnTo>
                    <a:pt x="200" y="254"/>
                  </a:lnTo>
                  <a:lnTo>
                    <a:pt x="199" y="256"/>
                  </a:lnTo>
                  <a:lnTo>
                    <a:pt x="188" y="256"/>
                  </a:lnTo>
                  <a:lnTo>
                    <a:pt x="188" y="255"/>
                  </a:lnTo>
                  <a:lnTo>
                    <a:pt x="188" y="254"/>
                  </a:lnTo>
                  <a:lnTo>
                    <a:pt x="187" y="253"/>
                  </a:lnTo>
                  <a:lnTo>
                    <a:pt x="186" y="253"/>
                  </a:lnTo>
                  <a:lnTo>
                    <a:pt x="185" y="253"/>
                  </a:lnTo>
                  <a:lnTo>
                    <a:pt x="183" y="253"/>
                  </a:lnTo>
                  <a:lnTo>
                    <a:pt x="182" y="254"/>
                  </a:lnTo>
                  <a:lnTo>
                    <a:pt x="180" y="254"/>
                  </a:lnTo>
                  <a:lnTo>
                    <a:pt x="180" y="253"/>
                  </a:lnTo>
                  <a:lnTo>
                    <a:pt x="179" y="253"/>
                  </a:lnTo>
                  <a:lnTo>
                    <a:pt x="179" y="292"/>
                  </a:lnTo>
                  <a:lnTo>
                    <a:pt x="175" y="290"/>
                  </a:lnTo>
                  <a:lnTo>
                    <a:pt x="172" y="288"/>
                  </a:lnTo>
                  <a:lnTo>
                    <a:pt x="168" y="287"/>
                  </a:lnTo>
                  <a:lnTo>
                    <a:pt x="163" y="287"/>
                  </a:lnTo>
                  <a:lnTo>
                    <a:pt x="159" y="286"/>
                  </a:lnTo>
                  <a:lnTo>
                    <a:pt x="155" y="286"/>
                  </a:lnTo>
                  <a:lnTo>
                    <a:pt x="150" y="285"/>
                  </a:lnTo>
                  <a:lnTo>
                    <a:pt x="146" y="285"/>
                  </a:lnTo>
                  <a:lnTo>
                    <a:pt x="142" y="284"/>
                  </a:lnTo>
                  <a:lnTo>
                    <a:pt x="137" y="284"/>
                  </a:lnTo>
                  <a:lnTo>
                    <a:pt x="128" y="279"/>
                  </a:lnTo>
                  <a:lnTo>
                    <a:pt x="128" y="271"/>
                  </a:lnTo>
                  <a:lnTo>
                    <a:pt x="129" y="264"/>
                  </a:lnTo>
                  <a:lnTo>
                    <a:pt x="130" y="255"/>
                  </a:lnTo>
                  <a:lnTo>
                    <a:pt x="131" y="246"/>
                  </a:lnTo>
                  <a:lnTo>
                    <a:pt x="132" y="238"/>
                  </a:lnTo>
                  <a:lnTo>
                    <a:pt x="133" y="230"/>
                  </a:lnTo>
                  <a:lnTo>
                    <a:pt x="131" y="223"/>
                  </a:lnTo>
                  <a:lnTo>
                    <a:pt x="129" y="216"/>
                  </a:lnTo>
                  <a:lnTo>
                    <a:pt x="122" y="211"/>
                  </a:lnTo>
                  <a:lnTo>
                    <a:pt x="114" y="208"/>
                  </a:lnTo>
                  <a:lnTo>
                    <a:pt x="111" y="208"/>
                  </a:lnTo>
                  <a:lnTo>
                    <a:pt x="110" y="209"/>
                  </a:lnTo>
                  <a:lnTo>
                    <a:pt x="108" y="209"/>
                  </a:lnTo>
                  <a:lnTo>
                    <a:pt x="108" y="209"/>
                  </a:lnTo>
                  <a:lnTo>
                    <a:pt x="110" y="209"/>
                  </a:lnTo>
                  <a:lnTo>
                    <a:pt x="110" y="209"/>
                  </a:lnTo>
                  <a:lnTo>
                    <a:pt x="110" y="209"/>
                  </a:lnTo>
                  <a:lnTo>
                    <a:pt x="111" y="208"/>
                  </a:lnTo>
                  <a:lnTo>
                    <a:pt x="111" y="208"/>
                  </a:lnTo>
                  <a:lnTo>
                    <a:pt x="111" y="207"/>
                  </a:lnTo>
                  <a:lnTo>
                    <a:pt x="111" y="206"/>
                  </a:lnTo>
                  <a:lnTo>
                    <a:pt x="108" y="206"/>
                  </a:lnTo>
                  <a:lnTo>
                    <a:pt x="106" y="205"/>
                  </a:lnTo>
                  <a:lnTo>
                    <a:pt x="104" y="205"/>
                  </a:lnTo>
                  <a:lnTo>
                    <a:pt x="102" y="206"/>
                  </a:lnTo>
                  <a:lnTo>
                    <a:pt x="101" y="206"/>
                  </a:lnTo>
                  <a:lnTo>
                    <a:pt x="99" y="206"/>
                  </a:lnTo>
                  <a:lnTo>
                    <a:pt x="97" y="206"/>
                  </a:lnTo>
                  <a:lnTo>
                    <a:pt x="96" y="205"/>
                  </a:lnTo>
                  <a:lnTo>
                    <a:pt x="93" y="203"/>
                  </a:lnTo>
                  <a:lnTo>
                    <a:pt x="92" y="202"/>
                  </a:lnTo>
                  <a:lnTo>
                    <a:pt x="92" y="211"/>
                  </a:lnTo>
                  <a:lnTo>
                    <a:pt x="92" y="220"/>
                  </a:lnTo>
                  <a:lnTo>
                    <a:pt x="93" y="229"/>
                  </a:lnTo>
                  <a:lnTo>
                    <a:pt x="94" y="240"/>
                  </a:lnTo>
                  <a:lnTo>
                    <a:pt x="96" y="251"/>
                  </a:lnTo>
                  <a:lnTo>
                    <a:pt x="98" y="262"/>
                  </a:lnTo>
                  <a:lnTo>
                    <a:pt x="98" y="272"/>
                  </a:lnTo>
                  <a:lnTo>
                    <a:pt x="99" y="282"/>
                  </a:lnTo>
                  <a:lnTo>
                    <a:pt x="99" y="291"/>
                  </a:lnTo>
                  <a:lnTo>
                    <a:pt x="98" y="298"/>
                  </a:lnTo>
                  <a:lnTo>
                    <a:pt x="89" y="309"/>
                  </a:lnTo>
                  <a:lnTo>
                    <a:pt x="90" y="303"/>
                  </a:lnTo>
                  <a:lnTo>
                    <a:pt x="88" y="307"/>
                  </a:lnTo>
                  <a:lnTo>
                    <a:pt x="85" y="307"/>
                  </a:lnTo>
                  <a:lnTo>
                    <a:pt x="82" y="306"/>
                  </a:lnTo>
                  <a:lnTo>
                    <a:pt x="79" y="305"/>
                  </a:lnTo>
                  <a:lnTo>
                    <a:pt x="76" y="302"/>
                  </a:lnTo>
                  <a:lnTo>
                    <a:pt x="73" y="300"/>
                  </a:lnTo>
                  <a:lnTo>
                    <a:pt x="70" y="298"/>
                  </a:lnTo>
                  <a:lnTo>
                    <a:pt x="67" y="297"/>
                  </a:lnTo>
                  <a:lnTo>
                    <a:pt x="63" y="296"/>
                  </a:lnTo>
                  <a:lnTo>
                    <a:pt x="60" y="296"/>
                  </a:lnTo>
                  <a:lnTo>
                    <a:pt x="58" y="295"/>
                  </a:lnTo>
                  <a:lnTo>
                    <a:pt x="62" y="292"/>
                  </a:lnTo>
                  <a:lnTo>
                    <a:pt x="55" y="205"/>
                  </a:lnTo>
                  <a:lnTo>
                    <a:pt x="54" y="202"/>
                  </a:lnTo>
                  <a:lnTo>
                    <a:pt x="53" y="201"/>
                  </a:lnTo>
                  <a:lnTo>
                    <a:pt x="50" y="200"/>
                  </a:lnTo>
                  <a:lnTo>
                    <a:pt x="48" y="199"/>
                  </a:lnTo>
                  <a:lnTo>
                    <a:pt x="47" y="199"/>
                  </a:lnTo>
                  <a:lnTo>
                    <a:pt x="45" y="199"/>
                  </a:lnTo>
                  <a:lnTo>
                    <a:pt x="44" y="199"/>
                  </a:lnTo>
                  <a:lnTo>
                    <a:pt x="42" y="199"/>
                  </a:lnTo>
                  <a:lnTo>
                    <a:pt x="42" y="200"/>
                  </a:lnTo>
                  <a:lnTo>
                    <a:pt x="42" y="201"/>
                  </a:lnTo>
                  <a:lnTo>
                    <a:pt x="42" y="197"/>
                  </a:lnTo>
                  <a:lnTo>
                    <a:pt x="33" y="198"/>
                  </a:lnTo>
                  <a:lnTo>
                    <a:pt x="35" y="197"/>
                  </a:lnTo>
                  <a:lnTo>
                    <a:pt x="31" y="193"/>
                  </a:lnTo>
                  <a:lnTo>
                    <a:pt x="28" y="191"/>
                  </a:lnTo>
                  <a:lnTo>
                    <a:pt x="23" y="191"/>
                  </a:lnTo>
                  <a:lnTo>
                    <a:pt x="20" y="191"/>
                  </a:lnTo>
                  <a:lnTo>
                    <a:pt x="17" y="193"/>
                  </a:lnTo>
                  <a:lnTo>
                    <a:pt x="14" y="195"/>
                  </a:lnTo>
                  <a:lnTo>
                    <a:pt x="11" y="198"/>
                  </a:lnTo>
                  <a:lnTo>
                    <a:pt x="7" y="200"/>
                  </a:lnTo>
                  <a:lnTo>
                    <a:pt x="4" y="202"/>
                  </a:lnTo>
                  <a:lnTo>
                    <a:pt x="0" y="202"/>
                  </a:lnTo>
                  <a:lnTo>
                    <a:pt x="1" y="202"/>
                  </a:lnTo>
                  <a:lnTo>
                    <a:pt x="2" y="201"/>
                  </a:lnTo>
                  <a:lnTo>
                    <a:pt x="3" y="200"/>
                  </a:lnTo>
                  <a:lnTo>
                    <a:pt x="3" y="199"/>
                  </a:lnTo>
                  <a:lnTo>
                    <a:pt x="4" y="197"/>
                  </a:lnTo>
                  <a:lnTo>
                    <a:pt x="5" y="196"/>
                  </a:lnTo>
                  <a:lnTo>
                    <a:pt x="6" y="194"/>
                  </a:lnTo>
                  <a:lnTo>
                    <a:pt x="7" y="192"/>
                  </a:lnTo>
                  <a:lnTo>
                    <a:pt x="8" y="190"/>
                  </a:lnTo>
                  <a:lnTo>
                    <a:pt x="10" y="186"/>
                  </a:lnTo>
                  <a:lnTo>
                    <a:pt x="7" y="187"/>
                  </a:lnTo>
                  <a:lnTo>
                    <a:pt x="6" y="186"/>
                  </a:lnTo>
                  <a:lnTo>
                    <a:pt x="7" y="184"/>
                  </a:lnTo>
                  <a:lnTo>
                    <a:pt x="10" y="186"/>
                  </a:lnTo>
                  <a:lnTo>
                    <a:pt x="11" y="183"/>
                  </a:lnTo>
                  <a:lnTo>
                    <a:pt x="13" y="180"/>
                  </a:lnTo>
                  <a:lnTo>
                    <a:pt x="15" y="177"/>
                  </a:lnTo>
                  <a:lnTo>
                    <a:pt x="17" y="173"/>
                  </a:lnTo>
                  <a:lnTo>
                    <a:pt x="19" y="170"/>
                  </a:lnTo>
                  <a:lnTo>
                    <a:pt x="21" y="167"/>
                  </a:lnTo>
                  <a:lnTo>
                    <a:pt x="22" y="163"/>
                  </a:lnTo>
                  <a:lnTo>
                    <a:pt x="23" y="159"/>
                  </a:lnTo>
                  <a:lnTo>
                    <a:pt x="23" y="156"/>
                  </a:lnTo>
                  <a:lnTo>
                    <a:pt x="22" y="152"/>
                  </a:lnTo>
                  <a:lnTo>
                    <a:pt x="23" y="154"/>
                  </a:lnTo>
                  <a:lnTo>
                    <a:pt x="25" y="155"/>
                  </a:lnTo>
                  <a:lnTo>
                    <a:pt x="26" y="155"/>
                  </a:lnTo>
                  <a:lnTo>
                    <a:pt x="28" y="155"/>
                  </a:lnTo>
                  <a:lnTo>
                    <a:pt x="29" y="154"/>
                  </a:lnTo>
                  <a:lnTo>
                    <a:pt x="31" y="154"/>
                  </a:lnTo>
                  <a:lnTo>
                    <a:pt x="32" y="153"/>
                  </a:lnTo>
                  <a:lnTo>
                    <a:pt x="34" y="152"/>
                  </a:lnTo>
                  <a:lnTo>
                    <a:pt x="35" y="151"/>
                  </a:lnTo>
                  <a:lnTo>
                    <a:pt x="36" y="151"/>
                  </a:lnTo>
                  <a:lnTo>
                    <a:pt x="40" y="154"/>
                  </a:lnTo>
                  <a:lnTo>
                    <a:pt x="42" y="159"/>
                  </a:lnTo>
                  <a:lnTo>
                    <a:pt x="44" y="164"/>
                  </a:lnTo>
                  <a:lnTo>
                    <a:pt x="46" y="169"/>
                  </a:lnTo>
                  <a:lnTo>
                    <a:pt x="47" y="173"/>
                  </a:lnTo>
                  <a:lnTo>
                    <a:pt x="49" y="178"/>
                  </a:lnTo>
                  <a:lnTo>
                    <a:pt x="51" y="181"/>
                  </a:lnTo>
                  <a:lnTo>
                    <a:pt x="54" y="184"/>
                  </a:lnTo>
                  <a:lnTo>
                    <a:pt x="58" y="185"/>
                  </a:lnTo>
                  <a:lnTo>
                    <a:pt x="62" y="184"/>
                  </a:lnTo>
                  <a:lnTo>
                    <a:pt x="62" y="182"/>
                  </a:lnTo>
                  <a:lnTo>
                    <a:pt x="62" y="181"/>
                  </a:lnTo>
                  <a:lnTo>
                    <a:pt x="61" y="179"/>
                  </a:lnTo>
                  <a:lnTo>
                    <a:pt x="60" y="177"/>
                  </a:lnTo>
                  <a:lnTo>
                    <a:pt x="59" y="174"/>
                  </a:lnTo>
                  <a:lnTo>
                    <a:pt x="57" y="171"/>
                  </a:lnTo>
                  <a:lnTo>
                    <a:pt x="57" y="169"/>
                  </a:lnTo>
                  <a:lnTo>
                    <a:pt x="56" y="167"/>
                  </a:lnTo>
                  <a:lnTo>
                    <a:pt x="56" y="165"/>
                  </a:lnTo>
                  <a:lnTo>
                    <a:pt x="56" y="163"/>
                  </a:lnTo>
                  <a:lnTo>
                    <a:pt x="58" y="165"/>
                  </a:lnTo>
                  <a:lnTo>
                    <a:pt x="62" y="162"/>
                  </a:lnTo>
                  <a:lnTo>
                    <a:pt x="64" y="159"/>
                  </a:lnTo>
                  <a:lnTo>
                    <a:pt x="64" y="157"/>
                  </a:lnTo>
                  <a:lnTo>
                    <a:pt x="64" y="154"/>
                  </a:lnTo>
                  <a:lnTo>
                    <a:pt x="63" y="152"/>
                  </a:lnTo>
                  <a:lnTo>
                    <a:pt x="62" y="150"/>
                  </a:lnTo>
                  <a:lnTo>
                    <a:pt x="61" y="148"/>
                  </a:lnTo>
                  <a:lnTo>
                    <a:pt x="61" y="145"/>
                  </a:lnTo>
                  <a:lnTo>
                    <a:pt x="62" y="143"/>
                  </a:lnTo>
                  <a:lnTo>
                    <a:pt x="63" y="141"/>
                  </a:lnTo>
                  <a:lnTo>
                    <a:pt x="63" y="138"/>
                  </a:lnTo>
                  <a:lnTo>
                    <a:pt x="63" y="139"/>
                  </a:lnTo>
                  <a:lnTo>
                    <a:pt x="62" y="141"/>
                  </a:lnTo>
                  <a:lnTo>
                    <a:pt x="62" y="142"/>
                  </a:lnTo>
                  <a:lnTo>
                    <a:pt x="62" y="144"/>
                  </a:lnTo>
                  <a:lnTo>
                    <a:pt x="62" y="146"/>
                  </a:lnTo>
                  <a:lnTo>
                    <a:pt x="62" y="148"/>
                  </a:lnTo>
                  <a:lnTo>
                    <a:pt x="63" y="150"/>
                  </a:lnTo>
                  <a:lnTo>
                    <a:pt x="63" y="151"/>
                  </a:lnTo>
                  <a:lnTo>
                    <a:pt x="64" y="152"/>
                  </a:lnTo>
                  <a:lnTo>
                    <a:pt x="65" y="153"/>
                  </a:lnTo>
                  <a:lnTo>
                    <a:pt x="68" y="153"/>
                  </a:lnTo>
                  <a:lnTo>
                    <a:pt x="70" y="152"/>
                  </a:lnTo>
                  <a:lnTo>
                    <a:pt x="71" y="151"/>
                  </a:lnTo>
                  <a:lnTo>
                    <a:pt x="71" y="150"/>
                  </a:lnTo>
                  <a:lnTo>
                    <a:pt x="71" y="148"/>
                  </a:lnTo>
                  <a:lnTo>
                    <a:pt x="71" y="146"/>
                  </a:lnTo>
                  <a:lnTo>
                    <a:pt x="71" y="144"/>
                  </a:lnTo>
                  <a:lnTo>
                    <a:pt x="71" y="142"/>
                  </a:lnTo>
                  <a:lnTo>
                    <a:pt x="71" y="141"/>
                  </a:lnTo>
                  <a:lnTo>
                    <a:pt x="71" y="139"/>
                  </a:lnTo>
                  <a:lnTo>
                    <a:pt x="74" y="139"/>
                  </a:lnTo>
                  <a:lnTo>
                    <a:pt x="75" y="138"/>
                  </a:lnTo>
                  <a:lnTo>
                    <a:pt x="76" y="138"/>
                  </a:lnTo>
                  <a:lnTo>
                    <a:pt x="77" y="137"/>
                  </a:lnTo>
                  <a:lnTo>
                    <a:pt x="77" y="135"/>
                  </a:lnTo>
                  <a:lnTo>
                    <a:pt x="77" y="134"/>
                  </a:lnTo>
                  <a:lnTo>
                    <a:pt x="77" y="131"/>
                  </a:lnTo>
                  <a:lnTo>
                    <a:pt x="78" y="130"/>
                  </a:lnTo>
                  <a:lnTo>
                    <a:pt x="79" y="128"/>
                  </a:lnTo>
                  <a:lnTo>
                    <a:pt x="80" y="126"/>
                  </a:lnTo>
                  <a:lnTo>
                    <a:pt x="73" y="121"/>
                  </a:lnTo>
                  <a:lnTo>
                    <a:pt x="76" y="117"/>
                  </a:lnTo>
                  <a:lnTo>
                    <a:pt x="78" y="119"/>
                  </a:lnTo>
                  <a:lnTo>
                    <a:pt x="79" y="121"/>
                  </a:lnTo>
                  <a:lnTo>
                    <a:pt x="80" y="123"/>
                  </a:lnTo>
                  <a:lnTo>
                    <a:pt x="80" y="124"/>
                  </a:lnTo>
                  <a:lnTo>
                    <a:pt x="82" y="126"/>
                  </a:lnTo>
                  <a:lnTo>
                    <a:pt x="83" y="128"/>
                  </a:lnTo>
                  <a:lnTo>
                    <a:pt x="83" y="129"/>
                  </a:lnTo>
                  <a:lnTo>
                    <a:pt x="84" y="131"/>
                  </a:lnTo>
                  <a:lnTo>
                    <a:pt x="85" y="134"/>
                  </a:lnTo>
                  <a:lnTo>
                    <a:pt x="86" y="136"/>
                  </a:lnTo>
                  <a:lnTo>
                    <a:pt x="86" y="135"/>
                  </a:lnTo>
                  <a:lnTo>
                    <a:pt x="86" y="135"/>
                  </a:lnTo>
                  <a:lnTo>
                    <a:pt x="87" y="134"/>
                  </a:lnTo>
                  <a:lnTo>
                    <a:pt x="87" y="133"/>
                  </a:lnTo>
                  <a:lnTo>
                    <a:pt x="88" y="131"/>
                  </a:lnTo>
                  <a:lnTo>
                    <a:pt x="88" y="131"/>
                  </a:lnTo>
                  <a:lnTo>
                    <a:pt x="88" y="130"/>
                  </a:lnTo>
                  <a:lnTo>
                    <a:pt x="88" y="129"/>
                  </a:lnTo>
                  <a:lnTo>
                    <a:pt x="88" y="129"/>
                  </a:lnTo>
                  <a:lnTo>
                    <a:pt x="87" y="128"/>
                  </a:lnTo>
                  <a:lnTo>
                    <a:pt x="89" y="138"/>
                  </a:lnTo>
                  <a:lnTo>
                    <a:pt x="82" y="136"/>
                  </a:lnTo>
                  <a:lnTo>
                    <a:pt x="80" y="139"/>
                  </a:lnTo>
                  <a:lnTo>
                    <a:pt x="80" y="143"/>
                  </a:lnTo>
                  <a:lnTo>
                    <a:pt x="79" y="146"/>
                  </a:lnTo>
                  <a:lnTo>
                    <a:pt x="79" y="149"/>
                  </a:lnTo>
                  <a:lnTo>
                    <a:pt x="79" y="152"/>
                  </a:lnTo>
                  <a:lnTo>
                    <a:pt x="79" y="155"/>
                  </a:lnTo>
                  <a:lnTo>
                    <a:pt x="79" y="157"/>
                  </a:lnTo>
                  <a:lnTo>
                    <a:pt x="80" y="160"/>
                  </a:lnTo>
                  <a:lnTo>
                    <a:pt x="82" y="164"/>
                  </a:lnTo>
                  <a:lnTo>
                    <a:pt x="83" y="166"/>
                  </a:lnTo>
                  <a:lnTo>
                    <a:pt x="83" y="176"/>
                  </a:lnTo>
                  <a:lnTo>
                    <a:pt x="82" y="176"/>
                  </a:lnTo>
                  <a:lnTo>
                    <a:pt x="80" y="177"/>
                  </a:lnTo>
                  <a:lnTo>
                    <a:pt x="79" y="177"/>
                  </a:lnTo>
                  <a:lnTo>
                    <a:pt x="79" y="178"/>
                  </a:lnTo>
                  <a:lnTo>
                    <a:pt x="80" y="179"/>
                  </a:lnTo>
                  <a:lnTo>
                    <a:pt x="82" y="180"/>
                  </a:lnTo>
                  <a:lnTo>
                    <a:pt x="82" y="181"/>
                  </a:lnTo>
                  <a:lnTo>
                    <a:pt x="82" y="182"/>
                  </a:lnTo>
                  <a:lnTo>
                    <a:pt x="82" y="183"/>
                  </a:lnTo>
                  <a:lnTo>
                    <a:pt x="80" y="184"/>
                  </a:lnTo>
                  <a:lnTo>
                    <a:pt x="100" y="198"/>
                  </a:lnTo>
                  <a:lnTo>
                    <a:pt x="101" y="198"/>
                  </a:lnTo>
                  <a:lnTo>
                    <a:pt x="102" y="197"/>
                  </a:lnTo>
                  <a:lnTo>
                    <a:pt x="103" y="197"/>
                  </a:lnTo>
                  <a:lnTo>
                    <a:pt x="105" y="196"/>
                  </a:lnTo>
                  <a:lnTo>
                    <a:pt x="106" y="194"/>
                  </a:lnTo>
                  <a:lnTo>
                    <a:pt x="108" y="193"/>
                  </a:lnTo>
                  <a:lnTo>
                    <a:pt x="110" y="192"/>
                  </a:lnTo>
                  <a:lnTo>
                    <a:pt x="111" y="190"/>
                  </a:lnTo>
                  <a:lnTo>
                    <a:pt x="112" y="188"/>
                  </a:lnTo>
                  <a:lnTo>
                    <a:pt x="113" y="186"/>
                  </a:lnTo>
                  <a:lnTo>
                    <a:pt x="114" y="187"/>
                  </a:lnTo>
                  <a:lnTo>
                    <a:pt x="116" y="187"/>
                  </a:lnTo>
                  <a:lnTo>
                    <a:pt x="117" y="188"/>
                  </a:lnTo>
                  <a:lnTo>
                    <a:pt x="118" y="188"/>
                  </a:lnTo>
                  <a:lnTo>
                    <a:pt x="119" y="188"/>
                  </a:lnTo>
                  <a:lnTo>
                    <a:pt x="120" y="188"/>
                  </a:lnTo>
                  <a:lnTo>
                    <a:pt x="121" y="187"/>
                  </a:lnTo>
                  <a:lnTo>
                    <a:pt x="122" y="186"/>
                  </a:lnTo>
                  <a:lnTo>
                    <a:pt x="123" y="185"/>
                  </a:lnTo>
                  <a:lnTo>
                    <a:pt x="126" y="184"/>
                  </a:lnTo>
                  <a:lnTo>
                    <a:pt x="123" y="183"/>
                  </a:lnTo>
                  <a:lnTo>
                    <a:pt x="125" y="183"/>
                  </a:lnTo>
                  <a:lnTo>
                    <a:pt x="126" y="183"/>
                  </a:lnTo>
                  <a:lnTo>
                    <a:pt x="128" y="183"/>
                  </a:lnTo>
                  <a:lnTo>
                    <a:pt x="131" y="183"/>
                  </a:lnTo>
                  <a:lnTo>
                    <a:pt x="133" y="183"/>
                  </a:lnTo>
                  <a:lnTo>
                    <a:pt x="136" y="184"/>
                  </a:lnTo>
                  <a:lnTo>
                    <a:pt x="139" y="185"/>
                  </a:lnTo>
                  <a:lnTo>
                    <a:pt x="141" y="187"/>
                  </a:lnTo>
                  <a:lnTo>
                    <a:pt x="143" y="190"/>
                  </a:lnTo>
                  <a:lnTo>
                    <a:pt x="143" y="194"/>
                  </a:lnTo>
                  <a:lnTo>
                    <a:pt x="146" y="194"/>
                  </a:lnTo>
                  <a:lnTo>
                    <a:pt x="146" y="196"/>
                  </a:lnTo>
                  <a:lnTo>
                    <a:pt x="146" y="198"/>
                  </a:lnTo>
                  <a:lnTo>
                    <a:pt x="145" y="200"/>
                  </a:lnTo>
                  <a:lnTo>
                    <a:pt x="145" y="202"/>
                  </a:lnTo>
                  <a:lnTo>
                    <a:pt x="144" y="205"/>
                  </a:lnTo>
                  <a:lnTo>
                    <a:pt x="144" y="207"/>
                  </a:lnTo>
                  <a:lnTo>
                    <a:pt x="143" y="209"/>
                  </a:lnTo>
                  <a:lnTo>
                    <a:pt x="143" y="211"/>
                  </a:lnTo>
                  <a:lnTo>
                    <a:pt x="143" y="213"/>
                  </a:lnTo>
                  <a:lnTo>
                    <a:pt x="143" y="215"/>
                  </a:lnTo>
                  <a:lnTo>
                    <a:pt x="143" y="215"/>
                  </a:lnTo>
                  <a:lnTo>
                    <a:pt x="142" y="215"/>
                  </a:lnTo>
                  <a:lnTo>
                    <a:pt x="142" y="215"/>
                  </a:lnTo>
                  <a:lnTo>
                    <a:pt x="142" y="215"/>
                  </a:lnTo>
                  <a:lnTo>
                    <a:pt x="141" y="215"/>
                  </a:lnTo>
                  <a:lnTo>
                    <a:pt x="141" y="215"/>
                  </a:lnTo>
                  <a:lnTo>
                    <a:pt x="141" y="216"/>
                  </a:lnTo>
                  <a:lnTo>
                    <a:pt x="140" y="216"/>
                  </a:lnTo>
                  <a:lnTo>
                    <a:pt x="140" y="216"/>
                  </a:lnTo>
                  <a:lnTo>
                    <a:pt x="140" y="216"/>
                  </a:lnTo>
                  <a:lnTo>
                    <a:pt x="142" y="219"/>
                  </a:lnTo>
                  <a:lnTo>
                    <a:pt x="144" y="221"/>
                  </a:lnTo>
                  <a:lnTo>
                    <a:pt x="146" y="223"/>
                  </a:lnTo>
                  <a:lnTo>
                    <a:pt x="148" y="225"/>
                  </a:lnTo>
                  <a:lnTo>
                    <a:pt x="150" y="227"/>
                  </a:lnTo>
                  <a:lnTo>
                    <a:pt x="151" y="229"/>
                  </a:lnTo>
                  <a:lnTo>
                    <a:pt x="154" y="231"/>
                  </a:lnTo>
                  <a:lnTo>
                    <a:pt x="155" y="234"/>
                  </a:lnTo>
                  <a:lnTo>
                    <a:pt x="155" y="235"/>
                  </a:lnTo>
                  <a:lnTo>
                    <a:pt x="156" y="237"/>
                  </a:lnTo>
                  <a:lnTo>
                    <a:pt x="158" y="237"/>
                  </a:lnTo>
                  <a:lnTo>
                    <a:pt x="160" y="235"/>
                  </a:lnTo>
                  <a:lnTo>
                    <a:pt x="161" y="234"/>
                  </a:lnTo>
                  <a:lnTo>
                    <a:pt x="161" y="233"/>
                  </a:lnTo>
                  <a:lnTo>
                    <a:pt x="162" y="230"/>
                  </a:lnTo>
                  <a:lnTo>
                    <a:pt x="162" y="228"/>
                  </a:lnTo>
                  <a:lnTo>
                    <a:pt x="163" y="226"/>
                  </a:lnTo>
                  <a:lnTo>
                    <a:pt x="163" y="224"/>
                  </a:lnTo>
                  <a:lnTo>
                    <a:pt x="163" y="222"/>
                  </a:lnTo>
                  <a:lnTo>
                    <a:pt x="164" y="221"/>
                  </a:lnTo>
                  <a:lnTo>
                    <a:pt x="163" y="220"/>
                  </a:lnTo>
                  <a:lnTo>
                    <a:pt x="162" y="219"/>
                  </a:lnTo>
                  <a:lnTo>
                    <a:pt x="162" y="220"/>
                  </a:lnTo>
                  <a:lnTo>
                    <a:pt x="162" y="220"/>
                  </a:lnTo>
                  <a:lnTo>
                    <a:pt x="161" y="221"/>
                  </a:lnTo>
                  <a:lnTo>
                    <a:pt x="161" y="222"/>
                  </a:lnTo>
                  <a:lnTo>
                    <a:pt x="160" y="223"/>
                  </a:lnTo>
                  <a:lnTo>
                    <a:pt x="160" y="223"/>
                  </a:lnTo>
                  <a:lnTo>
                    <a:pt x="159" y="224"/>
                  </a:lnTo>
                  <a:lnTo>
                    <a:pt x="158" y="224"/>
                  </a:lnTo>
                  <a:lnTo>
                    <a:pt x="159" y="224"/>
                  </a:lnTo>
                  <a:lnTo>
                    <a:pt x="159" y="226"/>
                  </a:lnTo>
                  <a:lnTo>
                    <a:pt x="158" y="226"/>
                  </a:lnTo>
                  <a:lnTo>
                    <a:pt x="158" y="215"/>
                  </a:lnTo>
                  <a:lnTo>
                    <a:pt x="159" y="216"/>
                  </a:lnTo>
                  <a:lnTo>
                    <a:pt x="160" y="216"/>
                  </a:lnTo>
                  <a:lnTo>
                    <a:pt x="161" y="215"/>
                  </a:lnTo>
                  <a:lnTo>
                    <a:pt x="161" y="214"/>
                  </a:lnTo>
                  <a:lnTo>
                    <a:pt x="161" y="213"/>
                  </a:lnTo>
                  <a:lnTo>
                    <a:pt x="161" y="213"/>
                  </a:lnTo>
                  <a:lnTo>
                    <a:pt x="161" y="212"/>
                  </a:lnTo>
                  <a:lnTo>
                    <a:pt x="161" y="211"/>
                  </a:lnTo>
                  <a:lnTo>
                    <a:pt x="161" y="210"/>
                  </a:lnTo>
                  <a:lnTo>
                    <a:pt x="161" y="209"/>
                  </a:lnTo>
                  <a:lnTo>
                    <a:pt x="161" y="208"/>
                  </a:lnTo>
                  <a:lnTo>
                    <a:pt x="154" y="208"/>
                  </a:lnTo>
                  <a:lnTo>
                    <a:pt x="155" y="207"/>
                  </a:lnTo>
                  <a:lnTo>
                    <a:pt x="156" y="207"/>
                  </a:lnTo>
                  <a:lnTo>
                    <a:pt x="157" y="206"/>
                  </a:lnTo>
                  <a:lnTo>
                    <a:pt x="158" y="206"/>
                  </a:lnTo>
                  <a:lnTo>
                    <a:pt x="158" y="205"/>
                  </a:lnTo>
                  <a:lnTo>
                    <a:pt x="159" y="205"/>
                  </a:lnTo>
                  <a:lnTo>
                    <a:pt x="159" y="203"/>
                  </a:lnTo>
                  <a:lnTo>
                    <a:pt x="160" y="203"/>
                  </a:lnTo>
                  <a:lnTo>
                    <a:pt x="160" y="202"/>
                  </a:lnTo>
                  <a:lnTo>
                    <a:pt x="159" y="201"/>
                  </a:lnTo>
                  <a:lnTo>
                    <a:pt x="158" y="201"/>
                  </a:lnTo>
                  <a:lnTo>
                    <a:pt x="156" y="200"/>
                  </a:lnTo>
                  <a:lnTo>
                    <a:pt x="158" y="198"/>
                  </a:lnTo>
                  <a:lnTo>
                    <a:pt x="159" y="201"/>
                  </a:lnTo>
                  <a:lnTo>
                    <a:pt x="159" y="200"/>
                  </a:lnTo>
                  <a:lnTo>
                    <a:pt x="160" y="200"/>
                  </a:lnTo>
                  <a:lnTo>
                    <a:pt x="160" y="199"/>
                  </a:lnTo>
                  <a:lnTo>
                    <a:pt x="160" y="199"/>
                  </a:lnTo>
                  <a:lnTo>
                    <a:pt x="161" y="199"/>
                  </a:lnTo>
                  <a:lnTo>
                    <a:pt x="161" y="198"/>
                  </a:lnTo>
                  <a:lnTo>
                    <a:pt x="161" y="198"/>
                  </a:lnTo>
                  <a:lnTo>
                    <a:pt x="161" y="198"/>
                  </a:lnTo>
                  <a:lnTo>
                    <a:pt x="161" y="197"/>
                  </a:lnTo>
                  <a:lnTo>
                    <a:pt x="161" y="197"/>
                  </a:lnTo>
                  <a:lnTo>
                    <a:pt x="158" y="194"/>
                  </a:lnTo>
                  <a:lnTo>
                    <a:pt x="158" y="194"/>
                  </a:lnTo>
                  <a:lnTo>
                    <a:pt x="159" y="194"/>
                  </a:lnTo>
                  <a:lnTo>
                    <a:pt x="159" y="194"/>
                  </a:lnTo>
                  <a:lnTo>
                    <a:pt x="160" y="194"/>
                  </a:lnTo>
                  <a:lnTo>
                    <a:pt x="161" y="194"/>
                  </a:lnTo>
                  <a:lnTo>
                    <a:pt x="161" y="194"/>
                  </a:lnTo>
                  <a:lnTo>
                    <a:pt x="162" y="194"/>
                  </a:lnTo>
                  <a:lnTo>
                    <a:pt x="162" y="195"/>
                  </a:lnTo>
                  <a:lnTo>
                    <a:pt x="162" y="195"/>
                  </a:lnTo>
                  <a:lnTo>
                    <a:pt x="163" y="196"/>
                  </a:lnTo>
                  <a:lnTo>
                    <a:pt x="164" y="193"/>
                  </a:lnTo>
                  <a:lnTo>
                    <a:pt x="164" y="191"/>
                  </a:lnTo>
                  <a:lnTo>
                    <a:pt x="165" y="187"/>
                  </a:lnTo>
                  <a:lnTo>
                    <a:pt x="164" y="186"/>
                  </a:lnTo>
                  <a:lnTo>
                    <a:pt x="164" y="184"/>
                  </a:lnTo>
                  <a:lnTo>
                    <a:pt x="164" y="183"/>
                  </a:lnTo>
                  <a:lnTo>
                    <a:pt x="164" y="181"/>
                  </a:lnTo>
                  <a:lnTo>
                    <a:pt x="164" y="180"/>
                  </a:lnTo>
                  <a:lnTo>
                    <a:pt x="165" y="179"/>
                  </a:lnTo>
                  <a:lnTo>
                    <a:pt x="169" y="178"/>
                  </a:lnTo>
                  <a:lnTo>
                    <a:pt x="166" y="176"/>
                  </a:lnTo>
                  <a:lnTo>
                    <a:pt x="165" y="176"/>
                  </a:lnTo>
                  <a:lnTo>
                    <a:pt x="165" y="176"/>
                  </a:lnTo>
                  <a:lnTo>
                    <a:pt x="165" y="176"/>
                  </a:lnTo>
                  <a:lnTo>
                    <a:pt x="165" y="176"/>
                  </a:lnTo>
                  <a:lnTo>
                    <a:pt x="165" y="176"/>
                  </a:lnTo>
                  <a:lnTo>
                    <a:pt x="166" y="176"/>
                  </a:lnTo>
                  <a:lnTo>
                    <a:pt x="166" y="176"/>
                  </a:lnTo>
                  <a:lnTo>
                    <a:pt x="168" y="174"/>
                  </a:lnTo>
                  <a:lnTo>
                    <a:pt x="168" y="174"/>
                  </a:lnTo>
                  <a:lnTo>
                    <a:pt x="169" y="173"/>
                  </a:lnTo>
                  <a:lnTo>
                    <a:pt x="168" y="174"/>
                  </a:lnTo>
                  <a:lnTo>
                    <a:pt x="168" y="176"/>
                  </a:lnTo>
                  <a:lnTo>
                    <a:pt x="168" y="177"/>
                  </a:lnTo>
                  <a:lnTo>
                    <a:pt x="168" y="178"/>
                  </a:lnTo>
                  <a:lnTo>
                    <a:pt x="169" y="179"/>
                  </a:lnTo>
                  <a:lnTo>
                    <a:pt x="169" y="179"/>
                  </a:lnTo>
                  <a:lnTo>
                    <a:pt x="170" y="180"/>
                  </a:lnTo>
                  <a:lnTo>
                    <a:pt x="170" y="181"/>
                  </a:lnTo>
                  <a:lnTo>
                    <a:pt x="171" y="182"/>
                  </a:lnTo>
                  <a:lnTo>
                    <a:pt x="172" y="183"/>
                  </a:lnTo>
                  <a:lnTo>
                    <a:pt x="173" y="182"/>
                  </a:lnTo>
                  <a:lnTo>
                    <a:pt x="173" y="181"/>
                  </a:lnTo>
                  <a:lnTo>
                    <a:pt x="174" y="179"/>
                  </a:lnTo>
                  <a:lnTo>
                    <a:pt x="174" y="178"/>
                  </a:lnTo>
                  <a:lnTo>
                    <a:pt x="174" y="177"/>
                  </a:lnTo>
                  <a:lnTo>
                    <a:pt x="175" y="176"/>
                  </a:lnTo>
                  <a:lnTo>
                    <a:pt x="175" y="174"/>
                  </a:lnTo>
                  <a:lnTo>
                    <a:pt x="175" y="172"/>
                  </a:lnTo>
                  <a:lnTo>
                    <a:pt x="175" y="171"/>
                  </a:lnTo>
                  <a:lnTo>
                    <a:pt x="176" y="170"/>
                  </a:lnTo>
                  <a:lnTo>
                    <a:pt x="174" y="169"/>
                  </a:lnTo>
                  <a:lnTo>
                    <a:pt x="173" y="168"/>
                  </a:lnTo>
                  <a:lnTo>
                    <a:pt x="172" y="168"/>
                  </a:lnTo>
                  <a:lnTo>
                    <a:pt x="171" y="168"/>
                  </a:lnTo>
                  <a:lnTo>
                    <a:pt x="170" y="169"/>
                  </a:lnTo>
                  <a:lnTo>
                    <a:pt x="169" y="169"/>
                  </a:lnTo>
                  <a:lnTo>
                    <a:pt x="169" y="169"/>
                  </a:lnTo>
                  <a:lnTo>
                    <a:pt x="169" y="168"/>
                  </a:lnTo>
                  <a:lnTo>
                    <a:pt x="169" y="167"/>
                  </a:lnTo>
                  <a:lnTo>
                    <a:pt x="171" y="165"/>
                  </a:lnTo>
                  <a:lnTo>
                    <a:pt x="164" y="159"/>
                  </a:lnTo>
                  <a:lnTo>
                    <a:pt x="163" y="160"/>
                  </a:lnTo>
                  <a:lnTo>
                    <a:pt x="163" y="162"/>
                  </a:lnTo>
                  <a:lnTo>
                    <a:pt x="163" y="162"/>
                  </a:lnTo>
                  <a:lnTo>
                    <a:pt x="163" y="160"/>
                  </a:lnTo>
                  <a:lnTo>
                    <a:pt x="162" y="160"/>
                  </a:lnTo>
                  <a:lnTo>
                    <a:pt x="162" y="159"/>
                  </a:lnTo>
                  <a:lnTo>
                    <a:pt x="161" y="158"/>
                  </a:lnTo>
                  <a:lnTo>
                    <a:pt x="161" y="157"/>
                  </a:lnTo>
                  <a:lnTo>
                    <a:pt x="160" y="155"/>
                  </a:lnTo>
                  <a:lnTo>
                    <a:pt x="160" y="154"/>
                  </a:lnTo>
                  <a:lnTo>
                    <a:pt x="159" y="153"/>
                  </a:lnTo>
                  <a:lnTo>
                    <a:pt x="158" y="155"/>
                  </a:lnTo>
                  <a:lnTo>
                    <a:pt x="157" y="156"/>
                  </a:lnTo>
                  <a:lnTo>
                    <a:pt x="157" y="157"/>
                  </a:lnTo>
                  <a:lnTo>
                    <a:pt x="156" y="158"/>
                  </a:lnTo>
                  <a:lnTo>
                    <a:pt x="157" y="160"/>
                  </a:lnTo>
                  <a:lnTo>
                    <a:pt x="157" y="162"/>
                  </a:lnTo>
                  <a:lnTo>
                    <a:pt x="157" y="163"/>
                  </a:lnTo>
                  <a:lnTo>
                    <a:pt x="158" y="164"/>
                  </a:lnTo>
                  <a:lnTo>
                    <a:pt x="158" y="165"/>
                  </a:lnTo>
                  <a:lnTo>
                    <a:pt x="158" y="166"/>
                  </a:lnTo>
                  <a:lnTo>
                    <a:pt x="158" y="167"/>
                  </a:lnTo>
                  <a:lnTo>
                    <a:pt x="158" y="168"/>
                  </a:lnTo>
                  <a:lnTo>
                    <a:pt x="158" y="168"/>
                  </a:lnTo>
                  <a:lnTo>
                    <a:pt x="158" y="168"/>
                  </a:lnTo>
                  <a:lnTo>
                    <a:pt x="158" y="167"/>
                  </a:lnTo>
                  <a:lnTo>
                    <a:pt x="157" y="167"/>
                  </a:lnTo>
                  <a:lnTo>
                    <a:pt x="157" y="166"/>
                  </a:lnTo>
                  <a:lnTo>
                    <a:pt x="157" y="165"/>
                  </a:lnTo>
                  <a:lnTo>
                    <a:pt x="156" y="165"/>
                  </a:lnTo>
                  <a:lnTo>
                    <a:pt x="156" y="165"/>
                  </a:lnTo>
                  <a:lnTo>
                    <a:pt x="155" y="166"/>
                  </a:lnTo>
                  <a:lnTo>
                    <a:pt x="155" y="166"/>
                  </a:lnTo>
                  <a:lnTo>
                    <a:pt x="154" y="167"/>
                  </a:lnTo>
                  <a:lnTo>
                    <a:pt x="154" y="167"/>
                  </a:lnTo>
                  <a:lnTo>
                    <a:pt x="153" y="168"/>
                  </a:lnTo>
                  <a:lnTo>
                    <a:pt x="153" y="168"/>
                  </a:lnTo>
                  <a:lnTo>
                    <a:pt x="153" y="169"/>
                  </a:lnTo>
                  <a:lnTo>
                    <a:pt x="153" y="170"/>
                  </a:lnTo>
                  <a:lnTo>
                    <a:pt x="153" y="170"/>
                  </a:lnTo>
                  <a:lnTo>
                    <a:pt x="153" y="171"/>
                  </a:lnTo>
                  <a:lnTo>
                    <a:pt x="154" y="172"/>
                  </a:lnTo>
                  <a:lnTo>
                    <a:pt x="154" y="173"/>
                  </a:lnTo>
                  <a:lnTo>
                    <a:pt x="154" y="174"/>
                  </a:lnTo>
                  <a:lnTo>
                    <a:pt x="154" y="177"/>
                  </a:lnTo>
                  <a:lnTo>
                    <a:pt x="154" y="179"/>
                  </a:lnTo>
                  <a:lnTo>
                    <a:pt x="154" y="181"/>
                  </a:lnTo>
                  <a:lnTo>
                    <a:pt x="154" y="183"/>
                  </a:lnTo>
                  <a:lnTo>
                    <a:pt x="154" y="184"/>
                  </a:lnTo>
                  <a:lnTo>
                    <a:pt x="156" y="185"/>
                  </a:lnTo>
                  <a:lnTo>
                    <a:pt x="158" y="186"/>
                  </a:lnTo>
                  <a:lnTo>
                    <a:pt x="156" y="184"/>
                  </a:lnTo>
                  <a:lnTo>
                    <a:pt x="153" y="190"/>
                  </a:lnTo>
                  <a:lnTo>
                    <a:pt x="153" y="190"/>
                  </a:lnTo>
                  <a:lnTo>
                    <a:pt x="153" y="190"/>
                  </a:lnTo>
                  <a:lnTo>
                    <a:pt x="154" y="188"/>
                  </a:lnTo>
                  <a:lnTo>
                    <a:pt x="154" y="188"/>
                  </a:lnTo>
                  <a:lnTo>
                    <a:pt x="154" y="188"/>
                  </a:lnTo>
                  <a:lnTo>
                    <a:pt x="154" y="188"/>
                  </a:lnTo>
                  <a:lnTo>
                    <a:pt x="154" y="187"/>
                  </a:lnTo>
                  <a:lnTo>
                    <a:pt x="154" y="187"/>
                  </a:lnTo>
                  <a:lnTo>
                    <a:pt x="154" y="187"/>
                  </a:lnTo>
                  <a:lnTo>
                    <a:pt x="154" y="186"/>
                  </a:lnTo>
                  <a:lnTo>
                    <a:pt x="150" y="185"/>
                  </a:lnTo>
                  <a:lnTo>
                    <a:pt x="147" y="184"/>
                  </a:lnTo>
                  <a:lnTo>
                    <a:pt x="145" y="182"/>
                  </a:lnTo>
                  <a:lnTo>
                    <a:pt x="142" y="180"/>
                  </a:lnTo>
                  <a:lnTo>
                    <a:pt x="139" y="177"/>
                  </a:lnTo>
                  <a:lnTo>
                    <a:pt x="136" y="174"/>
                  </a:lnTo>
                  <a:lnTo>
                    <a:pt x="133" y="171"/>
                  </a:lnTo>
                  <a:lnTo>
                    <a:pt x="131" y="169"/>
                  </a:lnTo>
                  <a:lnTo>
                    <a:pt x="128" y="167"/>
                  </a:lnTo>
                  <a:lnTo>
                    <a:pt x="126" y="165"/>
                  </a:lnTo>
                  <a:lnTo>
                    <a:pt x="125" y="165"/>
                  </a:lnTo>
                  <a:lnTo>
                    <a:pt x="125" y="166"/>
                  </a:lnTo>
                  <a:lnTo>
                    <a:pt x="123" y="166"/>
                  </a:lnTo>
                  <a:lnTo>
                    <a:pt x="123" y="166"/>
                  </a:lnTo>
                  <a:lnTo>
                    <a:pt x="123" y="167"/>
                  </a:lnTo>
                  <a:lnTo>
                    <a:pt x="123" y="167"/>
                  </a:lnTo>
                  <a:lnTo>
                    <a:pt x="123" y="168"/>
                  </a:lnTo>
                  <a:lnTo>
                    <a:pt x="123" y="169"/>
                  </a:lnTo>
                  <a:lnTo>
                    <a:pt x="123" y="169"/>
                  </a:lnTo>
                  <a:lnTo>
                    <a:pt x="123" y="170"/>
                  </a:lnTo>
                  <a:lnTo>
                    <a:pt x="120" y="170"/>
                  </a:lnTo>
                  <a:lnTo>
                    <a:pt x="118" y="171"/>
                  </a:lnTo>
                  <a:lnTo>
                    <a:pt x="118" y="173"/>
                  </a:lnTo>
                  <a:lnTo>
                    <a:pt x="118" y="176"/>
                  </a:lnTo>
                  <a:lnTo>
                    <a:pt x="118" y="178"/>
                  </a:lnTo>
                  <a:lnTo>
                    <a:pt x="118" y="180"/>
                  </a:lnTo>
                  <a:lnTo>
                    <a:pt x="117" y="181"/>
                  </a:lnTo>
                  <a:lnTo>
                    <a:pt x="116" y="183"/>
                  </a:lnTo>
                  <a:lnTo>
                    <a:pt x="114" y="183"/>
                  </a:lnTo>
                  <a:lnTo>
                    <a:pt x="111" y="183"/>
                  </a:lnTo>
                  <a:lnTo>
                    <a:pt x="107" y="183"/>
                  </a:lnTo>
                  <a:lnTo>
                    <a:pt x="107" y="182"/>
                  </a:lnTo>
                  <a:lnTo>
                    <a:pt x="108" y="182"/>
                  </a:lnTo>
                  <a:lnTo>
                    <a:pt x="108" y="181"/>
                  </a:lnTo>
                  <a:lnTo>
                    <a:pt x="108" y="181"/>
                  </a:lnTo>
                  <a:lnTo>
                    <a:pt x="108" y="180"/>
                  </a:lnTo>
                  <a:lnTo>
                    <a:pt x="108" y="180"/>
                  </a:lnTo>
                  <a:lnTo>
                    <a:pt x="108" y="179"/>
                  </a:lnTo>
                  <a:lnTo>
                    <a:pt x="108" y="179"/>
                  </a:lnTo>
                  <a:lnTo>
                    <a:pt x="108" y="178"/>
                  </a:lnTo>
                  <a:lnTo>
                    <a:pt x="108" y="178"/>
                  </a:lnTo>
                  <a:lnTo>
                    <a:pt x="107" y="178"/>
                  </a:lnTo>
                  <a:lnTo>
                    <a:pt x="106" y="178"/>
                  </a:lnTo>
                  <a:lnTo>
                    <a:pt x="105" y="178"/>
                  </a:lnTo>
                  <a:lnTo>
                    <a:pt x="104" y="178"/>
                  </a:lnTo>
                  <a:lnTo>
                    <a:pt x="102" y="178"/>
                  </a:lnTo>
                  <a:lnTo>
                    <a:pt x="101" y="178"/>
                  </a:lnTo>
                  <a:lnTo>
                    <a:pt x="100" y="179"/>
                  </a:lnTo>
                  <a:lnTo>
                    <a:pt x="99" y="180"/>
                  </a:lnTo>
                  <a:lnTo>
                    <a:pt x="98" y="181"/>
                  </a:lnTo>
                  <a:lnTo>
                    <a:pt x="96" y="183"/>
                  </a:lnTo>
                  <a:lnTo>
                    <a:pt x="98" y="181"/>
                  </a:lnTo>
                  <a:lnTo>
                    <a:pt x="98" y="180"/>
                  </a:lnTo>
                  <a:lnTo>
                    <a:pt x="98" y="180"/>
                  </a:lnTo>
                  <a:lnTo>
                    <a:pt x="97" y="180"/>
                  </a:lnTo>
                  <a:lnTo>
                    <a:pt x="97" y="180"/>
                  </a:lnTo>
                  <a:lnTo>
                    <a:pt x="97" y="179"/>
                  </a:lnTo>
                  <a:lnTo>
                    <a:pt x="96" y="179"/>
                  </a:lnTo>
                  <a:lnTo>
                    <a:pt x="96" y="179"/>
                  </a:lnTo>
                  <a:lnTo>
                    <a:pt x="96" y="179"/>
                  </a:lnTo>
                  <a:lnTo>
                    <a:pt x="94" y="179"/>
                  </a:lnTo>
                  <a:lnTo>
                    <a:pt x="94" y="179"/>
                  </a:lnTo>
                  <a:lnTo>
                    <a:pt x="96" y="178"/>
                  </a:lnTo>
                  <a:lnTo>
                    <a:pt x="96" y="177"/>
                  </a:lnTo>
                  <a:lnTo>
                    <a:pt x="96" y="177"/>
                  </a:lnTo>
                  <a:lnTo>
                    <a:pt x="96" y="177"/>
                  </a:lnTo>
                  <a:lnTo>
                    <a:pt x="94" y="176"/>
                  </a:lnTo>
                  <a:lnTo>
                    <a:pt x="94" y="176"/>
                  </a:lnTo>
                  <a:lnTo>
                    <a:pt x="94" y="176"/>
                  </a:lnTo>
                  <a:lnTo>
                    <a:pt x="93" y="176"/>
                  </a:lnTo>
                  <a:lnTo>
                    <a:pt x="93" y="176"/>
                  </a:lnTo>
                  <a:lnTo>
                    <a:pt x="92" y="176"/>
                  </a:lnTo>
                  <a:lnTo>
                    <a:pt x="92" y="176"/>
                  </a:lnTo>
                  <a:lnTo>
                    <a:pt x="92" y="176"/>
                  </a:lnTo>
                  <a:lnTo>
                    <a:pt x="92" y="176"/>
                  </a:lnTo>
                  <a:lnTo>
                    <a:pt x="92" y="174"/>
                  </a:lnTo>
                  <a:lnTo>
                    <a:pt x="92" y="173"/>
                  </a:lnTo>
                  <a:lnTo>
                    <a:pt x="92" y="171"/>
                  </a:lnTo>
                  <a:lnTo>
                    <a:pt x="92" y="169"/>
                  </a:lnTo>
                  <a:lnTo>
                    <a:pt x="92" y="167"/>
                  </a:lnTo>
                  <a:lnTo>
                    <a:pt x="91" y="165"/>
                  </a:lnTo>
                  <a:lnTo>
                    <a:pt x="91" y="164"/>
                  </a:lnTo>
                  <a:lnTo>
                    <a:pt x="89" y="163"/>
                  </a:lnTo>
                  <a:lnTo>
                    <a:pt x="92" y="165"/>
                  </a:lnTo>
                  <a:lnTo>
                    <a:pt x="92" y="164"/>
                  </a:lnTo>
                  <a:lnTo>
                    <a:pt x="93" y="163"/>
                  </a:lnTo>
                  <a:lnTo>
                    <a:pt x="93" y="162"/>
                  </a:lnTo>
                  <a:lnTo>
                    <a:pt x="94" y="160"/>
                  </a:lnTo>
                  <a:lnTo>
                    <a:pt x="96" y="159"/>
                  </a:lnTo>
                  <a:lnTo>
                    <a:pt x="96" y="158"/>
                  </a:lnTo>
                  <a:lnTo>
                    <a:pt x="97" y="157"/>
                  </a:lnTo>
                  <a:lnTo>
                    <a:pt x="96" y="156"/>
                  </a:lnTo>
                  <a:lnTo>
                    <a:pt x="96" y="154"/>
                  </a:lnTo>
                  <a:lnTo>
                    <a:pt x="94" y="153"/>
                  </a:lnTo>
                  <a:lnTo>
                    <a:pt x="90" y="157"/>
                  </a:lnTo>
                  <a:lnTo>
                    <a:pt x="98" y="152"/>
                  </a:lnTo>
                  <a:lnTo>
                    <a:pt x="97" y="151"/>
                  </a:lnTo>
                  <a:lnTo>
                    <a:pt x="94" y="150"/>
                  </a:lnTo>
                  <a:lnTo>
                    <a:pt x="93" y="150"/>
                  </a:lnTo>
                  <a:lnTo>
                    <a:pt x="91" y="150"/>
                  </a:lnTo>
                  <a:lnTo>
                    <a:pt x="90" y="150"/>
                  </a:lnTo>
                  <a:lnTo>
                    <a:pt x="88" y="150"/>
                  </a:lnTo>
                  <a:lnTo>
                    <a:pt x="87" y="150"/>
                  </a:lnTo>
                  <a:lnTo>
                    <a:pt x="87" y="149"/>
                  </a:lnTo>
                  <a:lnTo>
                    <a:pt x="87" y="146"/>
                  </a:lnTo>
                  <a:lnTo>
                    <a:pt x="87" y="144"/>
                  </a:lnTo>
                  <a:lnTo>
                    <a:pt x="92" y="144"/>
                  </a:lnTo>
                  <a:lnTo>
                    <a:pt x="90" y="146"/>
                  </a:lnTo>
                  <a:lnTo>
                    <a:pt x="96" y="151"/>
                  </a:lnTo>
                  <a:lnTo>
                    <a:pt x="98" y="148"/>
                  </a:lnTo>
                  <a:lnTo>
                    <a:pt x="98" y="144"/>
                  </a:lnTo>
                  <a:lnTo>
                    <a:pt x="99" y="141"/>
                  </a:lnTo>
                  <a:lnTo>
                    <a:pt x="99" y="139"/>
                  </a:lnTo>
                  <a:lnTo>
                    <a:pt x="98" y="136"/>
                  </a:lnTo>
                  <a:lnTo>
                    <a:pt x="98" y="133"/>
                  </a:lnTo>
                  <a:lnTo>
                    <a:pt x="98" y="129"/>
                  </a:lnTo>
                  <a:lnTo>
                    <a:pt x="99" y="126"/>
                  </a:lnTo>
                  <a:lnTo>
                    <a:pt x="100" y="123"/>
                  </a:lnTo>
                  <a:lnTo>
                    <a:pt x="101" y="120"/>
                  </a:lnTo>
                  <a:lnTo>
                    <a:pt x="101" y="121"/>
                  </a:lnTo>
                  <a:lnTo>
                    <a:pt x="102" y="122"/>
                  </a:lnTo>
                  <a:lnTo>
                    <a:pt x="102" y="122"/>
                  </a:lnTo>
                  <a:lnTo>
                    <a:pt x="103" y="123"/>
                  </a:lnTo>
                  <a:lnTo>
                    <a:pt x="104" y="123"/>
                  </a:lnTo>
                  <a:lnTo>
                    <a:pt x="105" y="123"/>
                  </a:lnTo>
                  <a:lnTo>
                    <a:pt x="106" y="123"/>
                  </a:lnTo>
                  <a:lnTo>
                    <a:pt x="107" y="123"/>
                  </a:lnTo>
                  <a:lnTo>
                    <a:pt x="107" y="123"/>
                  </a:lnTo>
                  <a:lnTo>
                    <a:pt x="107" y="123"/>
                  </a:lnTo>
                  <a:lnTo>
                    <a:pt x="106" y="123"/>
                  </a:lnTo>
                  <a:lnTo>
                    <a:pt x="106" y="123"/>
                  </a:lnTo>
                  <a:lnTo>
                    <a:pt x="105" y="123"/>
                  </a:lnTo>
                  <a:lnTo>
                    <a:pt x="104" y="123"/>
                  </a:lnTo>
                  <a:lnTo>
                    <a:pt x="104" y="123"/>
                  </a:lnTo>
                  <a:lnTo>
                    <a:pt x="103" y="123"/>
                  </a:lnTo>
                  <a:lnTo>
                    <a:pt x="103" y="124"/>
                  </a:lnTo>
                  <a:lnTo>
                    <a:pt x="102" y="124"/>
                  </a:lnTo>
                  <a:lnTo>
                    <a:pt x="102" y="124"/>
                  </a:lnTo>
                  <a:lnTo>
                    <a:pt x="101" y="125"/>
                  </a:lnTo>
                  <a:lnTo>
                    <a:pt x="104" y="126"/>
                  </a:lnTo>
                  <a:lnTo>
                    <a:pt x="106" y="126"/>
                  </a:lnTo>
                  <a:lnTo>
                    <a:pt x="108" y="126"/>
                  </a:lnTo>
                  <a:lnTo>
                    <a:pt x="111" y="126"/>
                  </a:lnTo>
                  <a:lnTo>
                    <a:pt x="113" y="126"/>
                  </a:lnTo>
                  <a:lnTo>
                    <a:pt x="114" y="127"/>
                  </a:lnTo>
                  <a:lnTo>
                    <a:pt x="115" y="127"/>
                  </a:lnTo>
                  <a:lnTo>
                    <a:pt x="117" y="128"/>
                  </a:lnTo>
                  <a:lnTo>
                    <a:pt x="118" y="130"/>
                  </a:lnTo>
                  <a:lnTo>
                    <a:pt x="119" y="134"/>
                  </a:lnTo>
                  <a:lnTo>
                    <a:pt x="126" y="130"/>
                  </a:lnTo>
                  <a:lnTo>
                    <a:pt x="122" y="127"/>
                  </a:lnTo>
                  <a:lnTo>
                    <a:pt x="119" y="124"/>
                  </a:lnTo>
                  <a:lnTo>
                    <a:pt x="115" y="121"/>
                  </a:lnTo>
                  <a:lnTo>
                    <a:pt x="111" y="119"/>
                  </a:lnTo>
                  <a:lnTo>
                    <a:pt x="105" y="115"/>
                  </a:lnTo>
                  <a:lnTo>
                    <a:pt x="102" y="113"/>
                  </a:lnTo>
                  <a:lnTo>
                    <a:pt x="98" y="110"/>
                  </a:lnTo>
                  <a:lnTo>
                    <a:pt x="94" y="107"/>
                  </a:lnTo>
                  <a:lnTo>
                    <a:pt x="92" y="103"/>
                  </a:lnTo>
                  <a:lnTo>
                    <a:pt x="90" y="99"/>
                  </a:lnTo>
                  <a:lnTo>
                    <a:pt x="92" y="101"/>
                  </a:lnTo>
                  <a:lnTo>
                    <a:pt x="92" y="96"/>
                  </a:lnTo>
                  <a:lnTo>
                    <a:pt x="93" y="91"/>
                  </a:lnTo>
                  <a:lnTo>
                    <a:pt x="94" y="85"/>
                  </a:lnTo>
                  <a:lnTo>
                    <a:pt x="96" y="80"/>
                  </a:lnTo>
                  <a:lnTo>
                    <a:pt x="96" y="76"/>
                  </a:lnTo>
                  <a:lnTo>
                    <a:pt x="96" y="70"/>
                  </a:lnTo>
                  <a:lnTo>
                    <a:pt x="96" y="65"/>
                  </a:lnTo>
                  <a:lnTo>
                    <a:pt x="94" y="59"/>
                  </a:lnTo>
                  <a:lnTo>
                    <a:pt x="93" y="54"/>
                  </a:lnTo>
                  <a:lnTo>
                    <a:pt x="90" y="49"/>
                  </a:lnTo>
                  <a:lnTo>
                    <a:pt x="89" y="48"/>
                  </a:lnTo>
                  <a:lnTo>
                    <a:pt x="88" y="46"/>
                  </a:lnTo>
                  <a:lnTo>
                    <a:pt x="87" y="45"/>
                  </a:lnTo>
                  <a:lnTo>
                    <a:pt x="86" y="43"/>
                  </a:lnTo>
                  <a:lnTo>
                    <a:pt x="85" y="41"/>
                  </a:lnTo>
                  <a:lnTo>
                    <a:pt x="83" y="40"/>
                  </a:lnTo>
                  <a:lnTo>
                    <a:pt x="82" y="38"/>
                  </a:lnTo>
                  <a:lnTo>
                    <a:pt x="79" y="36"/>
                  </a:lnTo>
                  <a:lnTo>
                    <a:pt x="77" y="35"/>
                  </a:lnTo>
                  <a:lnTo>
                    <a:pt x="76" y="34"/>
                  </a:lnTo>
                  <a:lnTo>
                    <a:pt x="85" y="25"/>
                  </a:lnTo>
                  <a:lnTo>
                    <a:pt x="85" y="25"/>
                  </a:lnTo>
                  <a:close/>
                </a:path>
              </a:pathLst>
            </a:custGeom>
            <a:solidFill>
              <a:srgbClr val="FF9933"/>
            </a:solidFill>
            <a:ln w="9525">
              <a:noFill/>
              <a:round/>
              <a:headEnd/>
              <a:tailEnd/>
            </a:ln>
          </p:spPr>
          <p:txBody>
            <a:bodyPr/>
            <a:lstStyle/>
            <a:p>
              <a:endParaRPr lang="en-US"/>
            </a:p>
          </p:txBody>
        </p:sp>
        <p:sp>
          <p:nvSpPr>
            <p:cNvPr id="477272" name="Freeform 88"/>
            <p:cNvSpPr>
              <a:spLocks/>
            </p:cNvSpPr>
            <p:nvPr/>
          </p:nvSpPr>
          <p:spPr bwMode="auto">
            <a:xfrm>
              <a:off x="2065" y="3348"/>
              <a:ext cx="436" cy="316"/>
            </a:xfrm>
            <a:custGeom>
              <a:avLst/>
              <a:gdLst/>
              <a:ahLst/>
              <a:cxnLst>
                <a:cxn ang="0">
                  <a:pos x="261" y="74"/>
                </a:cxn>
                <a:cxn ang="0">
                  <a:pos x="269" y="76"/>
                </a:cxn>
                <a:cxn ang="0">
                  <a:pos x="276" y="55"/>
                </a:cxn>
                <a:cxn ang="0">
                  <a:pos x="276" y="7"/>
                </a:cxn>
                <a:cxn ang="0">
                  <a:pos x="334" y="4"/>
                </a:cxn>
                <a:cxn ang="0">
                  <a:pos x="348" y="12"/>
                </a:cxn>
                <a:cxn ang="0">
                  <a:pos x="355" y="100"/>
                </a:cxn>
                <a:cxn ang="0">
                  <a:pos x="339" y="110"/>
                </a:cxn>
                <a:cxn ang="0">
                  <a:pos x="400" y="196"/>
                </a:cxn>
                <a:cxn ang="0">
                  <a:pos x="419" y="217"/>
                </a:cxn>
                <a:cxn ang="0">
                  <a:pos x="411" y="255"/>
                </a:cxn>
                <a:cxn ang="0">
                  <a:pos x="369" y="266"/>
                </a:cxn>
                <a:cxn ang="0">
                  <a:pos x="336" y="286"/>
                </a:cxn>
                <a:cxn ang="0">
                  <a:pos x="300" y="294"/>
                </a:cxn>
                <a:cxn ang="0">
                  <a:pos x="278" y="297"/>
                </a:cxn>
                <a:cxn ang="0">
                  <a:pos x="245" y="296"/>
                </a:cxn>
                <a:cxn ang="0">
                  <a:pos x="240" y="297"/>
                </a:cxn>
                <a:cxn ang="0">
                  <a:pos x="212" y="303"/>
                </a:cxn>
                <a:cxn ang="0">
                  <a:pos x="205" y="305"/>
                </a:cxn>
                <a:cxn ang="0">
                  <a:pos x="173" y="307"/>
                </a:cxn>
                <a:cxn ang="0">
                  <a:pos x="107" y="310"/>
                </a:cxn>
                <a:cxn ang="0">
                  <a:pos x="4" y="261"/>
                </a:cxn>
                <a:cxn ang="0">
                  <a:pos x="53" y="289"/>
                </a:cxn>
                <a:cxn ang="0">
                  <a:pos x="68" y="300"/>
                </a:cxn>
                <a:cxn ang="0">
                  <a:pos x="72" y="303"/>
                </a:cxn>
                <a:cxn ang="0">
                  <a:pos x="104" y="301"/>
                </a:cxn>
                <a:cxn ang="0">
                  <a:pos x="122" y="300"/>
                </a:cxn>
                <a:cxn ang="0">
                  <a:pos x="128" y="283"/>
                </a:cxn>
                <a:cxn ang="0">
                  <a:pos x="157" y="262"/>
                </a:cxn>
                <a:cxn ang="0">
                  <a:pos x="211" y="205"/>
                </a:cxn>
                <a:cxn ang="0">
                  <a:pos x="235" y="150"/>
                </a:cxn>
                <a:cxn ang="0">
                  <a:pos x="255" y="152"/>
                </a:cxn>
                <a:cxn ang="0">
                  <a:pos x="288" y="157"/>
                </a:cxn>
                <a:cxn ang="0">
                  <a:pos x="324" y="169"/>
                </a:cxn>
                <a:cxn ang="0">
                  <a:pos x="300" y="147"/>
                </a:cxn>
                <a:cxn ang="0">
                  <a:pos x="239" y="101"/>
                </a:cxn>
                <a:cxn ang="0">
                  <a:pos x="233" y="90"/>
                </a:cxn>
                <a:cxn ang="0">
                  <a:pos x="196" y="115"/>
                </a:cxn>
                <a:cxn ang="0">
                  <a:pos x="188" y="107"/>
                </a:cxn>
                <a:cxn ang="0">
                  <a:pos x="175" y="153"/>
                </a:cxn>
                <a:cxn ang="0">
                  <a:pos x="145" y="197"/>
                </a:cxn>
                <a:cxn ang="0">
                  <a:pos x="106" y="232"/>
                </a:cxn>
                <a:cxn ang="0">
                  <a:pos x="97" y="242"/>
                </a:cxn>
                <a:cxn ang="0">
                  <a:pos x="70" y="255"/>
                </a:cxn>
                <a:cxn ang="0">
                  <a:pos x="44" y="266"/>
                </a:cxn>
                <a:cxn ang="0">
                  <a:pos x="17" y="233"/>
                </a:cxn>
                <a:cxn ang="0">
                  <a:pos x="45" y="210"/>
                </a:cxn>
                <a:cxn ang="0">
                  <a:pos x="71" y="200"/>
                </a:cxn>
                <a:cxn ang="0">
                  <a:pos x="75" y="197"/>
                </a:cxn>
                <a:cxn ang="0">
                  <a:pos x="118" y="180"/>
                </a:cxn>
                <a:cxn ang="0">
                  <a:pos x="142" y="161"/>
                </a:cxn>
                <a:cxn ang="0">
                  <a:pos x="163" y="133"/>
                </a:cxn>
                <a:cxn ang="0">
                  <a:pos x="169" y="61"/>
                </a:cxn>
                <a:cxn ang="0">
                  <a:pos x="174" y="65"/>
                </a:cxn>
                <a:cxn ang="0">
                  <a:pos x="182" y="55"/>
                </a:cxn>
                <a:cxn ang="0">
                  <a:pos x="192" y="51"/>
                </a:cxn>
                <a:cxn ang="0">
                  <a:pos x="210" y="56"/>
                </a:cxn>
                <a:cxn ang="0">
                  <a:pos x="225" y="64"/>
                </a:cxn>
                <a:cxn ang="0">
                  <a:pos x="217" y="124"/>
                </a:cxn>
                <a:cxn ang="0">
                  <a:pos x="215" y="96"/>
                </a:cxn>
                <a:cxn ang="0">
                  <a:pos x="226" y="87"/>
                </a:cxn>
                <a:cxn ang="0">
                  <a:pos x="257" y="69"/>
                </a:cxn>
              </a:cxnLst>
              <a:rect l="0" t="0" r="r" b="b"/>
              <a:pathLst>
                <a:path w="436" h="316">
                  <a:moveTo>
                    <a:pt x="221" y="14"/>
                  </a:moveTo>
                  <a:lnTo>
                    <a:pt x="225" y="18"/>
                  </a:lnTo>
                  <a:lnTo>
                    <a:pt x="227" y="22"/>
                  </a:lnTo>
                  <a:lnTo>
                    <a:pt x="231" y="23"/>
                  </a:lnTo>
                  <a:lnTo>
                    <a:pt x="235" y="25"/>
                  </a:lnTo>
                  <a:lnTo>
                    <a:pt x="240" y="25"/>
                  </a:lnTo>
                  <a:lnTo>
                    <a:pt x="245" y="25"/>
                  </a:lnTo>
                  <a:lnTo>
                    <a:pt x="250" y="26"/>
                  </a:lnTo>
                  <a:lnTo>
                    <a:pt x="255" y="26"/>
                  </a:lnTo>
                  <a:lnTo>
                    <a:pt x="260" y="26"/>
                  </a:lnTo>
                  <a:lnTo>
                    <a:pt x="264" y="27"/>
                  </a:lnTo>
                  <a:lnTo>
                    <a:pt x="264" y="32"/>
                  </a:lnTo>
                  <a:lnTo>
                    <a:pt x="263" y="37"/>
                  </a:lnTo>
                  <a:lnTo>
                    <a:pt x="263" y="41"/>
                  </a:lnTo>
                  <a:lnTo>
                    <a:pt x="262" y="46"/>
                  </a:lnTo>
                  <a:lnTo>
                    <a:pt x="261" y="51"/>
                  </a:lnTo>
                  <a:lnTo>
                    <a:pt x="260" y="56"/>
                  </a:lnTo>
                  <a:lnTo>
                    <a:pt x="259" y="60"/>
                  </a:lnTo>
                  <a:lnTo>
                    <a:pt x="258" y="66"/>
                  </a:lnTo>
                  <a:lnTo>
                    <a:pt x="258" y="70"/>
                  </a:lnTo>
                  <a:lnTo>
                    <a:pt x="257" y="74"/>
                  </a:lnTo>
                  <a:lnTo>
                    <a:pt x="262" y="72"/>
                  </a:lnTo>
                  <a:lnTo>
                    <a:pt x="261" y="74"/>
                  </a:lnTo>
                  <a:lnTo>
                    <a:pt x="261" y="74"/>
                  </a:lnTo>
                  <a:lnTo>
                    <a:pt x="260" y="75"/>
                  </a:lnTo>
                  <a:lnTo>
                    <a:pt x="259" y="75"/>
                  </a:lnTo>
                  <a:lnTo>
                    <a:pt x="258" y="74"/>
                  </a:lnTo>
                  <a:lnTo>
                    <a:pt x="258" y="74"/>
                  </a:lnTo>
                  <a:lnTo>
                    <a:pt x="257" y="74"/>
                  </a:lnTo>
                  <a:lnTo>
                    <a:pt x="256" y="75"/>
                  </a:lnTo>
                  <a:lnTo>
                    <a:pt x="256" y="76"/>
                  </a:lnTo>
                  <a:lnTo>
                    <a:pt x="256" y="78"/>
                  </a:lnTo>
                  <a:lnTo>
                    <a:pt x="261" y="83"/>
                  </a:lnTo>
                  <a:lnTo>
                    <a:pt x="268" y="71"/>
                  </a:lnTo>
                  <a:lnTo>
                    <a:pt x="267" y="71"/>
                  </a:lnTo>
                  <a:lnTo>
                    <a:pt x="267" y="72"/>
                  </a:lnTo>
                  <a:lnTo>
                    <a:pt x="267" y="72"/>
                  </a:lnTo>
                  <a:lnTo>
                    <a:pt x="265" y="72"/>
                  </a:lnTo>
                  <a:lnTo>
                    <a:pt x="265" y="73"/>
                  </a:lnTo>
                  <a:lnTo>
                    <a:pt x="265" y="74"/>
                  </a:lnTo>
                  <a:lnTo>
                    <a:pt x="265" y="74"/>
                  </a:lnTo>
                  <a:lnTo>
                    <a:pt x="265" y="75"/>
                  </a:lnTo>
                  <a:lnTo>
                    <a:pt x="265" y="75"/>
                  </a:lnTo>
                  <a:lnTo>
                    <a:pt x="265" y="76"/>
                  </a:lnTo>
                  <a:lnTo>
                    <a:pt x="268" y="76"/>
                  </a:lnTo>
                  <a:lnTo>
                    <a:pt x="269" y="76"/>
                  </a:lnTo>
                  <a:lnTo>
                    <a:pt x="270" y="76"/>
                  </a:lnTo>
                  <a:lnTo>
                    <a:pt x="271" y="75"/>
                  </a:lnTo>
                  <a:lnTo>
                    <a:pt x="272" y="74"/>
                  </a:lnTo>
                  <a:lnTo>
                    <a:pt x="273" y="73"/>
                  </a:lnTo>
                  <a:lnTo>
                    <a:pt x="274" y="72"/>
                  </a:lnTo>
                  <a:lnTo>
                    <a:pt x="274" y="70"/>
                  </a:lnTo>
                  <a:lnTo>
                    <a:pt x="275" y="69"/>
                  </a:lnTo>
                  <a:lnTo>
                    <a:pt x="275" y="68"/>
                  </a:lnTo>
                  <a:lnTo>
                    <a:pt x="275" y="66"/>
                  </a:lnTo>
                  <a:lnTo>
                    <a:pt x="275" y="65"/>
                  </a:lnTo>
                  <a:lnTo>
                    <a:pt x="275" y="64"/>
                  </a:lnTo>
                  <a:lnTo>
                    <a:pt x="274" y="62"/>
                  </a:lnTo>
                  <a:lnTo>
                    <a:pt x="274" y="61"/>
                  </a:lnTo>
                  <a:lnTo>
                    <a:pt x="273" y="60"/>
                  </a:lnTo>
                  <a:lnTo>
                    <a:pt x="273" y="60"/>
                  </a:lnTo>
                  <a:lnTo>
                    <a:pt x="272" y="59"/>
                  </a:lnTo>
                  <a:lnTo>
                    <a:pt x="272" y="59"/>
                  </a:lnTo>
                  <a:lnTo>
                    <a:pt x="271" y="60"/>
                  </a:lnTo>
                  <a:lnTo>
                    <a:pt x="273" y="60"/>
                  </a:lnTo>
                  <a:lnTo>
                    <a:pt x="274" y="59"/>
                  </a:lnTo>
                  <a:lnTo>
                    <a:pt x="275" y="58"/>
                  </a:lnTo>
                  <a:lnTo>
                    <a:pt x="275" y="57"/>
                  </a:lnTo>
                  <a:lnTo>
                    <a:pt x="276" y="55"/>
                  </a:lnTo>
                  <a:lnTo>
                    <a:pt x="276" y="53"/>
                  </a:lnTo>
                  <a:lnTo>
                    <a:pt x="277" y="51"/>
                  </a:lnTo>
                  <a:lnTo>
                    <a:pt x="277" y="48"/>
                  </a:lnTo>
                  <a:lnTo>
                    <a:pt x="278" y="47"/>
                  </a:lnTo>
                  <a:lnTo>
                    <a:pt x="278" y="45"/>
                  </a:lnTo>
                  <a:lnTo>
                    <a:pt x="277" y="45"/>
                  </a:lnTo>
                  <a:lnTo>
                    <a:pt x="275" y="45"/>
                  </a:lnTo>
                  <a:lnTo>
                    <a:pt x="275" y="44"/>
                  </a:lnTo>
                  <a:lnTo>
                    <a:pt x="275" y="42"/>
                  </a:lnTo>
                  <a:lnTo>
                    <a:pt x="276" y="41"/>
                  </a:lnTo>
                  <a:lnTo>
                    <a:pt x="276" y="39"/>
                  </a:lnTo>
                  <a:lnTo>
                    <a:pt x="277" y="37"/>
                  </a:lnTo>
                  <a:lnTo>
                    <a:pt x="278" y="34"/>
                  </a:lnTo>
                  <a:lnTo>
                    <a:pt x="278" y="32"/>
                  </a:lnTo>
                  <a:lnTo>
                    <a:pt x="278" y="31"/>
                  </a:lnTo>
                  <a:lnTo>
                    <a:pt x="277" y="29"/>
                  </a:lnTo>
                  <a:lnTo>
                    <a:pt x="277" y="26"/>
                  </a:lnTo>
                  <a:lnTo>
                    <a:pt x="277" y="24"/>
                  </a:lnTo>
                  <a:lnTo>
                    <a:pt x="277" y="21"/>
                  </a:lnTo>
                  <a:lnTo>
                    <a:pt x="277" y="17"/>
                  </a:lnTo>
                  <a:lnTo>
                    <a:pt x="277" y="14"/>
                  </a:lnTo>
                  <a:lnTo>
                    <a:pt x="277" y="10"/>
                  </a:lnTo>
                  <a:lnTo>
                    <a:pt x="276" y="7"/>
                  </a:lnTo>
                  <a:lnTo>
                    <a:pt x="275" y="3"/>
                  </a:lnTo>
                  <a:lnTo>
                    <a:pt x="273" y="0"/>
                  </a:lnTo>
                  <a:lnTo>
                    <a:pt x="278" y="0"/>
                  </a:lnTo>
                  <a:lnTo>
                    <a:pt x="284" y="0"/>
                  </a:lnTo>
                  <a:lnTo>
                    <a:pt x="288" y="1"/>
                  </a:lnTo>
                  <a:lnTo>
                    <a:pt x="293" y="1"/>
                  </a:lnTo>
                  <a:lnTo>
                    <a:pt x="298" y="2"/>
                  </a:lnTo>
                  <a:lnTo>
                    <a:pt x="302" y="3"/>
                  </a:lnTo>
                  <a:lnTo>
                    <a:pt x="306" y="3"/>
                  </a:lnTo>
                  <a:lnTo>
                    <a:pt x="310" y="4"/>
                  </a:lnTo>
                  <a:lnTo>
                    <a:pt x="314" y="4"/>
                  </a:lnTo>
                  <a:lnTo>
                    <a:pt x="316" y="4"/>
                  </a:lnTo>
                  <a:lnTo>
                    <a:pt x="319" y="4"/>
                  </a:lnTo>
                  <a:lnTo>
                    <a:pt x="322" y="4"/>
                  </a:lnTo>
                  <a:lnTo>
                    <a:pt x="325" y="5"/>
                  </a:lnTo>
                  <a:lnTo>
                    <a:pt x="326" y="7"/>
                  </a:lnTo>
                  <a:lnTo>
                    <a:pt x="328" y="7"/>
                  </a:lnTo>
                  <a:lnTo>
                    <a:pt x="330" y="8"/>
                  </a:lnTo>
                  <a:lnTo>
                    <a:pt x="331" y="8"/>
                  </a:lnTo>
                  <a:lnTo>
                    <a:pt x="333" y="7"/>
                  </a:lnTo>
                  <a:lnTo>
                    <a:pt x="335" y="4"/>
                  </a:lnTo>
                  <a:lnTo>
                    <a:pt x="336" y="2"/>
                  </a:lnTo>
                  <a:lnTo>
                    <a:pt x="334" y="4"/>
                  </a:lnTo>
                  <a:lnTo>
                    <a:pt x="335" y="4"/>
                  </a:lnTo>
                  <a:lnTo>
                    <a:pt x="335" y="5"/>
                  </a:lnTo>
                  <a:lnTo>
                    <a:pt x="336" y="5"/>
                  </a:lnTo>
                  <a:lnTo>
                    <a:pt x="337" y="7"/>
                  </a:lnTo>
                  <a:lnTo>
                    <a:pt x="337" y="7"/>
                  </a:lnTo>
                  <a:lnTo>
                    <a:pt x="339" y="8"/>
                  </a:lnTo>
                  <a:lnTo>
                    <a:pt x="340" y="8"/>
                  </a:lnTo>
                  <a:lnTo>
                    <a:pt x="340" y="8"/>
                  </a:lnTo>
                  <a:lnTo>
                    <a:pt x="341" y="8"/>
                  </a:lnTo>
                  <a:lnTo>
                    <a:pt x="342" y="8"/>
                  </a:lnTo>
                  <a:lnTo>
                    <a:pt x="340" y="10"/>
                  </a:lnTo>
                  <a:lnTo>
                    <a:pt x="344" y="13"/>
                  </a:lnTo>
                  <a:lnTo>
                    <a:pt x="344" y="12"/>
                  </a:lnTo>
                  <a:lnTo>
                    <a:pt x="345" y="12"/>
                  </a:lnTo>
                  <a:lnTo>
                    <a:pt x="345" y="11"/>
                  </a:lnTo>
                  <a:lnTo>
                    <a:pt x="346" y="10"/>
                  </a:lnTo>
                  <a:lnTo>
                    <a:pt x="346" y="9"/>
                  </a:lnTo>
                  <a:lnTo>
                    <a:pt x="346" y="8"/>
                  </a:lnTo>
                  <a:lnTo>
                    <a:pt x="346" y="7"/>
                  </a:lnTo>
                  <a:lnTo>
                    <a:pt x="346" y="5"/>
                  </a:lnTo>
                  <a:lnTo>
                    <a:pt x="346" y="5"/>
                  </a:lnTo>
                  <a:lnTo>
                    <a:pt x="346" y="4"/>
                  </a:lnTo>
                  <a:lnTo>
                    <a:pt x="348" y="12"/>
                  </a:lnTo>
                  <a:lnTo>
                    <a:pt x="349" y="19"/>
                  </a:lnTo>
                  <a:lnTo>
                    <a:pt x="349" y="28"/>
                  </a:lnTo>
                  <a:lnTo>
                    <a:pt x="348" y="37"/>
                  </a:lnTo>
                  <a:lnTo>
                    <a:pt x="347" y="45"/>
                  </a:lnTo>
                  <a:lnTo>
                    <a:pt x="345" y="54"/>
                  </a:lnTo>
                  <a:lnTo>
                    <a:pt x="343" y="62"/>
                  </a:lnTo>
                  <a:lnTo>
                    <a:pt x="342" y="71"/>
                  </a:lnTo>
                  <a:lnTo>
                    <a:pt x="342" y="79"/>
                  </a:lnTo>
                  <a:lnTo>
                    <a:pt x="342" y="87"/>
                  </a:lnTo>
                  <a:lnTo>
                    <a:pt x="344" y="87"/>
                  </a:lnTo>
                  <a:lnTo>
                    <a:pt x="345" y="88"/>
                  </a:lnTo>
                  <a:lnTo>
                    <a:pt x="346" y="89"/>
                  </a:lnTo>
                  <a:lnTo>
                    <a:pt x="347" y="90"/>
                  </a:lnTo>
                  <a:lnTo>
                    <a:pt x="348" y="91"/>
                  </a:lnTo>
                  <a:lnTo>
                    <a:pt x="349" y="93"/>
                  </a:lnTo>
                  <a:lnTo>
                    <a:pt x="350" y="94"/>
                  </a:lnTo>
                  <a:lnTo>
                    <a:pt x="351" y="94"/>
                  </a:lnTo>
                  <a:lnTo>
                    <a:pt x="353" y="94"/>
                  </a:lnTo>
                  <a:lnTo>
                    <a:pt x="355" y="93"/>
                  </a:lnTo>
                  <a:lnTo>
                    <a:pt x="355" y="95"/>
                  </a:lnTo>
                  <a:lnTo>
                    <a:pt x="355" y="96"/>
                  </a:lnTo>
                  <a:lnTo>
                    <a:pt x="355" y="98"/>
                  </a:lnTo>
                  <a:lnTo>
                    <a:pt x="355" y="100"/>
                  </a:lnTo>
                  <a:lnTo>
                    <a:pt x="355" y="101"/>
                  </a:lnTo>
                  <a:lnTo>
                    <a:pt x="354" y="103"/>
                  </a:lnTo>
                  <a:lnTo>
                    <a:pt x="354" y="104"/>
                  </a:lnTo>
                  <a:lnTo>
                    <a:pt x="353" y="105"/>
                  </a:lnTo>
                  <a:lnTo>
                    <a:pt x="351" y="107"/>
                  </a:lnTo>
                  <a:lnTo>
                    <a:pt x="351" y="108"/>
                  </a:lnTo>
                  <a:lnTo>
                    <a:pt x="349" y="108"/>
                  </a:lnTo>
                  <a:lnTo>
                    <a:pt x="348" y="107"/>
                  </a:lnTo>
                  <a:lnTo>
                    <a:pt x="348" y="105"/>
                  </a:lnTo>
                  <a:lnTo>
                    <a:pt x="351" y="108"/>
                  </a:lnTo>
                  <a:lnTo>
                    <a:pt x="351" y="105"/>
                  </a:lnTo>
                  <a:lnTo>
                    <a:pt x="353" y="104"/>
                  </a:lnTo>
                  <a:lnTo>
                    <a:pt x="353" y="103"/>
                  </a:lnTo>
                  <a:lnTo>
                    <a:pt x="354" y="102"/>
                  </a:lnTo>
                  <a:lnTo>
                    <a:pt x="354" y="101"/>
                  </a:lnTo>
                  <a:lnTo>
                    <a:pt x="354" y="100"/>
                  </a:lnTo>
                  <a:lnTo>
                    <a:pt x="353" y="99"/>
                  </a:lnTo>
                  <a:lnTo>
                    <a:pt x="353" y="98"/>
                  </a:lnTo>
                  <a:lnTo>
                    <a:pt x="351" y="97"/>
                  </a:lnTo>
                  <a:lnTo>
                    <a:pt x="351" y="96"/>
                  </a:lnTo>
                  <a:lnTo>
                    <a:pt x="344" y="108"/>
                  </a:lnTo>
                  <a:lnTo>
                    <a:pt x="342" y="105"/>
                  </a:lnTo>
                  <a:lnTo>
                    <a:pt x="339" y="110"/>
                  </a:lnTo>
                  <a:lnTo>
                    <a:pt x="344" y="113"/>
                  </a:lnTo>
                  <a:lnTo>
                    <a:pt x="342" y="114"/>
                  </a:lnTo>
                  <a:lnTo>
                    <a:pt x="340" y="113"/>
                  </a:lnTo>
                  <a:lnTo>
                    <a:pt x="337" y="119"/>
                  </a:lnTo>
                  <a:lnTo>
                    <a:pt x="335" y="126"/>
                  </a:lnTo>
                  <a:lnTo>
                    <a:pt x="333" y="131"/>
                  </a:lnTo>
                  <a:lnTo>
                    <a:pt x="333" y="136"/>
                  </a:lnTo>
                  <a:lnTo>
                    <a:pt x="333" y="140"/>
                  </a:lnTo>
                  <a:lnTo>
                    <a:pt x="333" y="145"/>
                  </a:lnTo>
                  <a:lnTo>
                    <a:pt x="334" y="150"/>
                  </a:lnTo>
                  <a:lnTo>
                    <a:pt x="335" y="156"/>
                  </a:lnTo>
                  <a:lnTo>
                    <a:pt x="337" y="162"/>
                  </a:lnTo>
                  <a:lnTo>
                    <a:pt x="340" y="170"/>
                  </a:lnTo>
                  <a:lnTo>
                    <a:pt x="347" y="171"/>
                  </a:lnTo>
                  <a:lnTo>
                    <a:pt x="354" y="173"/>
                  </a:lnTo>
                  <a:lnTo>
                    <a:pt x="360" y="176"/>
                  </a:lnTo>
                  <a:lnTo>
                    <a:pt x="367" y="180"/>
                  </a:lnTo>
                  <a:lnTo>
                    <a:pt x="372" y="183"/>
                  </a:lnTo>
                  <a:lnTo>
                    <a:pt x="377" y="187"/>
                  </a:lnTo>
                  <a:lnTo>
                    <a:pt x="383" y="190"/>
                  </a:lnTo>
                  <a:lnTo>
                    <a:pt x="388" y="193"/>
                  </a:lnTo>
                  <a:lnTo>
                    <a:pt x="393" y="195"/>
                  </a:lnTo>
                  <a:lnTo>
                    <a:pt x="400" y="196"/>
                  </a:lnTo>
                  <a:lnTo>
                    <a:pt x="400" y="198"/>
                  </a:lnTo>
                  <a:lnTo>
                    <a:pt x="400" y="199"/>
                  </a:lnTo>
                  <a:lnTo>
                    <a:pt x="401" y="200"/>
                  </a:lnTo>
                  <a:lnTo>
                    <a:pt x="402" y="201"/>
                  </a:lnTo>
                  <a:lnTo>
                    <a:pt x="403" y="201"/>
                  </a:lnTo>
                  <a:lnTo>
                    <a:pt x="405" y="201"/>
                  </a:lnTo>
                  <a:lnTo>
                    <a:pt x="406" y="202"/>
                  </a:lnTo>
                  <a:lnTo>
                    <a:pt x="408" y="202"/>
                  </a:lnTo>
                  <a:lnTo>
                    <a:pt x="410" y="203"/>
                  </a:lnTo>
                  <a:lnTo>
                    <a:pt x="411" y="204"/>
                  </a:lnTo>
                  <a:lnTo>
                    <a:pt x="401" y="213"/>
                  </a:lnTo>
                  <a:lnTo>
                    <a:pt x="411" y="221"/>
                  </a:lnTo>
                  <a:lnTo>
                    <a:pt x="418" y="212"/>
                  </a:lnTo>
                  <a:lnTo>
                    <a:pt x="418" y="212"/>
                  </a:lnTo>
                  <a:lnTo>
                    <a:pt x="418" y="213"/>
                  </a:lnTo>
                  <a:lnTo>
                    <a:pt x="418" y="213"/>
                  </a:lnTo>
                  <a:lnTo>
                    <a:pt x="418" y="214"/>
                  </a:lnTo>
                  <a:lnTo>
                    <a:pt x="418" y="215"/>
                  </a:lnTo>
                  <a:lnTo>
                    <a:pt x="418" y="215"/>
                  </a:lnTo>
                  <a:lnTo>
                    <a:pt x="418" y="216"/>
                  </a:lnTo>
                  <a:lnTo>
                    <a:pt x="418" y="216"/>
                  </a:lnTo>
                  <a:lnTo>
                    <a:pt x="419" y="217"/>
                  </a:lnTo>
                  <a:lnTo>
                    <a:pt x="419" y="217"/>
                  </a:lnTo>
                  <a:lnTo>
                    <a:pt x="424" y="212"/>
                  </a:lnTo>
                  <a:lnTo>
                    <a:pt x="436" y="244"/>
                  </a:lnTo>
                  <a:lnTo>
                    <a:pt x="436" y="244"/>
                  </a:lnTo>
                  <a:lnTo>
                    <a:pt x="435" y="244"/>
                  </a:lnTo>
                  <a:lnTo>
                    <a:pt x="434" y="244"/>
                  </a:lnTo>
                  <a:lnTo>
                    <a:pt x="433" y="244"/>
                  </a:lnTo>
                  <a:lnTo>
                    <a:pt x="432" y="244"/>
                  </a:lnTo>
                  <a:lnTo>
                    <a:pt x="431" y="245"/>
                  </a:lnTo>
                  <a:lnTo>
                    <a:pt x="431" y="245"/>
                  </a:lnTo>
                  <a:lnTo>
                    <a:pt x="430" y="246"/>
                  </a:lnTo>
                  <a:lnTo>
                    <a:pt x="430" y="247"/>
                  </a:lnTo>
                  <a:lnTo>
                    <a:pt x="430" y="250"/>
                  </a:lnTo>
                  <a:lnTo>
                    <a:pt x="424" y="244"/>
                  </a:lnTo>
                  <a:lnTo>
                    <a:pt x="422" y="247"/>
                  </a:lnTo>
                  <a:lnTo>
                    <a:pt x="421" y="248"/>
                  </a:lnTo>
                  <a:lnTo>
                    <a:pt x="420" y="250"/>
                  </a:lnTo>
                  <a:lnTo>
                    <a:pt x="418" y="250"/>
                  </a:lnTo>
                  <a:lnTo>
                    <a:pt x="416" y="250"/>
                  </a:lnTo>
                  <a:lnTo>
                    <a:pt x="415" y="250"/>
                  </a:lnTo>
                  <a:lnTo>
                    <a:pt x="413" y="250"/>
                  </a:lnTo>
                  <a:lnTo>
                    <a:pt x="412" y="251"/>
                  </a:lnTo>
                  <a:lnTo>
                    <a:pt x="411" y="252"/>
                  </a:lnTo>
                  <a:lnTo>
                    <a:pt x="411" y="255"/>
                  </a:lnTo>
                  <a:lnTo>
                    <a:pt x="407" y="254"/>
                  </a:lnTo>
                  <a:lnTo>
                    <a:pt x="404" y="255"/>
                  </a:lnTo>
                  <a:lnTo>
                    <a:pt x="402" y="255"/>
                  </a:lnTo>
                  <a:lnTo>
                    <a:pt x="401" y="255"/>
                  </a:lnTo>
                  <a:lnTo>
                    <a:pt x="400" y="256"/>
                  </a:lnTo>
                  <a:lnTo>
                    <a:pt x="399" y="257"/>
                  </a:lnTo>
                  <a:lnTo>
                    <a:pt x="398" y="257"/>
                  </a:lnTo>
                  <a:lnTo>
                    <a:pt x="396" y="258"/>
                  </a:lnTo>
                  <a:lnTo>
                    <a:pt x="394" y="258"/>
                  </a:lnTo>
                  <a:lnTo>
                    <a:pt x="392" y="257"/>
                  </a:lnTo>
                  <a:lnTo>
                    <a:pt x="391" y="258"/>
                  </a:lnTo>
                  <a:lnTo>
                    <a:pt x="390" y="258"/>
                  </a:lnTo>
                  <a:lnTo>
                    <a:pt x="389" y="259"/>
                  </a:lnTo>
                  <a:lnTo>
                    <a:pt x="388" y="259"/>
                  </a:lnTo>
                  <a:lnTo>
                    <a:pt x="386" y="260"/>
                  </a:lnTo>
                  <a:lnTo>
                    <a:pt x="385" y="260"/>
                  </a:lnTo>
                  <a:lnTo>
                    <a:pt x="384" y="261"/>
                  </a:lnTo>
                  <a:lnTo>
                    <a:pt x="384" y="262"/>
                  </a:lnTo>
                  <a:lnTo>
                    <a:pt x="384" y="265"/>
                  </a:lnTo>
                  <a:lnTo>
                    <a:pt x="384" y="266"/>
                  </a:lnTo>
                  <a:lnTo>
                    <a:pt x="378" y="265"/>
                  </a:lnTo>
                  <a:lnTo>
                    <a:pt x="373" y="265"/>
                  </a:lnTo>
                  <a:lnTo>
                    <a:pt x="369" y="266"/>
                  </a:lnTo>
                  <a:lnTo>
                    <a:pt x="364" y="267"/>
                  </a:lnTo>
                  <a:lnTo>
                    <a:pt x="361" y="270"/>
                  </a:lnTo>
                  <a:lnTo>
                    <a:pt x="357" y="272"/>
                  </a:lnTo>
                  <a:lnTo>
                    <a:pt x="354" y="275"/>
                  </a:lnTo>
                  <a:lnTo>
                    <a:pt x="350" y="279"/>
                  </a:lnTo>
                  <a:lnTo>
                    <a:pt x="347" y="281"/>
                  </a:lnTo>
                  <a:lnTo>
                    <a:pt x="344" y="282"/>
                  </a:lnTo>
                  <a:lnTo>
                    <a:pt x="346" y="281"/>
                  </a:lnTo>
                  <a:lnTo>
                    <a:pt x="345" y="280"/>
                  </a:lnTo>
                  <a:lnTo>
                    <a:pt x="344" y="279"/>
                  </a:lnTo>
                  <a:lnTo>
                    <a:pt x="343" y="278"/>
                  </a:lnTo>
                  <a:lnTo>
                    <a:pt x="343" y="278"/>
                  </a:lnTo>
                  <a:lnTo>
                    <a:pt x="342" y="278"/>
                  </a:lnTo>
                  <a:lnTo>
                    <a:pt x="341" y="278"/>
                  </a:lnTo>
                  <a:lnTo>
                    <a:pt x="340" y="278"/>
                  </a:lnTo>
                  <a:lnTo>
                    <a:pt x="339" y="278"/>
                  </a:lnTo>
                  <a:lnTo>
                    <a:pt x="337" y="279"/>
                  </a:lnTo>
                  <a:lnTo>
                    <a:pt x="336" y="279"/>
                  </a:lnTo>
                  <a:lnTo>
                    <a:pt x="334" y="286"/>
                  </a:lnTo>
                  <a:lnTo>
                    <a:pt x="335" y="287"/>
                  </a:lnTo>
                  <a:lnTo>
                    <a:pt x="336" y="288"/>
                  </a:lnTo>
                  <a:lnTo>
                    <a:pt x="336" y="287"/>
                  </a:lnTo>
                  <a:lnTo>
                    <a:pt x="336" y="286"/>
                  </a:lnTo>
                  <a:lnTo>
                    <a:pt x="335" y="285"/>
                  </a:lnTo>
                  <a:lnTo>
                    <a:pt x="334" y="283"/>
                  </a:lnTo>
                  <a:lnTo>
                    <a:pt x="332" y="282"/>
                  </a:lnTo>
                  <a:lnTo>
                    <a:pt x="331" y="281"/>
                  </a:lnTo>
                  <a:lnTo>
                    <a:pt x="329" y="280"/>
                  </a:lnTo>
                  <a:lnTo>
                    <a:pt x="328" y="281"/>
                  </a:lnTo>
                  <a:lnTo>
                    <a:pt x="327" y="282"/>
                  </a:lnTo>
                  <a:lnTo>
                    <a:pt x="326" y="283"/>
                  </a:lnTo>
                  <a:lnTo>
                    <a:pt x="325" y="284"/>
                  </a:lnTo>
                  <a:lnTo>
                    <a:pt x="324" y="284"/>
                  </a:lnTo>
                  <a:lnTo>
                    <a:pt x="321" y="284"/>
                  </a:lnTo>
                  <a:lnTo>
                    <a:pt x="320" y="284"/>
                  </a:lnTo>
                  <a:lnTo>
                    <a:pt x="318" y="284"/>
                  </a:lnTo>
                  <a:lnTo>
                    <a:pt x="317" y="285"/>
                  </a:lnTo>
                  <a:lnTo>
                    <a:pt x="317" y="286"/>
                  </a:lnTo>
                  <a:lnTo>
                    <a:pt x="316" y="288"/>
                  </a:lnTo>
                  <a:lnTo>
                    <a:pt x="314" y="286"/>
                  </a:lnTo>
                  <a:lnTo>
                    <a:pt x="311" y="286"/>
                  </a:lnTo>
                  <a:lnTo>
                    <a:pt x="308" y="287"/>
                  </a:lnTo>
                  <a:lnTo>
                    <a:pt x="306" y="288"/>
                  </a:lnTo>
                  <a:lnTo>
                    <a:pt x="303" y="290"/>
                  </a:lnTo>
                  <a:lnTo>
                    <a:pt x="302" y="291"/>
                  </a:lnTo>
                  <a:lnTo>
                    <a:pt x="300" y="294"/>
                  </a:lnTo>
                  <a:lnTo>
                    <a:pt x="298" y="295"/>
                  </a:lnTo>
                  <a:lnTo>
                    <a:pt x="296" y="295"/>
                  </a:lnTo>
                  <a:lnTo>
                    <a:pt x="293" y="294"/>
                  </a:lnTo>
                  <a:lnTo>
                    <a:pt x="293" y="294"/>
                  </a:lnTo>
                  <a:lnTo>
                    <a:pt x="293" y="294"/>
                  </a:lnTo>
                  <a:lnTo>
                    <a:pt x="294" y="294"/>
                  </a:lnTo>
                  <a:lnTo>
                    <a:pt x="294" y="294"/>
                  </a:lnTo>
                  <a:lnTo>
                    <a:pt x="294" y="293"/>
                  </a:lnTo>
                  <a:lnTo>
                    <a:pt x="296" y="293"/>
                  </a:lnTo>
                  <a:lnTo>
                    <a:pt x="296" y="293"/>
                  </a:lnTo>
                  <a:lnTo>
                    <a:pt x="296" y="291"/>
                  </a:lnTo>
                  <a:lnTo>
                    <a:pt x="297" y="291"/>
                  </a:lnTo>
                  <a:lnTo>
                    <a:pt x="297" y="290"/>
                  </a:lnTo>
                  <a:lnTo>
                    <a:pt x="294" y="288"/>
                  </a:lnTo>
                  <a:lnTo>
                    <a:pt x="292" y="287"/>
                  </a:lnTo>
                  <a:lnTo>
                    <a:pt x="290" y="287"/>
                  </a:lnTo>
                  <a:lnTo>
                    <a:pt x="288" y="288"/>
                  </a:lnTo>
                  <a:lnTo>
                    <a:pt x="286" y="290"/>
                  </a:lnTo>
                  <a:lnTo>
                    <a:pt x="284" y="291"/>
                  </a:lnTo>
                  <a:lnTo>
                    <a:pt x="282" y="294"/>
                  </a:lnTo>
                  <a:lnTo>
                    <a:pt x="281" y="296"/>
                  </a:lnTo>
                  <a:lnTo>
                    <a:pt x="279" y="297"/>
                  </a:lnTo>
                  <a:lnTo>
                    <a:pt x="278" y="297"/>
                  </a:lnTo>
                  <a:lnTo>
                    <a:pt x="277" y="295"/>
                  </a:lnTo>
                  <a:lnTo>
                    <a:pt x="275" y="294"/>
                  </a:lnTo>
                  <a:lnTo>
                    <a:pt x="273" y="294"/>
                  </a:lnTo>
                  <a:lnTo>
                    <a:pt x="271" y="294"/>
                  </a:lnTo>
                  <a:lnTo>
                    <a:pt x="269" y="294"/>
                  </a:lnTo>
                  <a:lnTo>
                    <a:pt x="267" y="295"/>
                  </a:lnTo>
                  <a:lnTo>
                    <a:pt x="264" y="296"/>
                  </a:lnTo>
                  <a:lnTo>
                    <a:pt x="262" y="296"/>
                  </a:lnTo>
                  <a:lnTo>
                    <a:pt x="260" y="297"/>
                  </a:lnTo>
                  <a:lnTo>
                    <a:pt x="258" y="297"/>
                  </a:lnTo>
                  <a:lnTo>
                    <a:pt x="258" y="300"/>
                  </a:lnTo>
                  <a:lnTo>
                    <a:pt x="257" y="300"/>
                  </a:lnTo>
                  <a:lnTo>
                    <a:pt x="256" y="300"/>
                  </a:lnTo>
                  <a:lnTo>
                    <a:pt x="255" y="300"/>
                  </a:lnTo>
                  <a:lnTo>
                    <a:pt x="254" y="299"/>
                  </a:lnTo>
                  <a:lnTo>
                    <a:pt x="253" y="298"/>
                  </a:lnTo>
                  <a:lnTo>
                    <a:pt x="251" y="297"/>
                  </a:lnTo>
                  <a:lnTo>
                    <a:pt x="250" y="296"/>
                  </a:lnTo>
                  <a:lnTo>
                    <a:pt x="249" y="295"/>
                  </a:lnTo>
                  <a:lnTo>
                    <a:pt x="248" y="295"/>
                  </a:lnTo>
                  <a:lnTo>
                    <a:pt x="246" y="295"/>
                  </a:lnTo>
                  <a:lnTo>
                    <a:pt x="246" y="295"/>
                  </a:lnTo>
                  <a:lnTo>
                    <a:pt x="245" y="296"/>
                  </a:lnTo>
                  <a:lnTo>
                    <a:pt x="245" y="296"/>
                  </a:lnTo>
                  <a:lnTo>
                    <a:pt x="245" y="296"/>
                  </a:lnTo>
                  <a:lnTo>
                    <a:pt x="244" y="297"/>
                  </a:lnTo>
                  <a:lnTo>
                    <a:pt x="244" y="297"/>
                  </a:lnTo>
                  <a:lnTo>
                    <a:pt x="244" y="297"/>
                  </a:lnTo>
                  <a:lnTo>
                    <a:pt x="244" y="298"/>
                  </a:lnTo>
                  <a:lnTo>
                    <a:pt x="244" y="298"/>
                  </a:lnTo>
                  <a:lnTo>
                    <a:pt x="244" y="298"/>
                  </a:lnTo>
                  <a:lnTo>
                    <a:pt x="248" y="302"/>
                  </a:lnTo>
                  <a:lnTo>
                    <a:pt x="247" y="302"/>
                  </a:lnTo>
                  <a:lnTo>
                    <a:pt x="247" y="302"/>
                  </a:lnTo>
                  <a:lnTo>
                    <a:pt x="247" y="302"/>
                  </a:lnTo>
                  <a:lnTo>
                    <a:pt x="246" y="302"/>
                  </a:lnTo>
                  <a:lnTo>
                    <a:pt x="246" y="302"/>
                  </a:lnTo>
                  <a:lnTo>
                    <a:pt x="246" y="302"/>
                  </a:lnTo>
                  <a:lnTo>
                    <a:pt x="245" y="303"/>
                  </a:lnTo>
                  <a:lnTo>
                    <a:pt x="245" y="303"/>
                  </a:lnTo>
                  <a:lnTo>
                    <a:pt x="245" y="303"/>
                  </a:lnTo>
                  <a:lnTo>
                    <a:pt x="244" y="303"/>
                  </a:lnTo>
                  <a:lnTo>
                    <a:pt x="244" y="300"/>
                  </a:lnTo>
                  <a:lnTo>
                    <a:pt x="243" y="298"/>
                  </a:lnTo>
                  <a:lnTo>
                    <a:pt x="242" y="297"/>
                  </a:lnTo>
                  <a:lnTo>
                    <a:pt x="240" y="297"/>
                  </a:lnTo>
                  <a:lnTo>
                    <a:pt x="239" y="298"/>
                  </a:lnTo>
                  <a:lnTo>
                    <a:pt x="236" y="299"/>
                  </a:lnTo>
                  <a:lnTo>
                    <a:pt x="234" y="301"/>
                  </a:lnTo>
                  <a:lnTo>
                    <a:pt x="233" y="302"/>
                  </a:lnTo>
                  <a:lnTo>
                    <a:pt x="231" y="302"/>
                  </a:lnTo>
                  <a:lnTo>
                    <a:pt x="228" y="302"/>
                  </a:lnTo>
                  <a:lnTo>
                    <a:pt x="230" y="303"/>
                  </a:lnTo>
                  <a:lnTo>
                    <a:pt x="229" y="304"/>
                  </a:lnTo>
                  <a:lnTo>
                    <a:pt x="229" y="304"/>
                  </a:lnTo>
                  <a:lnTo>
                    <a:pt x="227" y="303"/>
                  </a:lnTo>
                  <a:lnTo>
                    <a:pt x="226" y="303"/>
                  </a:lnTo>
                  <a:lnTo>
                    <a:pt x="224" y="303"/>
                  </a:lnTo>
                  <a:lnTo>
                    <a:pt x="221" y="302"/>
                  </a:lnTo>
                  <a:lnTo>
                    <a:pt x="219" y="301"/>
                  </a:lnTo>
                  <a:lnTo>
                    <a:pt x="217" y="301"/>
                  </a:lnTo>
                  <a:lnTo>
                    <a:pt x="215" y="300"/>
                  </a:lnTo>
                  <a:lnTo>
                    <a:pt x="213" y="300"/>
                  </a:lnTo>
                  <a:lnTo>
                    <a:pt x="213" y="300"/>
                  </a:lnTo>
                  <a:lnTo>
                    <a:pt x="213" y="301"/>
                  </a:lnTo>
                  <a:lnTo>
                    <a:pt x="212" y="301"/>
                  </a:lnTo>
                  <a:lnTo>
                    <a:pt x="212" y="302"/>
                  </a:lnTo>
                  <a:lnTo>
                    <a:pt x="212" y="302"/>
                  </a:lnTo>
                  <a:lnTo>
                    <a:pt x="212" y="303"/>
                  </a:lnTo>
                  <a:lnTo>
                    <a:pt x="212" y="304"/>
                  </a:lnTo>
                  <a:lnTo>
                    <a:pt x="212" y="304"/>
                  </a:lnTo>
                  <a:lnTo>
                    <a:pt x="212" y="305"/>
                  </a:lnTo>
                  <a:lnTo>
                    <a:pt x="212" y="305"/>
                  </a:lnTo>
                  <a:lnTo>
                    <a:pt x="212" y="305"/>
                  </a:lnTo>
                  <a:lnTo>
                    <a:pt x="212" y="304"/>
                  </a:lnTo>
                  <a:lnTo>
                    <a:pt x="212" y="304"/>
                  </a:lnTo>
                  <a:lnTo>
                    <a:pt x="212" y="304"/>
                  </a:lnTo>
                  <a:lnTo>
                    <a:pt x="212" y="303"/>
                  </a:lnTo>
                  <a:lnTo>
                    <a:pt x="212" y="303"/>
                  </a:lnTo>
                  <a:lnTo>
                    <a:pt x="211" y="303"/>
                  </a:lnTo>
                  <a:lnTo>
                    <a:pt x="211" y="302"/>
                  </a:lnTo>
                  <a:lnTo>
                    <a:pt x="211" y="302"/>
                  </a:lnTo>
                  <a:lnTo>
                    <a:pt x="211" y="302"/>
                  </a:lnTo>
                  <a:lnTo>
                    <a:pt x="210" y="302"/>
                  </a:lnTo>
                  <a:lnTo>
                    <a:pt x="208" y="302"/>
                  </a:lnTo>
                  <a:lnTo>
                    <a:pt x="208" y="302"/>
                  </a:lnTo>
                  <a:lnTo>
                    <a:pt x="207" y="302"/>
                  </a:lnTo>
                  <a:lnTo>
                    <a:pt x="207" y="303"/>
                  </a:lnTo>
                  <a:lnTo>
                    <a:pt x="206" y="303"/>
                  </a:lnTo>
                  <a:lnTo>
                    <a:pt x="206" y="304"/>
                  </a:lnTo>
                  <a:lnTo>
                    <a:pt x="205" y="304"/>
                  </a:lnTo>
                  <a:lnTo>
                    <a:pt x="205" y="305"/>
                  </a:lnTo>
                  <a:lnTo>
                    <a:pt x="204" y="305"/>
                  </a:lnTo>
                  <a:lnTo>
                    <a:pt x="206" y="303"/>
                  </a:lnTo>
                  <a:lnTo>
                    <a:pt x="206" y="303"/>
                  </a:lnTo>
                  <a:lnTo>
                    <a:pt x="205" y="302"/>
                  </a:lnTo>
                  <a:lnTo>
                    <a:pt x="204" y="302"/>
                  </a:lnTo>
                  <a:lnTo>
                    <a:pt x="204" y="302"/>
                  </a:lnTo>
                  <a:lnTo>
                    <a:pt x="203" y="302"/>
                  </a:lnTo>
                  <a:lnTo>
                    <a:pt x="202" y="302"/>
                  </a:lnTo>
                  <a:lnTo>
                    <a:pt x="201" y="302"/>
                  </a:lnTo>
                  <a:lnTo>
                    <a:pt x="201" y="302"/>
                  </a:lnTo>
                  <a:lnTo>
                    <a:pt x="200" y="302"/>
                  </a:lnTo>
                  <a:lnTo>
                    <a:pt x="199" y="302"/>
                  </a:lnTo>
                  <a:lnTo>
                    <a:pt x="198" y="315"/>
                  </a:lnTo>
                  <a:lnTo>
                    <a:pt x="196" y="302"/>
                  </a:lnTo>
                  <a:lnTo>
                    <a:pt x="183" y="305"/>
                  </a:lnTo>
                  <a:lnTo>
                    <a:pt x="182" y="305"/>
                  </a:lnTo>
                  <a:lnTo>
                    <a:pt x="181" y="304"/>
                  </a:lnTo>
                  <a:lnTo>
                    <a:pt x="179" y="304"/>
                  </a:lnTo>
                  <a:lnTo>
                    <a:pt x="178" y="304"/>
                  </a:lnTo>
                  <a:lnTo>
                    <a:pt x="177" y="304"/>
                  </a:lnTo>
                  <a:lnTo>
                    <a:pt x="176" y="305"/>
                  </a:lnTo>
                  <a:lnTo>
                    <a:pt x="175" y="305"/>
                  </a:lnTo>
                  <a:lnTo>
                    <a:pt x="173" y="307"/>
                  </a:lnTo>
                  <a:lnTo>
                    <a:pt x="171" y="308"/>
                  </a:lnTo>
                  <a:lnTo>
                    <a:pt x="168" y="309"/>
                  </a:lnTo>
                  <a:lnTo>
                    <a:pt x="167" y="309"/>
                  </a:lnTo>
                  <a:lnTo>
                    <a:pt x="164" y="308"/>
                  </a:lnTo>
                  <a:lnTo>
                    <a:pt x="163" y="308"/>
                  </a:lnTo>
                  <a:lnTo>
                    <a:pt x="160" y="307"/>
                  </a:lnTo>
                  <a:lnTo>
                    <a:pt x="158" y="307"/>
                  </a:lnTo>
                  <a:lnTo>
                    <a:pt x="156" y="307"/>
                  </a:lnTo>
                  <a:lnTo>
                    <a:pt x="153" y="308"/>
                  </a:lnTo>
                  <a:lnTo>
                    <a:pt x="150" y="309"/>
                  </a:lnTo>
                  <a:lnTo>
                    <a:pt x="147" y="311"/>
                  </a:lnTo>
                  <a:lnTo>
                    <a:pt x="145" y="313"/>
                  </a:lnTo>
                  <a:lnTo>
                    <a:pt x="140" y="313"/>
                  </a:lnTo>
                  <a:lnTo>
                    <a:pt x="141" y="311"/>
                  </a:lnTo>
                  <a:lnTo>
                    <a:pt x="140" y="309"/>
                  </a:lnTo>
                  <a:lnTo>
                    <a:pt x="141" y="311"/>
                  </a:lnTo>
                  <a:lnTo>
                    <a:pt x="135" y="316"/>
                  </a:lnTo>
                  <a:lnTo>
                    <a:pt x="134" y="315"/>
                  </a:lnTo>
                  <a:lnTo>
                    <a:pt x="135" y="313"/>
                  </a:lnTo>
                  <a:lnTo>
                    <a:pt x="129" y="310"/>
                  </a:lnTo>
                  <a:lnTo>
                    <a:pt x="121" y="309"/>
                  </a:lnTo>
                  <a:lnTo>
                    <a:pt x="115" y="310"/>
                  </a:lnTo>
                  <a:lnTo>
                    <a:pt x="107" y="310"/>
                  </a:lnTo>
                  <a:lnTo>
                    <a:pt x="100" y="312"/>
                  </a:lnTo>
                  <a:lnTo>
                    <a:pt x="93" y="313"/>
                  </a:lnTo>
                  <a:lnTo>
                    <a:pt x="86" y="314"/>
                  </a:lnTo>
                  <a:lnTo>
                    <a:pt x="78" y="314"/>
                  </a:lnTo>
                  <a:lnTo>
                    <a:pt x="71" y="313"/>
                  </a:lnTo>
                  <a:lnTo>
                    <a:pt x="63" y="311"/>
                  </a:lnTo>
                  <a:lnTo>
                    <a:pt x="57" y="308"/>
                  </a:lnTo>
                  <a:lnTo>
                    <a:pt x="50" y="303"/>
                  </a:lnTo>
                  <a:lnTo>
                    <a:pt x="44" y="298"/>
                  </a:lnTo>
                  <a:lnTo>
                    <a:pt x="38" y="294"/>
                  </a:lnTo>
                  <a:lnTo>
                    <a:pt x="31" y="288"/>
                  </a:lnTo>
                  <a:lnTo>
                    <a:pt x="25" y="284"/>
                  </a:lnTo>
                  <a:lnTo>
                    <a:pt x="19" y="280"/>
                  </a:lnTo>
                  <a:lnTo>
                    <a:pt x="13" y="275"/>
                  </a:lnTo>
                  <a:lnTo>
                    <a:pt x="6" y="272"/>
                  </a:lnTo>
                  <a:lnTo>
                    <a:pt x="0" y="270"/>
                  </a:lnTo>
                  <a:lnTo>
                    <a:pt x="1" y="269"/>
                  </a:lnTo>
                  <a:lnTo>
                    <a:pt x="1" y="268"/>
                  </a:lnTo>
                  <a:lnTo>
                    <a:pt x="1" y="267"/>
                  </a:lnTo>
                  <a:lnTo>
                    <a:pt x="2" y="266"/>
                  </a:lnTo>
                  <a:lnTo>
                    <a:pt x="3" y="265"/>
                  </a:lnTo>
                  <a:lnTo>
                    <a:pt x="3" y="264"/>
                  </a:lnTo>
                  <a:lnTo>
                    <a:pt x="4" y="261"/>
                  </a:lnTo>
                  <a:lnTo>
                    <a:pt x="5" y="260"/>
                  </a:lnTo>
                  <a:lnTo>
                    <a:pt x="6" y="259"/>
                  </a:lnTo>
                  <a:lnTo>
                    <a:pt x="7" y="258"/>
                  </a:lnTo>
                  <a:lnTo>
                    <a:pt x="5" y="257"/>
                  </a:lnTo>
                  <a:lnTo>
                    <a:pt x="10" y="260"/>
                  </a:lnTo>
                  <a:lnTo>
                    <a:pt x="14" y="264"/>
                  </a:lnTo>
                  <a:lnTo>
                    <a:pt x="19" y="266"/>
                  </a:lnTo>
                  <a:lnTo>
                    <a:pt x="25" y="269"/>
                  </a:lnTo>
                  <a:lnTo>
                    <a:pt x="30" y="271"/>
                  </a:lnTo>
                  <a:lnTo>
                    <a:pt x="35" y="274"/>
                  </a:lnTo>
                  <a:lnTo>
                    <a:pt x="40" y="278"/>
                  </a:lnTo>
                  <a:lnTo>
                    <a:pt x="44" y="282"/>
                  </a:lnTo>
                  <a:lnTo>
                    <a:pt x="46" y="287"/>
                  </a:lnTo>
                  <a:lnTo>
                    <a:pt x="47" y="294"/>
                  </a:lnTo>
                  <a:lnTo>
                    <a:pt x="50" y="297"/>
                  </a:lnTo>
                  <a:lnTo>
                    <a:pt x="53" y="296"/>
                  </a:lnTo>
                  <a:lnTo>
                    <a:pt x="54" y="295"/>
                  </a:lnTo>
                  <a:lnTo>
                    <a:pt x="54" y="295"/>
                  </a:lnTo>
                  <a:lnTo>
                    <a:pt x="54" y="294"/>
                  </a:lnTo>
                  <a:lnTo>
                    <a:pt x="54" y="293"/>
                  </a:lnTo>
                  <a:lnTo>
                    <a:pt x="54" y="291"/>
                  </a:lnTo>
                  <a:lnTo>
                    <a:pt x="54" y="290"/>
                  </a:lnTo>
                  <a:lnTo>
                    <a:pt x="53" y="289"/>
                  </a:lnTo>
                  <a:lnTo>
                    <a:pt x="53" y="288"/>
                  </a:lnTo>
                  <a:lnTo>
                    <a:pt x="53" y="288"/>
                  </a:lnTo>
                  <a:lnTo>
                    <a:pt x="53" y="288"/>
                  </a:lnTo>
                  <a:lnTo>
                    <a:pt x="54" y="289"/>
                  </a:lnTo>
                  <a:lnTo>
                    <a:pt x="54" y="290"/>
                  </a:lnTo>
                  <a:lnTo>
                    <a:pt x="54" y="290"/>
                  </a:lnTo>
                  <a:lnTo>
                    <a:pt x="54" y="291"/>
                  </a:lnTo>
                  <a:lnTo>
                    <a:pt x="54" y="293"/>
                  </a:lnTo>
                  <a:lnTo>
                    <a:pt x="54" y="294"/>
                  </a:lnTo>
                  <a:lnTo>
                    <a:pt x="54" y="295"/>
                  </a:lnTo>
                  <a:lnTo>
                    <a:pt x="53" y="296"/>
                  </a:lnTo>
                  <a:lnTo>
                    <a:pt x="50" y="297"/>
                  </a:lnTo>
                  <a:lnTo>
                    <a:pt x="52" y="297"/>
                  </a:lnTo>
                  <a:lnTo>
                    <a:pt x="54" y="298"/>
                  </a:lnTo>
                  <a:lnTo>
                    <a:pt x="55" y="299"/>
                  </a:lnTo>
                  <a:lnTo>
                    <a:pt x="55" y="301"/>
                  </a:lnTo>
                  <a:lnTo>
                    <a:pt x="56" y="302"/>
                  </a:lnTo>
                  <a:lnTo>
                    <a:pt x="57" y="303"/>
                  </a:lnTo>
                  <a:lnTo>
                    <a:pt x="59" y="304"/>
                  </a:lnTo>
                  <a:lnTo>
                    <a:pt x="60" y="304"/>
                  </a:lnTo>
                  <a:lnTo>
                    <a:pt x="61" y="304"/>
                  </a:lnTo>
                  <a:lnTo>
                    <a:pt x="63" y="303"/>
                  </a:lnTo>
                  <a:lnTo>
                    <a:pt x="68" y="300"/>
                  </a:lnTo>
                  <a:lnTo>
                    <a:pt x="67" y="300"/>
                  </a:lnTo>
                  <a:lnTo>
                    <a:pt x="67" y="299"/>
                  </a:lnTo>
                  <a:lnTo>
                    <a:pt x="67" y="299"/>
                  </a:lnTo>
                  <a:lnTo>
                    <a:pt x="67" y="299"/>
                  </a:lnTo>
                  <a:lnTo>
                    <a:pt x="65" y="299"/>
                  </a:lnTo>
                  <a:lnTo>
                    <a:pt x="65" y="298"/>
                  </a:lnTo>
                  <a:lnTo>
                    <a:pt x="64" y="298"/>
                  </a:lnTo>
                  <a:lnTo>
                    <a:pt x="64" y="298"/>
                  </a:lnTo>
                  <a:lnTo>
                    <a:pt x="64" y="298"/>
                  </a:lnTo>
                  <a:lnTo>
                    <a:pt x="63" y="298"/>
                  </a:lnTo>
                  <a:lnTo>
                    <a:pt x="68" y="295"/>
                  </a:lnTo>
                  <a:lnTo>
                    <a:pt x="68" y="296"/>
                  </a:lnTo>
                  <a:lnTo>
                    <a:pt x="68" y="297"/>
                  </a:lnTo>
                  <a:lnTo>
                    <a:pt x="68" y="298"/>
                  </a:lnTo>
                  <a:lnTo>
                    <a:pt x="68" y="299"/>
                  </a:lnTo>
                  <a:lnTo>
                    <a:pt x="68" y="300"/>
                  </a:lnTo>
                  <a:lnTo>
                    <a:pt x="69" y="300"/>
                  </a:lnTo>
                  <a:lnTo>
                    <a:pt x="69" y="301"/>
                  </a:lnTo>
                  <a:lnTo>
                    <a:pt x="70" y="302"/>
                  </a:lnTo>
                  <a:lnTo>
                    <a:pt x="70" y="303"/>
                  </a:lnTo>
                  <a:lnTo>
                    <a:pt x="71" y="303"/>
                  </a:lnTo>
                  <a:lnTo>
                    <a:pt x="71" y="303"/>
                  </a:lnTo>
                  <a:lnTo>
                    <a:pt x="72" y="303"/>
                  </a:lnTo>
                  <a:lnTo>
                    <a:pt x="72" y="303"/>
                  </a:lnTo>
                  <a:lnTo>
                    <a:pt x="72" y="302"/>
                  </a:lnTo>
                  <a:lnTo>
                    <a:pt x="72" y="302"/>
                  </a:lnTo>
                  <a:lnTo>
                    <a:pt x="73" y="302"/>
                  </a:lnTo>
                  <a:lnTo>
                    <a:pt x="73" y="301"/>
                  </a:lnTo>
                  <a:lnTo>
                    <a:pt x="73" y="301"/>
                  </a:lnTo>
                  <a:lnTo>
                    <a:pt x="73" y="300"/>
                  </a:lnTo>
                  <a:lnTo>
                    <a:pt x="73" y="300"/>
                  </a:lnTo>
                  <a:lnTo>
                    <a:pt x="76" y="300"/>
                  </a:lnTo>
                  <a:lnTo>
                    <a:pt x="76" y="302"/>
                  </a:lnTo>
                  <a:lnTo>
                    <a:pt x="78" y="303"/>
                  </a:lnTo>
                  <a:lnTo>
                    <a:pt x="81" y="303"/>
                  </a:lnTo>
                  <a:lnTo>
                    <a:pt x="84" y="303"/>
                  </a:lnTo>
                  <a:lnTo>
                    <a:pt x="86" y="302"/>
                  </a:lnTo>
                  <a:lnTo>
                    <a:pt x="89" y="302"/>
                  </a:lnTo>
                  <a:lnTo>
                    <a:pt x="92" y="301"/>
                  </a:lnTo>
                  <a:lnTo>
                    <a:pt x="95" y="300"/>
                  </a:lnTo>
                  <a:lnTo>
                    <a:pt x="98" y="299"/>
                  </a:lnTo>
                  <a:lnTo>
                    <a:pt x="100" y="299"/>
                  </a:lnTo>
                  <a:lnTo>
                    <a:pt x="102" y="298"/>
                  </a:lnTo>
                  <a:lnTo>
                    <a:pt x="100" y="300"/>
                  </a:lnTo>
                  <a:lnTo>
                    <a:pt x="103" y="303"/>
                  </a:lnTo>
                  <a:lnTo>
                    <a:pt x="104" y="301"/>
                  </a:lnTo>
                  <a:lnTo>
                    <a:pt x="105" y="300"/>
                  </a:lnTo>
                  <a:lnTo>
                    <a:pt x="106" y="299"/>
                  </a:lnTo>
                  <a:lnTo>
                    <a:pt x="107" y="299"/>
                  </a:lnTo>
                  <a:lnTo>
                    <a:pt x="107" y="299"/>
                  </a:lnTo>
                  <a:lnTo>
                    <a:pt x="108" y="299"/>
                  </a:lnTo>
                  <a:lnTo>
                    <a:pt x="110" y="299"/>
                  </a:lnTo>
                  <a:lnTo>
                    <a:pt x="111" y="299"/>
                  </a:lnTo>
                  <a:lnTo>
                    <a:pt x="113" y="299"/>
                  </a:lnTo>
                  <a:lnTo>
                    <a:pt x="114" y="298"/>
                  </a:lnTo>
                  <a:lnTo>
                    <a:pt x="114" y="299"/>
                  </a:lnTo>
                  <a:lnTo>
                    <a:pt x="114" y="299"/>
                  </a:lnTo>
                  <a:lnTo>
                    <a:pt x="114" y="300"/>
                  </a:lnTo>
                  <a:lnTo>
                    <a:pt x="115" y="300"/>
                  </a:lnTo>
                  <a:lnTo>
                    <a:pt x="115" y="300"/>
                  </a:lnTo>
                  <a:lnTo>
                    <a:pt x="115" y="301"/>
                  </a:lnTo>
                  <a:lnTo>
                    <a:pt x="115" y="301"/>
                  </a:lnTo>
                  <a:lnTo>
                    <a:pt x="116" y="301"/>
                  </a:lnTo>
                  <a:lnTo>
                    <a:pt x="116" y="302"/>
                  </a:lnTo>
                  <a:lnTo>
                    <a:pt x="116" y="302"/>
                  </a:lnTo>
                  <a:lnTo>
                    <a:pt x="118" y="301"/>
                  </a:lnTo>
                  <a:lnTo>
                    <a:pt x="119" y="300"/>
                  </a:lnTo>
                  <a:lnTo>
                    <a:pt x="121" y="300"/>
                  </a:lnTo>
                  <a:lnTo>
                    <a:pt x="122" y="300"/>
                  </a:lnTo>
                  <a:lnTo>
                    <a:pt x="124" y="300"/>
                  </a:lnTo>
                  <a:lnTo>
                    <a:pt x="126" y="300"/>
                  </a:lnTo>
                  <a:lnTo>
                    <a:pt x="127" y="300"/>
                  </a:lnTo>
                  <a:lnTo>
                    <a:pt x="128" y="300"/>
                  </a:lnTo>
                  <a:lnTo>
                    <a:pt x="130" y="299"/>
                  </a:lnTo>
                  <a:lnTo>
                    <a:pt x="132" y="298"/>
                  </a:lnTo>
                  <a:lnTo>
                    <a:pt x="132" y="297"/>
                  </a:lnTo>
                  <a:lnTo>
                    <a:pt x="132" y="296"/>
                  </a:lnTo>
                  <a:lnTo>
                    <a:pt x="132" y="295"/>
                  </a:lnTo>
                  <a:lnTo>
                    <a:pt x="132" y="294"/>
                  </a:lnTo>
                  <a:lnTo>
                    <a:pt x="132" y="293"/>
                  </a:lnTo>
                  <a:lnTo>
                    <a:pt x="132" y="291"/>
                  </a:lnTo>
                  <a:lnTo>
                    <a:pt x="132" y="290"/>
                  </a:lnTo>
                  <a:lnTo>
                    <a:pt x="132" y="289"/>
                  </a:lnTo>
                  <a:lnTo>
                    <a:pt x="131" y="288"/>
                  </a:lnTo>
                  <a:lnTo>
                    <a:pt x="130" y="288"/>
                  </a:lnTo>
                  <a:lnTo>
                    <a:pt x="122" y="290"/>
                  </a:lnTo>
                  <a:lnTo>
                    <a:pt x="122" y="289"/>
                  </a:lnTo>
                  <a:lnTo>
                    <a:pt x="122" y="287"/>
                  </a:lnTo>
                  <a:lnTo>
                    <a:pt x="124" y="286"/>
                  </a:lnTo>
                  <a:lnTo>
                    <a:pt x="125" y="285"/>
                  </a:lnTo>
                  <a:lnTo>
                    <a:pt x="127" y="284"/>
                  </a:lnTo>
                  <a:lnTo>
                    <a:pt x="128" y="283"/>
                  </a:lnTo>
                  <a:lnTo>
                    <a:pt x="129" y="282"/>
                  </a:lnTo>
                  <a:lnTo>
                    <a:pt x="131" y="280"/>
                  </a:lnTo>
                  <a:lnTo>
                    <a:pt x="131" y="279"/>
                  </a:lnTo>
                  <a:lnTo>
                    <a:pt x="132" y="276"/>
                  </a:lnTo>
                  <a:lnTo>
                    <a:pt x="132" y="278"/>
                  </a:lnTo>
                  <a:lnTo>
                    <a:pt x="133" y="278"/>
                  </a:lnTo>
                  <a:lnTo>
                    <a:pt x="133" y="279"/>
                  </a:lnTo>
                  <a:lnTo>
                    <a:pt x="134" y="279"/>
                  </a:lnTo>
                  <a:lnTo>
                    <a:pt x="134" y="279"/>
                  </a:lnTo>
                  <a:lnTo>
                    <a:pt x="135" y="279"/>
                  </a:lnTo>
                  <a:lnTo>
                    <a:pt x="136" y="279"/>
                  </a:lnTo>
                  <a:lnTo>
                    <a:pt x="136" y="279"/>
                  </a:lnTo>
                  <a:lnTo>
                    <a:pt x="138" y="279"/>
                  </a:lnTo>
                  <a:lnTo>
                    <a:pt x="138" y="279"/>
                  </a:lnTo>
                  <a:lnTo>
                    <a:pt x="140" y="276"/>
                  </a:lnTo>
                  <a:lnTo>
                    <a:pt x="142" y="274"/>
                  </a:lnTo>
                  <a:lnTo>
                    <a:pt x="145" y="272"/>
                  </a:lnTo>
                  <a:lnTo>
                    <a:pt x="147" y="271"/>
                  </a:lnTo>
                  <a:lnTo>
                    <a:pt x="150" y="269"/>
                  </a:lnTo>
                  <a:lnTo>
                    <a:pt x="153" y="267"/>
                  </a:lnTo>
                  <a:lnTo>
                    <a:pt x="155" y="266"/>
                  </a:lnTo>
                  <a:lnTo>
                    <a:pt x="157" y="264"/>
                  </a:lnTo>
                  <a:lnTo>
                    <a:pt x="157" y="262"/>
                  </a:lnTo>
                  <a:lnTo>
                    <a:pt x="158" y="260"/>
                  </a:lnTo>
                  <a:lnTo>
                    <a:pt x="163" y="258"/>
                  </a:lnTo>
                  <a:lnTo>
                    <a:pt x="169" y="255"/>
                  </a:lnTo>
                  <a:lnTo>
                    <a:pt x="174" y="252"/>
                  </a:lnTo>
                  <a:lnTo>
                    <a:pt x="178" y="247"/>
                  </a:lnTo>
                  <a:lnTo>
                    <a:pt x="184" y="242"/>
                  </a:lnTo>
                  <a:lnTo>
                    <a:pt x="188" y="237"/>
                  </a:lnTo>
                  <a:lnTo>
                    <a:pt x="191" y="231"/>
                  </a:lnTo>
                  <a:lnTo>
                    <a:pt x="196" y="226"/>
                  </a:lnTo>
                  <a:lnTo>
                    <a:pt x="199" y="219"/>
                  </a:lnTo>
                  <a:lnTo>
                    <a:pt x="203" y="213"/>
                  </a:lnTo>
                  <a:lnTo>
                    <a:pt x="201" y="215"/>
                  </a:lnTo>
                  <a:lnTo>
                    <a:pt x="200" y="213"/>
                  </a:lnTo>
                  <a:lnTo>
                    <a:pt x="201" y="212"/>
                  </a:lnTo>
                  <a:lnTo>
                    <a:pt x="203" y="213"/>
                  </a:lnTo>
                  <a:lnTo>
                    <a:pt x="204" y="213"/>
                  </a:lnTo>
                  <a:lnTo>
                    <a:pt x="205" y="212"/>
                  </a:lnTo>
                  <a:lnTo>
                    <a:pt x="206" y="211"/>
                  </a:lnTo>
                  <a:lnTo>
                    <a:pt x="207" y="210"/>
                  </a:lnTo>
                  <a:lnTo>
                    <a:pt x="207" y="209"/>
                  </a:lnTo>
                  <a:lnTo>
                    <a:pt x="208" y="208"/>
                  </a:lnTo>
                  <a:lnTo>
                    <a:pt x="210" y="207"/>
                  </a:lnTo>
                  <a:lnTo>
                    <a:pt x="211" y="205"/>
                  </a:lnTo>
                  <a:lnTo>
                    <a:pt x="211" y="204"/>
                  </a:lnTo>
                  <a:lnTo>
                    <a:pt x="212" y="203"/>
                  </a:lnTo>
                  <a:lnTo>
                    <a:pt x="211" y="200"/>
                  </a:lnTo>
                  <a:lnTo>
                    <a:pt x="214" y="198"/>
                  </a:lnTo>
                  <a:lnTo>
                    <a:pt x="217" y="196"/>
                  </a:lnTo>
                  <a:lnTo>
                    <a:pt x="219" y="191"/>
                  </a:lnTo>
                  <a:lnTo>
                    <a:pt x="221" y="188"/>
                  </a:lnTo>
                  <a:lnTo>
                    <a:pt x="224" y="183"/>
                  </a:lnTo>
                  <a:lnTo>
                    <a:pt x="226" y="179"/>
                  </a:lnTo>
                  <a:lnTo>
                    <a:pt x="227" y="173"/>
                  </a:lnTo>
                  <a:lnTo>
                    <a:pt x="229" y="169"/>
                  </a:lnTo>
                  <a:lnTo>
                    <a:pt x="230" y="164"/>
                  </a:lnTo>
                  <a:lnTo>
                    <a:pt x="231" y="159"/>
                  </a:lnTo>
                  <a:lnTo>
                    <a:pt x="235" y="159"/>
                  </a:lnTo>
                  <a:lnTo>
                    <a:pt x="235" y="158"/>
                  </a:lnTo>
                  <a:lnTo>
                    <a:pt x="235" y="157"/>
                  </a:lnTo>
                  <a:lnTo>
                    <a:pt x="235" y="156"/>
                  </a:lnTo>
                  <a:lnTo>
                    <a:pt x="234" y="155"/>
                  </a:lnTo>
                  <a:lnTo>
                    <a:pt x="234" y="154"/>
                  </a:lnTo>
                  <a:lnTo>
                    <a:pt x="233" y="152"/>
                  </a:lnTo>
                  <a:lnTo>
                    <a:pt x="233" y="151"/>
                  </a:lnTo>
                  <a:lnTo>
                    <a:pt x="234" y="150"/>
                  </a:lnTo>
                  <a:lnTo>
                    <a:pt x="235" y="150"/>
                  </a:lnTo>
                  <a:lnTo>
                    <a:pt x="238" y="148"/>
                  </a:lnTo>
                  <a:lnTo>
                    <a:pt x="238" y="148"/>
                  </a:lnTo>
                  <a:lnTo>
                    <a:pt x="238" y="150"/>
                  </a:lnTo>
                  <a:lnTo>
                    <a:pt x="239" y="150"/>
                  </a:lnTo>
                  <a:lnTo>
                    <a:pt x="240" y="151"/>
                  </a:lnTo>
                  <a:lnTo>
                    <a:pt x="242" y="152"/>
                  </a:lnTo>
                  <a:lnTo>
                    <a:pt x="243" y="153"/>
                  </a:lnTo>
                  <a:lnTo>
                    <a:pt x="245" y="154"/>
                  </a:lnTo>
                  <a:lnTo>
                    <a:pt x="246" y="154"/>
                  </a:lnTo>
                  <a:lnTo>
                    <a:pt x="248" y="154"/>
                  </a:lnTo>
                  <a:lnTo>
                    <a:pt x="249" y="153"/>
                  </a:lnTo>
                  <a:lnTo>
                    <a:pt x="249" y="146"/>
                  </a:lnTo>
                  <a:lnTo>
                    <a:pt x="249" y="147"/>
                  </a:lnTo>
                  <a:lnTo>
                    <a:pt x="250" y="148"/>
                  </a:lnTo>
                  <a:lnTo>
                    <a:pt x="250" y="148"/>
                  </a:lnTo>
                  <a:lnTo>
                    <a:pt x="250" y="150"/>
                  </a:lnTo>
                  <a:lnTo>
                    <a:pt x="251" y="151"/>
                  </a:lnTo>
                  <a:lnTo>
                    <a:pt x="251" y="151"/>
                  </a:lnTo>
                  <a:lnTo>
                    <a:pt x="251" y="152"/>
                  </a:lnTo>
                  <a:lnTo>
                    <a:pt x="253" y="153"/>
                  </a:lnTo>
                  <a:lnTo>
                    <a:pt x="253" y="153"/>
                  </a:lnTo>
                  <a:lnTo>
                    <a:pt x="254" y="154"/>
                  </a:lnTo>
                  <a:lnTo>
                    <a:pt x="255" y="152"/>
                  </a:lnTo>
                  <a:lnTo>
                    <a:pt x="257" y="151"/>
                  </a:lnTo>
                  <a:lnTo>
                    <a:pt x="258" y="151"/>
                  </a:lnTo>
                  <a:lnTo>
                    <a:pt x="259" y="151"/>
                  </a:lnTo>
                  <a:lnTo>
                    <a:pt x="260" y="151"/>
                  </a:lnTo>
                  <a:lnTo>
                    <a:pt x="261" y="152"/>
                  </a:lnTo>
                  <a:lnTo>
                    <a:pt x="262" y="153"/>
                  </a:lnTo>
                  <a:lnTo>
                    <a:pt x="263" y="154"/>
                  </a:lnTo>
                  <a:lnTo>
                    <a:pt x="265" y="155"/>
                  </a:lnTo>
                  <a:lnTo>
                    <a:pt x="268" y="155"/>
                  </a:lnTo>
                  <a:lnTo>
                    <a:pt x="269" y="154"/>
                  </a:lnTo>
                  <a:lnTo>
                    <a:pt x="271" y="154"/>
                  </a:lnTo>
                  <a:lnTo>
                    <a:pt x="273" y="154"/>
                  </a:lnTo>
                  <a:lnTo>
                    <a:pt x="274" y="155"/>
                  </a:lnTo>
                  <a:lnTo>
                    <a:pt x="276" y="155"/>
                  </a:lnTo>
                  <a:lnTo>
                    <a:pt x="278" y="156"/>
                  </a:lnTo>
                  <a:lnTo>
                    <a:pt x="281" y="157"/>
                  </a:lnTo>
                  <a:lnTo>
                    <a:pt x="284" y="157"/>
                  </a:lnTo>
                  <a:lnTo>
                    <a:pt x="286" y="157"/>
                  </a:lnTo>
                  <a:lnTo>
                    <a:pt x="288" y="155"/>
                  </a:lnTo>
                  <a:lnTo>
                    <a:pt x="288" y="156"/>
                  </a:lnTo>
                  <a:lnTo>
                    <a:pt x="288" y="157"/>
                  </a:lnTo>
                  <a:lnTo>
                    <a:pt x="288" y="157"/>
                  </a:lnTo>
                  <a:lnTo>
                    <a:pt x="288" y="157"/>
                  </a:lnTo>
                  <a:lnTo>
                    <a:pt x="288" y="158"/>
                  </a:lnTo>
                  <a:lnTo>
                    <a:pt x="288" y="158"/>
                  </a:lnTo>
                  <a:lnTo>
                    <a:pt x="288" y="158"/>
                  </a:lnTo>
                  <a:lnTo>
                    <a:pt x="289" y="159"/>
                  </a:lnTo>
                  <a:lnTo>
                    <a:pt x="289" y="159"/>
                  </a:lnTo>
                  <a:lnTo>
                    <a:pt x="289" y="159"/>
                  </a:lnTo>
                  <a:lnTo>
                    <a:pt x="293" y="151"/>
                  </a:lnTo>
                  <a:lnTo>
                    <a:pt x="291" y="155"/>
                  </a:lnTo>
                  <a:lnTo>
                    <a:pt x="294" y="157"/>
                  </a:lnTo>
                  <a:lnTo>
                    <a:pt x="297" y="158"/>
                  </a:lnTo>
                  <a:lnTo>
                    <a:pt x="299" y="159"/>
                  </a:lnTo>
                  <a:lnTo>
                    <a:pt x="301" y="161"/>
                  </a:lnTo>
                  <a:lnTo>
                    <a:pt x="304" y="162"/>
                  </a:lnTo>
                  <a:lnTo>
                    <a:pt x="306" y="164"/>
                  </a:lnTo>
                  <a:lnTo>
                    <a:pt x="308" y="165"/>
                  </a:lnTo>
                  <a:lnTo>
                    <a:pt x="312" y="166"/>
                  </a:lnTo>
                  <a:lnTo>
                    <a:pt x="314" y="166"/>
                  </a:lnTo>
                  <a:lnTo>
                    <a:pt x="316" y="165"/>
                  </a:lnTo>
                  <a:lnTo>
                    <a:pt x="317" y="165"/>
                  </a:lnTo>
                  <a:lnTo>
                    <a:pt x="318" y="166"/>
                  </a:lnTo>
                  <a:lnTo>
                    <a:pt x="320" y="167"/>
                  </a:lnTo>
                  <a:lnTo>
                    <a:pt x="321" y="168"/>
                  </a:lnTo>
                  <a:lnTo>
                    <a:pt x="324" y="169"/>
                  </a:lnTo>
                  <a:lnTo>
                    <a:pt x="326" y="170"/>
                  </a:lnTo>
                  <a:lnTo>
                    <a:pt x="328" y="171"/>
                  </a:lnTo>
                  <a:lnTo>
                    <a:pt x="330" y="171"/>
                  </a:lnTo>
                  <a:lnTo>
                    <a:pt x="331" y="171"/>
                  </a:lnTo>
                  <a:lnTo>
                    <a:pt x="333" y="170"/>
                  </a:lnTo>
                  <a:lnTo>
                    <a:pt x="332" y="168"/>
                  </a:lnTo>
                  <a:lnTo>
                    <a:pt x="331" y="166"/>
                  </a:lnTo>
                  <a:lnTo>
                    <a:pt x="330" y="164"/>
                  </a:lnTo>
                  <a:lnTo>
                    <a:pt x="329" y="160"/>
                  </a:lnTo>
                  <a:lnTo>
                    <a:pt x="327" y="158"/>
                  </a:lnTo>
                  <a:lnTo>
                    <a:pt x="326" y="156"/>
                  </a:lnTo>
                  <a:lnTo>
                    <a:pt x="325" y="154"/>
                  </a:lnTo>
                  <a:lnTo>
                    <a:pt x="322" y="153"/>
                  </a:lnTo>
                  <a:lnTo>
                    <a:pt x="319" y="153"/>
                  </a:lnTo>
                  <a:lnTo>
                    <a:pt x="316" y="153"/>
                  </a:lnTo>
                  <a:lnTo>
                    <a:pt x="315" y="153"/>
                  </a:lnTo>
                  <a:lnTo>
                    <a:pt x="313" y="153"/>
                  </a:lnTo>
                  <a:lnTo>
                    <a:pt x="311" y="153"/>
                  </a:lnTo>
                  <a:lnTo>
                    <a:pt x="308" y="152"/>
                  </a:lnTo>
                  <a:lnTo>
                    <a:pt x="306" y="151"/>
                  </a:lnTo>
                  <a:lnTo>
                    <a:pt x="304" y="150"/>
                  </a:lnTo>
                  <a:lnTo>
                    <a:pt x="302" y="148"/>
                  </a:lnTo>
                  <a:lnTo>
                    <a:pt x="300" y="147"/>
                  </a:lnTo>
                  <a:lnTo>
                    <a:pt x="297" y="146"/>
                  </a:lnTo>
                  <a:lnTo>
                    <a:pt x="294" y="146"/>
                  </a:lnTo>
                  <a:lnTo>
                    <a:pt x="297" y="145"/>
                  </a:lnTo>
                  <a:lnTo>
                    <a:pt x="291" y="143"/>
                  </a:lnTo>
                  <a:lnTo>
                    <a:pt x="286" y="142"/>
                  </a:lnTo>
                  <a:lnTo>
                    <a:pt x="279" y="142"/>
                  </a:lnTo>
                  <a:lnTo>
                    <a:pt x="273" y="141"/>
                  </a:lnTo>
                  <a:lnTo>
                    <a:pt x="267" y="140"/>
                  </a:lnTo>
                  <a:lnTo>
                    <a:pt x="260" y="140"/>
                  </a:lnTo>
                  <a:lnTo>
                    <a:pt x="253" y="140"/>
                  </a:lnTo>
                  <a:lnTo>
                    <a:pt x="246" y="140"/>
                  </a:lnTo>
                  <a:lnTo>
                    <a:pt x="240" y="140"/>
                  </a:lnTo>
                  <a:lnTo>
                    <a:pt x="233" y="140"/>
                  </a:lnTo>
                  <a:lnTo>
                    <a:pt x="233" y="136"/>
                  </a:lnTo>
                  <a:lnTo>
                    <a:pt x="232" y="131"/>
                  </a:lnTo>
                  <a:lnTo>
                    <a:pt x="232" y="127"/>
                  </a:lnTo>
                  <a:lnTo>
                    <a:pt x="231" y="123"/>
                  </a:lnTo>
                  <a:lnTo>
                    <a:pt x="231" y="118"/>
                  </a:lnTo>
                  <a:lnTo>
                    <a:pt x="231" y="114"/>
                  </a:lnTo>
                  <a:lnTo>
                    <a:pt x="232" y="111"/>
                  </a:lnTo>
                  <a:lnTo>
                    <a:pt x="233" y="108"/>
                  </a:lnTo>
                  <a:lnTo>
                    <a:pt x="235" y="104"/>
                  </a:lnTo>
                  <a:lnTo>
                    <a:pt x="239" y="101"/>
                  </a:lnTo>
                  <a:lnTo>
                    <a:pt x="239" y="95"/>
                  </a:lnTo>
                  <a:lnTo>
                    <a:pt x="240" y="95"/>
                  </a:lnTo>
                  <a:lnTo>
                    <a:pt x="240" y="95"/>
                  </a:lnTo>
                  <a:lnTo>
                    <a:pt x="241" y="95"/>
                  </a:lnTo>
                  <a:lnTo>
                    <a:pt x="242" y="94"/>
                  </a:lnTo>
                  <a:lnTo>
                    <a:pt x="242" y="94"/>
                  </a:lnTo>
                  <a:lnTo>
                    <a:pt x="242" y="93"/>
                  </a:lnTo>
                  <a:lnTo>
                    <a:pt x="243" y="93"/>
                  </a:lnTo>
                  <a:lnTo>
                    <a:pt x="243" y="91"/>
                  </a:lnTo>
                  <a:lnTo>
                    <a:pt x="244" y="91"/>
                  </a:lnTo>
                  <a:lnTo>
                    <a:pt x="244" y="90"/>
                  </a:lnTo>
                  <a:lnTo>
                    <a:pt x="245" y="89"/>
                  </a:lnTo>
                  <a:lnTo>
                    <a:pt x="245" y="88"/>
                  </a:lnTo>
                  <a:lnTo>
                    <a:pt x="244" y="87"/>
                  </a:lnTo>
                  <a:lnTo>
                    <a:pt x="244" y="86"/>
                  </a:lnTo>
                  <a:lnTo>
                    <a:pt x="243" y="86"/>
                  </a:lnTo>
                  <a:lnTo>
                    <a:pt x="242" y="85"/>
                  </a:lnTo>
                  <a:lnTo>
                    <a:pt x="241" y="84"/>
                  </a:lnTo>
                  <a:lnTo>
                    <a:pt x="241" y="83"/>
                  </a:lnTo>
                  <a:lnTo>
                    <a:pt x="240" y="83"/>
                  </a:lnTo>
                  <a:lnTo>
                    <a:pt x="239" y="82"/>
                  </a:lnTo>
                  <a:lnTo>
                    <a:pt x="236" y="86"/>
                  </a:lnTo>
                  <a:lnTo>
                    <a:pt x="233" y="90"/>
                  </a:lnTo>
                  <a:lnTo>
                    <a:pt x="231" y="95"/>
                  </a:lnTo>
                  <a:lnTo>
                    <a:pt x="228" y="99"/>
                  </a:lnTo>
                  <a:lnTo>
                    <a:pt x="226" y="103"/>
                  </a:lnTo>
                  <a:lnTo>
                    <a:pt x="224" y="108"/>
                  </a:lnTo>
                  <a:lnTo>
                    <a:pt x="222" y="112"/>
                  </a:lnTo>
                  <a:lnTo>
                    <a:pt x="221" y="116"/>
                  </a:lnTo>
                  <a:lnTo>
                    <a:pt x="221" y="122"/>
                  </a:lnTo>
                  <a:lnTo>
                    <a:pt x="222" y="127"/>
                  </a:lnTo>
                  <a:lnTo>
                    <a:pt x="224" y="128"/>
                  </a:lnTo>
                  <a:lnTo>
                    <a:pt x="224" y="130"/>
                  </a:lnTo>
                  <a:lnTo>
                    <a:pt x="225" y="131"/>
                  </a:lnTo>
                  <a:lnTo>
                    <a:pt x="225" y="133"/>
                  </a:lnTo>
                  <a:lnTo>
                    <a:pt x="226" y="134"/>
                  </a:lnTo>
                  <a:lnTo>
                    <a:pt x="226" y="137"/>
                  </a:lnTo>
                  <a:lnTo>
                    <a:pt x="226" y="138"/>
                  </a:lnTo>
                  <a:lnTo>
                    <a:pt x="227" y="140"/>
                  </a:lnTo>
                  <a:lnTo>
                    <a:pt x="227" y="141"/>
                  </a:lnTo>
                  <a:lnTo>
                    <a:pt x="226" y="143"/>
                  </a:lnTo>
                  <a:lnTo>
                    <a:pt x="213" y="142"/>
                  </a:lnTo>
                  <a:lnTo>
                    <a:pt x="204" y="138"/>
                  </a:lnTo>
                  <a:lnTo>
                    <a:pt x="199" y="132"/>
                  </a:lnTo>
                  <a:lnTo>
                    <a:pt x="197" y="124"/>
                  </a:lnTo>
                  <a:lnTo>
                    <a:pt x="196" y="115"/>
                  </a:lnTo>
                  <a:lnTo>
                    <a:pt x="195" y="105"/>
                  </a:lnTo>
                  <a:lnTo>
                    <a:pt x="195" y="95"/>
                  </a:lnTo>
                  <a:lnTo>
                    <a:pt x="192" y="85"/>
                  </a:lnTo>
                  <a:lnTo>
                    <a:pt x="189" y="76"/>
                  </a:lnTo>
                  <a:lnTo>
                    <a:pt x="183" y="69"/>
                  </a:lnTo>
                  <a:lnTo>
                    <a:pt x="179" y="65"/>
                  </a:lnTo>
                  <a:lnTo>
                    <a:pt x="178" y="66"/>
                  </a:lnTo>
                  <a:lnTo>
                    <a:pt x="178" y="67"/>
                  </a:lnTo>
                  <a:lnTo>
                    <a:pt x="177" y="68"/>
                  </a:lnTo>
                  <a:lnTo>
                    <a:pt x="177" y="69"/>
                  </a:lnTo>
                  <a:lnTo>
                    <a:pt x="177" y="70"/>
                  </a:lnTo>
                  <a:lnTo>
                    <a:pt x="177" y="72"/>
                  </a:lnTo>
                  <a:lnTo>
                    <a:pt x="177" y="73"/>
                  </a:lnTo>
                  <a:lnTo>
                    <a:pt x="177" y="74"/>
                  </a:lnTo>
                  <a:lnTo>
                    <a:pt x="177" y="75"/>
                  </a:lnTo>
                  <a:lnTo>
                    <a:pt x="177" y="76"/>
                  </a:lnTo>
                  <a:lnTo>
                    <a:pt x="181" y="79"/>
                  </a:lnTo>
                  <a:lnTo>
                    <a:pt x="183" y="82"/>
                  </a:lnTo>
                  <a:lnTo>
                    <a:pt x="185" y="86"/>
                  </a:lnTo>
                  <a:lnTo>
                    <a:pt x="186" y="91"/>
                  </a:lnTo>
                  <a:lnTo>
                    <a:pt x="187" y="97"/>
                  </a:lnTo>
                  <a:lnTo>
                    <a:pt x="188" y="101"/>
                  </a:lnTo>
                  <a:lnTo>
                    <a:pt x="188" y="107"/>
                  </a:lnTo>
                  <a:lnTo>
                    <a:pt x="189" y="112"/>
                  </a:lnTo>
                  <a:lnTo>
                    <a:pt x="189" y="116"/>
                  </a:lnTo>
                  <a:lnTo>
                    <a:pt x="188" y="119"/>
                  </a:lnTo>
                  <a:lnTo>
                    <a:pt x="188" y="119"/>
                  </a:lnTo>
                  <a:lnTo>
                    <a:pt x="187" y="119"/>
                  </a:lnTo>
                  <a:lnTo>
                    <a:pt x="186" y="119"/>
                  </a:lnTo>
                  <a:lnTo>
                    <a:pt x="186" y="118"/>
                  </a:lnTo>
                  <a:lnTo>
                    <a:pt x="185" y="118"/>
                  </a:lnTo>
                  <a:lnTo>
                    <a:pt x="185" y="118"/>
                  </a:lnTo>
                  <a:lnTo>
                    <a:pt x="185" y="117"/>
                  </a:lnTo>
                  <a:lnTo>
                    <a:pt x="184" y="117"/>
                  </a:lnTo>
                  <a:lnTo>
                    <a:pt x="184" y="116"/>
                  </a:lnTo>
                  <a:lnTo>
                    <a:pt x="183" y="116"/>
                  </a:lnTo>
                  <a:lnTo>
                    <a:pt x="184" y="121"/>
                  </a:lnTo>
                  <a:lnTo>
                    <a:pt x="185" y="124"/>
                  </a:lnTo>
                  <a:lnTo>
                    <a:pt x="185" y="128"/>
                  </a:lnTo>
                  <a:lnTo>
                    <a:pt x="185" y="131"/>
                  </a:lnTo>
                  <a:lnTo>
                    <a:pt x="185" y="134"/>
                  </a:lnTo>
                  <a:lnTo>
                    <a:pt x="184" y="138"/>
                  </a:lnTo>
                  <a:lnTo>
                    <a:pt x="183" y="142"/>
                  </a:lnTo>
                  <a:lnTo>
                    <a:pt x="181" y="145"/>
                  </a:lnTo>
                  <a:lnTo>
                    <a:pt x="178" y="148"/>
                  </a:lnTo>
                  <a:lnTo>
                    <a:pt x="175" y="153"/>
                  </a:lnTo>
                  <a:lnTo>
                    <a:pt x="175" y="153"/>
                  </a:lnTo>
                  <a:lnTo>
                    <a:pt x="175" y="153"/>
                  </a:lnTo>
                  <a:lnTo>
                    <a:pt x="175" y="153"/>
                  </a:lnTo>
                  <a:lnTo>
                    <a:pt x="174" y="154"/>
                  </a:lnTo>
                  <a:lnTo>
                    <a:pt x="174" y="154"/>
                  </a:lnTo>
                  <a:lnTo>
                    <a:pt x="174" y="154"/>
                  </a:lnTo>
                  <a:lnTo>
                    <a:pt x="174" y="154"/>
                  </a:lnTo>
                  <a:lnTo>
                    <a:pt x="174" y="155"/>
                  </a:lnTo>
                  <a:lnTo>
                    <a:pt x="174" y="155"/>
                  </a:lnTo>
                  <a:lnTo>
                    <a:pt x="174" y="155"/>
                  </a:lnTo>
                  <a:lnTo>
                    <a:pt x="173" y="159"/>
                  </a:lnTo>
                  <a:lnTo>
                    <a:pt x="170" y="164"/>
                  </a:lnTo>
                  <a:lnTo>
                    <a:pt x="168" y="167"/>
                  </a:lnTo>
                  <a:lnTo>
                    <a:pt x="164" y="171"/>
                  </a:lnTo>
                  <a:lnTo>
                    <a:pt x="161" y="174"/>
                  </a:lnTo>
                  <a:lnTo>
                    <a:pt x="158" y="179"/>
                  </a:lnTo>
                  <a:lnTo>
                    <a:pt x="155" y="182"/>
                  </a:lnTo>
                  <a:lnTo>
                    <a:pt x="153" y="186"/>
                  </a:lnTo>
                  <a:lnTo>
                    <a:pt x="150" y="189"/>
                  </a:lnTo>
                  <a:lnTo>
                    <a:pt x="150" y="194"/>
                  </a:lnTo>
                  <a:lnTo>
                    <a:pt x="148" y="191"/>
                  </a:lnTo>
                  <a:lnTo>
                    <a:pt x="147" y="195"/>
                  </a:lnTo>
                  <a:lnTo>
                    <a:pt x="145" y="197"/>
                  </a:lnTo>
                  <a:lnTo>
                    <a:pt x="143" y="200"/>
                  </a:lnTo>
                  <a:lnTo>
                    <a:pt x="141" y="202"/>
                  </a:lnTo>
                  <a:lnTo>
                    <a:pt x="138" y="205"/>
                  </a:lnTo>
                  <a:lnTo>
                    <a:pt x="135" y="208"/>
                  </a:lnTo>
                  <a:lnTo>
                    <a:pt x="134" y="210"/>
                  </a:lnTo>
                  <a:lnTo>
                    <a:pt x="132" y="213"/>
                  </a:lnTo>
                  <a:lnTo>
                    <a:pt x="132" y="215"/>
                  </a:lnTo>
                  <a:lnTo>
                    <a:pt x="132" y="218"/>
                  </a:lnTo>
                  <a:lnTo>
                    <a:pt x="130" y="218"/>
                  </a:lnTo>
                  <a:lnTo>
                    <a:pt x="128" y="219"/>
                  </a:lnTo>
                  <a:lnTo>
                    <a:pt x="126" y="221"/>
                  </a:lnTo>
                  <a:lnTo>
                    <a:pt x="124" y="222"/>
                  </a:lnTo>
                  <a:lnTo>
                    <a:pt x="121" y="224"/>
                  </a:lnTo>
                  <a:lnTo>
                    <a:pt x="119" y="225"/>
                  </a:lnTo>
                  <a:lnTo>
                    <a:pt x="117" y="227"/>
                  </a:lnTo>
                  <a:lnTo>
                    <a:pt x="115" y="229"/>
                  </a:lnTo>
                  <a:lnTo>
                    <a:pt x="113" y="231"/>
                  </a:lnTo>
                  <a:lnTo>
                    <a:pt x="111" y="233"/>
                  </a:lnTo>
                  <a:lnTo>
                    <a:pt x="108" y="236"/>
                  </a:lnTo>
                  <a:lnTo>
                    <a:pt x="108" y="233"/>
                  </a:lnTo>
                  <a:lnTo>
                    <a:pt x="107" y="232"/>
                  </a:lnTo>
                  <a:lnTo>
                    <a:pt x="107" y="232"/>
                  </a:lnTo>
                  <a:lnTo>
                    <a:pt x="106" y="232"/>
                  </a:lnTo>
                  <a:lnTo>
                    <a:pt x="105" y="233"/>
                  </a:lnTo>
                  <a:lnTo>
                    <a:pt x="104" y="234"/>
                  </a:lnTo>
                  <a:lnTo>
                    <a:pt x="103" y="236"/>
                  </a:lnTo>
                  <a:lnTo>
                    <a:pt x="102" y="236"/>
                  </a:lnTo>
                  <a:lnTo>
                    <a:pt x="101" y="237"/>
                  </a:lnTo>
                  <a:lnTo>
                    <a:pt x="101" y="238"/>
                  </a:lnTo>
                  <a:lnTo>
                    <a:pt x="100" y="239"/>
                  </a:lnTo>
                  <a:lnTo>
                    <a:pt x="102" y="239"/>
                  </a:lnTo>
                  <a:lnTo>
                    <a:pt x="102" y="243"/>
                  </a:lnTo>
                  <a:lnTo>
                    <a:pt x="100" y="243"/>
                  </a:lnTo>
                  <a:lnTo>
                    <a:pt x="100" y="242"/>
                  </a:lnTo>
                  <a:lnTo>
                    <a:pt x="100" y="242"/>
                  </a:lnTo>
                  <a:lnTo>
                    <a:pt x="100" y="241"/>
                  </a:lnTo>
                  <a:lnTo>
                    <a:pt x="100" y="241"/>
                  </a:lnTo>
                  <a:lnTo>
                    <a:pt x="100" y="240"/>
                  </a:lnTo>
                  <a:lnTo>
                    <a:pt x="99" y="240"/>
                  </a:lnTo>
                  <a:lnTo>
                    <a:pt x="99" y="240"/>
                  </a:lnTo>
                  <a:lnTo>
                    <a:pt x="99" y="240"/>
                  </a:lnTo>
                  <a:lnTo>
                    <a:pt x="99" y="239"/>
                  </a:lnTo>
                  <a:lnTo>
                    <a:pt x="98" y="239"/>
                  </a:lnTo>
                  <a:lnTo>
                    <a:pt x="98" y="240"/>
                  </a:lnTo>
                  <a:lnTo>
                    <a:pt x="97" y="241"/>
                  </a:lnTo>
                  <a:lnTo>
                    <a:pt x="97" y="242"/>
                  </a:lnTo>
                  <a:lnTo>
                    <a:pt x="96" y="243"/>
                  </a:lnTo>
                  <a:lnTo>
                    <a:pt x="96" y="244"/>
                  </a:lnTo>
                  <a:lnTo>
                    <a:pt x="95" y="245"/>
                  </a:lnTo>
                  <a:lnTo>
                    <a:pt x="95" y="246"/>
                  </a:lnTo>
                  <a:lnTo>
                    <a:pt x="95" y="247"/>
                  </a:lnTo>
                  <a:lnTo>
                    <a:pt x="95" y="248"/>
                  </a:lnTo>
                  <a:lnTo>
                    <a:pt x="95" y="250"/>
                  </a:lnTo>
                  <a:lnTo>
                    <a:pt x="95" y="245"/>
                  </a:lnTo>
                  <a:lnTo>
                    <a:pt x="91" y="245"/>
                  </a:lnTo>
                  <a:lnTo>
                    <a:pt x="89" y="246"/>
                  </a:lnTo>
                  <a:lnTo>
                    <a:pt x="87" y="247"/>
                  </a:lnTo>
                  <a:lnTo>
                    <a:pt x="85" y="250"/>
                  </a:lnTo>
                  <a:lnTo>
                    <a:pt x="83" y="252"/>
                  </a:lnTo>
                  <a:lnTo>
                    <a:pt x="81" y="254"/>
                  </a:lnTo>
                  <a:lnTo>
                    <a:pt x="78" y="255"/>
                  </a:lnTo>
                  <a:lnTo>
                    <a:pt x="76" y="255"/>
                  </a:lnTo>
                  <a:lnTo>
                    <a:pt x="74" y="255"/>
                  </a:lnTo>
                  <a:lnTo>
                    <a:pt x="71" y="253"/>
                  </a:lnTo>
                  <a:lnTo>
                    <a:pt x="71" y="254"/>
                  </a:lnTo>
                  <a:lnTo>
                    <a:pt x="71" y="254"/>
                  </a:lnTo>
                  <a:lnTo>
                    <a:pt x="70" y="254"/>
                  </a:lnTo>
                  <a:lnTo>
                    <a:pt x="70" y="255"/>
                  </a:lnTo>
                  <a:lnTo>
                    <a:pt x="70" y="255"/>
                  </a:lnTo>
                  <a:lnTo>
                    <a:pt x="70" y="255"/>
                  </a:lnTo>
                  <a:lnTo>
                    <a:pt x="69" y="256"/>
                  </a:lnTo>
                  <a:lnTo>
                    <a:pt x="69" y="256"/>
                  </a:lnTo>
                  <a:lnTo>
                    <a:pt x="69" y="257"/>
                  </a:lnTo>
                  <a:lnTo>
                    <a:pt x="69" y="257"/>
                  </a:lnTo>
                  <a:lnTo>
                    <a:pt x="69" y="259"/>
                  </a:lnTo>
                  <a:lnTo>
                    <a:pt x="69" y="260"/>
                  </a:lnTo>
                  <a:lnTo>
                    <a:pt x="68" y="262"/>
                  </a:lnTo>
                  <a:lnTo>
                    <a:pt x="67" y="264"/>
                  </a:lnTo>
                  <a:lnTo>
                    <a:pt x="65" y="265"/>
                  </a:lnTo>
                  <a:lnTo>
                    <a:pt x="64" y="266"/>
                  </a:lnTo>
                  <a:lnTo>
                    <a:pt x="62" y="266"/>
                  </a:lnTo>
                  <a:lnTo>
                    <a:pt x="61" y="267"/>
                  </a:lnTo>
                  <a:lnTo>
                    <a:pt x="59" y="267"/>
                  </a:lnTo>
                  <a:lnTo>
                    <a:pt x="57" y="266"/>
                  </a:lnTo>
                  <a:lnTo>
                    <a:pt x="53" y="260"/>
                  </a:lnTo>
                  <a:lnTo>
                    <a:pt x="49" y="264"/>
                  </a:lnTo>
                  <a:lnTo>
                    <a:pt x="44" y="258"/>
                  </a:lnTo>
                  <a:lnTo>
                    <a:pt x="43" y="260"/>
                  </a:lnTo>
                  <a:lnTo>
                    <a:pt x="42" y="262"/>
                  </a:lnTo>
                  <a:lnTo>
                    <a:pt x="42" y="264"/>
                  </a:lnTo>
                  <a:lnTo>
                    <a:pt x="43" y="265"/>
                  </a:lnTo>
                  <a:lnTo>
                    <a:pt x="44" y="266"/>
                  </a:lnTo>
                  <a:lnTo>
                    <a:pt x="45" y="268"/>
                  </a:lnTo>
                  <a:lnTo>
                    <a:pt x="46" y="269"/>
                  </a:lnTo>
                  <a:lnTo>
                    <a:pt x="47" y="271"/>
                  </a:lnTo>
                  <a:lnTo>
                    <a:pt x="48" y="272"/>
                  </a:lnTo>
                  <a:lnTo>
                    <a:pt x="47" y="275"/>
                  </a:lnTo>
                  <a:lnTo>
                    <a:pt x="46" y="274"/>
                  </a:lnTo>
                  <a:lnTo>
                    <a:pt x="44" y="272"/>
                  </a:lnTo>
                  <a:lnTo>
                    <a:pt x="41" y="270"/>
                  </a:lnTo>
                  <a:lnTo>
                    <a:pt x="38" y="268"/>
                  </a:lnTo>
                  <a:lnTo>
                    <a:pt x="34" y="266"/>
                  </a:lnTo>
                  <a:lnTo>
                    <a:pt x="31" y="264"/>
                  </a:lnTo>
                  <a:lnTo>
                    <a:pt x="27" y="260"/>
                  </a:lnTo>
                  <a:lnTo>
                    <a:pt x="24" y="258"/>
                  </a:lnTo>
                  <a:lnTo>
                    <a:pt x="20" y="256"/>
                  </a:lnTo>
                  <a:lnTo>
                    <a:pt x="17" y="253"/>
                  </a:lnTo>
                  <a:lnTo>
                    <a:pt x="16" y="251"/>
                  </a:lnTo>
                  <a:lnTo>
                    <a:pt x="16" y="248"/>
                  </a:lnTo>
                  <a:lnTo>
                    <a:pt x="17" y="245"/>
                  </a:lnTo>
                  <a:lnTo>
                    <a:pt x="17" y="243"/>
                  </a:lnTo>
                  <a:lnTo>
                    <a:pt x="18" y="241"/>
                  </a:lnTo>
                  <a:lnTo>
                    <a:pt x="18" y="238"/>
                  </a:lnTo>
                  <a:lnTo>
                    <a:pt x="18" y="236"/>
                  </a:lnTo>
                  <a:lnTo>
                    <a:pt x="17" y="233"/>
                  </a:lnTo>
                  <a:lnTo>
                    <a:pt x="16" y="231"/>
                  </a:lnTo>
                  <a:lnTo>
                    <a:pt x="13" y="230"/>
                  </a:lnTo>
                  <a:lnTo>
                    <a:pt x="20" y="226"/>
                  </a:lnTo>
                  <a:lnTo>
                    <a:pt x="18" y="225"/>
                  </a:lnTo>
                  <a:lnTo>
                    <a:pt x="42" y="212"/>
                  </a:lnTo>
                  <a:lnTo>
                    <a:pt x="41" y="210"/>
                  </a:lnTo>
                  <a:lnTo>
                    <a:pt x="41" y="208"/>
                  </a:lnTo>
                  <a:lnTo>
                    <a:pt x="41" y="207"/>
                  </a:lnTo>
                  <a:lnTo>
                    <a:pt x="41" y="207"/>
                  </a:lnTo>
                  <a:lnTo>
                    <a:pt x="41" y="205"/>
                  </a:lnTo>
                  <a:lnTo>
                    <a:pt x="42" y="204"/>
                  </a:lnTo>
                  <a:lnTo>
                    <a:pt x="42" y="204"/>
                  </a:lnTo>
                  <a:lnTo>
                    <a:pt x="42" y="202"/>
                  </a:lnTo>
                  <a:lnTo>
                    <a:pt x="42" y="200"/>
                  </a:lnTo>
                  <a:lnTo>
                    <a:pt x="42" y="198"/>
                  </a:lnTo>
                  <a:lnTo>
                    <a:pt x="42" y="199"/>
                  </a:lnTo>
                  <a:lnTo>
                    <a:pt x="42" y="201"/>
                  </a:lnTo>
                  <a:lnTo>
                    <a:pt x="42" y="202"/>
                  </a:lnTo>
                  <a:lnTo>
                    <a:pt x="42" y="204"/>
                  </a:lnTo>
                  <a:lnTo>
                    <a:pt x="43" y="205"/>
                  </a:lnTo>
                  <a:lnTo>
                    <a:pt x="43" y="208"/>
                  </a:lnTo>
                  <a:lnTo>
                    <a:pt x="44" y="209"/>
                  </a:lnTo>
                  <a:lnTo>
                    <a:pt x="45" y="210"/>
                  </a:lnTo>
                  <a:lnTo>
                    <a:pt x="47" y="211"/>
                  </a:lnTo>
                  <a:lnTo>
                    <a:pt x="49" y="212"/>
                  </a:lnTo>
                  <a:lnTo>
                    <a:pt x="50" y="210"/>
                  </a:lnTo>
                  <a:lnTo>
                    <a:pt x="52" y="209"/>
                  </a:lnTo>
                  <a:lnTo>
                    <a:pt x="53" y="209"/>
                  </a:lnTo>
                  <a:lnTo>
                    <a:pt x="55" y="208"/>
                  </a:lnTo>
                  <a:lnTo>
                    <a:pt x="56" y="207"/>
                  </a:lnTo>
                  <a:lnTo>
                    <a:pt x="57" y="207"/>
                  </a:lnTo>
                  <a:lnTo>
                    <a:pt x="58" y="205"/>
                  </a:lnTo>
                  <a:lnTo>
                    <a:pt x="59" y="204"/>
                  </a:lnTo>
                  <a:lnTo>
                    <a:pt x="60" y="202"/>
                  </a:lnTo>
                  <a:lnTo>
                    <a:pt x="60" y="200"/>
                  </a:lnTo>
                  <a:lnTo>
                    <a:pt x="62" y="207"/>
                  </a:lnTo>
                  <a:lnTo>
                    <a:pt x="63" y="205"/>
                  </a:lnTo>
                  <a:lnTo>
                    <a:pt x="64" y="204"/>
                  </a:lnTo>
                  <a:lnTo>
                    <a:pt x="65" y="204"/>
                  </a:lnTo>
                  <a:lnTo>
                    <a:pt x="67" y="205"/>
                  </a:lnTo>
                  <a:lnTo>
                    <a:pt x="69" y="205"/>
                  </a:lnTo>
                  <a:lnTo>
                    <a:pt x="70" y="205"/>
                  </a:lnTo>
                  <a:lnTo>
                    <a:pt x="71" y="205"/>
                  </a:lnTo>
                  <a:lnTo>
                    <a:pt x="71" y="204"/>
                  </a:lnTo>
                  <a:lnTo>
                    <a:pt x="71" y="203"/>
                  </a:lnTo>
                  <a:lnTo>
                    <a:pt x="71" y="200"/>
                  </a:lnTo>
                  <a:lnTo>
                    <a:pt x="70" y="202"/>
                  </a:lnTo>
                  <a:lnTo>
                    <a:pt x="68" y="200"/>
                  </a:lnTo>
                  <a:lnTo>
                    <a:pt x="69" y="199"/>
                  </a:lnTo>
                  <a:lnTo>
                    <a:pt x="71" y="200"/>
                  </a:lnTo>
                  <a:lnTo>
                    <a:pt x="72" y="199"/>
                  </a:lnTo>
                  <a:lnTo>
                    <a:pt x="72" y="199"/>
                  </a:lnTo>
                  <a:lnTo>
                    <a:pt x="73" y="198"/>
                  </a:lnTo>
                  <a:lnTo>
                    <a:pt x="73" y="197"/>
                  </a:lnTo>
                  <a:lnTo>
                    <a:pt x="74" y="197"/>
                  </a:lnTo>
                  <a:lnTo>
                    <a:pt x="74" y="196"/>
                  </a:lnTo>
                  <a:lnTo>
                    <a:pt x="75" y="195"/>
                  </a:lnTo>
                  <a:lnTo>
                    <a:pt x="75" y="195"/>
                  </a:lnTo>
                  <a:lnTo>
                    <a:pt x="76" y="195"/>
                  </a:lnTo>
                  <a:lnTo>
                    <a:pt x="77" y="194"/>
                  </a:lnTo>
                  <a:lnTo>
                    <a:pt x="77" y="199"/>
                  </a:lnTo>
                  <a:lnTo>
                    <a:pt x="77" y="199"/>
                  </a:lnTo>
                  <a:lnTo>
                    <a:pt x="77" y="199"/>
                  </a:lnTo>
                  <a:lnTo>
                    <a:pt x="77" y="198"/>
                  </a:lnTo>
                  <a:lnTo>
                    <a:pt x="77" y="198"/>
                  </a:lnTo>
                  <a:lnTo>
                    <a:pt x="76" y="198"/>
                  </a:lnTo>
                  <a:lnTo>
                    <a:pt x="76" y="198"/>
                  </a:lnTo>
                  <a:lnTo>
                    <a:pt x="76" y="198"/>
                  </a:lnTo>
                  <a:lnTo>
                    <a:pt x="75" y="197"/>
                  </a:lnTo>
                  <a:lnTo>
                    <a:pt x="75" y="197"/>
                  </a:lnTo>
                  <a:lnTo>
                    <a:pt x="75" y="198"/>
                  </a:lnTo>
                  <a:lnTo>
                    <a:pt x="71" y="200"/>
                  </a:lnTo>
                  <a:lnTo>
                    <a:pt x="76" y="200"/>
                  </a:lnTo>
                  <a:lnTo>
                    <a:pt x="81" y="200"/>
                  </a:lnTo>
                  <a:lnTo>
                    <a:pt x="85" y="200"/>
                  </a:lnTo>
                  <a:lnTo>
                    <a:pt x="89" y="199"/>
                  </a:lnTo>
                  <a:lnTo>
                    <a:pt x="93" y="198"/>
                  </a:lnTo>
                  <a:lnTo>
                    <a:pt x="98" y="197"/>
                  </a:lnTo>
                  <a:lnTo>
                    <a:pt x="101" y="195"/>
                  </a:lnTo>
                  <a:lnTo>
                    <a:pt x="104" y="193"/>
                  </a:lnTo>
                  <a:lnTo>
                    <a:pt x="106" y="189"/>
                  </a:lnTo>
                  <a:lnTo>
                    <a:pt x="108" y="186"/>
                  </a:lnTo>
                  <a:lnTo>
                    <a:pt x="111" y="187"/>
                  </a:lnTo>
                  <a:lnTo>
                    <a:pt x="112" y="187"/>
                  </a:lnTo>
                  <a:lnTo>
                    <a:pt x="114" y="186"/>
                  </a:lnTo>
                  <a:lnTo>
                    <a:pt x="114" y="186"/>
                  </a:lnTo>
                  <a:lnTo>
                    <a:pt x="115" y="185"/>
                  </a:lnTo>
                  <a:lnTo>
                    <a:pt x="116" y="184"/>
                  </a:lnTo>
                  <a:lnTo>
                    <a:pt x="116" y="183"/>
                  </a:lnTo>
                  <a:lnTo>
                    <a:pt x="117" y="182"/>
                  </a:lnTo>
                  <a:lnTo>
                    <a:pt x="117" y="181"/>
                  </a:lnTo>
                  <a:lnTo>
                    <a:pt x="118" y="180"/>
                  </a:lnTo>
                  <a:lnTo>
                    <a:pt x="116" y="181"/>
                  </a:lnTo>
                  <a:lnTo>
                    <a:pt x="118" y="183"/>
                  </a:lnTo>
                  <a:lnTo>
                    <a:pt x="127" y="173"/>
                  </a:lnTo>
                  <a:lnTo>
                    <a:pt x="129" y="175"/>
                  </a:lnTo>
                  <a:lnTo>
                    <a:pt x="131" y="175"/>
                  </a:lnTo>
                  <a:lnTo>
                    <a:pt x="132" y="174"/>
                  </a:lnTo>
                  <a:lnTo>
                    <a:pt x="133" y="173"/>
                  </a:lnTo>
                  <a:lnTo>
                    <a:pt x="134" y="172"/>
                  </a:lnTo>
                  <a:lnTo>
                    <a:pt x="135" y="171"/>
                  </a:lnTo>
                  <a:lnTo>
                    <a:pt x="136" y="169"/>
                  </a:lnTo>
                  <a:lnTo>
                    <a:pt x="136" y="168"/>
                  </a:lnTo>
                  <a:lnTo>
                    <a:pt x="138" y="167"/>
                  </a:lnTo>
                  <a:lnTo>
                    <a:pt x="139" y="166"/>
                  </a:lnTo>
                  <a:lnTo>
                    <a:pt x="140" y="165"/>
                  </a:lnTo>
                  <a:lnTo>
                    <a:pt x="138" y="162"/>
                  </a:lnTo>
                  <a:lnTo>
                    <a:pt x="139" y="164"/>
                  </a:lnTo>
                  <a:lnTo>
                    <a:pt x="140" y="165"/>
                  </a:lnTo>
                  <a:lnTo>
                    <a:pt x="141" y="164"/>
                  </a:lnTo>
                  <a:lnTo>
                    <a:pt x="141" y="164"/>
                  </a:lnTo>
                  <a:lnTo>
                    <a:pt x="141" y="162"/>
                  </a:lnTo>
                  <a:lnTo>
                    <a:pt x="141" y="161"/>
                  </a:lnTo>
                  <a:lnTo>
                    <a:pt x="142" y="161"/>
                  </a:lnTo>
                  <a:lnTo>
                    <a:pt x="142" y="161"/>
                  </a:lnTo>
                  <a:lnTo>
                    <a:pt x="143" y="162"/>
                  </a:lnTo>
                  <a:lnTo>
                    <a:pt x="143" y="165"/>
                  </a:lnTo>
                  <a:lnTo>
                    <a:pt x="144" y="165"/>
                  </a:lnTo>
                  <a:lnTo>
                    <a:pt x="145" y="164"/>
                  </a:lnTo>
                  <a:lnTo>
                    <a:pt x="145" y="164"/>
                  </a:lnTo>
                  <a:lnTo>
                    <a:pt x="145" y="162"/>
                  </a:lnTo>
                  <a:lnTo>
                    <a:pt x="145" y="161"/>
                  </a:lnTo>
                  <a:lnTo>
                    <a:pt x="145" y="160"/>
                  </a:lnTo>
                  <a:lnTo>
                    <a:pt x="145" y="160"/>
                  </a:lnTo>
                  <a:lnTo>
                    <a:pt x="145" y="159"/>
                  </a:lnTo>
                  <a:lnTo>
                    <a:pt x="145" y="158"/>
                  </a:lnTo>
                  <a:lnTo>
                    <a:pt x="145" y="158"/>
                  </a:lnTo>
                  <a:lnTo>
                    <a:pt x="144" y="159"/>
                  </a:lnTo>
                  <a:lnTo>
                    <a:pt x="141" y="158"/>
                  </a:lnTo>
                  <a:lnTo>
                    <a:pt x="141" y="155"/>
                  </a:lnTo>
                  <a:lnTo>
                    <a:pt x="148" y="159"/>
                  </a:lnTo>
                  <a:lnTo>
                    <a:pt x="150" y="155"/>
                  </a:lnTo>
                  <a:lnTo>
                    <a:pt x="153" y="152"/>
                  </a:lnTo>
                  <a:lnTo>
                    <a:pt x="156" y="147"/>
                  </a:lnTo>
                  <a:lnTo>
                    <a:pt x="158" y="144"/>
                  </a:lnTo>
                  <a:lnTo>
                    <a:pt x="160" y="140"/>
                  </a:lnTo>
                  <a:lnTo>
                    <a:pt x="162" y="137"/>
                  </a:lnTo>
                  <a:lnTo>
                    <a:pt x="163" y="133"/>
                  </a:lnTo>
                  <a:lnTo>
                    <a:pt x="164" y="129"/>
                  </a:lnTo>
                  <a:lnTo>
                    <a:pt x="164" y="126"/>
                  </a:lnTo>
                  <a:lnTo>
                    <a:pt x="163" y="123"/>
                  </a:lnTo>
                  <a:lnTo>
                    <a:pt x="165" y="125"/>
                  </a:lnTo>
                  <a:lnTo>
                    <a:pt x="168" y="123"/>
                  </a:lnTo>
                  <a:lnTo>
                    <a:pt x="169" y="119"/>
                  </a:lnTo>
                  <a:lnTo>
                    <a:pt x="170" y="117"/>
                  </a:lnTo>
                  <a:lnTo>
                    <a:pt x="171" y="115"/>
                  </a:lnTo>
                  <a:lnTo>
                    <a:pt x="171" y="113"/>
                  </a:lnTo>
                  <a:lnTo>
                    <a:pt x="171" y="111"/>
                  </a:lnTo>
                  <a:lnTo>
                    <a:pt x="171" y="108"/>
                  </a:lnTo>
                  <a:lnTo>
                    <a:pt x="172" y="105"/>
                  </a:lnTo>
                  <a:lnTo>
                    <a:pt x="172" y="103"/>
                  </a:lnTo>
                  <a:lnTo>
                    <a:pt x="172" y="100"/>
                  </a:lnTo>
                  <a:lnTo>
                    <a:pt x="174" y="96"/>
                  </a:lnTo>
                  <a:lnTo>
                    <a:pt x="175" y="93"/>
                  </a:lnTo>
                  <a:lnTo>
                    <a:pt x="176" y="88"/>
                  </a:lnTo>
                  <a:lnTo>
                    <a:pt x="175" y="84"/>
                  </a:lnTo>
                  <a:lnTo>
                    <a:pt x="174" y="79"/>
                  </a:lnTo>
                  <a:lnTo>
                    <a:pt x="173" y="74"/>
                  </a:lnTo>
                  <a:lnTo>
                    <a:pt x="172" y="70"/>
                  </a:lnTo>
                  <a:lnTo>
                    <a:pt x="170" y="66"/>
                  </a:lnTo>
                  <a:lnTo>
                    <a:pt x="169" y="61"/>
                  </a:lnTo>
                  <a:lnTo>
                    <a:pt x="168" y="58"/>
                  </a:lnTo>
                  <a:lnTo>
                    <a:pt x="168" y="56"/>
                  </a:lnTo>
                  <a:lnTo>
                    <a:pt x="165" y="54"/>
                  </a:lnTo>
                  <a:lnTo>
                    <a:pt x="164" y="53"/>
                  </a:lnTo>
                  <a:lnTo>
                    <a:pt x="163" y="52"/>
                  </a:lnTo>
                  <a:lnTo>
                    <a:pt x="162" y="50"/>
                  </a:lnTo>
                  <a:lnTo>
                    <a:pt x="160" y="48"/>
                  </a:lnTo>
                  <a:lnTo>
                    <a:pt x="159" y="47"/>
                  </a:lnTo>
                  <a:lnTo>
                    <a:pt x="158" y="45"/>
                  </a:lnTo>
                  <a:lnTo>
                    <a:pt x="157" y="44"/>
                  </a:lnTo>
                  <a:lnTo>
                    <a:pt x="156" y="42"/>
                  </a:lnTo>
                  <a:lnTo>
                    <a:pt x="171" y="45"/>
                  </a:lnTo>
                  <a:lnTo>
                    <a:pt x="168" y="47"/>
                  </a:lnTo>
                  <a:lnTo>
                    <a:pt x="171" y="47"/>
                  </a:lnTo>
                  <a:lnTo>
                    <a:pt x="172" y="48"/>
                  </a:lnTo>
                  <a:lnTo>
                    <a:pt x="172" y="50"/>
                  </a:lnTo>
                  <a:lnTo>
                    <a:pt x="172" y="52"/>
                  </a:lnTo>
                  <a:lnTo>
                    <a:pt x="171" y="54"/>
                  </a:lnTo>
                  <a:lnTo>
                    <a:pt x="171" y="57"/>
                  </a:lnTo>
                  <a:lnTo>
                    <a:pt x="171" y="59"/>
                  </a:lnTo>
                  <a:lnTo>
                    <a:pt x="171" y="61"/>
                  </a:lnTo>
                  <a:lnTo>
                    <a:pt x="172" y="64"/>
                  </a:lnTo>
                  <a:lnTo>
                    <a:pt x="174" y="65"/>
                  </a:lnTo>
                  <a:lnTo>
                    <a:pt x="175" y="65"/>
                  </a:lnTo>
                  <a:lnTo>
                    <a:pt x="175" y="65"/>
                  </a:lnTo>
                  <a:lnTo>
                    <a:pt x="175" y="64"/>
                  </a:lnTo>
                  <a:lnTo>
                    <a:pt x="175" y="64"/>
                  </a:lnTo>
                  <a:lnTo>
                    <a:pt x="176" y="64"/>
                  </a:lnTo>
                  <a:lnTo>
                    <a:pt x="176" y="62"/>
                  </a:lnTo>
                  <a:lnTo>
                    <a:pt x="176" y="61"/>
                  </a:lnTo>
                  <a:lnTo>
                    <a:pt x="176" y="61"/>
                  </a:lnTo>
                  <a:lnTo>
                    <a:pt x="176" y="60"/>
                  </a:lnTo>
                  <a:lnTo>
                    <a:pt x="175" y="60"/>
                  </a:lnTo>
                  <a:lnTo>
                    <a:pt x="176" y="60"/>
                  </a:lnTo>
                  <a:lnTo>
                    <a:pt x="177" y="60"/>
                  </a:lnTo>
                  <a:lnTo>
                    <a:pt x="178" y="60"/>
                  </a:lnTo>
                  <a:lnTo>
                    <a:pt x="179" y="60"/>
                  </a:lnTo>
                  <a:lnTo>
                    <a:pt x="179" y="59"/>
                  </a:lnTo>
                  <a:lnTo>
                    <a:pt x="181" y="59"/>
                  </a:lnTo>
                  <a:lnTo>
                    <a:pt x="182" y="58"/>
                  </a:lnTo>
                  <a:lnTo>
                    <a:pt x="182" y="57"/>
                  </a:lnTo>
                  <a:lnTo>
                    <a:pt x="183" y="57"/>
                  </a:lnTo>
                  <a:lnTo>
                    <a:pt x="183" y="56"/>
                  </a:lnTo>
                  <a:lnTo>
                    <a:pt x="183" y="56"/>
                  </a:lnTo>
                  <a:lnTo>
                    <a:pt x="183" y="55"/>
                  </a:lnTo>
                  <a:lnTo>
                    <a:pt x="182" y="55"/>
                  </a:lnTo>
                  <a:lnTo>
                    <a:pt x="182" y="55"/>
                  </a:lnTo>
                  <a:lnTo>
                    <a:pt x="181" y="55"/>
                  </a:lnTo>
                  <a:lnTo>
                    <a:pt x="179" y="55"/>
                  </a:lnTo>
                  <a:lnTo>
                    <a:pt x="179" y="55"/>
                  </a:lnTo>
                  <a:lnTo>
                    <a:pt x="179" y="54"/>
                  </a:lnTo>
                  <a:lnTo>
                    <a:pt x="179" y="54"/>
                  </a:lnTo>
                  <a:lnTo>
                    <a:pt x="179" y="53"/>
                  </a:lnTo>
                  <a:lnTo>
                    <a:pt x="178" y="51"/>
                  </a:lnTo>
                  <a:lnTo>
                    <a:pt x="178" y="50"/>
                  </a:lnTo>
                  <a:lnTo>
                    <a:pt x="179" y="48"/>
                  </a:lnTo>
                  <a:lnTo>
                    <a:pt x="179" y="47"/>
                  </a:lnTo>
                  <a:lnTo>
                    <a:pt x="181" y="46"/>
                  </a:lnTo>
                  <a:lnTo>
                    <a:pt x="182" y="45"/>
                  </a:lnTo>
                  <a:lnTo>
                    <a:pt x="183" y="44"/>
                  </a:lnTo>
                  <a:lnTo>
                    <a:pt x="183" y="43"/>
                  </a:lnTo>
                  <a:lnTo>
                    <a:pt x="183" y="42"/>
                  </a:lnTo>
                  <a:lnTo>
                    <a:pt x="181" y="40"/>
                  </a:lnTo>
                  <a:lnTo>
                    <a:pt x="184" y="42"/>
                  </a:lnTo>
                  <a:lnTo>
                    <a:pt x="186" y="43"/>
                  </a:lnTo>
                  <a:lnTo>
                    <a:pt x="188" y="45"/>
                  </a:lnTo>
                  <a:lnTo>
                    <a:pt x="189" y="47"/>
                  </a:lnTo>
                  <a:lnTo>
                    <a:pt x="191" y="48"/>
                  </a:lnTo>
                  <a:lnTo>
                    <a:pt x="192" y="51"/>
                  </a:lnTo>
                  <a:lnTo>
                    <a:pt x="195" y="52"/>
                  </a:lnTo>
                  <a:lnTo>
                    <a:pt x="197" y="53"/>
                  </a:lnTo>
                  <a:lnTo>
                    <a:pt x="200" y="53"/>
                  </a:lnTo>
                  <a:lnTo>
                    <a:pt x="203" y="53"/>
                  </a:lnTo>
                  <a:lnTo>
                    <a:pt x="203" y="52"/>
                  </a:lnTo>
                  <a:lnTo>
                    <a:pt x="202" y="51"/>
                  </a:lnTo>
                  <a:lnTo>
                    <a:pt x="201" y="50"/>
                  </a:lnTo>
                  <a:lnTo>
                    <a:pt x="200" y="48"/>
                  </a:lnTo>
                  <a:lnTo>
                    <a:pt x="199" y="47"/>
                  </a:lnTo>
                  <a:lnTo>
                    <a:pt x="199" y="46"/>
                  </a:lnTo>
                  <a:lnTo>
                    <a:pt x="198" y="45"/>
                  </a:lnTo>
                  <a:lnTo>
                    <a:pt x="197" y="44"/>
                  </a:lnTo>
                  <a:lnTo>
                    <a:pt x="197" y="43"/>
                  </a:lnTo>
                  <a:lnTo>
                    <a:pt x="198" y="42"/>
                  </a:lnTo>
                  <a:lnTo>
                    <a:pt x="206" y="44"/>
                  </a:lnTo>
                  <a:lnTo>
                    <a:pt x="206" y="46"/>
                  </a:lnTo>
                  <a:lnTo>
                    <a:pt x="206" y="47"/>
                  </a:lnTo>
                  <a:lnTo>
                    <a:pt x="206" y="50"/>
                  </a:lnTo>
                  <a:lnTo>
                    <a:pt x="206" y="51"/>
                  </a:lnTo>
                  <a:lnTo>
                    <a:pt x="207" y="52"/>
                  </a:lnTo>
                  <a:lnTo>
                    <a:pt x="207" y="53"/>
                  </a:lnTo>
                  <a:lnTo>
                    <a:pt x="208" y="55"/>
                  </a:lnTo>
                  <a:lnTo>
                    <a:pt x="210" y="56"/>
                  </a:lnTo>
                  <a:lnTo>
                    <a:pt x="211" y="58"/>
                  </a:lnTo>
                  <a:lnTo>
                    <a:pt x="212" y="60"/>
                  </a:lnTo>
                  <a:lnTo>
                    <a:pt x="213" y="59"/>
                  </a:lnTo>
                  <a:lnTo>
                    <a:pt x="213" y="58"/>
                  </a:lnTo>
                  <a:lnTo>
                    <a:pt x="214" y="58"/>
                  </a:lnTo>
                  <a:lnTo>
                    <a:pt x="214" y="57"/>
                  </a:lnTo>
                  <a:lnTo>
                    <a:pt x="214" y="56"/>
                  </a:lnTo>
                  <a:lnTo>
                    <a:pt x="215" y="55"/>
                  </a:lnTo>
                  <a:lnTo>
                    <a:pt x="215" y="55"/>
                  </a:lnTo>
                  <a:lnTo>
                    <a:pt x="216" y="54"/>
                  </a:lnTo>
                  <a:lnTo>
                    <a:pt x="216" y="54"/>
                  </a:lnTo>
                  <a:lnTo>
                    <a:pt x="217" y="53"/>
                  </a:lnTo>
                  <a:lnTo>
                    <a:pt x="213" y="47"/>
                  </a:lnTo>
                  <a:lnTo>
                    <a:pt x="215" y="47"/>
                  </a:lnTo>
                  <a:lnTo>
                    <a:pt x="217" y="47"/>
                  </a:lnTo>
                  <a:lnTo>
                    <a:pt x="219" y="48"/>
                  </a:lnTo>
                  <a:lnTo>
                    <a:pt x="221" y="50"/>
                  </a:lnTo>
                  <a:lnTo>
                    <a:pt x="224" y="52"/>
                  </a:lnTo>
                  <a:lnTo>
                    <a:pt x="226" y="53"/>
                  </a:lnTo>
                  <a:lnTo>
                    <a:pt x="227" y="55"/>
                  </a:lnTo>
                  <a:lnTo>
                    <a:pt x="227" y="58"/>
                  </a:lnTo>
                  <a:lnTo>
                    <a:pt x="227" y="60"/>
                  </a:lnTo>
                  <a:lnTo>
                    <a:pt x="225" y="64"/>
                  </a:lnTo>
                  <a:lnTo>
                    <a:pt x="221" y="64"/>
                  </a:lnTo>
                  <a:lnTo>
                    <a:pt x="218" y="65"/>
                  </a:lnTo>
                  <a:lnTo>
                    <a:pt x="216" y="67"/>
                  </a:lnTo>
                  <a:lnTo>
                    <a:pt x="214" y="70"/>
                  </a:lnTo>
                  <a:lnTo>
                    <a:pt x="212" y="73"/>
                  </a:lnTo>
                  <a:lnTo>
                    <a:pt x="211" y="76"/>
                  </a:lnTo>
                  <a:lnTo>
                    <a:pt x="208" y="80"/>
                  </a:lnTo>
                  <a:lnTo>
                    <a:pt x="207" y="83"/>
                  </a:lnTo>
                  <a:lnTo>
                    <a:pt x="205" y="86"/>
                  </a:lnTo>
                  <a:lnTo>
                    <a:pt x="204" y="89"/>
                  </a:lnTo>
                  <a:lnTo>
                    <a:pt x="204" y="94"/>
                  </a:lnTo>
                  <a:lnTo>
                    <a:pt x="204" y="98"/>
                  </a:lnTo>
                  <a:lnTo>
                    <a:pt x="204" y="103"/>
                  </a:lnTo>
                  <a:lnTo>
                    <a:pt x="205" y="108"/>
                  </a:lnTo>
                  <a:lnTo>
                    <a:pt x="206" y="112"/>
                  </a:lnTo>
                  <a:lnTo>
                    <a:pt x="207" y="116"/>
                  </a:lnTo>
                  <a:lnTo>
                    <a:pt x="208" y="121"/>
                  </a:lnTo>
                  <a:lnTo>
                    <a:pt x="211" y="124"/>
                  </a:lnTo>
                  <a:lnTo>
                    <a:pt x="214" y="128"/>
                  </a:lnTo>
                  <a:lnTo>
                    <a:pt x="217" y="130"/>
                  </a:lnTo>
                  <a:lnTo>
                    <a:pt x="217" y="128"/>
                  </a:lnTo>
                  <a:lnTo>
                    <a:pt x="217" y="126"/>
                  </a:lnTo>
                  <a:lnTo>
                    <a:pt x="217" y="124"/>
                  </a:lnTo>
                  <a:lnTo>
                    <a:pt x="218" y="122"/>
                  </a:lnTo>
                  <a:lnTo>
                    <a:pt x="218" y="121"/>
                  </a:lnTo>
                  <a:lnTo>
                    <a:pt x="219" y="118"/>
                  </a:lnTo>
                  <a:lnTo>
                    <a:pt x="219" y="117"/>
                  </a:lnTo>
                  <a:lnTo>
                    <a:pt x="218" y="115"/>
                  </a:lnTo>
                  <a:lnTo>
                    <a:pt x="216" y="115"/>
                  </a:lnTo>
                  <a:lnTo>
                    <a:pt x="213" y="114"/>
                  </a:lnTo>
                  <a:lnTo>
                    <a:pt x="216" y="116"/>
                  </a:lnTo>
                  <a:lnTo>
                    <a:pt x="216" y="115"/>
                  </a:lnTo>
                  <a:lnTo>
                    <a:pt x="217" y="113"/>
                  </a:lnTo>
                  <a:lnTo>
                    <a:pt x="217" y="112"/>
                  </a:lnTo>
                  <a:lnTo>
                    <a:pt x="217" y="110"/>
                  </a:lnTo>
                  <a:lnTo>
                    <a:pt x="217" y="108"/>
                  </a:lnTo>
                  <a:lnTo>
                    <a:pt x="217" y="107"/>
                  </a:lnTo>
                  <a:lnTo>
                    <a:pt x="217" y="104"/>
                  </a:lnTo>
                  <a:lnTo>
                    <a:pt x="217" y="102"/>
                  </a:lnTo>
                  <a:lnTo>
                    <a:pt x="216" y="101"/>
                  </a:lnTo>
                  <a:lnTo>
                    <a:pt x="216" y="100"/>
                  </a:lnTo>
                  <a:lnTo>
                    <a:pt x="212" y="103"/>
                  </a:lnTo>
                  <a:lnTo>
                    <a:pt x="212" y="98"/>
                  </a:lnTo>
                  <a:lnTo>
                    <a:pt x="213" y="100"/>
                  </a:lnTo>
                  <a:lnTo>
                    <a:pt x="214" y="98"/>
                  </a:lnTo>
                  <a:lnTo>
                    <a:pt x="215" y="96"/>
                  </a:lnTo>
                  <a:lnTo>
                    <a:pt x="217" y="95"/>
                  </a:lnTo>
                  <a:lnTo>
                    <a:pt x="218" y="94"/>
                  </a:lnTo>
                  <a:lnTo>
                    <a:pt x="219" y="93"/>
                  </a:lnTo>
                  <a:lnTo>
                    <a:pt x="220" y="91"/>
                  </a:lnTo>
                  <a:lnTo>
                    <a:pt x="221" y="89"/>
                  </a:lnTo>
                  <a:lnTo>
                    <a:pt x="220" y="88"/>
                  </a:lnTo>
                  <a:lnTo>
                    <a:pt x="219" y="87"/>
                  </a:lnTo>
                  <a:lnTo>
                    <a:pt x="217" y="85"/>
                  </a:lnTo>
                  <a:lnTo>
                    <a:pt x="219" y="87"/>
                  </a:lnTo>
                  <a:lnTo>
                    <a:pt x="217" y="86"/>
                  </a:lnTo>
                  <a:lnTo>
                    <a:pt x="220" y="80"/>
                  </a:lnTo>
                  <a:lnTo>
                    <a:pt x="222" y="80"/>
                  </a:lnTo>
                  <a:lnTo>
                    <a:pt x="222" y="80"/>
                  </a:lnTo>
                  <a:lnTo>
                    <a:pt x="221" y="80"/>
                  </a:lnTo>
                  <a:lnTo>
                    <a:pt x="221" y="81"/>
                  </a:lnTo>
                  <a:lnTo>
                    <a:pt x="220" y="83"/>
                  </a:lnTo>
                  <a:lnTo>
                    <a:pt x="219" y="84"/>
                  </a:lnTo>
                  <a:lnTo>
                    <a:pt x="219" y="86"/>
                  </a:lnTo>
                  <a:lnTo>
                    <a:pt x="219" y="87"/>
                  </a:lnTo>
                  <a:lnTo>
                    <a:pt x="220" y="89"/>
                  </a:lnTo>
                  <a:lnTo>
                    <a:pt x="221" y="89"/>
                  </a:lnTo>
                  <a:lnTo>
                    <a:pt x="225" y="89"/>
                  </a:lnTo>
                  <a:lnTo>
                    <a:pt x="226" y="87"/>
                  </a:lnTo>
                  <a:lnTo>
                    <a:pt x="226" y="85"/>
                  </a:lnTo>
                  <a:lnTo>
                    <a:pt x="226" y="82"/>
                  </a:lnTo>
                  <a:lnTo>
                    <a:pt x="227" y="80"/>
                  </a:lnTo>
                  <a:lnTo>
                    <a:pt x="227" y="76"/>
                  </a:lnTo>
                  <a:lnTo>
                    <a:pt x="228" y="74"/>
                  </a:lnTo>
                  <a:lnTo>
                    <a:pt x="229" y="72"/>
                  </a:lnTo>
                  <a:lnTo>
                    <a:pt x="230" y="70"/>
                  </a:lnTo>
                  <a:lnTo>
                    <a:pt x="232" y="69"/>
                  </a:lnTo>
                  <a:lnTo>
                    <a:pt x="235" y="69"/>
                  </a:lnTo>
                  <a:lnTo>
                    <a:pt x="236" y="72"/>
                  </a:lnTo>
                  <a:lnTo>
                    <a:pt x="238" y="74"/>
                  </a:lnTo>
                  <a:lnTo>
                    <a:pt x="240" y="75"/>
                  </a:lnTo>
                  <a:lnTo>
                    <a:pt x="242" y="76"/>
                  </a:lnTo>
                  <a:lnTo>
                    <a:pt x="244" y="76"/>
                  </a:lnTo>
                  <a:lnTo>
                    <a:pt x="246" y="76"/>
                  </a:lnTo>
                  <a:lnTo>
                    <a:pt x="248" y="76"/>
                  </a:lnTo>
                  <a:lnTo>
                    <a:pt x="251" y="76"/>
                  </a:lnTo>
                  <a:lnTo>
                    <a:pt x="254" y="76"/>
                  </a:lnTo>
                  <a:lnTo>
                    <a:pt x="256" y="76"/>
                  </a:lnTo>
                  <a:lnTo>
                    <a:pt x="257" y="75"/>
                  </a:lnTo>
                  <a:lnTo>
                    <a:pt x="258" y="73"/>
                  </a:lnTo>
                  <a:lnTo>
                    <a:pt x="257" y="71"/>
                  </a:lnTo>
                  <a:lnTo>
                    <a:pt x="257" y="69"/>
                  </a:lnTo>
                  <a:lnTo>
                    <a:pt x="256" y="68"/>
                  </a:lnTo>
                  <a:lnTo>
                    <a:pt x="254" y="66"/>
                  </a:lnTo>
                  <a:lnTo>
                    <a:pt x="253" y="65"/>
                  </a:lnTo>
                  <a:lnTo>
                    <a:pt x="250" y="64"/>
                  </a:lnTo>
                  <a:lnTo>
                    <a:pt x="248" y="62"/>
                  </a:lnTo>
                  <a:lnTo>
                    <a:pt x="246" y="62"/>
                  </a:lnTo>
                  <a:lnTo>
                    <a:pt x="244" y="62"/>
                  </a:lnTo>
                  <a:lnTo>
                    <a:pt x="241" y="61"/>
                  </a:lnTo>
                  <a:lnTo>
                    <a:pt x="238" y="58"/>
                  </a:lnTo>
                  <a:lnTo>
                    <a:pt x="234" y="55"/>
                  </a:lnTo>
                  <a:lnTo>
                    <a:pt x="231" y="51"/>
                  </a:lnTo>
                  <a:lnTo>
                    <a:pt x="227" y="46"/>
                  </a:lnTo>
                  <a:lnTo>
                    <a:pt x="224" y="42"/>
                  </a:lnTo>
                  <a:lnTo>
                    <a:pt x="219" y="38"/>
                  </a:lnTo>
                  <a:lnTo>
                    <a:pt x="216" y="34"/>
                  </a:lnTo>
                  <a:lnTo>
                    <a:pt x="212" y="31"/>
                  </a:lnTo>
                  <a:lnTo>
                    <a:pt x="212" y="8"/>
                  </a:lnTo>
                  <a:lnTo>
                    <a:pt x="213" y="10"/>
                  </a:lnTo>
                  <a:lnTo>
                    <a:pt x="222" y="15"/>
                  </a:lnTo>
                  <a:lnTo>
                    <a:pt x="222" y="15"/>
                  </a:lnTo>
                  <a:lnTo>
                    <a:pt x="221" y="14"/>
                  </a:lnTo>
                  <a:close/>
                </a:path>
              </a:pathLst>
            </a:custGeom>
            <a:solidFill>
              <a:srgbClr val="FF9933"/>
            </a:solidFill>
            <a:ln w="9525">
              <a:noFill/>
              <a:round/>
              <a:headEnd/>
              <a:tailEnd/>
            </a:ln>
          </p:spPr>
          <p:txBody>
            <a:bodyPr/>
            <a:lstStyle/>
            <a:p>
              <a:endParaRPr lang="en-US"/>
            </a:p>
          </p:txBody>
        </p:sp>
        <p:sp>
          <p:nvSpPr>
            <p:cNvPr id="477273" name="Freeform 89"/>
            <p:cNvSpPr>
              <a:spLocks/>
            </p:cNvSpPr>
            <p:nvPr/>
          </p:nvSpPr>
          <p:spPr bwMode="auto">
            <a:xfrm>
              <a:off x="458" y="2705"/>
              <a:ext cx="4" cy="8"/>
            </a:xfrm>
            <a:custGeom>
              <a:avLst/>
              <a:gdLst/>
              <a:ahLst/>
              <a:cxnLst>
                <a:cxn ang="0">
                  <a:pos x="2" y="0"/>
                </a:cxn>
                <a:cxn ang="0">
                  <a:pos x="4" y="0"/>
                </a:cxn>
                <a:cxn ang="0">
                  <a:pos x="2" y="8"/>
                </a:cxn>
                <a:cxn ang="0">
                  <a:pos x="0" y="8"/>
                </a:cxn>
                <a:cxn ang="0">
                  <a:pos x="2" y="0"/>
                </a:cxn>
                <a:cxn ang="0">
                  <a:pos x="2" y="0"/>
                </a:cxn>
              </a:cxnLst>
              <a:rect l="0" t="0" r="r" b="b"/>
              <a:pathLst>
                <a:path w="4" h="8">
                  <a:moveTo>
                    <a:pt x="2" y="0"/>
                  </a:moveTo>
                  <a:lnTo>
                    <a:pt x="4" y="0"/>
                  </a:lnTo>
                  <a:lnTo>
                    <a:pt x="2" y="8"/>
                  </a:lnTo>
                  <a:lnTo>
                    <a:pt x="0" y="8"/>
                  </a:lnTo>
                  <a:lnTo>
                    <a:pt x="2" y="0"/>
                  </a:lnTo>
                  <a:lnTo>
                    <a:pt x="2" y="0"/>
                  </a:lnTo>
                  <a:close/>
                </a:path>
              </a:pathLst>
            </a:custGeom>
            <a:solidFill>
              <a:srgbClr val="000000"/>
            </a:solidFill>
            <a:ln w="9525">
              <a:noFill/>
              <a:round/>
              <a:headEnd/>
              <a:tailEnd/>
            </a:ln>
          </p:spPr>
          <p:txBody>
            <a:bodyPr/>
            <a:lstStyle/>
            <a:p>
              <a:endParaRPr lang="en-US"/>
            </a:p>
          </p:txBody>
        </p:sp>
        <p:sp>
          <p:nvSpPr>
            <p:cNvPr id="477274" name="Freeform 90"/>
            <p:cNvSpPr>
              <a:spLocks/>
            </p:cNvSpPr>
            <p:nvPr/>
          </p:nvSpPr>
          <p:spPr bwMode="auto">
            <a:xfrm>
              <a:off x="1998" y="2708"/>
              <a:ext cx="54" cy="79"/>
            </a:xfrm>
            <a:custGeom>
              <a:avLst/>
              <a:gdLst/>
              <a:ahLst/>
              <a:cxnLst>
                <a:cxn ang="0">
                  <a:pos x="53" y="8"/>
                </a:cxn>
                <a:cxn ang="0">
                  <a:pos x="50" y="14"/>
                </a:cxn>
                <a:cxn ang="0">
                  <a:pos x="44" y="21"/>
                </a:cxn>
                <a:cxn ang="0">
                  <a:pos x="43" y="27"/>
                </a:cxn>
                <a:cxn ang="0">
                  <a:pos x="50" y="38"/>
                </a:cxn>
                <a:cxn ang="0">
                  <a:pos x="54" y="49"/>
                </a:cxn>
                <a:cxn ang="0">
                  <a:pos x="54" y="58"/>
                </a:cxn>
                <a:cxn ang="0">
                  <a:pos x="52" y="66"/>
                </a:cxn>
                <a:cxn ang="0">
                  <a:pos x="48" y="73"/>
                </a:cxn>
                <a:cxn ang="0">
                  <a:pos x="42" y="76"/>
                </a:cxn>
                <a:cxn ang="0">
                  <a:pos x="39" y="78"/>
                </a:cxn>
                <a:cxn ang="0">
                  <a:pos x="36" y="79"/>
                </a:cxn>
                <a:cxn ang="0">
                  <a:pos x="33" y="77"/>
                </a:cxn>
                <a:cxn ang="0">
                  <a:pos x="29" y="72"/>
                </a:cxn>
                <a:cxn ang="0">
                  <a:pos x="22" y="70"/>
                </a:cxn>
                <a:cxn ang="0">
                  <a:pos x="13" y="64"/>
                </a:cxn>
                <a:cxn ang="0">
                  <a:pos x="6" y="56"/>
                </a:cxn>
                <a:cxn ang="0">
                  <a:pos x="0" y="53"/>
                </a:cxn>
                <a:cxn ang="0">
                  <a:pos x="2" y="53"/>
                </a:cxn>
                <a:cxn ang="0">
                  <a:pos x="5" y="52"/>
                </a:cxn>
                <a:cxn ang="0">
                  <a:pos x="6" y="50"/>
                </a:cxn>
                <a:cxn ang="0">
                  <a:pos x="3" y="49"/>
                </a:cxn>
                <a:cxn ang="0">
                  <a:pos x="2" y="42"/>
                </a:cxn>
                <a:cxn ang="0">
                  <a:pos x="1" y="35"/>
                </a:cxn>
                <a:cxn ang="0">
                  <a:pos x="3" y="33"/>
                </a:cxn>
                <a:cxn ang="0">
                  <a:pos x="11" y="38"/>
                </a:cxn>
                <a:cxn ang="0">
                  <a:pos x="14" y="45"/>
                </a:cxn>
                <a:cxn ang="0">
                  <a:pos x="15" y="53"/>
                </a:cxn>
                <a:cxn ang="0">
                  <a:pos x="29" y="71"/>
                </a:cxn>
                <a:cxn ang="0">
                  <a:pos x="31" y="68"/>
                </a:cxn>
                <a:cxn ang="0">
                  <a:pos x="34" y="66"/>
                </a:cxn>
                <a:cxn ang="0">
                  <a:pos x="37" y="70"/>
                </a:cxn>
                <a:cxn ang="0">
                  <a:pos x="38" y="66"/>
                </a:cxn>
                <a:cxn ang="0">
                  <a:pos x="38" y="63"/>
                </a:cxn>
                <a:cxn ang="0">
                  <a:pos x="38" y="58"/>
                </a:cxn>
                <a:cxn ang="0">
                  <a:pos x="39" y="58"/>
                </a:cxn>
                <a:cxn ang="0">
                  <a:pos x="39" y="58"/>
                </a:cxn>
                <a:cxn ang="0">
                  <a:pos x="40" y="59"/>
                </a:cxn>
                <a:cxn ang="0">
                  <a:pos x="44" y="57"/>
                </a:cxn>
                <a:cxn ang="0">
                  <a:pos x="44" y="45"/>
                </a:cxn>
                <a:cxn ang="0">
                  <a:pos x="41" y="35"/>
                </a:cxn>
                <a:cxn ang="0">
                  <a:pos x="35" y="25"/>
                </a:cxn>
                <a:cxn ang="0">
                  <a:pos x="35" y="20"/>
                </a:cxn>
                <a:cxn ang="0">
                  <a:pos x="39" y="17"/>
                </a:cxn>
                <a:cxn ang="0">
                  <a:pos x="42" y="12"/>
                </a:cxn>
                <a:cxn ang="0">
                  <a:pos x="45" y="7"/>
                </a:cxn>
                <a:cxn ang="0">
                  <a:pos x="48" y="6"/>
                </a:cxn>
                <a:cxn ang="0">
                  <a:pos x="50" y="4"/>
                </a:cxn>
                <a:cxn ang="0">
                  <a:pos x="50" y="0"/>
                </a:cxn>
                <a:cxn ang="0">
                  <a:pos x="51" y="2"/>
                </a:cxn>
                <a:cxn ang="0">
                  <a:pos x="53" y="2"/>
                </a:cxn>
                <a:cxn ang="0">
                  <a:pos x="54" y="2"/>
                </a:cxn>
              </a:cxnLst>
              <a:rect l="0" t="0" r="r" b="b"/>
              <a:pathLst>
                <a:path w="54" h="79">
                  <a:moveTo>
                    <a:pt x="54" y="2"/>
                  </a:moveTo>
                  <a:lnTo>
                    <a:pt x="54" y="6"/>
                  </a:lnTo>
                  <a:lnTo>
                    <a:pt x="53" y="8"/>
                  </a:lnTo>
                  <a:lnTo>
                    <a:pt x="53" y="10"/>
                  </a:lnTo>
                  <a:lnTo>
                    <a:pt x="51" y="12"/>
                  </a:lnTo>
                  <a:lnTo>
                    <a:pt x="50" y="14"/>
                  </a:lnTo>
                  <a:lnTo>
                    <a:pt x="48" y="16"/>
                  </a:lnTo>
                  <a:lnTo>
                    <a:pt x="46" y="19"/>
                  </a:lnTo>
                  <a:lnTo>
                    <a:pt x="44" y="21"/>
                  </a:lnTo>
                  <a:lnTo>
                    <a:pt x="42" y="23"/>
                  </a:lnTo>
                  <a:lnTo>
                    <a:pt x="40" y="25"/>
                  </a:lnTo>
                  <a:lnTo>
                    <a:pt x="43" y="27"/>
                  </a:lnTo>
                  <a:lnTo>
                    <a:pt x="46" y="30"/>
                  </a:lnTo>
                  <a:lnTo>
                    <a:pt x="49" y="34"/>
                  </a:lnTo>
                  <a:lnTo>
                    <a:pt x="50" y="38"/>
                  </a:lnTo>
                  <a:lnTo>
                    <a:pt x="52" y="41"/>
                  </a:lnTo>
                  <a:lnTo>
                    <a:pt x="53" y="45"/>
                  </a:lnTo>
                  <a:lnTo>
                    <a:pt x="54" y="49"/>
                  </a:lnTo>
                  <a:lnTo>
                    <a:pt x="54" y="53"/>
                  </a:lnTo>
                  <a:lnTo>
                    <a:pt x="54" y="56"/>
                  </a:lnTo>
                  <a:lnTo>
                    <a:pt x="54" y="58"/>
                  </a:lnTo>
                  <a:lnTo>
                    <a:pt x="54" y="60"/>
                  </a:lnTo>
                  <a:lnTo>
                    <a:pt x="53" y="64"/>
                  </a:lnTo>
                  <a:lnTo>
                    <a:pt x="52" y="66"/>
                  </a:lnTo>
                  <a:lnTo>
                    <a:pt x="51" y="69"/>
                  </a:lnTo>
                  <a:lnTo>
                    <a:pt x="49" y="71"/>
                  </a:lnTo>
                  <a:lnTo>
                    <a:pt x="48" y="73"/>
                  </a:lnTo>
                  <a:lnTo>
                    <a:pt x="45" y="76"/>
                  </a:lnTo>
                  <a:lnTo>
                    <a:pt x="44" y="76"/>
                  </a:lnTo>
                  <a:lnTo>
                    <a:pt x="42" y="76"/>
                  </a:lnTo>
                  <a:lnTo>
                    <a:pt x="40" y="76"/>
                  </a:lnTo>
                  <a:lnTo>
                    <a:pt x="40" y="77"/>
                  </a:lnTo>
                  <a:lnTo>
                    <a:pt x="39" y="78"/>
                  </a:lnTo>
                  <a:lnTo>
                    <a:pt x="38" y="79"/>
                  </a:lnTo>
                  <a:lnTo>
                    <a:pt x="37" y="79"/>
                  </a:lnTo>
                  <a:lnTo>
                    <a:pt x="36" y="79"/>
                  </a:lnTo>
                  <a:lnTo>
                    <a:pt x="35" y="78"/>
                  </a:lnTo>
                  <a:lnTo>
                    <a:pt x="34" y="77"/>
                  </a:lnTo>
                  <a:lnTo>
                    <a:pt x="33" y="77"/>
                  </a:lnTo>
                  <a:lnTo>
                    <a:pt x="31" y="76"/>
                  </a:lnTo>
                  <a:lnTo>
                    <a:pt x="30" y="74"/>
                  </a:lnTo>
                  <a:lnTo>
                    <a:pt x="29" y="72"/>
                  </a:lnTo>
                  <a:lnTo>
                    <a:pt x="27" y="72"/>
                  </a:lnTo>
                  <a:lnTo>
                    <a:pt x="24" y="71"/>
                  </a:lnTo>
                  <a:lnTo>
                    <a:pt x="22" y="70"/>
                  </a:lnTo>
                  <a:lnTo>
                    <a:pt x="19" y="68"/>
                  </a:lnTo>
                  <a:lnTo>
                    <a:pt x="16" y="66"/>
                  </a:lnTo>
                  <a:lnTo>
                    <a:pt x="13" y="64"/>
                  </a:lnTo>
                  <a:lnTo>
                    <a:pt x="11" y="62"/>
                  </a:lnTo>
                  <a:lnTo>
                    <a:pt x="8" y="59"/>
                  </a:lnTo>
                  <a:lnTo>
                    <a:pt x="6" y="56"/>
                  </a:lnTo>
                  <a:lnTo>
                    <a:pt x="2" y="55"/>
                  </a:lnTo>
                  <a:lnTo>
                    <a:pt x="0" y="63"/>
                  </a:lnTo>
                  <a:lnTo>
                    <a:pt x="0" y="53"/>
                  </a:lnTo>
                  <a:lnTo>
                    <a:pt x="1" y="53"/>
                  </a:lnTo>
                  <a:lnTo>
                    <a:pt x="2" y="53"/>
                  </a:lnTo>
                  <a:lnTo>
                    <a:pt x="2" y="53"/>
                  </a:lnTo>
                  <a:lnTo>
                    <a:pt x="3" y="53"/>
                  </a:lnTo>
                  <a:lnTo>
                    <a:pt x="3" y="52"/>
                  </a:lnTo>
                  <a:lnTo>
                    <a:pt x="5" y="52"/>
                  </a:lnTo>
                  <a:lnTo>
                    <a:pt x="5" y="51"/>
                  </a:lnTo>
                  <a:lnTo>
                    <a:pt x="6" y="51"/>
                  </a:lnTo>
                  <a:lnTo>
                    <a:pt x="6" y="50"/>
                  </a:lnTo>
                  <a:lnTo>
                    <a:pt x="7" y="50"/>
                  </a:lnTo>
                  <a:lnTo>
                    <a:pt x="5" y="50"/>
                  </a:lnTo>
                  <a:lnTo>
                    <a:pt x="3" y="49"/>
                  </a:lnTo>
                  <a:lnTo>
                    <a:pt x="2" y="47"/>
                  </a:lnTo>
                  <a:lnTo>
                    <a:pt x="2" y="44"/>
                  </a:lnTo>
                  <a:lnTo>
                    <a:pt x="2" y="42"/>
                  </a:lnTo>
                  <a:lnTo>
                    <a:pt x="1" y="40"/>
                  </a:lnTo>
                  <a:lnTo>
                    <a:pt x="1" y="37"/>
                  </a:lnTo>
                  <a:lnTo>
                    <a:pt x="1" y="35"/>
                  </a:lnTo>
                  <a:lnTo>
                    <a:pt x="1" y="33"/>
                  </a:lnTo>
                  <a:lnTo>
                    <a:pt x="0" y="31"/>
                  </a:lnTo>
                  <a:lnTo>
                    <a:pt x="3" y="33"/>
                  </a:lnTo>
                  <a:lnTo>
                    <a:pt x="7" y="35"/>
                  </a:lnTo>
                  <a:lnTo>
                    <a:pt x="9" y="36"/>
                  </a:lnTo>
                  <a:lnTo>
                    <a:pt x="11" y="38"/>
                  </a:lnTo>
                  <a:lnTo>
                    <a:pt x="12" y="40"/>
                  </a:lnTo>
                  <a:lnTo>
                    <a:pt x="13" y="42"/>
                  </a:lnTo>
                  <a:lnTo>
                    <a:pt x="14" y="45"/>
                  </a:lnTo>
                  <a:lnTo>
                    <a:pt x="14" y="48"/>
                  </a:lnTo>
                  <a:lnTo>
                    <a:pt x="15" y="51"/>
                  </a:lnTo>
                  <a:lnTo>
                    <a:pt x="15" y="53"/>
                  </a:lnTo>
                  <a:lnTo>
                    <a:pt x="13" y="55"/>
                  </a:lnTo>
                  <a:lnTo>
                    <a:pt x="27" y="71"/>
                  </a:lnTo>
                  <a:lnTo>
                    <a:pt x="29" y="71"/>
                  </a:lnTo>
                  <a:lnTo>
                    <a:pt x="30" y="70"/>
                  </a:lnTo>
                  <a:lnTo>
                    <a:pt x="31" y="69"/>
                  </a:lnTo>
                  <a:lnTo>
                    <a:pt x="31" y="68"/>
                  </a:lnTo>
                  <a:lnTo>
                    <a:pt x="33" y="67"/>
                  </a:lnTo>
                  <a:lnTo>
                    <a:pt x="34" y="67"/>
                  </a:lnTo>
                  <a:lnTo>
                    <a:pt x="34" y="66"/>
                  </a:lnTo>
                  <a:lnTo>
                    <a:pt x="35" y="67"/>
                  </a:lnTo>
                  <a:lnTo>
                    <a:pt x="36" y="68"/>
                  </a:lnTo>
                  <a:lnTo>
                    <a:pt x="37" y="70"/>
                  </a:lnTo>
                  <a:lnTo>
                    <a:pt x="38" y="68"/>
                  </a:lnTo>
                  <a:lnTo>
                    <a:pt x="38" y="67"/>
                  </a:lnTo>
                  <a:lnTo>
                    <a:pt x="38" y="66"/>
                  </a:lnTo>
                  <a:lnTo>
                    <a:pt x="38" y="65"/>
                  </a:lnTo>
                  <a:lnTo>
                    <a:pt x="38" y="64"/>
                  </a:lnTo>
                  <a:lnTo>
                    <a:pt x="38" y="63"/>
                  </a:lnTo>
                  <a:lnTo>
                    <a:pt x="38" y="60"/>
                  </a:lnTo>
                  <a:lnTo>
                    <a:pt x="38" y="59"/>
                  </a:lnTo>
                  <a:lnTo>
                    <a:pt x="38" y="58"/>
                  </a:lnTo>
                  <a:lnTo>
                    <a:pt x="39" y="57"/>
                  </a:lnTo>
                  <a:lnTo>
                    <a:pt x="39" y="57"/>
                  </a:lnTo>
                  <a:lnTo>
                    <a:pt x="39" y="58"/>
                  </a:lnTo>
                  <a:lnTo>
                    <a:pt x="39" y="58"/>
                  </a:lnTo>
                  <a:lnTo>
                    <a:pt x="39" y="58"/>
                  </a:lnTo>
                  <a:lnTo>
                    <a:pt x="39" y="58"/>
                  </a:lnTo>
                  <a:lnTo>
                    <a:pt x="39" y="59"/>
                  </a:lnTo>
                  <a:lnTo>
                    <a:pt x="39" y="59"/>
                  </a:lnTo>
                  <a:lnTo>
                    <a:pt x="40" y="59"/>
                  </a:lnTo>
                  <a:lnTo>
                    <a:pt x="40" y="60"/>
                  </a:lnTo>
                  <a:lnTo>
                    <a:pt x="40" y="60"/>
                  </a:lnTo>
                  <a:lnTo>
                    <a:pt x="44" y="57"/>
                  </a:lnTo>
                  <a:lnTo>
                    <a:pt x="44" y="53"/>
                  </a:lnTo>
                  <a:lnTo>
                    <a:pt x="44" y="50"/>
                  </a:lnTo>
                  <a:lnTo>
                    <a:pt x="44" y="45"/>
                  </a:lnTo>
                  <a:lnTo>
                    <a:pt x="43" y="42"/>
                  </a:lnTo>
                  <a:lnTo>
                    <a:pt x="42" y="38"/>
                  </a:lnTo>
                  <a:lnTo>
                    <a:pt x="41" y="35"/>
                  </a:lnTo>
                  <a:lnTo>
                    <a:pt x="40" y="30"/>
                  </a:lnTo>
                  <a:lnTo>
                    <a:pt x="38" y="27"/>
                  </a:lnTo>
                  <a:lnTo>
                    <a:pt x="35" y="25"/>
                  </a:lnTo>
                  <a:lnTo>
                    <a:pt x="31" y="23"/>
                  </a:lnTo>
                  <a:lnTo>
                    <a:pt x="33" y="21"/>
                  </a:lnTo>
                  <a:lnTo>
                    <a:pt x="35" y="20"/>
                  </a:lnTo>
                  <a:lnTo>
                    <a:pt x="36" y="19"/>
                  </a:lnTo>
                  <a:lnTo>
                    <a:pt x="37" y="17"/>
                  </a:lnTo>
                  <a:lnTo>
                    <a:pt x="39" y="17"/>
                  </a:lnTo>
                  <a:lnTo>
                    <a:pt x="40" y="16"/>
                  </a:lnTo>
                  <a:lnTo>
                    <a:pt x="41" y="14"/>
                  </a:lnTo>
                  <a:lnTo>
                    <a:pt x="42" y="12"/>
                  </a:lnTo>
                  <a:lnTo>
                    <a:pt x="43" y="10"/>
                  </a:lnTo>
                  <a:lnTo>
                    <a:pt x="44" y="7"/>
                  </a:lnTo>
                  <a:lnTo>
                    <a:pt x="45" y="7"/>
                  </a:lnTo>
                  <a:lnTo>
                    <a:pt x="46" y="7"/>
                  </a:lnTo>
                  <a:lnTo>
                    <a:pt x="48" y="7"/>
                  </a:lnTo>
                  <a:lnTo>
                    <a:pt x="48" y="6"/>
                  </a:lnTo>
                  <a:lnTo>
                    <a:pt x="49" y="6"/>
                  </a:lnTo>
                  <a:lnTo>
                    <a:pt x="49" y="5"/>
                  </a:lnTo>
                  <a:lnTo>
                    <a:pt x="50" y="4"/>
                  </a:lnTo>
                  <a:lnTo>
                    <a:pt x="50" y="2"/>
                  </a:lnTo>
                  <a:lnTo>
                    <a:pt x="50" y="1"/>
                  </a:lnTo>
                  <a:lnTo>
                    <a:pt x="50" y="0"/>
                  </a:lnTo>
                  <a:lnTo>
                    <a:pt x="50" y="1"/>
                  </a:lnTo>
                  <a:lnTo>
                    <a:pt x="51" y="1"/>
                  </a:lnTo>
                  <a:lnTo>
                    <a:pt x="51" y="2"/>
                  </a:lnTo>
                  <a:lnTo>
                    <a:pt x="52" y="2"/>
                  </a:lnTo>
                  <a:lnTo>
                    <a:pt x="52" y="2"/>
                  </a:lnTo>
                  <a:lnTo>
                    <a:pt x="53" y="2"/>
                  </a:lnTo>
                  <a:lnTo>
                    <a:pt x="53" y="2"/>
                  </a:lnTo>
                  <a:lnTo>
                    <a:pt x="54" y="2"/>
                  </a:lnTo>
                  <a:lnTo>
                    <a:pt x="54" y="2"/>
                  </a:lnTo>
                  <a:lnTo>
                    <a:pt x="54" y="2"/>
                  </a:lnTo>
                  <a:lnTo>
                    <a:pt x="54" y="2"/>
                  </a:lnTo>
                  <a:close/>
                </a:path>
              </a:pathLst>
            </a:custGeom>
            <a:solidFill>
              <a:srgbClr val="000000"/>
            </a:solidFill>
            <a:ln w="9525">
              <a:noFill/>
              <a:round/>
              <a:headEnd/>
              <a:tailEnd/>
            </a:ln>
          </p:spPr>
          <p:txBody>
            <a:bodyPr/>
            <a:lstStyle/>
            <a:p>
              <a:endParaRPr lang="en-US"/>
            </a:p>
          </p:txBody>
        </p:sp>
        <p:sp>
          <p:nvSpPr>
            <p:cNvPr id="477275" name="Freeform 91"/>
            <p:cNvSpPr>
              <a:spLocks/>
            </p:cNvSpPr>
            <p:nvPr/>
          </p:nvSpPr>
          <p:spPr bwMode="auto">
            <a:xfrm>
              <a:off x="692" y="2710"/>
              <a:ext cx="3" cy="8"/>
            </a:xfrm>
            <a:custGeom>
              <a:avLst/>
              <a:gdLst/>
              <a:ahLst/>
              <a:cxnLst>
                <a:cxn ang="0">
                  <a:pos x="0" y="7"/>
                </a:cxn>
                <a:cxn ang="0">
                  <a:pos x="3" y="0"/>
                </a:cxn>
                <a:cxn ang="0">
                  <a:pos x="1" y="3"/>
                </a:cxn>
                <a:cxn ang="0">
                  <a:pos x="1" y="8"/>
                </a:cxn>
                <a:cxn ang="0">
                  <a:pos x="1" y="8"/>
                </a:cxn>
                <a:cxn ang="0">
                  <a:pos x="0" y="7"/>
                </a:cxn>
              </a:cxnLst>
              <a:rect l="0" t="0" r="r" b="b"/>
              <a:pathLst>
                <a:path w="3" h="8">
                  <a:moveTo>
                    <a:pt x="0" y="7"/>
                  </a:moveTo>
                  <a:lnTo>
                    <a:pt x="3" y="0"/>
                  </a:lnTo>
                  <a:lnTo>
                    <a:pt x="1" y="3"/>
                  </a:lnTo>
                  <a:lnTo>
                    <a:pt x="1" y="8"/>
                  </a:lnTo>
                  <a:lnTo>
                    <a:pt x="1" y="8"/>
                  </a:lnTo>
                  <a:lnTo>
                    <a:pt x="0" y="7"/>
                  </a:lnTo>
                  <a:close/>
                </a:path>
              </a:pathLst>
            </a:custGeom>
            <a:solidFill>
              <a:srgbClr val="FFFFFF"/>
            </a:solidFill>
            <a:ln w="9525">
              <a:noFill/>
              <a:round/>
              <a:headEnd/>
              <a:tailEnd/>
            </a:ln>
          </p:spPr>
          <p:txBody>
            <a:bodyPr/>
            <a:lstStyle/>
            <a:p>
              <a:endParaRPr lang="en-US"/>
            </a:p>
          </p:txBody>
        </p:sp>
        <p:sp>
          <p:nvSpPr>
            <p:cNvPr id="477276" name="Freeform 92"/>
            <p:cNvSpPr>
              <a:spLocks/>
            </p:cNvSpPr>
            <p:nvPr/>
          </p:nvSpPr>
          <p:spPr bwMode="auto">
            <a:xfrm>
              <a:off x="1719" y="2715"/>
              <a:ext cx="17" cy="19"/>
            </a:xfrm>
            <a:custGeom>
              <a:avLst/>
              <a:gdLst/>
              <a:ahLst/>
              <a:cxnLst>
                <a:cxn ang="0">
                  <a:pos x="1" y="19"/>
                </a:cxn>
                <a:cxn ang="0">
                  <a:pos x="0" y="0"/>
                </a:cxn>
                <a:cxn ang="0">
                  <a:pos x="17" y="16"/>
                </a:cxn>
                <a:cxn ang="0">
                  <a:pos x="2" y="19"/>
                </a:cxn>
                <a:cxn ang="0">
                  <a:pos x="2" y="19"/>
                </a:cxn>
                <a:cxn ang="0">
                  <a:pos x="1" y="19"/>
                </a:cxn>
              </a:cxnLst>
              <a:rect l="0" t="0" r="r" b="b"/>
              <a:pathLst>
                <a:path w="17" h="19">
                  <a:moveTo>
                    <a:pt x="1" y="19"/>
                  </a:moveTo>
                  <a:lnTo>
                    <a:pt x="0" y="0"/>
                  </a:lnTo>
                  <a:lnTo>
                    <a:pt x="17" y="16"/>
                  </a:lnTo>
                  <a:lnTo>
                    <a:pt x="2" y="19"/>
                  </a:lnTo>
                  <a:lnTo>
                    <a:pt x="2" y="19"/>
                  </a:lnTo>
                  <a:lnTo>
                    <a:pt x="1" y="19"/>
                  </a:lnTo>
                  <a:close/>
                </a:path>
              </a:pathLst>
            </a:custGeom>
            <a:solidFill>
              <a:srgbClr val="FFFFFF"/>
            </a:solidFill>
            <a:ln w="9525">
              <a:noFill/>
              <a:round/>
              <a:headEnd/>
              <a:tailEnd/>
            </a:ln>
          </p:spPr>
          <p:txBody>
            <a:bodyPr/>
            <a:lstStyle/>
            <a:p>
              <a:endParaRPr lang="en-US"/>
            </a:p>
          </p:txBody>
        </p:sp>
        <p:sp>
          <p:nvSpPr>
            <p:cNvPr id="477277" name="Freeform 93"/>
            <p:cNvSpPr>
              <a:spLocks/>
            </p:cNvSpPr>
            <p:nvPr/>
          </p:nvSpPr>
          <p:spPr bwMode="auto">
            <a:xfrm>
              <a:off x="2573" y="2715"/>
              <a:ext cx="41" cy="122"/>
            </a:xfrm>
            <a:custGeom>
              <a:avLst/>
              <a:gdLst/>
              <a:ahLst/>
              <a:cxnLst>
                <a:cxn ang="0">
                  <a:pos x="37" y="2"/>
                </a:cxn>
                <a:cxn ang="0">
                  <a:pos x="38" y="12"/>
                </a:cxn>
                <a:cxn ang="0">
                  <a:pos x="38" y="22"/>
                </a:cxn>
                <a:cxn ang="0">
                  <a:pos x="38" y="32"/>
                </a:cxn>
                <a:cxn ang="0">
                  <a:pos x="38" y="43"/>
                </a:cxn>
                <a:cxn ang="0">
                  <a:pos x="38" y="53"/>
                </a:cxn>
                <a:cxn ang="0">
                  <a:pos x="38" y="64"/>
                </a:cxn>
                <a:cxn ang="0">
                  <a:pos x="38" y="75"/>
                </a:cxn>
                <a:cxn ang="0">
                  <a:pos x="39" y="86"/>
                </a:cxn>
                <a:cxn ang="0">
                  <a:pos x="40" y="95"/>
                </a:cxn>
                <a:cxn ang="0">
                  <a:pos x="41" y="106"/>
                </a:cxn>
                <a:cxn ang="0">
                  <a:pos x="40" y="106"/>
                </a:cxn>
                <a:cxn ang="0">
                  <a:pos x="39" y="107"/>
                </a:cxn>
                <a:cxn ang="0">
                  <a:pos x="38" y="108"/>
                </a:cxn>
                <a:cxn ang="0">
                  <a:pos x="38" y="110"/>
                </a:cxn>
                <a:cxn ang="0">
                  <a:pos x="38" y="112"/>
                </a:cxn>
                <a:cxn ang="0">
                  <a:pos x="38" y="114"/>
                </a:cxn>
                <a:cxn ang="0">
                  <a:pos x="38" y="116"/>
                </a:cxn>
                <a:cxn ang="0">
                  <a:pos x="38" y="117"/>
                </a:cxn>
                <a:cxn ang="0">
                  <a:pos x="37" y="119"/>
                </a:cxn>
                <a:cxn ang="0">
                  <a:pos x="36" y="120"/>
                </a:cxn>
                <a:cxn ang="0">
                  <a:pos x="33" y="121"/>
                </a:cxn>
                <a:cxn ang="0">
                  <a:pos x="28" y="121"/>
                </a:cxn>
                <a:cxn ang="0">
                  <a:pos x="24" y="122"/>
                </a:cxn>
                <a:cxn ang="0">
                  <a:pos x="20" y="122"/>
                </a:cxn>
                <a:cxn ang="0">
                  <a:pos x="15" y="121"/>
                </a:cxn>
                <a:cxn ang="0">
                  <a:pos x="12" y="121"/>
                </a:cxn>
                <a:cxn ang="0">
                  <a:pos x="8" y="120"/>
                </a:cxn>
                <a:cxn ang="0">
                  <a:pos x="5" y="118"/>
                </a:cxn>
                <a:cxn ang="0">
                  <a:pos x="3" y="116"/>
                </a:cxn>
                <a:cxn ang="0">
                  <a:pos x="0" y="114"/>
                </a:cxn>
                <a:cxn ang="0">
                  <a:pos x="0" y="102"/>
                </a:cxn>
                <a:cxn ang="0">
                  <a:pos x="0" y="90"/>
                </a:cxn>
                <a:cxn ang="0">
                  <a:pos x="0" y="78"/>
                </a:cxn>
                <a:cxn ang="0">
                  <a:pos x="0" y="67"/>
                </a:cxn>
                <a:cxn ang="0">
                  <a:pos x="0" y="57"/>
                </a:cxn>
                <a:cxn ang="0">
                  <a:pos x="0" y="46"/>
                </a:cxn>
                <a:cxn ang="0">
                  <a:pos x="0" y="35"/>
                </a:cxn>
                <a:cxn ang="0">
                  <a:pos x="2" y="24"/>
                </a:cxn>
                <a:cxn ang="0">
                  <a:pos x="3" y="15"/>
                </a:cxn>
                <a:cxn ang="0">
                  <a:pos x="4" y="5"/>
                </a:cxn>
                <a:cxn ang="0">
                  <a:pos x="5" y="3"/>
                </a:cxn>
                <a:cxn ang="0">
                  <a:pos x="7" y="2"/>
                </a:cxn>
                <a:cxn ang="0">
                  <a:pos x="9" y="1"/>
                </a:cxn>
                <a:cxn ang="0">
                  <a:pos x="11" y="1"/>
                </a:cxn>
                <a:cxn ang="0">
                  <a:pos x="13" y="2"/>
                </a:cxn>
                <a:cxn ang="0">
                  <a:pos x="15" y="2"/>
                </a:cxn>
                <a:cxn ang="0">
                  <a:pos x="18" y="3"/>
                </a:cxn>
                <a:cxn ang="0">
                  <a:pos x="20" y="3"/>
                </a:cxn>
                <a:cxn ang="0">
                  <a:pos x="22" y="3"/>
                </a:cxn>
                <a:cxn ang="0">
                  <a:pos x="24" y="3"/>
                </a:cxn>
                <a:cxn ang="0">
                  <a:pos x="25" y="5"/>
                </a:cxn>
                <a:cxn ang="0">
                  <a:pos x="27" y="0"/>
                </a:cxn>
                <a:cxn ang="0">
                  <a:pos x="38" y="3"/>
                </a:cxn>
                <a:cxn ang="0">
                  <a:pos x="38" y="3"/>
                </a:cxn>
                <a:cxn ang="0">
                  <a:pos x="37" y="2"/>
                </a:cxn>
              </a:cxnLst>
              <a:rect l="0" t="0" r="r" b="b"/>
              <a:pathLst>
                <a:path w="41" h="122">
                  <a:moveTo>
                    <a:pt x="37" y="2"/>
                  </a:moveTo>
                  <a:lnTo>
                    <a:pt x="38" y="12"/>
                  </a:lnTo>
                  <a:lnTo>
                    <a:pt x="38" y="22"/>
                  </a:lnTo>
                  <a:lnTo>
                    <a:pt x="38" y="32"/>
                  </a:lnTo>
                  <a:lnTo>
                    <a:pt x="38" y="43"/>
                  </a:lnTo>
                  <a:lnTo>
                    <a:pt x="38" y="53"/>
                  </a:lnTo>
                  <a:lnTo>
                    <a:pt x="38" y="64"/>
                  </a:lnTo>
                  <a:lnTo>
                    <a:pt x="38" y="75"/>
                  </a:lnTo>
                  <a:lnTo>
                    <a:pt x="39" y="86"/>
                  </a:lnTo>
                  <a:lnTo>
                    <a:pt x="40" y="95"/>
                  </a:lnTo>
                  <a:lnTo>
                    <a:pt x="41" y="106"/>
                  </a:lnTo>
                  <a:lnTo>
                    <a:pt x="40" y="106"/>
                  </a:lnTo>
                  <a:lnTo>
                    <a:pt x="39" y="107"/>
                  </a:lnTo>
                  <a:lnTo>
                    <a:pt x="38" y="108"/>
                  </a:lnTo>
                  <a:lnTo>
                    <a:pt x="38" y="110"/>
                  </a:lnTo>
                  <a:lnTo>
                    <a:pt x="38" y="112"/>
                  </a:lnTo>
                  <a:lnTo>
                    <a:pt x="38" y="114"/>
                  </a:lnTo>
                  <a:lnTo>
                    <a:pt x="38" y="116"/>
                  </a:lnTo>
                  <a:lnTo>
                    <a:pt x="38" y="117"/>
                  </a:lnTo>
                  <a:lnTo>
                    <a:pt x="37" y="119"/>
                  </a:lnTo>
                  <a:lnTo>
                    <a:pt x="36" y="120"/>
                  </a:lnTo>
                  <a:lnTo>
                    <a:pt x="33" y="121"/>
                  </a:lnTo>
                  <a:lnTo>
                    <a:pt x="28" y="121"/>
                  </a:lnTo>
                  <a:lnTo>
                    <a:pt x="24" y="122"/>
                  </a:lnTo>
                  <a:lnTo>
                    <a:pt x="20" y="122"/>
                  </a:lnTo>
                  <a:lnTo>
                    <a:pt x="15" y="121"/>
                  </a:lnTo>
                  <a:lnTo>
                    <a:pt x="12" y="121"/>
                  </a:lnTo>
                  <a:lnTo>
                    <a:pt x="8" y="120"/>
                  </a:lnTo>
                  <a:lnTo>
                    <a:pt x="5" y="118"/>
                  </a:lnTo>
                  <a:lnTo>
                    <a:pt x="3" y="116"/>
                  </a:lnTo>
                  <a:lnTo>
                    <a:pt x="0" y="114"/>
                  </a:lnTo>
                  <a:lnTo>
                    <a:pt x="0" y="102"/>
                  </a:lnTo>
                  <a:lnTo>
                    <a:pt x="0" y="90"/>
                  </a:lnTo>
                  <a:lnTo>
                    <a:pt x="0" y="78"/>
                  </a:lnTo>
                  <a:lnTo>
                    <a:pt x="0" y="67"/>
                  </a:lnTo>
                  <a:lnTo>
                    <a:pt x="0" y="57"/>
                  </a:lnTo>
                  <a:lnTo>
                    <a:pt x="0" y="46"/>
                  </a:lnTo>
                  <a:lnTo>
                    <a:pt x="0" y="35"/>
                  </a:lnTo>
                  <a:lnTo>
                    <a:pt x="2" y="24"/>
                  </a:lnTo>
                  <a:lnTo>
                    <a:pt x="3" y="15"/>
                  </a:lnTo>
                  <a:lnTo>
                    <a:pt x="4" y="5"/>
                  </a:lnTo>
                  <a:lnTo>
                    <a:pt x="5" y="3"/>
                  </a:lnTo>
                  <a:lnTo>
                    <a:pt x="7" y="2"/>
                  </a:lnTo>
                  <a:lnTo>
                    <a:pt x="9" y="1"/>
                  </a:lnTo>
                  <a:lnTo>
                    <a:pt x="11" y="1"/>
                  </a:lnTo>
                  <a:lnTo>
                    <a:pt x="13" y="2"/>
                  </a:lnTo>
                  <a:lnTo>
                    <a:pt x="15" y="2"/>
                  </a:lnTo>
                  <a:lnTo>
                    <a:pt x="18" y="3"/>
                  </a:lnTo>
                  <a:lnTo>
                    <a:pt x="20" y="3"/>
                  </a:lnTo>
                  <a:lnTo>
                    <a:pt x="22" y="3"/>
                  </a:lnTo>
                  <a:lnTo>
                    <a:pt x="24" y="3"/>
                  </a:lnTo>
                  <a:lnTo>
                    <a:pt x="25" y="5"/>
                  </a:lnTo>
                  <a:lnTo>
                    <a:pt x="27" y="0"/>
                  </a:lnTo>
                  <a:lnTo>
                    <a:pt x="38" y="3"/>
                  </a:lnTo>
                  <a:lnTo>
                    <a:pt x="38" y="3"/>
                  </a:lnTo>
                  <a:lnTo>
                    <a:pt x="37" y="2"/>
                  </a:lnTo>
                  <a:close/>
                </a:path>
              </a:pathLst>
            </a:custGeom>
            <a:solidFill>
              <a:srgbClr val="000000"/>
            </a:solidFill>
            <a:ln w="9525">
              <a:noFill/>
              <a:round/>
              <a:headEnd/>
              <a:tailEnd/>
            </a:ln>
          </p:spPr>
          <p:txBody>
            <a:bodyPr/>
            <a:lstStyle/>
            <a:p>
              <a:endParaRPr lang="en-US"/>
            </a:p>
          </p:txBody>
        </p:sp>
        <p:sp>
          <p:nvSpPr>
            <p:cNvPr id="477278" name="Freeform 94"/>
            <p:cNvSpPr>
              <a:spLocks/>
            </p:cNvSpPr>
            <p:nvPr/>
          </p:nvSpPr>
          <p:spPr bwMode="auto">
            <a:xfrm>
              <a:off x="458" y="2716"/>
              <a:ext cx="2" cy="9"/>
            </a:xfrm>
            <a:custGeom>
              <a:avLst/>
              <a:gdLst/>
              <a:ahLst/>
              <a:cxnLst>
                <a:cxn ang="0">
                  <a:pos x="0" y="8"/>
                </a:cxn>
                <a:cxn ang="0">
                  <a:pos x="2" y="0"/>
                </a:cxn>
                <a:cxn ang="0">
                  <a:pos x="0" y="4"/>
                </a:cxn>
                <a:cxn ang="0">
                  <a:pos x="0" y="9"/>
                </a:cxn>
                <a:cxn ang="0">
                  <a:pos x="0" y="9"/>
                </a:cxn>
                <a:cxn ang="0">
                  <a:pos x="0" y="8"/>
                </a:cxn>
              </a:cxnLst>
              <a:rect l="0" t="0" r="r" b="b"/>
              <a:pathLst>
                <a:path w="2" h="9">
                  <a:moveTo>
                    <a:pt x="0" y="8"/>
                  </a:moveTo>
                  <a:lnTo>
                    <a:pt x="2" y="0"/>
                  </a:lnTo>
                  <a:lnTo>
                    <a:pt x="0" y="4"/>
                  </a:lnTo>
                  <a:lnTo>
                    <a:pt x="0" y="9"/>
                  </a:lnTo>
                  <a:lnTo>
                    <a:pt x="0" y="9"/>
                  </a:lnTo>
                  <a:lnTo>
                    <a:pt x="0" y="8"/>
                  </a:lnTo>
                  <a:close/>
                </a:path>
              </a:pathLst>
            </a:custGeom>
            <a:solidFill>
              <a:srgbClr val="000000"/>
            </a:solidFill>
            <a:ln w="9525">
              <a:noFill/>
              <a:round/>
              <a:headEnd/>
              <a:tailEnd/>
            </a:ln>
          </p:spPr>
          <p:txBody>
            <a:bodyPr/>
            <a:lstStyle/>
            <a:p>
              <a:endParaRPr lang="en-US"/>
            </a:p>
          </p:txBody>
        </p:sp>
        <p:sp>
          <p:nvSpPr>
            <p:cNvPr id="477279" name="Freeform 95"/>
            <p:cNvSpPr>
              <a:spLocks/>
            </p:cNvSpPr>
            <p:nvPr/>
          </p:nvSpPr>
          <p:spPr bwMode="auto">
            <a:xfrm>
              <a:off x="694" y="2721"/>
              <a:ext cx="2" cy="9"/>
            </a:xfrm>
            <a:custGeom>
              <a:avLst/>
              <a:gdLst/>
              <a:ahLst/>
              <a:cxnLst>
                <a:cxn ang="0">
                  <a:pos x="2" y="8"/>
                </a:cxn>
                <a:cxn ang="0">
                  <a:pos x="2" y="9"/>
                </a:cxn>
                <a:cxn ang="0">
                  <a:pos x="2" y="9"/>
                </a:cxn>
                <a:cxn ang="0">
                  <a:pos x="2" y="8"/>
                </a:cxn>
                <a:cxn ang="0">
                  <a:pos x="2" y="8"/>
                </a:cxn>
                <a:cxn ang="0">
                  <a:pos x="1" y="6"/>
                </a:cxn>
                <a:cxn ang="0">
                  <a:pos x="1" y="4"/>
                </a:cxn>
                <a:cxn ang="0">
                  <a:pos x="1" y="3"/>
                </a:cxn>
                <a:cxn ang="0">
                  <a:pos x="0" y="2"/>
                </a:cxn>
                <a:cxn ang="0">
                  <a:pos x="0" y="1"/>
                </a:cxn>
                <a:cxn ang="0">
                  <a:pos x="1" y="0"/>
                </a:cxn>
                <a:cxn ang="0">
                  <a:pos x="1" y="1"/>
                </a:cxn>
                <a:cxn ang="0">
                  <a:pos x="2" y="1"/>
                </a:cxn>
                <a:cxn ang="0">
                  <a:pos x="2" y="2"/>
                </a:cxn>
                <a:cxn ang="0">
                  <a:pos x="2" y="3"/>
                </a:cxn>
                <a:cxn ang="0">
                  <a:pos x="2" y="3"/>
                </a:cxn>
                <a:cxn ang="0">
                  <a:pos x="2" y="4"/>
                </a:cxn>
                <a:cxn ang="0">
                  <a:pos x="2" y="6"/>
                </a:cxn>
                <a:cxn ang="0">
                  <a:pos x="2" y="7"/>
                </a:cxn>
                <a:cxn ang="0">
                  <a:pos x="2" y="7"/>
                </a:cxn>
                <a:cxn ang="0">
                  <a:pos x="2" y="8"/>
                </a:cxn>
                <a:cxn ang="0">
                  <a:pos x="2" y="8"/>
                </a:cxn>
              </a:cxnLst>
              <a:rect l="0" t="0" r="r" b="b"/>
              <a:pathLst>
                <a:path w="2" h="9">
                  <a:moveTo>
                    <a:pt x="2" y="8"/>
                  </a:moveTo>
                  <a:lnTo>
                    <a:pt x="2" y="9"/>
                  </a:lnTo>
                  <a:lnTo>
                    <a:pt x="2" y="9"/>
                  </a:lnTo>
                  <a:lnTo>
                    <a:pt x="2" y="8"/>
                  </a:lnTo>
                  <a:lnTo>
                    <a:pt x="2" y="8"/>
                  </a:lnTo>
                  <a:lnTo>
                    <a:pt x="1" y="6"/>
                  </a:lnTo>
                  <a:lnTo>
                    <a:pt x="1" y="4"/>
                  </a:lnTo>
                  <a:lnTo>
                    <a:pt x="1" y="3"/>
                  </a:lnTo>
                  <a:lnTo>
                    <a:pt x="0" y="2"/>
                  </a:lnTo>
                  <a:lnTo>
                    <a:pt x="0" y="1"/>
                  </a:lnTo>
                  <a:lnTo>
                    <a:pt x="1" y="0"/>
                  </a:lnTo>
                  <a:lnTo>
                    <a:pt x="1" y="1"/>
                  </a:lnTo>
                  <a:lnTo>
                    <a:pt x="2" y="1"/>
                  </a:lnTo>
                  <a:lnTo>
                    <a:pt x="2" y="2"/>
                  </a:lnTo>
                  <a:lnTo>
                    <a:pt x="2" y="3"/>
                  </a:lnTo>
                  <a:lnTo>
                    <a:pt x="2" y="3"/>
                  </a:lnTo>
                  <a:lnTo>
                    <a:pt x="2" y="4"/>
                  </a:lnTo>
                  <a:lnTo>
                    <a:pt x="2" y="6"/>
                  </a:lnTo>
                  <a:lnTo>
                    <a:pt x="2" y="7"/>
                  </a:lnTo>
                  <a:lnTo>
                    <a:pt x="2" y="7"/>
                  </a:lnTo>
                  <a:lnTo>
                    <a:pt x="2" y="8"/>
                  </a:lnTo>
                  <a:lnTo>
                    <a:pt x="2" y="8"/>
                  </a:lnTo>
                  <a:close/>
                </a:path>
              </a:pathLst>
            </a:custGeom>
            <a:solidFill>
              <a:srgbClr val="FFFFFF"/>
            </a:solidFill>
            <a:ln w="9525">
              <a:noFill/>
              <a:round/>
              <a:headEnd/>
              <a:tailEnd/>
            </a:ln>
          </p:spPr>
          <p:txBody>
            <a:bodyPr/>
            <a:lstStyle/>
            <a:p>
              <a:endParaRPr lang="en-US"/>
            </a:p>
          </p:txBody>
        </p:sp>
        <p:sp>
          <p:nvSpPr>
            <p:cNvPr id="477280" name="Freeform 96"/>
            <p:cNvSpPr>
              <a:spLocks/>
            </p:cNvSpPr>
            <p:nvPr/>
          </p:nvSpPr>
          <p:spPr bwMode="auto">
            <a:xfrm>
              <a:off x="2582" y="2723"/>
              <a:ext cx="20" cy="105"/>
            </a:xfrm>
            <a:custGeom>
              <a:avLst/>
              <a:gdLst/>
              <a:ahLst/>
              <a:cxnLst>
                <a:cxn ang="0">
                  <a:pos x="18" y="1"/>
                </a:cxn>
                <a:cxn ang="0">
                  <a:pos x="17" y="12"/>
                </a:cxn>
                <a:cxn ang="0">
                  <a:pos x="16" y="22"/>
                </a:cxn>
                <a:cxn ang="0">
                  <a:pos x="16" y="32"/>
                </a:cxn>
                <a:cxn ang="0">
                  <a:pos x="16" y="42"/>
                </a:cxn>
                <a:cxn ang="0">
                  <a:pos x="17" y="53"/>
                </a:cxn>
                <a:cxn ang="0">
                  <a:pos x="17" y="64"/>
                </a:cxn>
                <a:cxn ang="0">
                  <a:pos x="18" y="73"/>
                </a:cxn>
                <a:cxn ang="0">
                  <a:pos x="18" y="83"/>
                </a:cxn>
                <a:cxn ang="0">
                  <a:pos x="18" y="93"/>
                </a:cxn>
                <a:cxn ang="0">
                  <a:pos x="18" y="101"/>
                </a:cxn>
                <a:cxn ang="0">
                  <a:pos x="19" y="101"/>
                </a:cxn>
                <a:cxn ang="0">
                  <a:pos x="19" y="100"/>
                </a:cxn>
                <a:cxn ang="0">
                  <a:pos x="19" y="100"/>
                </a:cxn>
                <a:cxn ang="0">
                  <a:pos x="19" y="99"/>
                </a:cxn>
                <a:cxn ang="0">
                  <a:pos x="20" y="99"/>
                </a:cxn>
                <a:cxn ang="0">
                  <a:pos x="20" y="98"/>
                </a:cxn>
                <a:cxn ang="0">
                  <a:pos x="20" y="98"/>
                </a:cxn>
                <a:cxn ang="0">
                  <a:pos x="20" y="97"/>
                </a:cxn>
                <a:cxn ang="0">
                  <a:pos x="20" y="97"/>
                </a:cxn>
                <a:cxn ang="0">
                  <a:pos x="19" y="96"/>
                </a:cxn>
                <a:cxn ang="0">
                  <a:pos x="20" y="99"/>
                </a:cxn>
                <a:cxn ang="0">
                  <a:pos x="19" y="101"/>
                </a:cxn>
                <a:cxn ang="0">
                  <a:pos x="18" y="102"/>
                </a:cxn>
                <a:cxn ang="0">
                  <a:pos x="16" y="104"/>
                </a:cxn>
                <a:cxn ang="0">
                  <a:pos x="14" y="104"/>
                </a:cxn>
                <a:cxn ang="0">
                  <a:pos x="12" y="105"/>
                </a:cxn>
                <a:cxn ang="0">
                  <a:pos x="9" y="104"/>
                </a:cxn>
                <a:cxn ang="0">
                  <a:pos x="6" y="104"/>
                </a:cxn>
                <a:cxn ang="0">
                  <a:pos x="4" y="104"/>
                </a:cxn>
                <a:cxn ang="0">
                  <a:pos x="2" y="102"/>
                </a:cxn>
                <a:cxn ang="0">
                  <a:pos x="1" y="94"/>
                </a:cxn>
                <a:cxn ang="0">
                  <a:pos x="1" y="83"/>
                </a:cxn>
                <a:cxn ang="0">
                  <a:pos x="0" y="72"/>
                </a:cxn>
                <a:cxn ang="0">
                  <a:pos x="0" y="61"/>
                </a:cxn>
                <a:cxn ang="0">
                  <a:pos x="0" y="50"/>
                </a:cxn>
                <a:cxn ang="0">
                  <a:pos x="0" y="38"/>
                </a:cxn>
                <a:cxn ang="0">
                  <a:pos x="0" y="27"/>
                </a:cxn>
                <a:cxn ang="0">
                  <a:pos x="1" y="18"/>
                </a:cxn>
                <a:cxn ang="0">
                  <a:pos x="3" y="9"/>
                </a:cxn>
                <a:cxn ang="0">
                  <a:pos x="5" y="0"/>
                </a:cxn>
                <a:cxn ang="0">
                  <a:pos x="18" y="2"/>
                </a:cxn>
                <a:cxn ang="0">
                  <a:pos x="18" y="2"/>
                </a:cxn>
                <a:cxn ang="0">
                  <a:pos x="18" y="1"/>
                </a:cxn>
              </a:cxnLst>
              <a:rect l="0" t="0" r="r" b="b"/>
              <a:pathLst>
                <a:path w="20" h="105">
                  <a:moveTo>
                    <a:pt x="18" y="1"/>
                  </a:moveTo>
                  <a:lnTo>
                    <a:pt x="17" y="12"/>
                  </a:lnTo>
                  <a:lnTo>
                    <a:pt x="16" y="22"/>
                  </a:lnTo>
                  <a:lnTo>
                    <a:pt x="16" y="32"/>
                  </a:lnTo>
                  <a:lnTo>
                    <a:pt x="16" y="42"/>
                  </a:lnTo>
                  <a:lnTo>
                    <a:pt x="17" y="53"/>
                  </a:lnTo>
                  <a:lnTo>
                    <a:pt x="17" y="64"/>
                  </a:lnTo>
                  <a:lnTo>
                    <a:pt x="18" y="73"/>
                  </a:lnTo>
                  <a:lnTo>
                    <a:pt x="18" y="83"/>
                  </a:lnTo>
                  <a:lnTo>
                    <a:pt x="18" y="93"/>
                  </a:lnTo>
                  <a:lnTo>
                    <a:pt x="18" y="101"/>
                  </a:lnTo>
                  <a:lnTo>
                    <a:pt x="19" y="101"/>
                  </a:lnTo>
                  <a:lnTo>
                    <a:pt x="19" y="100"/>
                  </a:lnTo>
                  <a:lnTo>
                    <a:pt x="19" y="100"/>
                  </a:lnTo>
                  <a:lnTo>
                    <a:pt x="19" y="99"/>
                  </a:lnTo>
                  <a:lnTo>
                    <a:pt x="20" y="99"/>
                  </a:lnTo>
                  <a:lnTo>
                    <a:pt x="20" y="98"/>
                  </a:lnTo>
                  <a:lnTo>
                    <a:pt x="20" y="98"/>
                  </a:lnTo>
                  <a:lnTo>
                    <a:pt x="20" y="97"/>
                  </a:lnTo>
                  <a:lnTo>
                    <a:pt x="20" y="97"/>
                  </a:lnTo>
                  <a:lnTo>
                    <a:pt x="19" y="96"/>
                  </a:lnTo>
                  <a:lnTo>
                    <a:pt x="20" y="99"/>
                  </a:lnTo>
                  <a:lnTo>
                    <a:pt x="19" y="101"/>
                  </a:lnTo>
                  <a:lnTo>
                    <a:pt x="18" y="102"/>
                  </a:lnTo>
                  <a:lnTo>
                    <a:pt x="16" y="104"/>
                  </a:lnTo>
                  <a:lnTo>
                    <a:pt x="14" y="104"/>
                  </a:lnTo>
                  <a:lnTo>
                    <a:pt x="12" y="105"/>
                  </a:lnTo>
                  <a:lnTo>
                    <a:pt x="9" y="104"/>
                  </a:lnTo>
                  <a:lnTo>
                    <a:pt x="6" y="104"/>
                  </a:lnTo>
                  <a:lnTo>
                    <a:pt x="4" y="104"/>
                  </a:lnTo>
                  <a:lnTo>
                    <a:pt x="2" y="102"/>
                  </a:lnTo>
                  <a:lnTo>
                    <a:pt x="1" y="94"/>
                  </a:lnTo>
                  <a:lnTo>
                    <a:pt x="1" y="83"/>
                  </a:lnTo>
                  <a:lnTo>
                    <a:pt x="0" y="72"/>
                  </a:lnTo>
                  <a:lnTo>
                    <a:pt x="0" y="61"/>
                  </a:lnTo>
                  <a:lnTo>
                    <a:pt x="0" y="50"/>
                  </a:lnTo>
                  <a:lnTo>
                    <a:pt x="0" y="38"/>
                  </a:lnTo>
                  <a:lnTo>
                    <a:pt x="0" y="27"/>
                  </a:lnTo>
                  <a:lnTo>
                    <a:pt x="1" y="18"/>
                  </a:lnTo>
                  <a:lnTo>
                    <a:pt x="3" y="9"/>
                  </a:lnTo>
                  <a:lnTo>
                    <a:pt x="5" y="0"/>
                  </a:lnTo>
                  <a:lnTo>
                    <a:pt x="18" y="2"/>
                  </a:lnTo>
                  <a:lnTo>
                    <a:pt x="18" y="2"/>
                  </a:lnTo>
                  <a:lnTo>
                    <a:pt x="18" y="1"/>
                  </a:lnTo>
                  <a:close/>
                </a:path>
              </a:pathLst>
            </a:custGeom>
            <a:solidFill>
              <a:srgbClr val="FFFFFF"/>
            </a:solidFill>
            <a:ln w="9525">
              <a:noFill/>
              <a:round/>
              <a:headEnd/>
              <a:tailEnd/>
            </a:ln>
          </p:spPr>
          <p:txBody>
            <a:bodyPr/>
            <a:lstStyle/>
            <a:p>
              <a:endParaRPr lang="en-US"/>
            </a:p>
          </p:txBody>
        </p:sp>
        <p:sp>
          <p:nvSpPr>
            <p:cNvPr id="477281" name="Freeform 97"/>
            <p:cNvSpPr>
              <a:spLocks/>
            </p:cNvSpPr>
            <p:nvPr/>
          </p:nvSpPr>
          <p:spPr bwMode="auto">
            <a:xfrm>
              <a:off x="1719" y="2739"/>
              <a:ext cx="65" cy="39"/>
            </a:xfrm>
            <a:custGeom>
              <a:avLst/>
              <a:gdLst/>
              <a:ahLst/>
              <a:cxnLst>
                <a:cxn ang="0">
                  <a:pos x="38" y="11"/>
                </a:cxn>
                <a:cxn ang="0">
                  <a:pos x="45" y="12"/>
                </a:cxn>
                <a:cxn ang="0">
                  <a:pos x="50" y="18"/>
                </a:cxn>
                <a:cxn ang="0">
                  <a:pos x="57" y="23"/>
                </a:cxn>
                <a:cxn ang="0">
                  <a:pos x="62" y="28"/>
                </a:cxn>
                <a:cxn ang="0">
                  <a:pos x="65" y="39"/>
                </a:cxn>
                <a:cxn ang="0">
                  <a:pos x="58" y="34"/>
                </a:cxn>
                <a:cxn ang="0">
                  <a:pos x="49" y="31"/>
                </a:cxn>
                <a:cxn ang="0">
                  <a:pos x="40" y="27"/>
                </a:cxn>
                <a:cxn ang="0">
                  <a:pos x="32" y="26"/>
                </a:cxn>
                <a:cxn ang="0">
                  <a:pos x="24" y="27"/>
                </a:cxn>
                <a:cxn ang="0">
                  <a:pos x="24" y="26"/>
                </a:cxn>
                <a:cxn ang="0">
                  <a:pos x="23" y="26"/>
                </a:cxn>
                <a:cxn ang="0">
                  <a:pos x="21" y="28"/>
                </a:cxn>
                <a:cxn ang="0">
                  <a:pos x="18" y="29"/>
                </a:cxn>
                <a:cxn ang="0">
                  <a:pos x="16" y="32"/>
                </a:cxn>
                <a:cxn ang="0">
                  <a:pos x="2" y="39"/>
                </a:cxn>
                <a:cxn ang="0">
                  <a:pos x="0" y="33"/>
                </a:cxn>
                <a:cxn ang="0">
                  <a:pos x="0" y="25"/>
                </a:cxn>
                <a:cxn ang="0">
                  <a:pos x="0" y="18"/>
                </a:cxn>
                <a:cxn ang="0">
                  <a:pos x="0" y="11"/>
                </a:cxn>
                <a:cxn ang="0">
                  <a:pos x="0" y="4"/>
                </a:cxn>
                <a:cxn ang="0">
                  <a:pos x="2" y="6"/>
                </a:cxn>
                <a:cxn ang="0">
                  <a:pos x="4" y="6"/>
                </a:cxn>
                <a:cxn ang="0">
                  <a:pos x="4" y="4"/>
                </a:cxn>
                <a:cxn ang="0">
                  <a:pos x="4" y="2"/>
                </a:cxn>
                <a:cxn ang="0">
                  <a:pos x="5" y="0"/>
                </a:cxn>
                <a:cxn ang="0">
                  <a:pos x="5" y="4"/>
                </a:cxn>
                <a:cxn ang="0">
                  <a:pos x="8" y="3"/>
                </a:cxn>
                <a:cxn ang="0">
                  <a:pos x="10" y="2"/>
                </a:cxn>
                <a:cxn ang="0">
                  <a:pos x="14" y="0"/>
                </a:cxn>
                <a:cxn ang="0">
                  <a:pos x="16" y="0"/>
                </a:cxn>
                <a:cxn ang="0">
                  <a:pos x="20" y="0"/>
                </a:cxn>
                <a:cxn ang="0">
                  <a:pos x="23" y="4"/>
                </a:cxn>
                <a:cxn ang="0">
                  <a:pos x="27" y="5"/>
                </a:cxn>
                <a:cxn ang="0">
                  <a:pos x="30" y="6"/>
                </a:cxn>
                <a:cxn ang="0">
                  <a:pos x="33" y="8"/>
                </a:cxn>
                <a:cxn ang="0">
                  <a:pos x="35" y="11"/>
                </a:cxn>
              </a:cxnLst>
              <a:rect l="0" t="0" r="r" b="b"/>
              <a:pathLst>
                <a:path w="65" h="39">
                  <a:moveTo>
                    <a:pt x="35" y="11"/>
                  </a:moveTo>
                  <a:lnTo>
                    <a:pt x="38" y="11"/>
                  </a:lnTo>
                  <a:lnTo>
                    <a:pt x="42" y="11"/>
                  </a:lnTo>
                  <a:lnTo>
                    <a:pt x="45" y="12"/>
                  </a:lnTo>
                  <a:lnTo>
                    <a:pt x="48" y="14"/>
                  </a:lnTo>
                  <a:lnTo>
                    <a:pt x="50" y="18"/>
                  </a:lnTo>
                  <a:lnTo>
                    <a:pt x="53" y="20"/>
                  </a:lnTo>
                  <a:lnTo>
                    <a:pt x="57" y="23"/>
                  </a:lnTo>
                  <a:lnTo>
                    <a:pt x="59" y="26"/>
                  </a:lnTo>
                  <a:lnTo>
                    <a:pt x="62" y="28"/>
                  </a:lnTo>
                  <a:lnTo>
                    <a:pt x="65" y="32"/>
                  </a:lnTo>
                  <a:lnTo>
                    <a:pt x="65" y="39"/>
                  </a:lnTo>
                  <a:lnTo>
                    <a:pt x="61" y="36"/>
                  </a:lnTo>
                  <a:lnTo>
                    <a:pt x="58" y="34"/>
                  </a:lnTo>
                  <a:lnTo>
                    <a:pt x="53" y="32"/>
                  </a:lnTo>
                  <a:lnTo>
                    <a:pt x="49" y="31"/>
                  </a:lnTo>
                  <a:lnTo>
                    <a:pt x="45" y="28"/>
                  </a:lnTo>
                  <a:lnTo>
                    <a:pt x="40" y="27"/>
                  </a:lnTo>
                  <a:lnTo>
                    <a:pt x="36" y="26"/>
                  </a:lnTo>
                  <a:lnTo>
                    <a:pt x="32" y="26"/>
                  </a:lnTo>
                  <a:lnTo>
                    <a:pt x="28" y="26"/>
                  </a:lnTo>
                  <a:lnTo>
                    <a:pt x="24" y="27"/>
                  </a:lnTo>
                  <a:lnTo>
                    <a:pt x="26" y="26"/>
                  </a:lnTo>
                  <a:lnTo>
                    <a:pt x="24" y="26"/>
                  </a:lnTo>
                  <a:lnTo>
                    <a:pt x="24" y="26"/>
                  </a:lnTo>
                  <a:lnTo>
                    <a:pt x="23" y="26"/>
                  </a:lnTo>
                  <a:lnTo>
                    <a:pt x="22" y="27"/>
                  </a:lnTo>
                  <a:lnTo>
                    <a:pt x="21" y="28"/>
                  </a:lnTo>
                  <a:lnTo>
                    <a:pt x="20" y="29"/>
                  </a:lnTo>
                  <a:lnTo>
                    <a:pt x="18" y="29"/>
                  </a:lnTo>
                  <a:lnTo>
                    <a:pt x="17" y="31"/>
                  </a:lnTo>
                  <a:lnTo>
                    <a:pt x="16" y="32"/>
                  </a:lnTo>
                  <a:lnTo>
                    <a:pt x="15" y="27"/>
                  </a:lnTo>
                  <a:lnTo>
                    <a:pt x="2" y="39"/>
                  </a:lnTo>
                  <a:lnTo>
                    <a:pt x="1" y="36"/>
                  </a:lnTo>
                  <a:lnTo>
                    <a:pt x="0" y="33"/>
                  </a:lnTo>
                  <a:lnTo>
                    <a:pt x="0" y="29"/>
                  </a:lnTo>
                  <a:lnTo>
                    <a:pt x="0" y="25"/>
                  </a:lnTo>
                  <a:lnTo>
                    <a:pt x="0" y="22"/>
                  </a:lnTo>
                  <a:lnTo>
                    <a:pt x="0" y="18"/>
                  </a:lnTo>
                  <a:lnTo>
                    <a:pt x="0" y="14"/>
                  </a:lnTo>
                  <a:lnTo>
                    <a:pt x="0" y="11"/>
                  </a:lnTo>
                  <a:lnTo>
                    <a:pt x="0" y="7"/>
                  </a:lnTo>
                  <a:lnTo>
                    <a:pt x="0" y="4"/>
                  </a:lnTo>
                  <a:lnTo>
                    <a:pt x="1" y="6"/>
                  </a:lnTo>
                  <a:lnTo>
                    <a:pt x="2" y="6"/>
                  </a:lnTo>
                  <a:lnTo>
                    <a:pt x="3" y="6"/>
                  </a:lnTo>
                  <a:lnTo>
                    <a:pt x="4" y="6"/>
                  </a:lnTo>
                  <a:lnTo>
                    <a:pt x="4" y="5"/>
                  </a:lnTo>
                  <a:lnTo>
                    <a:pt x="4" y="4"/>
                  </a:lnTo>
                  <a:lnTo>
                    <a:pt x="4" y="3"/>
                  </a:lnTo>
                  <a:lnTo>
                    <a:pt x="4" y="2"/>
                  </a:lnTo>
                  <a:lnTo>
                    <a:pt x="5" y="0"/>
                  </a:lnTo>
                  <a:lnTo>
                    <a:pt x="5" y="0"/>
                  </a:lnTo>
                  <a:lnTo>
                    <a:pt x="3" y="3"/>
                  </a:lnTo>
                  <a:lnTo>
                    <a:pt x="5" y="4"/>
                  </a:lnTo>
                  <a:lnTo>
                    <a:pt x="7" y="4"/>
                  </a:lnTo>
                  <a:lnTo>
                    <a:pt x="8" y="3"/>
                  </a:lnTo>
                  <a:lnTo>
                    <a:pt x="9" y="2"/>
                  </a:lnTo>
                  <a:lnTo>
                    <a:pt x="10" y="2"/>
                  </a:lnTo>
                  <a:lnTo>
                    <a:pt x="12" y="0"/>
                  </a:lnTo>
                  <a:lnTo>
                    <a:pt x="14" y="0"/>
                  </a:lnTo>
                  <a:lnTo>
                    <a:pt x="15" y="0"/>
                  </a:lnTo>
                  <a:lnTo>
                    <a:pt x="16" y="0"/>
                  </a:lnTo>
                  <a:lnTo>
                    <a:pt x="18" y="0"/>
                  </a:lnTo>
                  <a:lnTo>
                    <a:pt x="20" y="0"/>
                  </a:lnTo>
                  <a:lnTo>
                    <a:pt x="21" y="3"/>
                  </a:lnTo>
                  <a:lnTo>
                    <a:pt x="23" y="4"/>
                  </a:lnTo>
                  <a:lnTo>
                    <a:pt x="26" y="5"/>
                  </a:lnTo>
                  <a:lnTo>
                    <a:pt x="27" y="5"/>
                  </a:lnTo>
                  <a:lnTo>
                    <a:pt x="29" y="6"/>
                  </a:lnTo>
                  <a:lnTo>
                    <a:pt x="30" y="6"/>
                  </a:lnTo>
                  <a:lnTo>
                    <a:pt x="32" y="7"/>
                  </a:lnTo>
                  <a:lnTo>
                    <a:pt x="33" y="8"/>
                  </a:lnTo>
                  <a:lnTo>
                    <a:pt x="34" y="9"/>
                  </a:lnTo>
                  <a:lnTo>
                    <a:pt x="35" y="11"/>
                  </a:lnTo>
                  <a:lnTo>
                    <a:pt x="35" y="11"/>
                  </a:lnTo>
                  <a:close/>
                </a:path>
              </a:pathLst>
            </a:custGeom>
            <a:solidFill>
              <a:srgbClr val="FFFFFF"/>
            </a:solidFill>
            <a:ln w="9525">
              <a:noFill/>
              <a:round/>
              <a:headEnd/>
              <a:tailEnd/>
            </a:ln>
          </p:spPr>
          <p:txBody>
            <a:bodyPr/>
            <a:lstStyle/>
            <a:p>
              <a:endParaRPr lang="en-US"/>
            </a:p>
          </p:txBody>
        </p:sp>
        <p:sp>
          <p:nvSpPr>
            <p:cNvPr id="477282" name="Freeform 98"/>
            <p:cNvSpPr>
              <a:spLocks/>
            </p:cNvSpPr>
            <p:nvPr/>
          </p:nvSpPr>
          <p:spPr bwMode="auto">
            <a:xfrm>
              <a:off x="683" y="2753"/>
              <a:ext cx="8" cy="7"/>
            </a:xfrm>
            <a:custGeom>
              <a:avLst/>
              <a:gdLst/>
              <a:ahLst/>
              <a:cxnLst>
                <a:cxn ang="0">
                  <a:pos x="3" y="3"/>
                </a:cxn>
                <a:cxn ang="0">
                  <a:pos x="0" y="5"/>
                </a:cxn>
                <a:cxn ang="0">
                  <a:pos x="0" y="0"/>
                </a:cxn>
                <a:cxn ang="0">
                  <a:pos x="3" y="0"/>
                </a:cxn>
                <a:cxn ang="0">
                  <a:pos x="8" y="5"/>
                </a:cxn>
                <a:cxn ang="0">
                  <a:pos x="6" y="7"/>
                </a:cxn>
                <a:cxn ang="0">
                  <a:pos x="3" y="3"/>
                </a:cxn>
                <a:cxn ang="0">
                  <a:pos x="3" y="3"/>
                </a:cxn>
              </a:cxnLst>
              <a:rect l="0" t="0" r="r" b="b"/>
              <a:pathLst>
                <a:path w="8" h="7">
                  <a:moveTo>
                    <a:pt x="3" y="3"/>
                  </a:moveTo>
                  <a:lnTo>
                    <a:pt x="0" y="5"/>
                  </a:lnTo>
                  <a:lnTo>
                    <a:pt x="0" y="0"/>
                  </a:lnTo>
                  <a:lnTo>
                    <a:pt x="3" y="0"/>
                  </a:lnTo>
                  <a:lnTo>
                    <a:pt x="8" y="5"/>
                  </a:lnTo>
                  <a:lnTo>
                    <a:pt x="6" y="7"/>
                  </a:lnTo>
                  <a:lnTo>
                    <a:pt x="3" y="3"/>
                  </a:lnTo>
                  <a:lnTo>
                    <a:pt x="3" y="3"/>
                  </a:lnTo>
                  <a:close/>
                </a:path>
              </a:pathLst>
            </a:custGeom>
            <a:solidFill>
              <a:srgbClr val="FFFFFF"/>
            </a:solidFill>
            <a:ln w="9525">
              <a:noFill/>
              <a:round/>
              <a:headEnd/>
              <a:tailEnd/>
            </a:ln>
          </p:spPr>
          <p:txBody>
            <a:bodyPr/>
            <a:lstStyle/>
            <a:p>
              <a:endParaRPr lang="en-US"/>
            </a:p>
          </p:txBody>
        </p:sp>
        <p:sp>
          <p:nvSpPr>
            <p:cNvPr id="477283" name="Freeform 99"/>
            <p:cNvSpPr>
              <a:spLocks/>
            </p:cNvSpPr>
            <p:nvPr/>
          </p:nvSpPr>
          <p:spPr bwMode="auto">
            <a:xfrm>
              <a:off x="2046" y="2753"/>
              <a:ext cx="2" cy="12"/>
            </a:xfrm>
            <a:custGeom>
              <a:avLst/>
              <a:gdLst/>
              <a:ahLst/>
              <a:cxnLst>
                <a:cxn ang="0">
                  <a:pos x="0" y="11"/>
                </a:cxn>
                <a:cxn ang="0">
                  <a:pos x="2" y="0"/>
                </a:cxn>
                <a:cxn ang="0">
                  <a:pos x="2" y="12"/>
                </a:cxn>
                <a:cxn ang="0">
                  <a:pos x="0" y="12"/>
                </a:cxn>
                <a:cxn ang="0">
                  <a:pos x="0" y="12"/>
                </a:cxn>
                <a:cxn ang="0">
                  <a:pos x="0" y="11"/>
                </a:cxn>
              </a:cxnLst>
              <a:rect l="0" t="0" r="r" b="b"/>
              <a:pathLst>
                <a:path w="2" h="12">
                  <a:moveTo>
                    <a:pt x="0" y="11"/>
                  </a:moveTo>
                  <a:lnTo>
                    <a:pt x="2" y="0"/>
                  </a:lnTo>
                  <a:lnTo>
                    <a:pt x="2" y="12"/>
                  </a:lnTo>
                  <a:lnTo>
                    <a:pt x="0" y="12"/>
                  </a:lnTo>
                  <a:lnTo>
                    <a:pt x="0" y="12"/>
                  </a:lnTo>
                  <a:lnTo>
                    <a:pt x="0" y="11"/>
                  </a:lnTo>
                  <a:close/>
                </a:path>
              </a:pathLst>
            </a:custGeom>
            <a:solidFill>
              <a:srgbClr val="FFFFFF"/>
            </a:solidFill>
            <a:ln w="9525">
              <a:noFill/>
              <a:round/>
              <a:headEnd/>
              <a:tailEnd/>
            </a:ln>
          </p:spPr>
          <p:txBody>
            <a:bodyPr/>
            <a:lstStyle/>
            <a:p>
              <a:endParaRPr lang="en-US"/>
            </a:p>
          </p:txBody>
        </p:sp>
        <p:sp>
          <p:nvSpPr>
            <p:cNvPr id="477284" name="Freeform 100"/>
            <p:cNvSpPr>
              <a:spLocks/>
            </p:cNvSpPr>
            <p:nvPr/>
          </p:nvSpPr>
          <p:spPr bwMode="auto">
            <a:xfrm>
              <a:off x="2208" y="2765"/>
              <a:ext cx="121" cy="79"/>
            </a:xfrm>
            <a:custGeom>
              <a:avLst/>
              <a:gdLst/>
              <a:ahLst/>
              <a:cxnLst>
                <a:cxn ang="0">
                  <a:pos x="104" y="3"/>
                </a:cxn>
                <a:cxn ang="0">
                  <a:pos x="105" y="6"/>
                </a:cxn>
                <a:cxn ang="0">
                  <a:pos x="107" y="8"/>
                </a:cxn>
                <a:cxn ang="0">
                  <a:pos x="111" y="3"/>
                </a:cxn>
                <a:cxn ang="0">
                  <a:pos x="115" y="6"/>
                </a:cxn>
                <a:cxn ang="0">
                  <a:pos x="116" y="6"/>
                </a:cxn>
                <a:cxn ang="0">
                  <a:pos x="118" y="6"/>
                </a:cxn>
                <a:cxn ang="0">
                  <a:pos x="119" y="6"/>
                </a:cxn>
                <a:cxn ang="0">
                  <a:pos x="119" y="8"/>
                </a:cxn>
                <a:cxn ang="0">
                  <a:pos x="120" y="10"/>
                </a:cxn>
                <a:cxn ang="0">
                  <a:pos x="121" y="11"/>
                </a:cxn>
                <a:cxn ang="0">
                  <a:pos x="97" y="7"/>
                </a:cxn>
                <a:cxn ang="0">
                  <a:pos x="72" y="12"/>
                </a:cxn>
                <a:cxn ang="0">
                  <a:pos x="52" y="22"/>
                </a:cxn>
                <a:cxn ang="0">
                  <a:pos x="46" y="27"/>
                </a:cxn>
                <a:cxn ang="0">
                  <a:pos x="42" y="31"/>
                </a:cxn>
                <a:cxn ang="0">
                  <a:pos x="35" y="36"/>
                </a:cxn>
                <a:cxn ang="0">
                  <a:pos x="30" y="40"/>
                </a:cxn>
                <a:cxn ang="0">
                  <a:pos x="20" y="53"/>
                </a:cxn>
                <a:cxn ang="0">
                  <a:pos x="10" y="66"/>
                </a:cxn>
                <a:cxn ang="0">
                  <a:pos x="2" y="79"/>
                </a:cxn>
                <a:cxn ang="0">
                  <a:pos x="1" y="67"/>
                </a:cxn>
                <a:cxn ang="0">
                  <a:pos x="9" y="57"/>
                </a:cxn>
                <a:cxn ang="0">
                  <a:pos x="15" y="48"/>
                </a:cxn>
                <a:cxn ang="0">
                  <a:pos x="19" y="44"/>
                </a:cxn>
                <a:cxn ang="0">
                  <a:pos x="20" y="42"/>
                </a:cxn>
                <a:cxn ang="0">
                  <a:pos x="20" y="40"/>
                </a:cxn>
                <a:cxn ang="0">
                  <a:pos x="20" y="38"/>
                </a:cxn>
                <a:cxn ang="0">
                  <a:pos x="19" y="39"/>
                </a:cxn>
                <a:cxn ang="0">
                  <a:pos x="20" y="40"/>
                </a:cxn>
                <a:cxn ang="0">
                  <a:pos x="21" y="41"/>
                </a:cxn>
                <a:cxn ang="0">
                  <a:pos x="34" y="28"/>
                </a:cxn>
                <a:cxn ang="0">
                  <a:pos x="39" y="24"/>
                </a:cxn>
                <a:cxn ang="0">
                  <a:pos x="43" y="20"/>
                </a:cxn>
                <a:cxn ang="0">
                  <a:pos x="45" y="13"/>
                </a:cxn>
                <a:cxn ang="0">
                  <a:pos x="45" y="12"/>
                </a:cxn>
                <a:cxn ang="0">
                  <a:pos x="45" y="16"/>
                </a:cxn>
                <a:cxn ang="0">
                  <a:pos x="46" y="21"/>
                </a:cxn>
                <a:cxn ang="0">
                  <a:pos x="47" y="22"/>
                </a:cxn>
                <a:cxn ang="0">
                  <a:pos x="50" y="17"/>
                </a:cxn>
                <a:cxn ang="0">
                  <a:pos x="53" y="13"/>
                </a:cxn>
                <a:cxn ang="0">
                  <a:pos x="50" y="9"/>
                </a:cxn>
                <a:cxn ang="0">
                  <a:pos x="54" y="9"/>
                </a:cxn>
                <a:cxn ang="0">
                  <a:pos x="58" y="9"/>
                </a:cxn>
                <a:cxn ang="0">
                  <a:pos x="61" y="11"/>
                </a:cxn>
                <a:cxn ang="0">
                  <a:pos x="63" y="9"/>
                </a:cxn>
                <a:cxn ang="0">
                  <a:pos x="68" y="6"/>
                </a:cxn>
                <a:cxn ang="0">
                  <a:pos x="71" y="3"/>
                </a:cxn>
                <a:cxn ang="0">
                  <a:pos x="75" y="2"/>
                </a:cxn>
                <a:cxn ang="0">
                  <a:pos x="85" y="3"/>
                </a:cxn>
                <a:cxn ang="0">
                  <a:pos x="95" y="0"/>
                </a:cxn>
                <a:cxn ang="0">
                  <a:pos x="105" y="1"/>
                </a:cxn>
              </a:cxnLst>
              <a:rect l="0" t="0" r="r" b="b"/>
              <a:pathLst>
                <a:path w="121" h="79">
                  <a:moveTo>
                    <a:pt x="104" y="1"/>
                  </a:moveTo>
                  <a:lnTo>
                    <a:pt x="104" y="2"/>
                  </a:lnTo>
                  <a:lnTo>
                    <a:pt x="104" y="3"/>
                  </a:lnTo>
                  <a:lnTo>
                    <a:pt x="104" y="5"/>
                  </a:lnTo>
                  <a:lnTo>
                    <a:pt x="105" y="6"/>
                  </a:lnTo>
                  <a:lnTo>
                    <a:pt x="105" y="6"/>
                  </a:lnTo>
                  <a:lnTo>
                    <a:pt x="106" y="7"/>
                  </a:lnTo>
                  <a:lnTo>
                    <a:pt x="106" y="7"/>
                  </a:lnTo>
                  <a:lnTo>
                    <a:pt x="107" y="8"/>
                  </a:lnTo>
                  <a:lnTo>
                    <a:pt x="108" y="9"/>
                  </a:lnTo>
                  <a:lnTo>
                    <a:pt x="108" y="9"/>
                  </a:lnTo>
                  <a:lnTo>
                    <a:pt x="111" y="3"/>
                  </a:lnTo>
                  <a:lnTo>
                    <a:pt x="114" y="7"/>
                  </a:lnTo>
                  <a:lnTo>
                    <a:pt x="114" y="6"/>
                  </a:lnTo>
                  <a:lnTo>
                    <a:pt x="115" y="6"/>
                  </a:lnTo>
                  <a:lnTo>
                    <a:pt x="115" y="6"/>
                  </a:lnTo>
                  <a:lnTo>
                    <a:pt x="116" y="6"/>
                  </a:lnTo>
                  <a:lnTo>
                    <a:pt x="116" y="6"/>
                  </a:lnTo>
                  <a:lnTo>
                    <a:pt x="117" y="6"/>
                  </a:lnTo>
                  <a:lnTo>
                    <a:pt x="117" y="6"/>
                  </a:lnTo>
                  <a:lnTo>
                    <a:pt x="118" y="6"/>
                  </a:lnTo>
                  <a:lnTo>
                    <a:pt x="119" y="6"/>
                  </a:lnTo>
                  <a:lnTo>
                    <a:pt x="119" y="6"/>
                  </a:lnTo>
                  <a:lnTo>
                    <a:pt x="119" y="6"/>
                  </a:lnTo>
                  <a:lnTo>
                    <a:pt x="119" y="7"/>
                  </a:lnTo>
                  <a:lnTo>
                    <a:pt x="119" y="8"/>
                  </a:lnTo>
                  <a:lnTo>
                    <a:pt x="119" y="8"/>
                  </a:lnTo>
                  <a:lnTo>
                    <a:pt x="119" y="9"/>
                  </a:lnTo>
                  <a:lnTo>
                    <a:pt x="119" y="9"/>
                  </a:lnTo>
                  <a:lnTo>
                    <a:pt x="120" y="10"/>
                  </a:lnTo>
                  <a:lnTo>
                    <a:pt x="120" y="10"/>
                  </a:lnTo>
                  <a:lnTo>
                    <a:pt x="121" y="10"/>
                  </a:lnTo>
                  <a:lnTo>
                    <a:pt x="121" y="11"/>
                  </a:lnTo>
                  <a:lnTo>
                    <a:pt x="114" y="8"/>
                  </a:lnTo>
                  <a:lnTo>
                    <a:pt x="105" y="7"/>
                  </a:lnTo>
                  <a:lnTo>
                    <a:pt x="97" y="7"/>
                  </a:lnTo>
                  <a:lnTo>
                    <a:pt x="88" y="8"/>
                  </a:lnTo>
                  <a:lnTo>
                    <a:pt x="81" y="10"/>
                  </a:lnTo>
                  <a:lnTo>
                    <a:pt x="72" y="12"/>
                  </a:lnTo>
                  <a:lnTo>
                    <a:pt x="64" y="15"/>
                  </a:lnTo>
                  <a:lnTo>
                    <a:pt x="58" y="19"/>
                  </a:lnTo>
                  <a:lnTo>
                    <a:pt x="52" y="22"/>
                  </a:lnTo>
                  <a:lnTo>
                    <a:pt x="47" y="25"/>
                  </a:lnTo>
                  <a:lnTo>
                    <a:pt x="47" y="26"/>
                  </a:lnTo>
                  <a:lnTo>
                    <a:pt x="46" y="27"/>
                  </a:lnTo>
                  <a:lnTo>
                    <a:pt x="45" y="29"/>
                  </a:lnTo>
                  <a:lnTo>
                    <a:pt x="43" y="30"/>
                  </a:lnTo>
                  <a:lnTo>
                    <a:pt x="42" y="31"/>
                  </a:lnTo>
                  <a:lnTo>
                    <a:pt x="40" y="34"/>
                  </a:lnTo>
                  <a:lnTo>
                    <a:pt x="38" y="35"/>
                  </a:lnTo>
                  <a:lnTo>
                    <a:pt x="35" y="36"/>
                  </a:lnTo>
                  <a:lnTo>
                    <a:pt x="34" y="36"/>
                  </a:lnTo>
                  <a:lnTo>
                    <a:pt x="32" y="36"/>
                  </a:lnTo>
                  <a:lnTo>
                    <a:pt x="30" y="40"/>
                  </a:lnTo>
                  <a:lnTo>
                    <a:pt x="27" y="44"/>
                  </a:lnTo>
                  <a:lnTo>
                    <a:pt x="24" y="49"/>
                  </a:lnTo>
                  <a:lnTo>
                    <a:pt x="20" y="53"/>
                  </a:lnTo>
                  <a:lnTo>
                    <a:pt x="16" y="57"/>
                  </a:lnTo>
                  <a:lnTo>
                    <a:pt x="13" y="62"/>
                  </a:lnTo>
                  <a:lnTo>
                    <a:pt x="10" y="66"/>
                  </a:lnTo>
                  <a:lnTo>
                    <a:pt x="6" y="70"/>
                  </a:lnTo>
                  <a:lnTo>
                    <a:pt x="4" y="74"/>
                  </a:lnTo>
                  <a:lnTo>
                    <a:pt x="2" y="79"/>
                  </a:lnTo>
                  <a:lnTo>
                    <a:pt x="0" y="74"/>
                  </a:lnTo>
                  <a:lnTo>
                    <a:pt x="0" y="71"/>
                  </a:lnTo>
                  <a:lnTo>
                    <a:pt x="1" y="67"/>
                  </a:lnTo>
                  <a:lnTo>
                    <a:pt x="3" y="64"/>
                  </a:lnTo>
                  <a:lnTo>
                    <a:pt x="5" y="60"/>
                  </a:lnTo>
                  <a:lnTo>
                    <a:pt x="9" y="57"/>
                  </a:lnTo>
                  <a:lnTo>
                    <a:pt x="11" y="54"/>
                  </a:lnTo>
                  <a:lnTo>
                    <a:pt x="14" y="51"/>
                  </a:lnTo>
                  <a:lnTo>
                    <a:pt x="15" y="48"/>
                  </a:lnTo>
                  <a:lnTo>
                    <a:pt x="16" y="43"/>
                  </a:lnTo>
                  <a:lnTo>
                    <a:pt x="18" y="45"/>
                  </a:lnTo>
                  <a:lnTo>
                    <a:pt x="19" y="44"/>
                  </a:lnTo>
                  <a:lnTo>
                    <a:pt x="19" y="44"/>
                  </a:lnTo>
                  <a:lnTo>
                    <a:pt x="20" y="43"/>
                  </a:lnTo>
                  <a:lnTo>
                    <a:pt x="20" y="42"/>
                  </a:lnTo>
                  <a:lnTo>
                    <a:pt x="20" y="42"/>
                  </a:lnTo>
                  <a:lnTo>
                    <a:pt x="20" y="41"/>
                  </a:lnTo>
                  <a:lnTo>
                    <a:pt x="20" y="40"/>
                  </a:lnTo>
                  <a:lnTo>
                    <a:pt x="19" y="39"/>
                  </a:lnTo>
                  <a:lnTo>
                    <a:pt x="19" y="38"/>
                  </a:lnTo>
                  <a:lnTo>
                    <a:pt x="20" y="38"/>
                  </a:lnTo>
                  <a:lnTo>
                    <a:pt x="19" y="38"/>
                  </a:lnTo>
                  <a:lnTo>
                    <a:pt x="19" y="39"/>
                  </a:lnTo>
                  <a:lnTo>
                    <a:pt x="19" y="39"/>
                  </a:lnTo>
                  <a:lnTo>
                    <a:pt x="20" y="39"/>
                  </a:lnTo>
                  <a:lnTo>
                    <a:pt x="20" y="40"/>
                  </a:lnTo>
                  <a:lnTo>
                    <a:pt x="20" y="40"/>
                  </a:lnTo>
                  <a:lnTo>
                    <a:pt x="20" y="40"/>
                  </a:lnTo>
                  <a:lnTo>
                    <a:pt x="21" y="41"/>
                  </a:lnTo>
                  <a:lnTo>
                    <a:pt x="21" y="41"/>
                  </a:lnTo>
                  <a:lnTo>
                    <a:pt x="22" y="41"/>
                  </a:lnTo>
                  <a:lnTo>
                    <a:pt x="31" y="25"/>
                  </a:lnTo>
                  <a:lnTo>
                    <a:pt x="34" y="28"/>
                  </a:lnTo>
                  <a:lnTo>
                    <a:pt x="35" y="27"/>
                  </a:lnTo>
                  <a:lnTo>
                    <a:pt x="36" y="26"/>
                  </a:lnTo>
                  <a:lnTo>
                    <a:pt x="39" y="24"/>
                  </a:lnTo>
                  <a:lnTo>
                    <a:pt x="40" y="23"/>
                  </a:lnTo>
                  <a:lnTo>
                    <a:pt x="41" y="22"/>
                  </a:lnTo>
                  <a:lnTo>
                    <a:pt x="43" y="20"/>
                  </a:lnTo>
                  <a:lnTo>
                    <a:pt x="44" y="19"/>
                  </a:lnTo>
                  <a:lnTo>
                    <a:pt x="45" y="16"/>
                  </a:lnTo>
                  <a:lnTo>
                    <a:pt x="45" y="13"/>
                  </a:lnTo>
                  <a:lnTo>
                    <a:pt x="45" y="11"/>
                  </a:lnTo>
                  <a:lnTo>
                    <a:pt x="45" y="11"/>
                  </a:lnTo>
                  <a:lnTo>
                    <a:pt x="45" y="12"/>
                  </a:lnTo>
                  <a:lnTo>
                    <a:pt x="45" y="14"/>
                  </a:lnTo>
                  <a:lnTo>
                    <a:pt x="45" y="15"/>
                  </a:lnTo>
                  <a:lnTo>
                    <a:pt x="45" y="16"/>
                  </a:lnTo>
                  <a:lnTo>
                    <a:pt x="45" y="19"/>
                  </a:lnTo>
                  <a:lnTo>
                    <a:pt x="45" y="20"/>
                  </a:lnTo>
                  <a:lnTo>
                    <a:pt x="46" y="21"/>
                  </a:lnTo>
                  <a:lnTo>
                    <a:pt x="46" y="22"/>
                  </a:lnTo>
                  <a:lnTo>
                    <a:pt x="47" y="23"/>
                  </a:lnTo>
                  <a:lnTo>
                    <a:pt x="47" y="22"/>
                  </a:lnTo>
                  <a:lnTo>
                    <a:pt x="48" y="21"/>
                  </a:lnTo>
                  <a:lnTo>
                    <a:pt x="49" y="20"/>
                  </a:lnTo>
                  <a:lnTo>
                    <a:pt x="50" y="17"/>
                  </a:lnTo>
                  <a:lnTo>
                    <a:pt x="52" y="16"/>
                  </a:lnTo>
                  <a:lnTo>
                    <a:pt x="53" y="15"/>
                  </a:lnTo>
                  <a:lnTo>
                    <a:pt x="53" y="13"/>
                  </a:lnTo>
                  <a:lnTo>
                    <a:pt x="53" y="12"/>
                  </a:lnTo>
                  <a:lnTo>
                    <a:pt x="52" y="11"/>
                  </a:lnTo>
                  <a:lnTo>
                    <a:pt x="50" y="9"/>
                  </a:lnTo>
                  <a:lnTo>
                    <a:pt x="52" y="9"/>
                  </a:lnTo>
                  <a:lnTo>
                    <a:pt x="53" y="9"/>
                  </a:lnTo>
                  <a:lnTo>
                    <a:pt x="54" y="9"/>
                  </a:lnTo>
                  <a:lnTo>
                    <a:pt x="56" y="9"/>
                  </a:lnTo>
                  <a:lnTo>
                    <a:pt x="57" y="9"/>
                  </a:lnTo>
                  <a:lnTo>
                    <a:pt x="58" y="9"/>
                  </a:lnTo>
                  <a:lnTo>
                    <a:pt x="60" y="9"/>
                  </a:lnTo>
                  <a:lnTo>
                    <a:pt x="60" y="10"/>
                  </a:lnTo>
                  <a:lnTo>
                    <a:pt x="61" y="11"/>
                  </a:lnTo>
                  <a:lnTo>
                    <a:pt x="61" y="13"/>
                  </a:lnTo>
                  <a:lnTo>
                    <a:pt x="62" y="11"/>
                  </a:lnTo>
                  <a:lnTo>
                    <a:pt x="63" y="9"/>
                  </a:lnTo>
                  <a:lnTo>
                    <a:pt x="64" y="8"/>
                  </a:lnTo>
                  <a:lnTo>
                    <a:pt x="65" y="7"/>
                  </a:lnTo>
                  <a:lnTo>
                    <a:pt x="68" y="6"/>
                  </a:lnTo>
                  <a:lnTo>
                    <a:pt x="69" y="5"/>
                  </a:lnTo>
                  <a:lnTo>
                    <a:pt x="70" y="5"/>
                  </a:lnTo>
                  <a:lnTo>
                    <a:pt x="71" y="3"/>
                  </a:lnTo>
                  <a:lnTo>
                    <a:pt x="72" y="1"/>
                  </a:lnTo>
                  <a:lnTo>
                    <a:pt x="73" y="0"/>
                  </a:lnTo>
                  <a:lnTo>
                    <a:pt x="75" y="2"/>
                  </a:lnTo>
                  <a:lnTo>
                    <a:pt x="78" y="3"/>
                  </a:lnTo>
                  <a:lnTo>
                    <a:pt x="82" y="3"/>
                  </a:lnTo>
                  <a:lnTo>
                    <a:pt x="85" y="3"/>
                  </a:lnTo>
                  <a:lnTo>
                    <a:pt x="88" y="2"/>
                  </a:lnTo>
                  <a:lnTo>
                    <a:pt x="91" y="1"/>
                  </a:lnTo>
                  <a:lnTo>
                    <a:pt x="95" y="0"/>
                  </a:lnTo>
                  <a:lnTo>
                    <a:pt x="98" y="0"/>
                  </a:lnTo>
                  <a:lnTo>
                    <a:pt x="101" y="0"/>
                  </a:lnTo>
                  <a:lnTo>
                    <a:pt x="105" y="1"/>
                  </a:lnTo>
                  <a:lnTo>
                    <a:pt x="105" y="1"/>
                  </a:lnTo>
                  <a:lnTo>
                    <a:pt x="104" y="1"/>
                  </a:lnTo>
                  <a:close/>
                </a:path>
              </a:pathLst>
            </a:custGeom>
            <a:solidFill>
              <a:srgbClr val="000000"/>
            </a:solidFill>
            <a:ln w="9525">
              <a:noFill/>
              <a:round/>
              <a:headEnd/>
              <a:tailEnd/>
            </a:ln>
          </p:spPr>
          <p:txBody>
            <a:bodyPr/>
            <a:lstStyle/>
            <a:p>
              <a:endParaRPr lang="en-US"/>
            </a:p>
          </p:txBody>
        </p:sp>
        <p:sp>
          <p:nvSpPr>
            <p:cNvPr id="477285" name="Freeform 101"/>
            <p:cNvSpPr>
              <a:spLocks/>
            </p:cNvSpPr>
            <p:nvPr/>
          </p:nvSpPr>
          <p:spPr bwMode="auto">
            <a:xfrm>
              <a:off x="451" y="2790"/>
              <a:ext cx="3" cy="11"/>
            </a:xfrm>
            <a:custGeom>
              <a:avLst/>
              <a:gdLst/>
              <a:ahLst/>
              <a:cxnLst>
                <a:cxn ang="0">
                  <a:pos x="2" y="11"/>
                </a:cxn>
                <a:cxn ang="0">
                  <a:pos x="0" y="0"/>
                </a:cxn>
                <a:cxn ang="0">
                  <a:pos x="3" y="3"/>
                </a:cxn>
                <a:cxn ang="0">
                  <a:pos x="3" y="11"/>
                </a:cxn>
                <a:cxn ang="0">
                  <a:pos x="3" y="11"/>
                </a:cxn>
                <a:cxn ang="0">
                  <a:pos x="2" y="11"/>
                </a:cxn>
              </a:cxnLst>
              <a:rect l="0" t="0" r="r" b="b"/>
              <a:pathLst>
                <a:path w="3" h="11">
                  <a:moveTo>
                    <a:pt x="2" y="11"/>
                  </a:moveTo>
                  <a:lnTo>
                    <a:pt x="0" y="0"/>
                  </a:lnTo>
                  <a:lnTo>
                    <a:pt x="3" y="3"/>
                  </a:lnTo>
                  <a:lnTo>
                    <a:pt x="3" y="11"/>
                  </a:lnTo>
                  <a:lnTo>
                    <a:pt x="3" y="11"/>
                  </a:lnTo>
                  <a:lnTo>
                    <a:pt x="2" y="11"/>
                  </a:lnTo>
                  <a:close/>
                </a:path>
              </a:pathLst>
            </a:custGeom>
            <a:solidFill>
              <a:srgbClr val="FFFFFF"/>
            </a:solidFill>
            <a:ln w="9525">
              <a:noFill/>
              <a:round/>
              <a:headEnd/>
              <a:tailEnd/>
            </a:ln>
          </p:spPr>
          <p:txBody>
            <a:bodyPr/>
            <a:lstStyle/>
            <a:p>
              <a:endParaRPr lang="en-US"/>
            </a:p>
          </p:txBody>
        </p:sp>
        <p:sp>
          <p:nvSpPr>
            <p:cNvPr id="477286" name="Freeform 102"/>
            <p:cNvSpPr>
              <a:spLocks/>
            </p:cNvSpPr>
            <p:nvPr/>
          </p:nvSpPr>
          <p:spPr bwMode="auto">
            <a:xfrm>
              <a:off x="2077" y="2803"/>
              <a:ext cx="3" cy="7"/>
            </a:xfrm>
            <a:custGeom>
              <a:avLst/>
              <a:gdLst/>
              <a:ahLst/>
              <a:cxnLst>
                <a:cxn ang="0">
                  <a:pos x="2" y="1"/>
                </a:cxn>
                <a:cxn ang="0">
                  <a:pos x="3" y="2"/>
                </a:cxn>
                <a:cxn ang="0">
                  <a:pos x="3" y="3"/>
                </a:cxn>
                <a:cxn ang="0">
                  <a:pos x="3" y="3"/>
                </a:cxn>
                <a:cxn ang="0">
                  <a:pos x="2" y="4"/>
                </a:cxn>
                <a:cxn ang="0">
                  <a:pos x="2" y="4"/>
                </a:cxn>
                <a:cxn ang="0">
                  <a:pos x="1" y="5"/>
                </a:cxn>
                <a:cxn ang="0">
                  <a:pos x="1" y="5"/>
                </a:cxn>
                <a:cxn ang="0">
                  <a:pos x="1" y="6"/>
                </a:cxn>
                <a:cxn ang="0">
                  <a:pos x="0" y="6"/>
                </a:cxn>
                <a:cxn ang="0">
                  <a:pos x="0" y="7"/>
                </a:cxn>
                <a:cxn ang="0">
                  <a:pos x="0" y="0"/>
                </a:cxn>
                <a:cxn ang="0">
                  <a:pos x="0" y="0"/>
                </a:cxn>
                <a:cxn ang="0">
                  <a:pos x="0" y="0"/>
                </a:cxn>
                <a:cxn ang="0">
                  <a:pos x="1" y="1"/>
                </a:cxn>
                <a:cxn ang="0">
                  <a:pos x="1" y="1"/>
                </a:cxn>
                <a:cxn ang="0">
                  <a:pos x="1" y="1"/>
                </a:cxn>
                <a:cxn ang="0">
                  <a:pos x="1" y="1"/>
                </a:cxn>
                <a:cxn ang="0">
                  <a:pos x="2" y="2"/>
                </a:cxn>
                <a:cxn ang="0">
                  <a:pos x="2" y="2"/>
                </a:cxn>
                <a:cxn ang="0">
                  <a:pos x="2" y="2"/>
                </a:cxn>
                <a:cxn ang="0">
                  <a:pos x="3" y="2"/>
                </a:cxn>
                <a:cxn ang="0">
                  <a:pos x="3" y="2"/>
                </a:cxn>
                <a:cxn ang="0">
                  <a:pos x="2" y="1"/>
                </a:cxn>
              </a:cxnLst>
              <a:rect l="0" t="0" r="r" b="b"/>
              <a:pathLst>
                <a:path w="3" h="7">
                  <a:moveTo>
                    <a:pt x="2" y="1"/>
                  </a:moveTo>
                  <a:lnTo>
                    <a:pt x="3" y="2"/>
                  </a:lnTo>
                  <a:lnTo>
                    <a:pt x="3" y="3"/>
                  </a:lnTo>
                  <a:lnTo>
                    <a:pt x="3" y="3"/>
                  </a:lnTo>
                  <a:lnTo>
                    <a:pt x="2" y="4"/>
                  </a:lnTo>
                  <a:lnTo>
                    <a:pt x="2" y="4"/>
                  </a:lnTo>
                  <a:lnTo>
                    <a:pt x="1" y="5"/>
                  </a:lnTo>
                  <a:lnTo>
                    <a:pt x="1" y="5"/>
                  </a:lnTo>
                  <a:lnTo>
                    <a:pt x="1" y="6"/>
                  </a:lnTo>
                  <a:lnTo>
                    <a:pt x="0" y="6"/>
                  </a:lnTo>
                  <a:lnTo>
                    <a:pt x="0" y="7"/>
                  </a:lnTo>
                  <a:lnTo>
                    <a:pt x="0" y="0"/>
                  </a:lnTo>
                  <a:lnTo>
                    <a:pt x="0" y="0"/>
                  </a:lnTo>
                  <a:lnTo>
                    <a:pt x="0" y="0"/>
                  </a:lnTo>
                  <a:lnTo>
                    <a:pt x="1" y="1"/>
                  </a:lnTo>
                  <a:lnTo>
                    <a:pt x="1" y="1"/>
                  </a:lnTo>
                  <a:lnTo>
                    <a:pt x="1" y="1"/>
                  </a:lnTo>
                  <a:lnTo>
                    <a:pt x="1" y="1"/>
                  </a:lnTo>
                  <a:lnTo>
                    <a:pt x="2" y="2"/>
                  </a:lnTo>
                  <a:lnTo>
                    <a:pt x="2" y="2"/>
                  </a:lnTo>
                  <a:lnTo>
                    <a:pt x="2" y="2"/>
                  </a:lnTo>
                  <a:lnTo>
                    <a:pt x="3" y="2"/>
                  </a:lnTo>
                  <a:lnTo>
                    <a:pt x="3" y="2"/>
                  </a:lnTo>
                  <a:lnTo>
                    <a:pt x="2" y="1"/>
                  </a:lnTo>
                  <a:close/>
                </a:path>
              </a:pathLst>
            </a:custGeom>
            <a:solidFill>
              <a:srgbClr val="FFFFFF"/>
            </a:solidFill>
            <a:ln w="9525">
              <a:noFill/>
              <a:round/>
              <a:headEnd/>
              <a:tailEnd/>
            </a:ln>
          </p:spPr>
          <p:txBody>
            <a:bodyPr/>
            <a:lstStyle/>
            <a:p>
              <a:endParaRPr lang="en-US"/>
            </a:p>
          </p:txBody>
        </p:sp>
        <p:sp>
          <p:nvSpPr>
            <p:cNvPr id="477287" name="Freeform 103"/>
            <p:cNvSpPr>
              <a:spLocks/>
            </p:cNvSpPr>
            <p:nvPr/>
          </p:nvSpPr>
          <p:spPr bwMode="auto">
            <a:xfrm>
              <a:off x="1865" y="2805"/>
              <a:ext cx="10" cy="11"/>
            </a:xfrm>
            <a:custGeom>
              <a:avLst/>
              <a:gdLst/>
              <a:ahLst/>
              <a:cxnLst>
                <a:cxn ang="0">
                  <a:pos x="5" y="10"/>
                </a:cxn>
                <a:cxn ang="0">
                  <a:pos x="4" y="11"/>
                </a:cxn>
                <a:cxn ang="0">
                  <a:pos x="4" y="11"/>
                </a:cxn>
                <a:cxn ang="0">
                  <a:pos x="3" y="10"/>
                </a:cxn>
                <a:cxn ang="0">
                  <a:pos x="3" y="10"/>
                </a:cxn>
                <a:cxn ang="0">
                  <a:pos x="2" y="10"/>
                </a:cxn>
                <a:cxn ang="0">
                  <a:pos x="2" y="9"/>
                </a:cxn>
                <a:cxn ang="0">
                  <a:pos x="1" y="9"/>
                </a:cxn>
                <a:cxn ang="0">
                  <a:pos x="1" y="8"/>
                </a:cxn>
                <a:cxn ang="0">
                  <a:pos x="1" y="8"/>
                </a:cxn>
                <a:cxn ang="0">
                  <a:pos x="0" y="7"/>
                </a:cxn>
                <a:cxn ang="0">
                  <a:pos x="0" y="7"/>
                </a:cxn>
                <a:cxn ang="0">
                  <a:pos x="1" y="8"/>
                </a:cxn>
                <a:cxn ang="0">
                  <a:pos x="1" y="8"/>
                </a:cxn>
                <a:cxn ang="0">
                  <a:pos x="1" y="8"/>
                </a:cxn>
                <a:cxn ang="0">
                  <a:pos x="1" y="8"/>
                </a:cxn>
                <a:cxn ang="0">
                  <a:pos x="2" y="9"/>
                </a:cxn>
                <a:cxn ang="0">
                  <a:pos x="2" y="9"/>
                </a:cxn>
                <a:cxn ang="0">
                  <a:pos x="3" y="9"/>
                </a:cxn>
                <a:cxn ang="0">
                  <a:pos x="3" y="9"/>
                </a:cxn>
                <a:cxn ang="0">
                  <a:pos x="4" y="9"/>
                </a:cxn>
                <a:cxn ang="0">
                  <a:pos x="4" y="5"/>
                </a:cxn>
                <a:cxn ang="0">
                  <a:pos x="5" y="7"/>
                </a:cxn>
                <a:cxn ang="0">
                  <a:pos x="6" y="0"/>
                </a:cxn>
                <a:cxn ang="0">
                  <a:pos x="9" y="0"/>
                </a:cxn>
                <a:cxn ang="0">
                  <a:pos x="10" y="1"/>
                </a:cxn>
                <a:cxn ang="0">
                  <a:pos x="10" y="2"/>
                </a:cxn>
                <a:cxn ang="0">
                  <a:pos x="10" y="2"/>
                </a:cxn>
                <a:cxn ang="0">
                  <a:pos x="10" y="3"/>
                </a:cxn>
                <a:cxn ang="0">
                  <a:pos x="9" y="4"/>
                </a:cxn>
                <a:cxn ang="0">
                  <a:pos x="9" y="7"/>
                </a:cxn>
                <a:cxn ang="0">
                  <a:pos x="7" y="8"/>
                </a:cxn>
                <a:cxn ang="0">
                  <a:pos x="6" y="9"/>
                </a:cxn>
                <a:cxn ang="0">
                  <a:pos x="5" y="11"/>
                </a:cxn>
                <a:cxn ang="0">
                  <a:pos x="5" y="11"/>
                </a:cxn>
                <a:cxn ang="0">
                  <a:pos x="5" y="10"/>
                </a:cxn>
              </a:cxnLst>
              <a:rect l="0" t="0" r="r" b="b"/>
              <a:pathLst>
                <a:path w="10" h="11">
                  <a:moveTo>
                    <a:pt x="5" y="10"/>
                  </a:moveTo>
                  <a:lnTo>
                    <a:pt x="4" y="11"/>
                  </a:lnTo>
                  <a:lnTo>
                    <a:pt x="4" y="11"/>
                  </a:lnTo>
                  <a:lnTo>
                    <a:pt x="3" y="10"/>
                  </a:lnTo>
                  <a:lnTo>
                    <a:pt x="3" y="10"/>
                  </a:lnTo>
                  <a:lnTo>
                    <a:pt x="2" y="10"/>
                  </a:lnTo>
                  <a:lnTo>
                    <a:pt x="2" y="9"/>
                  </a:lnTo>
                  <a:lnTo>
                    <a:pt x="1" y="9"/>
                  </a:lnTo>
                  <a:lnTo>
                    <a:pt x="1" y="8"/>
                  </a:lnTo>
                  <a:lnTo>
                    <a:pt x="1" y="8"/>
                  </a:lnTo>
                  <a:lnTo>
                    <a:pt x="0" y="7"/>
                  </a:lnTo>
                  <a:lnTo>
                    <a:pt x="0" y="7"/>
                  </a:lnTo>
                  <a:lnTo>
                    <a:pt x="1" y="8"/>
                  </a:lnTo>
                  <a:lnTo>
                    <a:pt x="1" y="8"/>
                  </a:lnTo>
                  <a:lnTo>
                    <a:pt x="1" y="8"/>
                  </a:lnTo>
                  <a:lnTo>
                    <a:pt x="1" y="8"/>
                  </a:lnTo>
                  <a:lnTo>
                    <a:pt x="2" y="9"/>
                  </a:lnTo>
                  <a:lnTo>
                    <a:pt x="2" y="9"/>
                  </a:lnTo>
                  <a:lnTo>
                    <a:pt x="3" y="9"/>
                  </a:lnTo>
                  <a:lnTo>
                    <a:pt x="3" y="9"/>
                  </a:lnTo>
                  <a:lnTo>
                    <a:pt x="4" y="9"/>
                  </a:lnTo>
                  <a:lnTo>
                    <a:pt x="4" y="5"/>
                  </a:lnTo>
                  <a:lnTo>
                    <a:pt x="5" y="7"/>
                  </a:lnTo>
                  <a:lnTo>
                    <a:pt x="6" y="0"/>
                  </a:lnTo>
                  <a:lnTo>
                    <a:pt x="9" y="0"/>
                  </a:lnTo>
                  <a:lnTo>
                    <a:pt x="10" y="1"/>
                  </a:lnTo>
                  <a:lnTo>
                    <a:pt x="10" y="2"/>
                  </a:lnTo>
                  <a:lnTo>
                    <a:pt x="10" y="2"/>
                  </a:lnTo>
                  <a:lnTo>
                    <a:pt x="10" y="3"/>
                  </a:lnTo>
                  <a:lnTo>
                    <a:pt x="9" y="4"/>
                  </a:lnTo>
                  <a:lnTo>
                    <a:pt x="9" y="7"/>
                  </a:lnTo>
                  <a:lnTo>
                    <a:pt x="7" y="8"/>
                  </a:lnTo>
                  <a:lnTo>
                    <a:pt x="6" y="9"/>
                  </a:lnTo>
                  <a:lnTo>
                    <a:pt x="5" y="11"/>
                  </a:lnTo>
                  <a:lnTo>
                    <a:pt x="5" y="11"/>
                  </a:lnTo>
                  <a:lnTo>
                    <a:pt x="5" y="10"/>
                  </a:lnTo>
                  <a:close/>
                </a:path>
              </a:pathLst>
            </a:custGeom>
            <a:solidFill>
              <a:srgbClr val="000000"/>
            </a:solidFill>
            <a:ln w="9525">
              <a:noFill/>
              <a:round/>
              <a:headEnd/>
              <a:tailEnd/>
            </a:ln>
          </p:spPr>
          <p:txBody>
            <a:bodyPr/>
            <a:lstStyle/>
            <a:p>
              <a:endParaRPr lang="en-US"/>
            </a:p>
          </p:txBody>
        </p:sp>
        <p:sp>
          <p:nvSpPr>
            <p:cNvPr id="477288" name="Freeform 104"/>
            <p:cNvSpPr>
              <a:spLocks/>
            </p:cNvSpPr>
            <p:nvPr/>
          </p:nvSpPr>
          <p:spPr bwMode="auto">
            <a:xfrm>
              <a:off x="1880" y="2805"/>
              <a:ext cx="108" cy="73"/>
            </a:xfrm>
            <a:custGeom>
              <a:avLst/>
              <a:gdLst/>
              <a:ahLst/>
              <a:cxnLst>
                <a:cxn ang="0">
                  <a:pos x="52" y="34"/>
                </a:cxn>
                <a:cxn ang="0">
                  <a:pos x="56" y="33"/>
                </a:cxn>
                <a:cxn ang="0">
                  <a:pos x="59" y="33"/>
                </a:cxn>
                <a:cxn ang="0">
                  <a:pos x="61" y="31"/>
                </a:cxn>
                <a:cxn ang="0">
                  <a:pos x="65" y="29"/>
                </a:cxn>
                <a:cxn ang="0">
                  <a:pos x="68" y="28"/>
                </a:cxn>
                <a:cxn ang="0">
                  <a:pos x="82" y="11"/>
                </a:cxn>
                <a:cxn ang="0">
                  <a:pos x="88" y="14"/>
                </a:cxn>
                <a:cxn ang="0">
                  <a:pos x="92" y="19"/>
                </a:cxn>
                <a:cxn ang="0">
                  <a:pos x="97" y="24"/>
                </a:cxn>
                <a:cxn ang="0">
                  <a:pos x="102" y="28"/>
                </a:cxn>
                <a:cxn ang="0">
                  <a:pos x="108" y="30"/>
                </a:cxn>
                <a:cxn ang="0">
                  <a:pos x="105" y="36"/>
                </a:cxn>
                <a:cxn ang="0">
                  <a:pos x="101" y="36"/>
                </a:cxn>
                <a:cxn ang="0">
                  <a:pos x="97" y="36"/>
                </a:cxn>
                <a:cxn ang="0">
                  <a:pos x="95" y="36"/>
                </a:cxn>
                <a:cxn ang="0">
                  <a:pos x="97" y="41"/>
                </a:cxn>
                <a:cxn ang="0">
                  <a:pos x="94" y="41"/>
                </a:cxn>
                <a:cxn ang="0">
                  <a:pos x="90" y="41"/>
                </a:cxn>
                <a:cxn ang="0">
                  <a:pos x="87" y="42"/>
                </a:cxn>
                <a:cxn ang="0">
                  <a:pos x="84" y="44"/>
                </a:cxn>
                <a:cxn ang="0">
                  <a:pos x="82" y="48"/>
                </a:cxn>
                <a:cxn ang="0">
                  <a:pos x="82" y="54"/>
                </a:cxn>
                <a:cxn ang="0">
                  <a:pos x="83" y="59"/>
                </a:cxn>
                <a:cxn ang="0">
                  <a:pos x="86" y="64"/>
                </a:cxn>
                <a:cxn ang="0">
                  <a:pos x="89" y="69"/>
                </a:cxn>
                <a:cxn ang="0">
                  <a:pos x="91" y="73"/>
                </a:cxn>
                <a:cxn ang="0">
                  <a:pos x="83" y="68"/>
                </a:cxn>
                <a:cxn ang="0">
                  <a:pos x="74" y="57"/>
                </a:cxn>
                <a:cxn ang="0">
                  <a:pos x="65" y="46"/>
                </a:cxn>
                <a:cxn ang="0">
                  <a:pos x="55" y="39"/>
                </a:cxn>
                <a:cxn ang="0">
                  <a:pos x="46" y="41"/>
                </a:cxn>
                <a:cxn ang="0">
                  <a:pos x="43" y="40"/>
                </a:cxn>
                <a:cxn ang="0">
                  <a:pos x="33" y="42"/>
                </a:cxn>
                <a:cxn ang="0">
                  <a:pos x="24" y="41"/>
                </a:cxn>
                <a:cxn ang="0">
                  <a:pos x="15" y="38"/>
                </a:cxn>
                <a:cxn ang="0">
                  <a:pos x="5" y="32"/>
                </a:cxn>
                <a:cxn ang="0">
                  <a:pos x="0" y="27"/>
                </a:cxn>
                <a:cxn ang="0">
                  <a:pos x="1" y="23"/>
                </a:cxn>
                <a:cxn ang="0">
                  <a:pos x="3" y="18"/>
                </a:cxn>
                <a:cxn ang="0">
                  <a:pos x="8" y="13"/>
                </a:cxn>
                <a:cxn ang="0">
                  <a:pos x="11" y="8"/>
                </a:cxn>
                <a:cxn ang="0">
                  <a:pos x="23" y="0"/>
                </a:cxn>
                <a:cxn ang="0">
                  <a:pos x="25" y="9"/>
                </a:cxn>
                <a:cxn ang="0">
                  <a:pos x="28" y="16"/>
                </a:cxn>
                <a:cxn ang="0">
                  <a:pos x="33" y="23"/>
                </a:cxn>
                <a:cxn ang="0">
                  <a:pos x="40" y="29"/>
                </a:cxn>
                <a:cxn ang="0">
                  <a:pos x="48" y="33"/>
                </a:cxn>
              </a:cxnLst>
              <a:rect l="0" t="0" r="r" b="b"/>
              <a:pathLst>
                <a:path w="108" h="73">
                  <a:moveTo>
                    <a:pt x="48" y="33"/>
                  </a:moveTo>
                  <a:lnTo>
                    <a:pt x="52" y="34"/>
                  </a:lnTo>
                  <a:lnTo>
                    <a:pt x="54" y="34"/>
                  </a:lnTo>
                  <a:lnTo>
                    <a:pt x="56" y="33"/>
                  </a:lnTo>
                  <a:lnTo>
                    <a:pt x="58" y="33"/>
                  </a:lnTo>
                  <a:lnTo>
                    <a:pt x="59" y="33"/>
                  </a:lnTo>
                  <a:lnTo>
                    <a:pt x="60" y="32"/>
                  </a:lnTo>
                  <a:lnTo>
                    <a:pt x="61" y="31"/>
                  </a:lnTo>
                  <a:lnTo>
                    <a:pt x="63" y="30"/>
                  </a:lnTo>
                  <a:lnTo>
                    <a:pt x="65" y="29"/>
                  </a:lnTo>
                  <a:lnTo>
                    <a:pt x="67" y="27"/>
                  </a:lnTo>
                  <a:lnTo>
                    <a:pt x="68" y="28"/>
                  </a:lnTo>
                  <a:lnTo>
                    <a:pt x="85" y="9"/>
                  </a:lnTo>
                  <a:lnTo>
                    <a:pt x="82" y="11"/>
                  </a:lnTo>
                  <a:lnTo>
                    <a:pt x="85" y="12"/>
                  </a:lnTo>
                  <a:lnTo>
                    <a:pt x="88" y="14"/>
                  </a:lnTo>
                  <a:lnTo>
                    <a:pt x="90" y="16"/>
                  </a:lnTo>
                  <a:lnTo>
                    <a:pt x="92" y="19"/>
                  </a:lnTo>
                  <a:lnTo>
                    <a:pt x="95" y="22"/>
                  </a:lnTo>
                  <a:lnTo>
                    <a:pt x="97" y="24"/>
                  </a:lnTo>
                  <a:lnTo>
                    <a:pt x="100" y="27"/>
                  </a:lnTo>
                  <a:lnTo>
                    <a:pt x="102" y="28"/>
                  </a:lnTo>
                  <a:lnTo>
                    <a:pt x="104" y="29"/>
                  </a:lnTo>
                  <a:lnTo>
                    <a:pt x="108" y="30"/>
                  </a:lnTo>
                  <a:lnTo>
                    <a:pt x="108" y="33"/>
                  </a:lnTo>
                  <a:lnTo>
                    <a:pt x="105" y="36"/>
                  </a:lnTo>
                  <a:lnTo>
                    <a:pt x="103" y="36"/>
                  </a:lnTo>
                  <a:lnTo>
                    <a:pt x="101" y="36"/>
                  </a:lnTo>
                  <a:lnTo>
                    <a:pt x="99" y="36"/>
                  </a:lnTo>
                  <a:lnTo>
                    <a:pt x="97" y="36"/>
                  </a:lnTo>
                  <a:lnTo>
                    <a:pt x="96" y="36"/>
                  </a:lnTo>
                  <a:lnTo>
                    <a:pt x="95" y="36"/>
                  </a:lnTo>
                  <a:lnTo>
                    <a:pt x="96" y="38"/>
                  </a:lnTo>
                  <a:lnTo>
                    <a:pt x="97" y="41"/>
                  </a:lnTo>
                  <a:lnTo>
                    <a:pt x="96" y="41"/>
                  </a:lnTo>
                  <a:lnTo>
                    <a:pt x="94" y="41"/>
                  </a:lnTo>
                  <a:lnTo>
                    <a:pt x="92" y="41"/>
                  </a:lnTo>
                  <a:lnTo>
                    <a:pt x="90" y="41"/>
                  </a:lnTo>
                  <a:lnTo>
                    <a:pt x="88" y="42"/>
                  </a:lnTo>
                  <a:lnTo>
                    <a:pt x="87" y="42"/>
                  </a:lnTo>
                  <a:lnTo>
                    <a:pt x="86" y="43"/>
                  </a:lnTo>
                  <a:lnTo>
                    <a:pt x="84" y="44"/>
                  </a:lnTo>
                  <a:lnTo>
                    <a:pt x="83" y="46"/>
                  </a:lnTo>
                  <a:lnTo>
                    <a:pt x="82" y="48"/>
                  </a:lnTo>
                  <a:lnTo>
                    <a:pt x="82" y="51"/>
                  </a:lnTo>
                  <a:lnTo>
                    <a:pt x="82" y="54"/>
                  </a:lnTo>
                  <a:lnTo>
                    <a:pt x="82" y="56"/>
                  </a:lnTo>
                  <a:lnTo>
                    <a:pt x="83" y="59"/>
                  </a:lnTo>
                  <a:lnTo>
                    <a:pt x="84" y="61"/>
                  </a:lnTo>
                  <a:lnTo>
                    <a:pt x="86" y="64"/>
                  </a:lnTo>
                  <a:lnTo>
                    <a:pt x="87" y="67"/>
                  </a:lnTo>
                  <a:lnTo>
                    <a:pt x="89" y="69"/>
                  </a:lnTo>
                  <a:lnTo>
                    <a:pt x="90" y="71"/>
                  </a:lnTo>
                  <a:lnTo>
                    <a:pt x="91" y="73"/>
                  </a:lnTo>
                  <a:lnTo>
                    <a:pt x="87" y="72"/>
                  </a:lnTo>
                  <a:lnTo>
                    <a:pt x="83" y="68"/>
                  </a:lnTo>
                  <a:lnTo>
                    <a:pt x="78" y="64"/>
                  </a:lnTo>
                  <a:lnTo>
                    <a:pt x="74" y="57"/>
                  </a:lnTo>
                  <a:lnTo>
                    <a:pt x="69" y="52"/>
                  </a:lnTo>
                  <a:lnTo>
                    <a:pt x="65" y="46"/>
                  </a:lnTo>
                  <a:lnTo>
                    <a:pt x="60" y="42"/>
                  </a:lnTo>
                  <a:lnTo>
                    <a:pt x="55" y="39"/>
                  </a:lnTo>
                  <a:lnTo>
                    <a:pt x="51" y="39"/>
                  </a:lnTo>
                  <a:lnTo>
                    <a:pt x="46" y="41"/>
                  </a:lnTo>
                  <a:lnTo>
                    <a:pt x="48" y="39"/>
                  </a:lnTo>
                  <a:lnTo>
                    <a:pt x="43" y="40"/>
                  </a:lnTo>
                  <a:lnTo>
                    <a:pt x="38" y="41"/>
                  </a:lnTo>
                  <a:lnTo>
                    <a:pt x="33" y="42"/>
                  </a:lnTo>
                  <a:lnTo>
                    <a:pt x="28" y="41"/>
                  </a:lnTo>
                  <a:lnTo>
                    <a:pt x="24" y="41"/>
                  </a:lnTo>
                  <a:lnTo>
                    <a:pt x="19" y="39"/>
                  </a:lnTo>
                  <a:lnTo>
                    <a:pt x="15" y="38"/>
                  </a:lnTo>
                  <a:lnTo>
                    <a:pt x="11" y="36"/>
                  </a:lnTo>
                  <a:lnTo>
                    <a:pt x="5" y="32"/>
                  </a:lnTo>
                  <a:lnTo>
                    <a:pt x="1" y="28"/>
                  </a:lnTo>
                  <a:lnTo>
                    <a:pt x="0" y="27"/>
                  </a:lnTo>
                  <a:lnTo>
                    <a:pt x="0" y="25"/>
                  </a:lnTo>
                  <a:lnTo>
                    <a:pt x="1" y="23"/>
                  </a:lnTo>
                  <a:lnTo>
                    <a:pt x="2" y="20"/>
                  </a:lnTo>
                  <a:lnTo>
                    <a:pt x="3" y="18"/>
                  </a:lnTo>
                  <a:lnTo>
                    <a:pt x="5" y="16"/>
                  </a:lnTo>
                  <a:lnTo>
                    <a:pt x="8" y="13"/>
                  </a:lnTo>
                  <a:lnTo>
                    <a:pt x="10" y="11"/>
                  </a:lnTo>
                  <a:lnTo>
                    <a:pt x="11" y="8"/>
                  </a:lnTo>
                  <a:lnTo>
                    <a:pt x="12" y="5"/>
                  </a:lnTo>
                  <a:lnTo>
                    <a:pt x="23" y="0"/>
                  </a:lnTo>
                  <a:lnTo>
                    <a:pt x="24" y="4"/>
                  </a:lnTo>
                  <a:lnTo>
                    <a:pt x="25" y="9"/>
                  </a:lnTo>
                  <a:lnTo>
                    <a:pt x="26" y="13"/>
                  </a:lnTo>
                  <a:lnTo>
                    <a:pt x="28" y="16"/>
                  </a:lnTo>
                  <a:lnTo>
                    <a:pt x="30" y="19"/>
                  </a:lnTo>
                  <a:lnTo>
                    <a:pt x="33" y="23"/>
                  </a:lnTo>
                  <a:lnTo>
                    <a:pt x="37" y="26"/>
                  </a:lnTo>
                  <a:lnTo>
                    <a:pt x="40" y="29"/>
                  </a:lnTo>
                  <a:lnTo>
                    <a:pt x="44" y="31"/>
                  </a:lnTo>
                  <a:lnTo>
                    <a:pt x="48" y="33"/>
                  </a:lnTo>
                  <a:lnTo>
                    <a:pt x="48" y="33"/>
                  </a:lnTo>
                  <a:close/>
                </a:path>
              </a:pathLst>
            </a:custGeom>
            <a:solidFill>
              <a:srgbClr val="FFFFFF"/>
            </a:solidFill>
            <a:ln w="9525">
              <a:noFill/>
              <a:round/>
              <a:headEnd/>
              <a:tailEnd/>
            </a:ln>
          </p:spPr>
          <p:txBody>
            <a:bodyPr/>
            <a:lstStyle/>
            <a:p>
              <a:endParaRPr lang="en-US"/>
            </a:p>
          </p:txBody>
        </p:sp>
        <p:sp>
          <p:nvSpPr>
            <p:cNvPr id="477289" name="Freeform 105"/>
            <p:cNvSpPr>
              <a:spLocks/>
            </p:cNvSpPr>
            <p:nvPr/>
          </p:nvSpPr>
          <p:spPr bwMode="auto">
            <a:xfrm>
              <a:off x="2055" y="2804"/>
              <a:ext cx="9" cy="8"/>
            </a:xfrm>
            <a:custGeom>
              <a:avLst/>
              <a:gdLst/>
              <a:ahLst/>
              <a:cxnLst>
                <a:cxn ang="0">
                  <a:pos x="9" y="0"/>
                </a:cxn>
                <a:cxn ang="0">
                  <a:pos x="9" y="1"/>
                </a:cxn>
                <a:cxn ang="0">
                  <a:pos x="8" y="2"/>
                </a:cxn>
                <a:cxn ang="0">
                  <a:pos x="7" y="2"/>
                </a:cxn>
                <a:cxn ang="0">
                  <a:pos x="7" y="2"/>
                </a:cxn>
                <a:cxn ang="0">
                  <a:pos x="6" y="3"/>
                </a:cxn>
                <a:cxn ang="0">
                  <a:pos x="6" y="3"/>
                </a:cxn>
                <a:cxn ang="0">
                  <a:pos x="6" y="4"/>
                </a:cxn>
                <a:cxn ang="0">
                  <a:pos x="5" y="4"/>
                </a:cxn>
                <a:cxn ang="0">
                  <a:pos x="5" y="5"/>
                </a:cxn>
                <a:cxn ang="0">
                  <a:pos x="5" y="6"/>
                </a:cxn>
                <a:cxn ang="0">
                  <a:pos x="5" y="6"/>
                </a:cxn>
                <a:cxn ang="0">
                  <a:pos x="5" y="8"/>
                </a:cxn>
                <a:cxn ang="0">
                  <a:pos x="3" y="8"/>
                </a:cxn>
                <a:cxn ang="0">
                  <a:pos x="3" y="8"/>
                </a:cxn>
                <a:cxn ang="0">
                  <a:pos x="2" y="8"/>
                </a:cxn>
                <a:cxn ang="0">
                  <a:pos x="2" y="8"/>
                </a:cxn>
                <a:cxn ang="0">
                  <a:pos x="1" y="8"/>
                </a:cxn>
                <a:cxn ang="0">
                  <a:pos x="1" y="8"/>
                </a:cxn>
                <a:cxn ang="0">
                  <a:pos x="0" y="8"/>
                </a:cxn>
                <a:cxn ang="0">
                  <a:pos x="0" y="8"/>
                </a:cxn>
                <a:cxn ang="0">
                  <a:pos x="1" y="1"/>
                </a:cxn>
                <a:cxn ang="0">
                  <a:pos x="2" y="1"/>
                </a:cxn>
                <a:cxn ang="0">
                  <a:pos x="3" y="1"/>
                </a:cxn>
                <a:cxn ang="0">
                  <a:pos x="3" y="1"/>
                </a:cxn>
                <a:cxn ang="0">
                  <a:pos x="5" y="2"/>
                </a:cxn>
                <a:cxn ang="0">
                  <a:pos x="6" y="2"/>
                </a:cxn>
                <a:cxn ang="0">
                  <a:pos x="6" y="2"/>
                </a:cxn>
                <a:cxn ang="0">
                  <a:pos x="7" y="2"/>
                </a:cxn>
                <a:cxn ang="0">
                  <a:pos x="8" y="2"/>
                </a:cxn>
                <a:cxn ang="0">
                  <a:pos x="8" y="2"/>
                </a:cxn>
                <a:cxn ang="0">
                  <a:pos x="9" y="1"/>
                </a:cxn>
                <a:cxn ang="0">
                  <a:pos x="9" y="1"/>
                </a:cxn>
                <a:cxn ang="0">
                  <a:pos x="9" y="0"/>
                </a:cxn>
              </a:cxnLst>
              <a:rect l="0" t="0" r="r" b="b"/>
              <a:pathLst>
                <a:path w="9" h="8">
                  <a:moveTo>
                    <a:pt x="9" y="0"/>
                  </a:moveTo>
                  <a:lnTo>
                    <a:pt x="9" y="1"/>
                  </a:lnTo>
                  <a:lnTo>
                    <a:pt x="8" y="2"/>
                  </a:lnTo>
                  <a:lnTo>
                    <a:pt x="7" y="2"/>
                  </a:lnTo>
                  <a:lnTo>
                    <a:pt x="7" y="2"/>
                  </a:lnTo>
                  <a:lnTo>
                    <a:pt x="6" y="3"/>
                  </a:lnTo>
                  <a:lnTo>
                    <a:pt x="6" y="3"/>
                  </a:lnTo>
                  <a:lnTo>
                    <a:pt x="6" y="4"/>
                  </a:lnTo>
                  <a:lnTo>
                    <a:pt x="5" y="4"/>
                  </a:lnTo>
                  <a:lnTo>
                    <a:pt x="5" y="5"/>
                  </a:lnTo>
                  <a:lnTo>
                    <a:pt x="5" y="6"/>
                  </a:lnTo>
                  <a:lnTo>
                    <a:pt x="5" y="6"/>
                  </a:lnTo>
                  <a:lnTo>
                    <a:pt x="5" y="8"/>
                  </a:lnTo>
                  <a:lnTo>
                    <a:pt x="3" y="8"/>
                  </a:lnTo>
                  <a:lnTo>
                    <a:pt x="3" y="8"/>
                  </a:lnTo>
                  <a:lnTo>
                    <a:pt x="2" y="8"/>
                  </a:lnTo>
                  <a:lnTo>
                    <a:pt x="2" y="8"/>
                  </a:lnTo>
                  <a:lnTo>
                    <a:pt x="1" y="8"/>
                  </a:lnTo>
                  <a:lnTo>
                    <a:pt x="1" y="8"/>
                  </a:lnTo>
                  <a:lnTo>
                    <a:pt x="0" y="8"/>
                  </a:lnTo>
                  <a:lnTo>
                    <a:pt x="0" y="8"/>
                  </a:lnTo>
                  <a:lnTo>
                    <a:pt x="1" y="1"/>
                  </a:lnTo>
                  <a:lnTo>
                    <a:pt x="2" y="1"/>
                  </a:lnTo>
                  <a:lnTo>
                    <a:pt x="3" y="1"/>
                  </a:lnTo>
                  <a:lnTo>
                    <a:pt x="3" y="1"/>
                  </a:lnTo>
                  <a:lnTo>
                    <a:pt x="5" y="2"/>
                  </a:lnTo>
                  <a:lnTo>
                    <a:pt x="6" y="2"/>
                  </a:lnTo>
                  <a:lnTo>
                    <a:pt x="6" y="2"/>
                  </a:lnTo>
                  <a:lnTo>
                    <a:pt x="7" y="2"/>
                  </a:lnTo>
                  <a:lnTo>
                    <a:pt x="8" y="2"/>
                  </a:lnTo>
                  <a:lnTo>
                    <a:pt x="8" y="2"/>
                  </a:lnTo>
                  <a:lnTo>
                    <a:pt x="9" y="1"/>
                  </a:lnTo>
                  <a:lnTo>
                    <a:pt x="9" y="1"/>
                  </a:lnTo>
                  <a:lnTo>
                    <a:pt x="9" y="0"/>
                  </a:lnTo>
                  <a:close/>
                </a:path>
              </a:pathLst>
            </a:custGeom>
            <a:solidFill>
              <a:srgbClr val="FFFFFF"/>
            </a:solidFill>
            <a:ln w="9525">
              <a:noFill/>
              <a:round/>
              <a:headEnd/>
              <a:tailEnd/>
            </a:ln>
          </p:spPr>
          <p:txBody>
            <a:bodyPr/>
            <a:lstStyle/>
            <a:p>
              <a:endParaRPr lang="en-US"/>
            </a:p>
          </p:txBody>
        </p:sp>
        <p:sp>
          <p:nvSpPr>
            <p:cNvPr id="477290" name="Freeform 106"/>
            <p:cNvSpPr>
              <a:spLocks/>
            </p:cNvSpPr>
            <p:nvPr/>
          </p:nvSpPr>
          <p:spPr bwMode="auto">
            <a:xfrm>
              <a:off x="367" y="2816"/>
              <a:ext cx="18" cy="46"/>
            </a:xfrm>
            <a:custGeom>
              <a:avLst/>
              <a:gdLst/>
              <a:ahLst/>
              <a:cxnLst>
                <a:cxn ang="0">
                  <a:pos x="14" y="14"/>
                </a:cxn>
                <a:cxn ang="0">
                  <a:pos x="16" y="16"/>
                </a:cxn>
                <a:cxn ang="0">
                  <a:pos x="18" y="18"/>
                </a:cxn>
                <a:cxn ang="0">
                  <a:pos x="18" y="21"/>
                </a:cxn>
                <a:cxn ang="0">
                  <a:pos x="18" y="25"/>
                </a:cxn>
                <a:cxn ang="0">
                  <a:pos x="16" y="28"/>
                </a:cxn>
                <a:cxn ang="0">
                  <a:pos x="16" y="31"/>
                </a:cxn>
                <a:cxn ang="0">
                  <a:pos x="15" y="35"/>
                </a:cxn>
                <a:cxn ang="0">
                  <a:pos x="14" y="39"/>
                </a:cxn>
                <a:cxn ang="0">
                  <a:pos x="13" y="43"/>
                </a:cxn>
                <a:cxn ang="0">
                  <a:pos x="13" y="46"/>
                </a:cxn>
                <a:cxn ang="0">
                  <a:pos x="13" y="42"/>
                </a:cxn>
                <a:cxn ang="0">
                  <a:pos x="12" y="37"/>
                </a:cxn>
                <a:cxn ang="0">
                  <a:pos x="12" y="33"/>
                </a:cxn>
                <a:cxn ang="0">
                  <a:pos x="11" y="29"/>
                </a:cxn>
                <a:cxn ang="0">
                  <a:pos x="10" y="25"/>
                </a:cxn>
                <a:cxn ang="0">
                  <a:pos x="9" y="21"/>
                </a:cxn>
                <a:cxn ang="0">
                  <a:pos x="8" y="17"/>
                </a:cxn>
                <a:cxn ang="0">
                  <a:pos x="6" y="14"/>
                </a:cxn>
                <a:cxn ang="0">
                  <a:pos x="4" y="11"/>
                </a:cxn>
                <a:cxn ang="0">
                  <a:pos x="0" y="8"/>
                </a:cxn>
                <a:cxn ang="0">
                  <a:pos x="2" y="0"/>
                </a:cxn>
                <a:cxn ang="0">
                  <a:pos x="13" y="16"/>
                </a:cxn>
                <a:cxn ang="0">
                  <a:pos x="15" y="14"/>
                </a:cxn>
                <a:cxn ang="0">
                  <a:pos x="15" y="14"/>
                </a:cxn>
                <a:cxn ang="0">
                  <a:pos x="14" y="14"/>
                </a:cxn>
              </a:cxnLst>
              <a:rect l="0" t="0" r="r" b="b"/>
              <a:pathLst>
                <a:path w="18" h="46">
                  <a:moveTo>
                    <a:pt x="14" y="14"/>
                  </a:moveTo>
                  <a:lnTo>
                    <a:pt x="16" y="16"/>
                  </a:lnTo>
                  <a:lnTo>
                    <a:pt x="18" y="18"/>
                  </a:lnTo>
                  <a:lnTo>
                    <a:pt x="18" y="21"/>
                  </a:lnTo>
                  <a:lnTo>
                    <a:pt x="18" y="25"/>
                  </a:lnTo>
                  <a:lnTo>
                    <a:pt x="16" y="28"/>
                  </a:lnTo>
                  <a:lnTo>
                    <a:pt x="16" y="31"/>
                  </a:lnTo>
                  <a:lnTo>
                    <a:pt x="15" y="35"/>
                  </a:lnTo>
                  <a:lnTo>
                    <a:pt x="14" y="39"/>
                  </a:lnTo>
                  <a:lnTo>
                    <a:pt x="13" y="43"/>
                  </a:lnTo>
                  <a:lnTo>
                    <a:pt x="13" y="46"/>
                  </a:lnTo>
                  <a:lnTo>
                    <a:pt x="13" y="42"/>
                  </a:lnTo>
                  <a:lnTo>
                    <a:pt x="12" y="37"/>
                  </a:lnTo>
                  <a:lnTo>
                    <a:pt x="12" y="33"/>
                  </a:lnTo>
                  <a:lnTo>
                    <a:pt x="11" y="29"/>
                  </a:lnTo>
                  <a:lnTo>
                    <a:pt x="10" y="25"/>
                  </a:lnTo>
                  <a:lnTo>
                    <a:pt x="9" y="21"/>
                  </a:lnTo>
                  <a:lnTo>
                    <a:pt x="8" y="17"/>
                  </a:lnTo>
                  <a:lnTo>
                    <a:pt x="6" y="14"/>
                  </a:lnTo>
                  <a:lnTo>
                    <a:pt x="4" y="11"/>
                  </a:lnTo>
                  <a:lnTo>
                    <a:pt x="0" y="8"/>
                  </a:lnTo>
                  <a:lnTo>
                    <a:pt x="2" y="0"/>
                  </a:lnTo>
                  <a:lnTo>
                    <a:pt x="13" y="16"/>
                  </a:lnTo>
                  <a:lnTo>
                    <a:pt x="15" y="14"/>
                  </a:lnTo>
                  <a:lnTo>
                    <a:pt x="15" y="14"/>
                  </a:lnTo>
                  <a:lnTo>
                    <a:pt x="14" y="14"/>
                  </a:lnTo>
                  <a:close/>
                </a:path>
              </a:pathLst>
            </a:custGeom>
            <a:solidFill>
              <a:srgbClr val="FFFFFF"/>
            </a:solidFill>
            <a:ln w="9525">
              <a:noFill/>
              <a:round/>
              <a:headEnd/>
              <a:tailEnd/>
            </a:ln>
          </p:spPr>
          <p:txBody>
            <a:bodyPr/>
            <a:lstStyle/>
            <a:p>
              <a:endParaRPr lang="en-US"/>
            </a:p>
          </p:txBody>
        </p:sp>
        <p:sp>
          <p:nvSpPr>
            <p:cNvPr id="477291" name="Freeform 107"/>
            <p:cNvSpPr>
              <a:spLocks/>
            </p:cNvSpPr>
            <p:nvPr/>
          </p:nvSpPr>
          <p:spPr bwMode="auto">
            <a:xfrm>
              <a:off x="1854" y="2818"/>
              <a:ext cx="12" cy="14"/>
            </a:xfrm>
            <a:custGeom>
              <a:avLst/>
              <a:gdLst/>
              <a:ahLst/>
              <a:cxnLst>
                <a:cxn ang="0">
                  <a:pos x="11" y="6"/>
                </a:cxn>
                <a:cxn ang="0">
                  <a:pos x="3" y="14"/>
                </a:cxn>
                <a:cxn ang="0">
                  <a:pos x="2" y="13"/>
                </a:cxn>
                <a:cxn ang="0">
                  <a:pos x="2" y="13"/>
                </a:cxn>
                <a:cxn ang="0">
                  <a:pos x="1" y="12"/>
                </a:cxn>
                <a:cxn ang="0">
                  <a:pos x="1" y="11"/>
                </a:cxn>
                <a:cxn ang="0">
                  <a:pos x="0" y="10"/>
                </a:cxn>
                <a:cxn ang="0">
                  <a:pos x="0" y="10"/>
                </a:cxn>
                <a:cxn ang="0">
                  <a:pos x="0" y="9"/>
                </a:cxn>
                <a:cxn ang="0">
                  <a:pos x="0" y="7"/>
                </a:cxn>
                <a:cxn ang="0">
                  <a:pos x="0" y="6"/>
                </a:cxn>
                <a:cxn ang="0">
                  <a:pos x="0" y="5"/>
                </a:cxn>
                <a:cxn ang="0">
                  <a:pos x="2" y="6"/>
                </a:cxn>
                <a:cxn ang="0">
                  <a:pos x="2" y="4"/>
                </a:cxn>
                <a:cxn ang="0">
                  <a:pos x="3" y="3"/>
                </a:cxn>
                <a:cxn ang="0">
                  <a:pos x="4" y="1"/>
                </a:cxn>
                <a:cxn ang="0">
                  <a:pos x="7" y="1"/>
                </a:cxn>
                <a:cxn ang="0">
                  <a:pos x="8" y="0"/>
                </a:cxn>
                <a:cxn ang="0">
                  <a:pos x="10" y="0"/>
                </a:cxn>
                <a:cxn ang="0">
                  <a:pos x="11" y="1"/>
                </a:cxn>
                <a:cxn ang="0">
                  <a:pos x="12" y="2"/>
                </a:cxn>
                <a:cxn ang="0">
                  <a:pos x="12" y="4"/>
                </a:cxn>
                <a:cxn ang="0">
                  <a:pos x="11" y="6"/>
                </a:cxn>
                <a:cxn ang="0">
                  <a:pos x="11" y="6"/>
                </a:cxn>
              </a:cxnLst>
              <a:rect l="0" t="0" r="r" b="b"/>
              <a:pathLst>
                <a:path w="12" h="14">
                  <a:moveTo>
                    <a:pt x="11" y="6"/>
                  </a:moveTo>
                  <a:lnTo>
                    <a:pt x="3" y="14"/>
                  </a:lnTo>
                  <a:lnTo>
                    <a:pt x="2" y="13"/>
                  </a:lnTo>
                  <a:lnTo>
                    <a:pt x="2" y="13"/>
                  </a:lnTo>
                  <a:lnTo>
                    <a:pt x="1" y="12"/>
                  </a:lnTo>
                  <a:lnTo>
                    <a:pt x="1" y="11"/>
                  </a:lnTo>
                  <a:lnTo>
                    <a:pt x="0" y="10"/>
                  </a:lnTo>
                  <a:lnTo>
                    <a:pt x="0" y="10"/>
                  </a:lnTo>
                  <a:lnTo>
                    <a:pt x="0" y="9"/>
                  </a:lnTo>
                  <a:lnTo>
                    <a:pt x="0" y="7"/>
                  </a:lnTo>
                  <a:lnTo>
                    <a:pt x="0" y="6"/>
                  </a:lnTo>
                  <a:lnTo>
                    <a:pt x="0" y="5"/>
                  </a:lnTo>
                  <a:lnTo>
                    <a:pt x="2" y="6"/>
                  </a:lnTo>
                  <a:lnTo>
                    <a:pt x="2" y="4"/>
                  </a:lnTo>
                  <a:lnTo>
                    <a:pt x="3" y="3"/>
                  </a:lnTo>
                  <a:lnTo>
                    <a:pt x="4" y="1"/>
                  </a:lnTo>
                  <a:lnTo>
                    <a:pt x="7" y="1"/>
                  </a:lnTo>
                  <a:lnTo>
                    <a:pt x="8" y="0"/>
                  </a:lnTo>
                  <a:lnTo>
                    <a:pt x="10" y="0"/>
                  </a:lnTo>
                  <a:lnTo>
                    <a:pt x="11" y="1"/>
                  </a:lnTo>
                  <a:lnTo>
                    <a:pt x="12" y="2"/>
                  </a:lnTo>
                  <a:lnTo>
                    <a:pt x="12" y="4"/>
                  </a:lnTo>
                  <a:lnTo>
                    <a:pt x="11" y="6"/>
                  </a:lnTo>
                  <a:lnTo>
                    <a:pt x="11" y="6"/>
                  </a:lnTo>
                  <a:close/>
                </a:path>
              </a:pathLst>
            </a:custGeom>
            <a:solidFill>
              <a:srgbClr val="000000"/>
            </a:solidFill>
            <a:ln w="9525">
              <a:noFill/>
              <a:round/>
              <a:headEnd/>
              <a:tailEnd/>
            </a:ln>
          </p:spPr>
          <p:txBody>
            <a:bodyPr/>
            <a:lstStyle/>
            <a:p>
              <a:endParaRPr lang="en-US"/>
            </a:p>
          </p:txBody>
        </p:sp>
        <p:sp>
          <p:nvSpPr>
            <p:cNvPr id="477292" name="Freeform 108"/>
            <p:cNvSpPr>
              <a:spLocks/>
            </p:cNvSpPr>
            <p:nvPr/>
          </p:nvSpPr>
          <p:spPr bwMode="auto">
            <a:xfrm>
              <a:off x="445" y="2825"/>
              <a:ext cx="2" cy="10"/>
            </a:xfrm>
            <a:custGeom>
              <a:avLst/>
              <a:gdLst/>
              <a:ahLst/>
              <a:cxnLst>
                <a:cxn ang="0">
                  <a:pos x="2" y="9"/>
                </a:cxn>
                <a:cxn ang="0">
                  <a:pos x="0" y="0"/>
                </a:cxn>
                <a:cxn ang="0">
                  <a:pos x="2" y="7"/>
                </a:cxn>
                <a:cxn ang="0">
                  <a:pos x="2" y="10"/>
                </a:cxn>
                <a:cxn ang="0">
                  <a:pos x="2" y="10"/>
                </a:cxn>
                <a:cxn ang="0">
                  <a:pos x="2" y="9"/>
                </a:cxn>
              </a:cxnLst>
              <a:rect l="0" t="0" r="r" b="b"/>
              <a:pathLst>
                <a:path w="2" h="10">
                  <a:moveTo>
                    <a:pt x="2" y="9"/>
                  </a:moveTo>
                  <a:lnTo>
                    <a:pt x="0" y="0"/>
                  </a:lnTo>
                  <a:lnTo>
                    <a:pt x="2" y="7"/>
                  </a:lnTo>
                  <a:lnTo>
                    <a:pt x="2" y="10"/>
                  </a:lnTo>
                  <a:lnTo>
                    <a:pt x="2" y="10"/>
                  </a:lnTo>
                  <a:lnTo>
                    <a:pt x="2" y="9"/>
                  </a:lnTo>
                  <a:close/>
                </a:path>
              </a:pathLst>
            </a:custGeom>
            <a:solidFill>
              <a:srgbClr val="000000"/>
            </a:solidFill>
            <a:ln w="9525">
              <a:noFill/>
              <a:round/>
              <a:headEnd/>
              <a:tailEnd/>
            </a:ln>
          </p:spPr>
          <p:txBody>
            <a:bodyPr/>
            <a:lstStyle/>
            <a:p>
              <a:endParaRPr lang="en-US"/>
            </a:p>
          </p:txBody>
        </p:sp>
        <p:sp>
          <p:nvSpPr>
            <p:cNvPr id="477293" name="Freeform 109"/>
            <p:cNvSpPr>
              <a:spLocks/>
            </p:cNvSpPr>
            <p:nvPr/>
          </p:nvSpPr>
          <p:spPr bwMode="auto">
            <a:xfrm>
              <a:off x="1671" y="2825"/>
              <a:ext cx="3" cy="8"/>
            </a:xfrm>
            <a:custGeom>
              <a:avLst/>
              <a:gdLst/>
              <a:ahLst/>
              <a:cxnLst>
                <a:cxn ang="0">
                  <a:pos x="0" y="0"/>
                </a:cxn>
                <a:cxn ang="0">
                  <a:pos x="3" y="0"/>
                </a:cxn>
                <a:cxn ang="0">
                  <a:pos x="3" y="8"/>
                </a:cxn>
                <a:cxn ang="0">
                  <a:pos x="0" y="8"/>
                </a:cxn>
                <a:cxn ang="0">
                  <a:pos x="0" y="0"/>
                </a:cxn>
                <a:cxn ang="0">
                  <a:pos x="0" y="0"/>
                </a:cxn>
              </a:cxnLst>
              <a:rect l="0" t="0" r="r" b="b"/>
              <a:pathLst>
                <a:path w="3" h="8">
                  <a:moveTo>
                    <a:pt x="0" y="0"/>
                  </a:moveTo>
                  <a:lnTo>
                    <a:pt x="3" y="0"/>
                  </a:lnTo>
                  <a:lnTo>
                    <a:pt x="3" y="8"/>
                  </a:lnTo>
                  <a:lnTo>
                    <a:pt x="0" y="8"/>
                  </a:lnTo>
                  <a:lnTo>
                    <a:pt x="0" y="0"/>
                  </a:lnTo>
                  <a:lnTo>
                    <a:pt x="0" y="0"/>
                  </a:lnTo>
                  <a:close/>
                </a:path>
              </a:pathLst>
            </a:custGeom>
            <a:solidFill>
              <a:srgbClr val="FFFFFF"/>
            </a:solidFill>
            <a:ln w="9525">
              <a:noFill/>
              <a:round/>
              <a:headEnd/>
              <a:tailEnd/>
            </a:ln>
          </p:spPr>
          <p:txBody>
            <a:bodyPr/>
            <a:lstStyle/>
            <a:p>
              <a:endParaRPr lang="en-US"/>
            </a:p>
          </p:txBody>
        </p:sp>
        <p:sp>
          <p:nvSpPr>
            <p:cNvPr id="477294" name="Freeform 110"/>
            <p:cNvSpPr>
              <a:spLocks/>
            </p:cNvSpPr>
            <p:nvPr/>
          </p:nvSpPr>
          <p:spPr bwMode="auto">
            <a:xfrm>
              <a:off x="2020" y="2861"/>
              <a:ext cx="100" cy="114"/>
            </a:xfrm>
            <a:custGeom>
              <a:avLst/>
              <a:gdLst/>
              <a:ahLst/>
              <a:cxnLst>
                <a:cxn ang="0">
                  <a:pos x="92" y="19"/>
                </a:cxn>
                <a:cxn ang="0">
                  <a:pos x="85" y="26"/>
                </a:cxn>
                <a:cxn ang="0">
                  <a:pos x="77" y="33"/>
                </a:cxn>
                <a:cxn ang="0">
                  <a:pos x="74" y="32"/>
                </a:cxn>
                <a:cxn ang="0">
                  <a:pos x="67" y="29"/>
                </a:cxn>
                <a:cxn ang="0">
                  <a:pos x="61" y="37"/>
                </a:cxn>
                <a:cxn ang="0">
                  <a:pos x="60" y="72"/>
                </a:cxn>
                <a:cxn ang="0">
                  <a:pos x="71" y="105"/>
                </a:cxn>
                <a:cxn ang="0">
                  <a:pos x="69" y="113"/>
                </a:cxn>
                <a:cxn ang="0">
                  <a:pos x="60" y="103"/>
                </a:cxn>
                <a:cxn ang="0">
                  <a:pos x="52" y="94"/>
                </a:cxn>
                <a:cxn ang="0">
                  <a:pos x="49" y="75"/>
                </a:cxn>
                <a:cxn ang="0">
                  <a:pos x="50" y="54"/>
                </a:cxn>
                <a:cxn ang="0">
                  <a:pos x="56" y="38"/>
                </a:cxn>
                <a:cxn ang="0">
                  <a:pos x="63" y="27"/>
                </a:cxn>
                <a:cxn ang="0">
                  <a:pos x="66" y="20"/>
                </a:cxn>
                <a:cxn ang="0">
                  <a:pos x="61" y="15"/>
                </a:cxn>
                <a:cxn ang="0">
                  <a:pos x="51" y="13"/>
                </a:cxn>
                <a:cxn ang="0">
                  <a:pos x="38" y="17"/>
                </a:cxn>
                <a:cxn ang="0">
                  <a:pos x="34" y="30"/>
                </a:cxn>
                <a:cxn ang="0">
                  <a:pos x="30" y="43"/>
                </a:cxn>
                <a:cxn ang="0">
                  <a:pos x="21" y="61"/>
                </a:cxn>
                <a:cxn ang="0">
                  <a:pos x="13" y="81"/>
                </a:cxn>
                <a:cxn ang="0">
                  <a:pos x="2" y="67"/>
                </a:cxn>
                <a:cxn ang="0">
                  <a:pos x="8" y="69"/>
                </a:cxn>
                <a:cxn ang="0">
                  <a:pos x="9" y="64"/>
                </a:cxn>
                <a:cxn ang="0">
                  <a:pos x="8" y="61"/>
                </a:cxn>
                <a:cxn ang="0">
                  <a:pos x="12" y="56"/>
                </a:cxn>
                <a:cxn ang="0">
                  <a:pos x="14" y="47"/>
                </a:cxn>
                <a:cxn ang="0">
                  <a:pos x="16" y="43"/>
                </a:cxn>
                <a:cxn ang="0">
                  <a:pos x="20" y="37"/>
                </a:cxn>
                <a:cxn ang="0">
                  <a:pos x="23" y="28"/>
                </a:cxn>
                <a:cxn ang="0">
                  <a:pos x="17" y="27"/>
                </a:cxn>
                <a:cxn ang="0">
                  <a:pos x="12" y="29"/>
                </a:cxn>
                <a:cxn ang="0">
                  <a:pos x="2" y="28"/>
                </a:cxn>
                <a:cxn ang="0">
                  <a:pos x="3" y="16"/>
                </a:cxn>
                <a:cxn ang="0">
                  <a:pos x="19" y="11"/>
                </a:cxn>
                <a:cxn ang="0">
                  <a:pos x="38" y="6"/>
                </a:cxn>
                <a:cxn ang="0">
                  <a:pos x="38" y="11"/>
                </a:cxn>
                <a:cxn ang="0">
                  <a:pos x="40" y="15"/>
                </a:cxn>
                <a:cxn ang="0">
                  <a:pos x="42" y="13"/>
                </a:cxn>
                <a:cxn ang="0">
                  <a:pos x="42" y="9"/>
                </a:cxn>
                <a:cxn ang="0">
                  <a:pos x="52" y="8"/>
                </a:cxn>
                <a:cxn ang="0">
                  <a:pos x="59" y="8"/>
                </a:cxn>
                <a:cxn ang="0">
                  <a:pos x="66" y="14"/>
                </a:cxn>
                <a:cxn ang="0">
                  <a:pos x="76" y="16"/>
                </a:cxn>
                <a:cxn ang="0">
                  <a:pos x="77" y="12"/>
                </a:cxn>
                <a:cxn ang="0">
                  <a:pos x="81" y="8"/>
                </a:cxn>
                <a:cxn ang="0">
                  <a:pos x="85" y="8"/>
                </a:cxn>
                <a:cxn ang="0">
                  <a:pos x="86" y="9"/>
                </a:cxn>
                <a:cxn ang="0">
                  <a:pos x="87" y="10"/>
                </a:cxn>
                <a:cxn ang="0">
                  <a:pos x="89" y="8"/>
                </a:cxn>
                <a:cxn ang="0">
                  <a:pos x="90" y="3"/>
                </a:cxn>
                <a:cxn ang="0">
                  <a:pos x="90" y="0"/>
                </a:cxn>
                <a:cxn ang="0">
                  <a:pos x="95" y="5"/>
                </a:cxn>
                <a:cxn ang="0">
                  <a:pos x="100" y="11"/>
                </a:cxn>
                <a:cxn ang="0">
                  <a:pos x="99" y="14"/>
                </a:cxn>
              </a:cxnLst>
              <a:rect l="0" t="0" r="r" b="b"/>
              <a:pathLst>
                <a:path w="100" h="114">
                  <a:moveTo>
                    <a:pt x="99" y="14"/>
                  </a:moveTo>
                  <a:lnTo>
                    <a:pt x="92" y="16"/>
                  </a:lnTo>
                  <a:lnTo>
                    <a:pt x="94" y="17"/>
                  </a:lnTo>
                  <a:lnTo>
                    <a:pt x="92" y="19"/>
                  </a:lnTo>
                  <a:lnTo>
                    <a:pt x="90" y="20"/>
                  </a:lnTo>
                  <a:lnTo>
                    <a:pt x="88" y="23"/>
                  </a:lnTo>
                  <a:lnTo>
                    <a:pt x="87" y="24"/>
                  </a:lnTo>
                  <a:lnTo>
                    <a:pt x="85" y="26"/>
                  </a:lnTo>
                  <a:lnTo>
                    <a:pt x="83" y="28"/>
                  </a:lnTo>
                  <a:lnTo>
                    <a:pt x="80" y="29"/>
                  </a:lnTo>
                  <a:lnTo>
                    <a:pt x="79" y="31"/>
                  </a:lnTo>
                  <a:lnTo>
                    <a:pt x="77" y="33"/>
                  </a:lnTo>
                  <a:lnTo>
                    <a:pt x="76" y="35"/>
                  </a:lnTo>
                  <a:lnTo>
                    <a:pt x="75" y="34"/>
                  </a:lnTo>
                  <a:lnTo>
                    <a:pt x="75" y="33"/>
                  </a:lnTo>
                  <a:lnTo>
                    <a:pt x="74" y="32"/>
                  </a:lnTo>
                  <a:lnTo>
                    <a:pt x="73" y="31"/>
                  </a:lnTo>
                  <a:lnTo>
                    <a:pt x="71" y="30"/>
                  </a:lnTo>
                  <a:lnTo>
                    <a:pt x="70" y="30"/>
                  </a:lnTo>
                  <a:lnTo>
                    <a:pt x="67" y="29"/>
                  </a:lnTo>
                  <a:lnTo>
                    <a:pt x="66" y="29"/>
                  </a:lnTo>
                  <a:lnTo>
                    <a:pt x="64" y="28"/>
                  </a:lnTo>
                  <a:lnTo>
                    <a:pt x="62" y="28"/>
                  </a:lnTo>
                  <a:lnTo>
                    <a:pt x="61" y="37"/>
                  </a:lnTo>
                  <a:lnTo>
                    <a:pt x="61" y="45"/>
                  </a:lnTo>
                  <a:lnTo>
                    <a:pt x="60" y="54"/>
                  </a:lnTo>
                  <a:lnTo>
                    <a:pt x="60" y="63"/>
                  </a:lnTo>
                  <a:lnTo>
                    <a:pt x="60" y="72"/>
                  </a:lnTo>
                  <a:lnTo>
                    <a:pt x="61" y="81"/>
                  </a:lnTo>
                  <a:lnTo>
                    <a:pt x="63" y="89"/>
                  </a:lnTo>
                  <a:lnTo>
                    <a:pt x="66" y="98"/>
                  </a:lnTo>
                  <a:lnTo>
                    <a:pt x="71" y="105"/>
                  </a:lnTo>
                  <a:lnTo>
                    <a:pt x="76" y="112"/>
                  </a:lnTo>
                  <a:lnTo>
                    <a:pt x="73" y="114"/>
                  </a:lnTo>
                  <a:lnTo>
                    <a:pt x="71" y="114"/>
                  </a:lnTo>
                  <a:lnTo>
                    <a:pt x="69" y="113"/>
                  </a:lnTo>
                  <a:lnTo>
                    <a:pt x="66" y="111"/>
                  </a:lnTo>
                  <a:lnTo>
                    <a:pt x="64" y="109"/>
                  </a:lnTo>
                  <a:lnTo>
                    <a:pt x="62" y="106"/>
                  </a:lnTo>
                  <a:lnTo>
                    <a:pt x="60" y="103"/>
                  </a:lnTo>
                  <a:lnTo>
                    <a:pt x="58" y="101"/>
                  </a:lnTo>
                  <a:lnTo>
                    <a:pt x="57" y="100"/>
                  </a:lnTo>
                  <a:lnTo>
                    <a:pt x="55" y="99"/>
                  </a:lnTo>
                  <a:lnTo>
                    <a:pt x="52" y="94"/>
                  </a:lnTo>
                  <a:lnTo>
                    <a:pt x="51" y="88"/>
                  </a:lnTo>
                  <a:lnTo>
                    <a:pt x="50" y="84"/>
                  </a:lnTo>
                  <a:lnTo>
                    <a:pt x="50" y="80"/>
                  </a:lnTo>
                  <a:lnTo>
                    <a:pt x="49" y="75"/>
                  </a:lnTo>
                  <a:lnTo>
                    <a:pt x="49" y="70"/>
                  </a:lnTo>
                  <a:lnTo>
                    <a:pt x="49" y="66"/>
                  </a:lnTo>
                  <a:lnTo>
                    <a:pt x="49" y="60"/>
                  </a:lnTo>
                  <a:lnTo>
                    <a:pt x="50" y="54"/>
                  </a:lnTo>
                  <a:lnTo>
                    <a:pt x="50" y="46"/>
                  </a:lnTo>
                  <a:lnTo>
                    <a:pt x="52" y="44"/>
                  </a:lnTo>
                  <a:lnTo>
                    <a:pt x="55" y="41"/>
                  </a:lnTo>
                  <a:lnTo>
                    <a:pt x="56" y="38"/>
                  </a:lnTo>
                  <a:lnTo>
                    <a:pt x="58" y="35"/>
                  </a:lnTo>
                  <a:lnTo>
                    <a:pt x="60" y="32"/>
                  </a:lnTo>
                  <a:lnTo>
                    <a:pt x="61" y="30"/>
                  </a:lnTo>
                  <a:lnTo>
                    <a:pt x="63" y="27"/>
                  </a:lnTo>
                  <a:lnTo>
                    <a:pt x="64" y="25"/>
                  </a:lnTo>
                  <a:lnTo>
                    <a:pt x="65" y="23"/>
                  </a:lnTo>
                  <a:lnTo>
                    <a:pt x="67" y="21"/>
                  </a:lnTo>
                  <a:lnTo>
                    <a:pt x="66" y="20"/>
                  </a:lnTo>
                  <a:lnTo>
                    <a:pt x="66" y="18"/>
                  </a:lnTo>
                  <a:lnTo>
                    <a:pt x="65" y="17"/>
                  </a:lnTo>
                  <a:lnTo>
                    <a:pt x="63" y="16"/>
                  </a:lnTo>
                  <a:lnTo>
                    <a:pt x="61" y="15"/>
                  </a:lnTo>
                  <a:lnTo>
                    <a:pt x="59" y="14"/>
                  </a:lnTo>
                  <a:lnTo>
                    <a:pt x="57" y="13"/>
                  </a:lnTo>
                  <a:lnTo>
                    <a:pt x="55" y="13"/>
                  </a:lnTo>
                  <a:lnTo>
                    <a:pt x="51" y="13"/>
                  </a:lnTo>
                  <a:lnTo>
                    <a:pt x="49" y="14"/>
                  </a:lnTo>
                  <a:lnTo>
                    <a:pt x="44" y="14"/>
                  </a:lnTo>
                  <a:lnTo>
                    <a:pt x="41" y="15"/>
                  </a:lnTo>
                  <a:lnTo>
                    <a:pt x="38" y="17"/>
                  </a:lnTo>
                  <a:lnTo>
                    <a:pt x="36" y="20"/>
                  </a:lnTo>
                  <a:lnTo>
                    <a:pt x="35" y="23"/>
                  </a:lnTo>
                  <a:lnTo>
                    <a:pt x="35" y="26"/>
                  </a:lnTo>
                  <a:lnTo>
                    <a:pt x="34" y="30"/>
                  </a:lnTo>
                  <a:lnTo>
                    <a:pt x="34" y="32"/>
                  </a:lnTo>
                  <a:lnTo>
                    <a:pt x="33" y="35"/>
                  </a:lnTo>
                  <a:lnTo>
                    <a:pt x="31" y="38"/>
                  </a:lnTo>
                  <a:lnTo>
                    <a:pt x="30" y="43"/>
                  </a:lnTo>
                  <a:lnTo>
                    <a:pt x="29" y="47"/>
                  </a:lnTo>
                  <a:lnTo>
                    <a:pt x="27" y="53"/>
                  </a:lnTo>
                  <a:lnTo>
                    <a:pt x="23" y="57"/>
                  </a:lnTo>
                  <a:lnTo>
                    <a:pt x="21" y="61"/>
                  </a:lnTo>
                  <a:lnTo>
                    <a:pt x="18" y="67"/>
                  </a:lnTo>
                  <a:lnTo>
                    <a:pt x="16" y="71"/>
                  </a:lnTo>
                  <a:lnTo>
                    <a:pt x="14" y="76"/>
                  </a:lnTo>
                  <a:lnTo>
                    <a:pt x="13" y="81"/>
                  </a:lnTo>
                  <a:lnTo>
                    <a:pt x="12" y="86"/>
                  </a:lnTo>
                  <a:lnTo>
                    <a:pt x="7" y="80"/>
                  </a:lnTo>
                  <a:lnTo>
                    <a:pt x="5" y="81"/>
                  </a:lnTo>
                  <a:lnTo>
                    <a:pt x="2" y="67"/>
                  </a:lnTo>
                  <a:lnTo>
                    <a:pt x="7" y="72"/>
                  </a:lnTo>
                  <a:lnTo>
                    <a:pt x="7" y="71"/>
                  </a:lnTo>
                  <a:lnTo>
                    <a:pt x="7" y="70"/>
                  </a:lnTo>
                  <a:lnTo>
                    <a:pt x="8" y="69"/>
                  </a:lnTo>
                  <a:lnTo>
                    <a:pt x="8" y="68"/>
                  </a:lnTo>
                  <a:lnTo>
                    <a:pt x="8" y="67"/>
                  </a:lnTo>
                  <a:lnTo>
                    <a:pt x="9" y="66"/>
                  </a:lnTo>
                  <a:lnTo>
                    <a:pt x="9" y="64"/>
                  </a:lnTo>
                  <a:lnTo>
                    <a:pt x="9" y="63"/>
                  </a:lnTo>
                  <a:lnTo>
                    <a:pt x="8" y="62"/>
                  </a:lnTo>
                  <a:lnTo>
                    <a:pt x="7" y="61"/>
                  </a:lnTo>
                  <a:lnTo>
                    <a:pt x="8" y="61"/>
                  </a:lnTo>
                  <a:lnTo>
                    <a:pt x="9" y="60"/>
                  </a:lnTo>
                  <a:lnTo>
                    <a:pt x="9" y="59"/>
                  </a:lnTo>
                  <a:lnTo>
                    <a:pt x="11" y="58"/>
                  </a:lnTo>
                  <a:lnTo>
                    <a:pt x="12" y="56"/>
                  </a:lnTo>
                  <a:lnTo>
                    <a:pt x="13" y="55"/>
                  </a:lnTo>
                  <a:lnTo>
                    <a:pt x="13" y="53"/>
                  </a:lnTo>
                  <a:lnTo>
                    <a:pt x="14" y="51"/>
                  </a:lnTo>
                  <a:lnTo>
                    <a:pt x="14" y="47"/>
                  </a:lnTo>
                  <a:lnTo>
                    <a:pt x="13" y="45"/>
                  </a:lnTo>
                  <a:lnTo>
                    <a:pt x="15" y="46"/>
                  </a:lnTo>
                  <a:lnTo>
                    <a:pt x="16" y="44"/>
                  </a:lnTo>
                  <a:lnTo>
                    <a:pt x="16" y="43"/>
                  </a:lnTo>
                  <a:lnTo>
                    <a:pt x="17" y="41"/>
                  </a:lnTo>
                  <a:lnTo>
                    <a:pt x="18" y="40"/>
                  </a:lnTo>
                  <a:lnTo>
                    <a:pt x="19" y="38"/>
                  </a:lnTo>
                  <a:lnTo>
                    <a:pt x="20" y="37"/>
                  </a:lnTo>
                  <a:lnTo>
                    <a:pt x="21" y="34"/>
                  </a:lnTo>
                  <a:lnTo>
                    <a:pt x="22" y="32"/>
                  </a:lnTo>
                  <a:lnTo>
                    <a:pt x="22" y="30"/>
                  </a:lnTo>
                  <a:lnTo>
                    <a:pt x="23" y="28"/>
                  </a:lnTo>
                  <a:lnTo>
                    <a:pt x="22" y="27"/>
                  </a:lnTo>
                  <a:lnTo>
                    <a:pt x="20" y="27"/>
                  </a:lnTo>
                  <a:lnTo>
                    <a:pt x="19" y="27"/>
                  </a:lnTo>
                  <a:lnTo>
                    <a:pt x="17" y="27"/>
                  </a:lnTo>
                  <a:lnTo>
                    <a:pt x="16" y="27"/>
                  </a:lnTo>
                  <a:lnTo>
                    <a:pt x="14" y="28"/>
                  </a:lnTo>
                  <a:lnTo>
                    <a:pt x="13" y="29"/>
                  </a:lnTo>
                  <a:lnTo>
                    <a:pt x="12" y="29"/>
                  </a:lnTo>
                  <a:lnTo>
                    <a:pt x="11" y="30"/>
                  </a:lnTo>
                  <a:lnTo>
                    <a:pt x="9" y="30"/>
                  </a:lnTo>
                  <a:lnTo>
                    <a:pt x="9" y="28"/>
                  </a:lnTo>
                  <a:lnTo>
                    <a:pt x="2" y="28"/>
                  </a:lnTo>
                  <a:lnTo>
                    <a:pt x="0" y="25"/>
                  </a:lnTo>
                  <a:lnTo>
                    <a:pt x="0" y="21"/>
                  </a:lnTo>
                  <a:lnTo>
                    <a:pt x="1" y="18"/>
                  </a:lnTo>
                  <a:lnTo>
                    <a:pt x="3" y="16"/>
                  </a:lnTo>
                  <a:lnTo>
                    <a:pt x="7" y="15"/>
                  </a:lnTo>
                  <a:lnTo>
                    <a:pt x="11" y="13"/>
                  </a:lnTo>
                  <a:lnTo>
                    <a:pt x="15" y="12"/>
                  </a:lnTo>
                  <a:lnTo>
                    <a:pt x="19" y="11"/>
                  </a:lnTo>
                  <a:lnTo>
                    <a:pt x="22" y="9"/>
                  </a:lnTo>
                  <a:lnTo>
                    <a:pt x="26" y="8"/>
                  </a:lnTo>
                  <a:lnTo>
                    <a:pt x="38" y="5"/>
                  </a:lnTo>
                  <a:lnTo>
                    <a:pt x="38" y="6"/>
                  </a:lnTo>
                  <a:lnTo>
                    <a:pt x="38" y="8"/>
                  </a:lnTo>
                  <a:lnTo>
                    <a:pt x="38" y="9"/>
                  </a:lnTo>
                  <a:lnTo>
                    <a:pt x="38" y="10"/>
                  </a:lnTo>
                  <a:lnTo>
                    <a:pt x="38" y="11"/>
                  </a:lnTo>
                  <a:lnTo>
                    <a:pt x="38" y="12"/>
                  </a:lnTo>
                  <a:lnTo>
                    <a:pt x="38" y="13"/>
                  </a:lnTo>
                  <a:lnTo>
                    <a:pt x="38" y="14"/>
                  </a:lnTo>
                  <a:lnTo>
                    <a:pt x="40" y="15"/>
                  </a:lnTo>
                  <a:lnTo>
                    <a:pt x="40" y="16"/>
                  </a:lnTo>
                  <a:lnTo>
                    <a:pt x="41" y="15"/>
                  </a:lnTo>
                  <a:lnTo>
                    <a:pt x="42" y="14"/>
                  </a:lnTo>
                  <a:lnTo>
                    <a:pt x="42" y="13"/>
                  </a:lnTo>
                  <a:lnTo>
                    <a:pt x="42" y="12"/>
                  </a:lnTo>
                  <a:lnTo>
                    <a:pt x="42" y="11"/>
                  </a:lnTo>
                  <a:lnTo>
                    <a:pt x="42" y="10"/>
                  </a:lnTo>
                  <a:lnTo>
                    <a:pt x="42" y="9"/>
                  </a:lnTo>
                  <a:lnTo>
                    <a:pt x="42" y="8"/>
                  </a:lnTo>
                  <a:lnTo>
                    <a:pt x="42" y="6"/>
                  </a:lnTo>
                  <a:lnTo>
                    <a:pt x="42" y="5"/>
                  </a:lnTo>
                  <a:lnTo>
                    <a:pt x="52" y="8"/>
                  </a:lnTo>
                  <a:lnTo>
                    <a:pt x="52" y="9"/>
                  </a:lnTo>
                  <a:lnTo>
                    <a:pt x="55" y="8"/>
                  </a:lnTo>
                  <a:lnTo>
                    <a:pt x="57" y="8"/>
                  </a:lnTo>
                  <a:lnTo>
                    <a:pt x="59" y="8"/>
                  </a:lnTo>
                  <a:lnTo>
                    <a:pt x="61" y="9"/>
                  </a:lnTo>
                  <a:lnTo>
                    <a:pt x="62" y="10"/>
                  </a:lnTo>
                  <a:lnTo>
                    <a:pt x="64" y="12"/>
                  </a:lnTo>
                  <a:lnTo>
                    <a:pt x="66" y="14"/>
                  </a:lnTo>
                  <a:lnTo>
                    <a:pt x="67" y="15"/>
                  </a:lnTo>
                  <a:lnTo>
                    <a:pt x="70" y="17"/>
                  </a:lnTo>
                  <a:lnTo>
                    <a:pt x="71" y="19"/>
                  </a:lnTo>
                  <a:lnTo>
                    <a:pt x="76" y="16"/>
                  </a:lnTo>
                  <a:lnTo>
                    <a:pt x="75" y="14"/>
                  </a:lnTo>
                  <a:lnTo>
                    <a:pt x="75" y="13"/>
                  </a:lnTo>
                  <a:lnTo>
                    <a:pt x="76" y="13"/>
                  </a:lnTo>
                  <a:lnTo>
                    <a:pt x="77" y="12"/>
                  </a:lnTo>
                  <a:lnTo>
                    <a:pt x="78" y="11"/>
                  </a:lnTo>
                  <a:lnTo>
                    <a:pt x="79" y="10"/>
                  </a:lnTo>
                  <a:lnTo>
                    <a:pt x="80" y="9"/>
                  </a:lnTo>
                  <a:lnTo>
                    <a:pt x="81" y="8"/>
                  </a:lnTo>
                  <a:lnTo>
                    <a:pt x="83" y="8"/>
                  </a:lnTo>
                  <a:lnTo>
                    <a:pt x="84" y="6"/>
                  </a:lnTo>
                  <a:lnTo>
                    <a:pt x="85" y="8"/>
                  </a:lnTo>
                  <a:lnTo>
                    <a:pt x="85" y="8"/>
                  </a:lnTo>
                  <a:lnTo>
                    <a:pt x="85" y="8"/>
                  </a:lnTo>
                  <a:lnTo>
                    <a:pt x="85" y="9"/>
                  </a:lnTo>
                  <a:lnTo>
                    <a:pt x="85" y="9"/>
                  </a:lnTo>
                  <a:lnTo>
                    <a:pt x="86" y="9"/>
                  </a:lnTo>
                  <a:lnTo>
                    <a:pt x="86" y="10"/>
                  </a:lnTo>
                  <a:lnTo>
                    <a:pt x="86" y="10"/>
                  </a:lnTo>
                  <a:lnTo>
                    <a:pt x="86" y="10"/>
                  </a:lnTo>
                  <a:lnTo>
                    <a:pt x="87" y="10"/>
                  </a:lnTo>
                  <a:lnTo>
                    <a:pt x="87" y="10"/>
                  </a:lnTo>
                  <a:lnTo>
                    <a:pt x="88" y="10"/>
                  </a:lnTo>
                  <a:lnTo>
                    <a:pt x="88" y="9"/>
                  </a:lnTo>
                  <a:lnTo>
                    <a:pt x="89" y="8"/>
                  </a:lnTo>
                  <a:lnTo>
                    <a:pt x="89" y="6"/>
                  </a:lnTo>
                  <a:lnTo>
                    <a:pt x="90" y="5"/>
                  </a:lnTo>
                  <a:lnTo>
                    <a:pt x="90" y="4"/>
                  </a:lnTo>
                  <a:lnTo>
                    <a:pt x="90" y="3"/>
                  </a:lnTo>
                  <a:lnTo>
                    <a:pt x="90" y="3"/>
                  </a:lnTo>
                  <a:lnTo>
                    <a:pt x="90" y="2"/>
                  </a:lnTo>
                  <a:lnTo>
                    <a:pt x="89" y="1"/>
                  </a:lnTo>
                  <a:lnTo>
                    <a:pt x="90" y="0"/>
                  </a:lnTo>
                  <a:lnTo>
                    <a:pt x="91" y="1"/>
                  </a:lnTo>
                  <a:lnTo>
                    <a:pt x="92" y="3"/>
                  </a:lnTo>
                  <a:lnTo>
                    <a:pt x="94" y="4"/>
                  </a:lnTo>
                  <a:lnTo>
                    <a:pt x="95" y="5"/>
                  </a:lnTo>
                  <a:lnTo>
                    <a:pt x="97" y="6"/>
                  </a:lnTo>
                  <a:lnTo>
                    <a:pt x="98" y="8"/>
                  </a:lnTo>
                  <a:lnTo>
                    <a:pt x="99" y="9"/>
                  </a:lnTo>
                  <a:lnTo>
                    <a:pt x="100" y="11"/>
                  </a:lnTo>
                  <a:lnTo>
                    <a:pt x="100" y="12"/>
                  </a:lnTo>
                  <a:lnTo>
                    <a:pt x="100" y="14"/>
                  </a:lnTo>
                  <a:lnTo>
                    <a:pt x="100" y="14"/>
                  </a:lnTo>
                  <a:lnTo>
                    <a:pt x="99" y="14"/>
                  </a:lnTo>
                  <a:close/>
                </a:path>
              </a:pathLst>
            </a:custGeom>
            <a:solidFill>
              <a:srgbClr val="000000"/>
            </a:solidFill>
            <a:ln w="9525">
              <a:noFill/>
              <a:round/>
              <a:headEnd/>
              <a:tailEnd/>
            </a:ln>
          </p:spPr>
          <p:txBody>
            <a:bodyPr/>
            <a:lstStyle/>
            <a:p>
              <a:endParaRPr lang="en-US"/>
            </a:p>
          </p:txBody>
        </p:sp>
        <p:sp>
          <p:nvSpPr>
            <p:cNvPr id="477295" name="Freeform 111"/>
            <p:cNvSpPr>
              <a:spLocks/>
            </p:cNvSpPr>
            <p:nvPr/>
          </p:nvSpPr>
          <p:spPr bwMode="auto">
            <a:xfrm>
              <a:off x="2099" y="2871"/>
              <a:ext cx="7" cy="18"/>
            </a:xfrm>
            <a:custGeom>
              <a:avLst/>
              <a:gdLst/>
              <a:ahLst/>
              <a:cxnLst>
                <a:cxn ang="0">
                  <a:pos x="5" y="0"/>
                </a:cxn>
                <a:cxn ang="0">
                  <a:pos x="7" y="2"/>
                </a:cxn>
                <a:cxn ang="0">
                  <a:pos x="7" y="4"/>
                </a:cxn>
                <a:cxn ang="0">
                  <a:pos x="7" y="5"/>
                </a:cxn>
                <a:cxn ang="0">
                  <a:pos x="6" y="6"/>
                </a:cxn>
                <a:cxn ang="0">
                  <a:pos x="4" y="8"/>
                </a:cxn>
                <a:cxn ang="0">
                  <a:pos x="2" y="9"/>
                </a:cxn>
                <a:cxn ang="0">
                  <a:pos x="1" y="11"/>
                </a:cxn>
                <a:cxn ang="0">
                  <a:pos x="0" y="14"/>
                </a:cxn>
                <a:cxn ang="0">
                  <a:pos x="0" y="16"/>
                </a:cxn>
                <a:cxn ang="0">
                  <a:pos x="1" y="18"/>
                </a:cxn>
                <a:cxn ang="0">
                  <a:pos x="1" y="16"/>
                </a:cxn>
                <a:cxn ang="0">
                  <a:pos x="1" y="14"/>
                </a:cxn>
                <a:cxn ang="0">
                  <a:pos x="1" y="11"/>
                </a:cxn>
                <a:cxn ang="0">
                  <a:pos x="0" y="9"/>
                </a:cxn>
                <a:cxn ang="0">
                  <a:pos x="0" y="7"/>
                </a:cxn>
                <a:cxn ang="0">
                  <a:pos x="0" y="5"/>
                </a:cxn>
                <a:cxn ang="0">
                  <a:pos x="0" y="3"/>
                </a:cxn>
                <a:cxn ang="0">
                  <a:pos x="1" y="2"/>
                </a:cxn>
                <a:cxn ang="0">
                  <a:pos x="4" y="1"/>
                </a:cxn>
                <a:cxn ang="0">
                  <a:pos x="6" y="0"/>
                </a:cxn>
                <a:cxn ang="0">
                  <a:pos x="5" y="0"/>
                </a:cxn>
                <a:cxn ang="0">
                  <a:pos x="5" y="0"/>
                </a:cxn>
              </a:cxnLst>
              <a:rect l="0" t="0" r="r" b="b"/>
              <a:pathLst>
                <a:path w="7" h="18">
                  <a:moveTo>
                    <a:pt x="5" y="0"/>
                  </a:moveTo>
                  <a:lnTo>
                    <a:pt x="7" y="2"/>
                  </a:lnTo>
                  <a:lnTo>
                    <a:pt x="7" y="4"/>
                  </a:lnTo>
                  <a:lnTo>
                    <a:pt x="7" y="5"/>
                  </a:lnTo>
                  <a:lnTo>
                    <a:pt x="6" y="6"/>
                  </a:lnTo>
                  <a:lnTo>
                    <a:pt x="4" y="8"/>
                  </a:lnTo>
                  <a:lnTo>
                    <a:pt x="2" y="9"/>
                  </a:lnTo>
                  <a:lnTo>
                    <a:pt x="1" y="11"/>
                  </a:lnTo>
                  <a:lnTo>
                    <a:pt x="0" y="14"/>
                  </a:lnTo>
                  <a:lnTo>
                    <a:pt x="0" y="16"/>
                  </a:lnTo>
                  <a:lnTo>
                    <a:pt x="1" y="18"/>
                  </a:lnTo>
                  <a:lnTo>
                    <a:pt x="1" y="16"/>
                  </a:lnTo>
                  <a:lnTo>
                    <a:pt x="1" y="14"/>
                  </a:lnTo>
                  <a:lnTo>
                    <a:pt x="1" y="11"/>
                  </a:lnTo>
                  <a:lnTo>
                    <a:pt x="0" y="9"/>
                  </a:lnTo>
                  <a:lnTo>
                    <a:pt x="0" y="7"/>
                  </a:lnTo>
                  <a:lnTo>
                    <a:pt x="0" y="5"/>
                  </a:lnTo>
                  <a:lnTo>
                    <a:pt x="0" y="3"/>
                  </a:lnTo>
                  <a:lnTo>
                    <a:pt x="1" y="2"/>
                  </a:lnTo>
                  <a:lnTo>
                    <a:pt x="4" y="1"/>
                  </a:lnTo>
                  <a:lnTo>
                    <a:pt x="6" y="0"/>
                  </a:lnTo>
                  <a:lnTo>
                    <a:pt x="5" y="0"/>
                  </a:lnTo>
                  <a:lnTo>
                    <a:pt x="5" y="0"/>
                  </a:lnTo>
                  <a:close/>
                </a:path>
              </a:pathLst>
            </a:custGeom>
            <a:solidFill>
              <a:srgbClr val="FFFFFF"/>
            </a:solidFill>
            <a:ln w="9525">
              <a:noFill/>
              <a:round/>
              <a:headEnd/>
              <a:tailEnd/>
            </a:ln>
          </p:spPr>
          <p:txBody>
            <a:bodyPr/>
            <a:lstStyle/>
            <a:p>
              <a:endParaRPr lang="en-US"/>
            </a:p>
          </p:txBody>
        </p:sp>
        <p:sp>
          <p:nvSpPr>
            <p:cNvPr id="477296" name="Freeform 112"/>
            <p:cNvSpPr>
              <a:spLocks/>
            </p:cNvSpPr>
            <p:nvPr/>
          </p:nvSpPr>
          <p:spPr bwMode="auto">
            <a:xfrm>
              <a:off x="2109" y="2874"/>
              <a:ext cx="1" cy="6"/>
            </a:xfrm>
            <a:custGeom>
              <a:avLst/>
              <a:gdLst/>
              <a:ahLst/>
              <a:cxnLst>
                <a:cxn ang="0">
                  <a:pos x="1" y="4"/>
                </a:cxn>
                <a:cxn ang="0">
                  <a:pos x="1" y="5"/>
                </a:cxn>
                <a:cxn ang="0">
                  <a:pos x="1" y="6"/>
                </a:cxn>
                <a:cxn ang="0">
                  <a:pos x="1" y="5"/>
                </a:cxn>
                <a:cxn ang="0">
                  <a:pos x="0" y="5"/>
                </a:cxn>
                <a:cxn ang="0">
                  <a:pos x="0" y="4"/>
                </a:cxn>
                <a:cxn ang="0">
                  <a:pos x="0" y="3"/>
                </a:cxn>
                <a:cxn ang="0">
                  <a:pos x="0" y="3"/>
                </a:cxn>
                <a:cxn ang="0">
                  <a:pos x="0" y="1"/>
                </a:cxn>
                <a:cxn ang="0">
                  <a:pos x="0" y="0"/>
                </a:cxn>
                <a:cxn ang="0">
                  <a:pos x="0" y="0"/>
                </a:cxn>
                <a:cxn ang="0">
                  <a:pos x="1" y="0"/>
                </a:cxn>
                <a:cxn ang="0">
                  <a:pos x="1" y="4"/>
                </a:cxn>
                <a:cxn ang="0">
                  <a:pos x="1" y="4"/>
                </a:cxn>
              </a:cxnLst>
              <a:rect l="0" t="0" r="r" b="b"/>
              <a:pathLst>
                <a:path w="1" h="6">
                  <a:moveTo>
                    <a:pt x="1" y="4"/>
                  </a:moveTo>
                  <a:lnTo>
                    <a:pt x="1" y="5"/>
                  </a:lnTo>
                  <a:lnTo>
                    <a:pt x="1" y="6"/>
                  </a:lnTo>
                  <a:lnTo>
                    <a:pt x="1" y="5"/>
                  </a:lnTo>
                  <a:lnTo>
                    <a:pt x="0" y="5"/>
                  </a:lnTo>
                  <a:lnTo>
                    <a:pt x="0" y="4"/>
                  </a:lnTo>
                  <a:lnTo>
                    <a:pt x="0" y="3"/>
                  </a:lnTo>
                  <a:lnTo>
                    <a:pt x="0" y="3"/>
                  </a:lnTo>
                  <a:lnTo>
                    <a:pt x="0" y="1"/>
                  </a:lnTo>
                  <a:lnTo>
                    <a:pt x="0" y="0"/>
                  </a:lnTo>
                  <a:lnTo>
                    <a:pt x="0" y="0"/>
                  </a:lnTo>
                  <a:lnTo>
                    <a:pt x="1" y="0"/>
                  </a:lnTo>
                  <a:lnTo>
                    <a:pt x="1" y="4"/>
                  </a:lnTo>
                  <a:lnTo>
                    <a:pt x="1" y="4"/>
                  </a:lnTo>
                  <a:close/>
                </a:path>
              </a:pathLst>
            </a:custGeom>
            <a:solidFill>
              <a:srgbClr val="FFFFFF"/>
            </a:solidFill>
            <a:ln w="9525">
              <a:noFill/>
              <a:round/>
              <a:headEnd/>
              <a:tailEnd/>
            </a:ln>
          </p:spPr>
          <p:txBody>
            <a:bodyPr/>
            <a:lstStyle/>
            <a:p>
              <a:endParaRPr lang="en-US"/>
            </a:p>
          </p:txBody>
        </p:sp>
        <p:sp>
          <p:nvSpPr>
            <p:cNvPr id="477297" name="Freeform 113"/>
            <p:cNvSpPr>
              <a:spLocks/>
            </p:cNvSpPr>
            <p:nvPr/>
          </p:nvSpPr>
          <p:spPr bwMode="auto">
            <a:xfrm>
              <a:off x="2033" y="2875"/>
              <a:ext cx="10" cy="7"/>
            </a:xfrm>
            <a:custGeom>
              <a:avLst/>
              <a:gdLst/>
              <a:ahLst/>
              <a:cxnLst>
                <a:cxn ang="0">
                  <a:pos x="1" y="4"/>
                </a:cxn>
                <a:cxn ang="0">
                  <a:pos x="3" y="5"/>
                </a:cxn>
                <a:cxn ang="0">
                  <a:pos x="4" y="4"/>
                </a:cxn>
                <a:cxn ang="0">
                  <a:pos x="5" y="4"/>
                </a:cxn>
                <a:cxn ang="0">
                  <a:pos x="5" y="4"/>
                </a:cxn>
                <a:cxn ang="0">
                  <a:pos x="6" y="3"/>
                </a:cxn>
                <a:cxn ang="0">
                  <a:pos x="7" y="2"/>
                </a:cxn>
                <a:cxn ang="0">
                  <a:pos x="8" y="2"/>
                </a:cxn>
                <a:cxn ang="0">
                  <a:pos x="8" y="1"/>
                </a:cxn>
                <a:cxn ang="0">
                  <a:pos x="9" y="0"/>
                </a:cxn>
                <a:cxn ang="0">
                  <a:pos x="10" y="0"/>
                </a:cxn>
                <a:cxn ang="0">
                  <a:pos x="7" y="7"/>
                </a:cxn>
                <a:cxn ang="0">
                  <a:pos x="7" y="6"/>
                </a:cxn>
                <a:cxn ang="0">
                  <a:pos x="6" y="6"/>
                </a:cxn>
                <a:cxn ang="0">
                  <a:pos x="4" y="5"/>
                </a:cxn>
                <a:cxn ang="0">
                  <a:pos x="3" y="5"/>
                </a:cxn>
                <a:cxn ang="0">
                  <a:pos x="2" y="4"/>
                </a:cxn>
                <a:cxn ang="0">
                  <a:pos x="1" y="4"/>
                </a:cxn>
                <a:cxn ang="0">
                  <a:pos x="0" y="3"/>
                </a:cxn>
                <a:cxn ang="0">
                  <a:pos x="0" y="3"/>
                </a:cxn>
                <a:cxn ang="0">
                  <a:pos x="0" y="1"/>
                </a:cxn>
                <a:cxn ang="0">
                  <a:pos x="0" y="0"/>
                </a:cxn>
                <a:cxn ang="0">
                  <a:pos x="0" y="1"/>
                </a:cxn>
                <a:cxn ang="0">
                  <a:pos x="0" y="1"/>
                </a:cxn>
                <a:cxn ang="0">
                  <a:pos x="0" y="2"/>
                </a:cxn>
                <a:cxn ang="0">
                  <a:pos x="0" y="2"/>
                </a:cxn>
                <a:cxn ang="0">
                  <a:pos x="0" y="3"/>
                </a:cxn>
                <a:cxn ang="0">
                  <a:pos x="0" y="3"/>
                </a:cxn>
                <a:cxn ang="0">
                  <a:pos x="0" y="4"/>
                </a:cxn>
                <a:cxn ang="0">
                  <a:pos x="1" y="4"/>
                </a:cxn>
                <a:cxn ang="0">
                  <a:pos x="1" y="5"/>
                </a:cxn>
                <a:cxn ang="0">
                  <a:pos x="2" y="5"/>
                </a:cxn>
                <a:cxn ang="0">
                  <a:pos x="2" y="5"/>
                </a:cxn>
                <a:cxn ang="0">
                  <a:pos x="1" y="4"/>
                </a:cxn>
              </a:cxnLst>
              <a:rect l="0" t="0" r="r" b="b"/>
              <a:pathLst>
                <a:path w="10" h="7">
                  <a:moveTo>
                    <a:pt x="1" y="4"/>
                  </a:moveTo>
                  <a:lnTo>
                    <a:pt x="3" y="5"/>
                  </a:lnTo>
                  <a:lnTo>
                    <a:pt x="4" y="4"/>
                  </a:lnTo>
                  <a:lnTo>
                    <a:pt x="5" y="4"/>
                  </a:lnTo>
                  <a:lnTo>
                    <a:pt x="5" y="4"/>
                  </a:lnTo>
                  <a:lnTo>
                    <a:pt x="6" y="3"/>
                  </a:lnTo>
                  <a:lnTo>
                    <a:pt x="7" y="2"/>
                  </a:lnTo>
                  <a:lnTo>
                    <a:pt x="8" y="2"/>
                  </a:lnTo>
                  <a:lnTo>
                    <a:pt x="8" y="1"/>
                  </a:lnTo>
                  <a:lnTo>
                    <a:pt x="9" y="0"/>
                  </a:lnTo>
                  <a:lnTo>
                    <a:pt x="10" y="0"/>
                  </a:lnTo>
                  <a:lnTo>
                    <a:pt x="7" y="7"/>
                  </a:lnTo>
                  <a:lnTo>
                    <a:pt x="7" y="6"/>
                  </a:lnTo>
                  <a:lnTo>
                    <a:pt x="6" y="6"/>
                  </a:lnTo>
                  <a:lnTo>
                    <a:pt x="4" y="5"/>
                  </a:lnTo>
                  <a:lnTo>
                    <a:pt x="3" y="5"/>
                  </a:lnTo>
                  <a:lnTo>
                    <a:pt x="2" y="4"/>
                  </a:lnTo>
                  <a:lnTo>
                    <a:pt x="1" y="4"/>
                  </a:lnTo>
                  <a:lnTo>
                    <a:pt x="0" y="3"/>
                  </a:lnTo>
                  <a:lnTo>
                    <a:pt x="0" y="3"/>
                  </a:lnTo>
                  <a:lnTo>
                    <a:pt x="0" y="1"/>
                  </a:lnTo>
                  <a:lnTo>
                    <a:pt x="0" y="0"/>
                  </a:lnTo>
                  <a:lnTo>
                    <a:pt x="0" y="1"/>
                  </a:lnTo>
                  <a:lnTo>
                    <a:pt x="0" y="1"/>
                  </a:lnTo>
                  <a:lnTo>
                    <a:pt x="0" y="2"/>
                  </a:lnTo>
                  <a:lnTo>
                    <a:pt x="0" y="2"/>
                  </a:lnTo>
                  <a:lnTo>
                    <a:pt x="0" y="3"/>
                  </a:lnTo>
                  <a:lnTo>
                    <a:pt x="0" y="3"/>
                  </a:lnTo>
                  <a:lnTo>
                    <a:pt x="0" y="4"/>
                  </a:lnTo>
                  <a:lnTo>
                    <a:pt x="1" y="4"/>
                  </a:lnTo>
                  <a:lnTo>
                    <a:pt x="1" y="5"/>
                  </a:lnTo>
                  <a:lnTo>
                    <a:pt x="2" y="5"/>
                  </a:lnTo>
                  <a:lnTo>
                    <a:pt x="2" y="5"/>
                  </a:lnTo>
                  <a:lnTo>
                    <a:pt x="1" y="4"/>
                  </a:lnTo>
                  <a:close/>
                </a:path>
              </a:pathLst>
            </a:custGeom>
            <a:solidFill>
              <a:srgbClr val="FFFFFF"/>
            </a:solidFill>
            <a:ln w="9525">
              <a:noFill/>
              <a:round/>
              <a:headEnd/>
              <a:tailEnd/>
            </a:ln>
          </p:spPr>
          <p:txBody>
            <a:bodyPr/>
            <a:lstStyle/>
            <a:p>
              <a:endParaRPr lang="en-US"/>
            </a:p>
          </p:txBody>
        </p:sp>
        <p:sp>
          <p:nvSpPr>
            <p:cNvPr id="477298" name="Freeform 114"/>
            <p:cNvSpPr>
              <a:spLocks/>
            </p:cNvSpPr>
            <p:nvPr/>
          </p:nvSpPr>
          <p:spPr bwMode="auto">
            <a:xfrm>
              <a:off x="2025" y="2879"/>
              <a:ext cx="8" cy="9"/>
            </a:xfrm>
            <a:custGeom>
              <a:avLst/>
              <a:gdLst/>
              <a:ahLst/>
              <a:cxnLst>
                <a:cxn ang="0">
                  <a:pos x="0" y="0"/>
                </a:cxn>
                <a:cxn ang="0">
                  <a:pos x="2" y="0"/>
                </a:cxn>
                <a:cxn ang="0">
                  <a:pos x="8" y="8"/>
                </a:cxn>
                <a:cxn ang="0">
                  <a:pos x="7" y="9"/>
                </a:cxn>
                <a:cxn ang="0">
                  <a:pos x="0" y="1"/>
                </a:cxn>
                <a:cxn ang="0">
                  <a:pos x="0" y="1"/>
                </a:cxn>
                <a:cxn ang="0">
                  <a:pos x="0" y="0"/>
                </a:cxn>
              </a:cxnLst>
              <a:rect l="0" t="0" r="r" b="b"/>
              <a:pathLst>
                <a:path w="8" h="9">
                  <a:moveTo>
                    <a:pt x="0" y="0"/>
                  </a:moveTo>
                  <a:lnTo>
                    <a:pt x="2" y="0"/>
                  </a:lnTo>
                  <a:lnTo>
                    <a:pt x="8" y="8"/>
                  </a:lnTo>
                  <a:lnTo>
                    <a:pt x="7" y="9"/>
                  </a:lnTo>
                  <a:lnTo>
                    <a:pt x="0" y="1"/>
                  </a:lnTo>
                  <a:lnTo>
                    <a:pt x="0" y="1"/>
                  </a:lnTo>
                  <a:lnTo>
                    <a:pt x="0" y="0"/>
                  </a:lnTo>
                  <a:close/>
                </a:path>
              </a:pathLst>
            </a:custGeom>
            <a:solidFill>
              <a:srgbClr val="FFFFFF"/>
            </a:solidFill>
            <a:ln w="9525">
              <a:noFill/>
              <a:round/>
              <a:headEnd/>
              <a:tailEnd/>
            </a:ln>
          </p:spPr>
          <p:txBody>
            <a:bodyPr/>
            <a:lstStyle/>
            <a:p>
              <a:endParaRPr lang="en-US"/>
            </a:p>
          </p:txBody>
        </p:sp>
        <p:sp>
          <p:nvSpPr>
            <p:cNvPr id="477299" name="Freeform 115"/>
            <p:cNvSpPr>
              <a:spLocks/>
            </p:cNvSpPr>
            <p:nvPr/>
          </p:nvSpPr>
          <p:spPr bwMode="auto">
            <a:xfrm>
              <a:off x="2089" y="2882"/>
              <a:ext cx="4" cy="7"/>
            </a:xfrm>
            <a:custGeom>
              <a:avLst/>
              <a:gdLst/>
              <a:ahLst/>
              <a:cxnLst>
                <a:cxn ang="0">
                  <a:pos x="0" y="7"/>
                </a:cxn>
                <a:cxn ang="0">
                  <a:pos x="0" y="0"/>
                </a:cxn>
                <a:cxn ang="0">
                  <a:pos x="4" y="0"/>
                </a:cxn>
                <a:cxn ang="0">
                  <a:pos x="0" y="7"/>
                </a:cxn>
                <a:cxn ang="0">
                  <a:pos x="0" y="7"/>
                </a:cxn>
              </a:cxnLst>
              <a:rect l="0" t="0" r="r" b="b"/>
              <a:pathLst>
                <a:path w="4" h="7">
                  <a:moveTo>
                    <a:pt x="0" y="7"/>
                  </a:moveTo>
                  <a:lnTo>
                    <a:pt x="0" y="0"/>
                  </a:lnTo>
                  <a:lnTo>
                    <a:pt x="4" y="0"/>
                  </a:lnTo>
                  <a:lnTo>
                    <a:pt x="0" y="7"/>
                  </a:lnTo>
                  <a:lnTo>
                    <a:pt x="0" y="7"/>
                  </a:lnTo>
                  <a:close/>
                </a:path>
              </a:pathLst>
            </a:custGeom>
            <a:solidFill>
              <a:srgbClr val="FFFFFF"/>
            </a:solidFill>
            <a:ln w="9525">
              <a:noFill/>
              <a:round/>
              <a:headEnd/>
              <a:tailEnd/>
            </a:ln>
          </p:spPr>
          <p:txBody>
            <a:bodyPr/>
            <a:lstStyle/>
            <a:p>
              <a:endParaRPr lang="en-US"/>
            </a:p>
          </p:txBody>
        </p:sp>
        <p:sp>
          <p:nvSpPr>
            <p:cNvPr id="477300" name="Freeform 116"/>
            <p:cNvSpPr>
              <a:spLocks/>
            </p:cNvSpPr>
            <p:nvPr/>
          </p:nvSpPr>
          <p:spPr bwMode="auto">
            <a:xfrm>
              <a:off x="1841" y="2884"/>
              <a:ext cx="107" cy="28"/>
            </a:xfrm>
            <a:custGeom>
              <a:avLst/>
              <a:gdLst/>
              <a:ahLst/>
              <a:cxnLst>
                <a:cxn ang="0">
                  <a:pos x="101" y="18"/>
                </a:cxn>
                <a:cxn ang="0">
                  <a:pos x="101" y="18"/>
                </a:cxn>
                <a:cxn ang="0">
                  <a:pos x="100" y="18"/>
                </a:cxn>
                <a:cxn ang="0">
                  <a:pos x="99" y="19"/>
                </a:cxn>
                <a:cxn ang="0">
                  <a:pos x="99" y="19"/>
                </a:cxn>
                <a:cxn ang="0">
                  <a:pos x="98" y="20"/>
                </a:cxn>
                <a:cxn ang="0">
                  <a:pos x="98" y="22"/>
                </a:cxn>
                <a:cxn ang="0">
                  <a:pos x="98" y="23"/>
                </a:cxn>
                <a:cxn ang="0">
                  <a:pos x="99" y="24"/>
                </a:cxn>
                <a:cxn ang="0">
                  <a:pos x="100" y="25"/>
                </a:cxn>
                <a:cxn ang="0">
                  <a:pos x="101" y="25"/>
                </a:cxn>
                <a:cxn ang="0">
                  <a:pos x="107" y="28"/>
                </a:cxn>
                <a:cxn ang="0">
                  <a:pos x="102" y="28"/>
                </a:cxn>
                <a:cxn ang="0">
                  <a:pos x="97" y="26"/>
                </a:cxn>
                <a:cxn ang="0">
                  <a:pos x="91" y="24"/>
                </a:cxn>
                <a:cxn ang="0">
                  <a:pos x="85" y="21"/>
                </a:cxn>
                <a:cxn ang="0">
                  <a:pos x="80" y="17"/>
                </a:cxn>
                <a:cxn ang="0">
                  <a:pos x="69" y="12"/>
                </a:cxn>
                <a:cxn ang="0">
                  <a:pos x="57" y="8"/>
                </a:cxn>
                <a:cxn ang="0">
                  <a:pos x="45" y="4"/>
                </a:cxn>
                <a:cxn ang="0">
                  <a:pos x="35" y="4"/>
                </a:cxn>
                <a:cxn ang="0">
                  <a:pos x="24" y="7"/>
                </a:cxn>
                <a:cxn ang="0">
                  <a:pos x="21" y="9"/>
                </a:cxn>
                <a:cxn ang="0">
                  <a:pos x="15" y="16"/>
                </a:cxn>
                <a:cxn ang="0">
                  <a:pos x="9" y="22"/>
                </a:cxn>
                <a:cxn ang="0">
                  <a:pos x="5" y="26"/>
                </a:cxn>
                <a:cxn ang="0">
                  <a:pos x="0" y="23"/>
                </a:cxn>
                <a:cxn ang="0">
                  <a:pos x="5" y="18"/>
                </a:cxn>
                <a:cxn ang="0">
                  <a:pos x="9" y="11"/>
                </a:cxn>
                <a:cxn ang="0">
                  <a:pos x="14" y="6"/>
                </a:cxn>
                <a:cxn ang="0">
                  <a:pos x="21" y="2"/>
                </a:cxn>
                <a:cxn ang="0">
                  <a:pos x="28" y="0"/>
                </a:cxn>
                <a:cxn ang="0">
                  <a:pos x="42" y="2"/>
                </a:cxn>
                <a:cxn ang="0">
                  <a:pos x="55" y="5"/>
                </a:cxn>
                <a:cxn ang="0">
                  <a:pos x="68" y="9"/>
                </a:cxn>
                <a:cxn ang="0">
                  <a:pos x="81" y="14"/>
                </a:cxn>
                <a:cxn ang="0">
                  <a:pos x="93" y="20"/>
                </a:cxn>
                <a:cxn ang="0">
                  <a:pos x="92" y="20"/>
                </a:cxn>
              </a:cxnLst>
              <a:rect l="0" t="0" r="r" b="b"/>
              <a:pathLst>
                <a:path w="107" h="28">
                  <a:moveTo>
                    <a:pt x="92" y="20"/>
                  </a:moveTo>
                  <a:lnTo>
                    <a:pt x="101" y="18"/>
                  </a:lnTo>
                  <a:lnTo>
                    <a:pt x="101" y="18"/>
                  </a:lnTo>
                  <a:lnTo>
                    <a:pt x="101" y="18"/>
                  </a:lnTo>
                  <a:lnTo>
                    <a:pt x="100" y="18"/>
                  </a:lnTo>
                  <a:lnTo>
                    <a:pt x="100" y="18"/>
                  </a:lnTo>
                  <a:lnTo>
                    <a:pt x="100" y="18"/>
                  </a:lnTo>
                  <a:lnTo>
                    <a:pt x="99" y="19"/>
                  </a:lnTo>
                  <a:lnTo>
                    <a:pt x="99" y="19"/>
                  </a:lnTo>
                  <a:lnTo>
                    <a:pt x="99" y="19"/>
                  </a:lnTo>
                  <a:lnTo>
                    <a:pt x="98" y="20"/>
                  </a:lnTo>
                  <a:lnTo>
                    <a:pt x="98" y="20"/>
                  </a:lnTo>
                  <a:lnTo>
                    <a:pt x="98" y="21"/>
                  </a:lnTo>
                  <a:lnTo>
                    <a:pt x="98" y="22"/>
                  </a:lnTo>
                  <a:lnTo>
                    <a:pt x="98" y="22"/>
                  </a:lnTo>
                  <a:lnTo>
                    <a:pt x="98" y="23"/>
                  </a:lnTo>
                  <a:lnTo>
                    <a:pt x="98" y="24"/>
                  </a:lnTo>
                  <a:lnTo>
                    <a:pt x="99" y="24"/>
                  </a:lnTo>
                  <a:lnTo>
                    <a:pt x="99" y="25"/>
                  </a:lnTo>
                  <a:lnTo>
                    <a:pt x="100" y="25"/>
                  </a:lnTo>
                  <a:lnTo>
                    <a:pt x="101" y="25"/>
                  </a:lnTo>
                  <a:lnTo>
                    <a:pt x="101" y="25"/>
                  </a:lnTo>
                  <a:lnTo>
                    <a:pt x="107" y="25"/>
                  </a:lnTo>
                  <a:lnTo>
                    <a:pt x="107" y="28"/>
                  </a:lnTo>
                  <a:lnTo>
                    <a:pt x="105" y="28"/>
                  </a:lnTo>
                  <a:lnTo>
                    <a:pt x="102" y="28"/>
                  </a:lnTo>
                  <a:lnTo>
                    <a:pt x="100" y="28"/>
                  </a:lnTo>
                  <a:lnTo>
                    <a:pt x="97" y="26"/>
                  </a:lnTo>
                  <a:lnTo>
                    <a:pt x="94" y="25"/>
                  </a:lnTo>
                  <a:lnTo>
                    <a:pt x="91" y="24"/>
                  </a:lnTo>
                  <a:lnTo>
                    <a:pt x="87" y="23"/>
                  </a:lnTo>
                  <a:lnTo>
                    <a:pt x="85" y="21"/>
                  </a:lnTo>
                  <a:lnTo>
                    <a:pt x="82" y="19"/>
                  </a:lnTo>
                  <a:lnTo>
                    <a:pt x="80" y="17"/>
                  </a:lnTo>
                  <a:lnTo>
                    <a:pt x="74" y="15"/>
                  </a:lnTo>
                  <a:lnTo>
                    <a:pt x="69" y="12"/>
                  </a:lnTo>
                  <a:lnTo>
                    <a:pt x="63" y="10"/>
                  </a:lnTo>
                  <a:lnTo>
                    <a:pt x="57" y="8"/>
                  </a:lnTo>
                  <a:lnTo>
                    <a:pt x="51" y="6"/>
                  </a:lnTo>
                  <a:lnTo>
                    <a:pt x="45" y="4"/>
                  </a:lnTo>
                  <a:lnTo>
                    <a:pt x="40" y="4"/>
                  </a:lnTo>
                  <a:lnTo>
                    <a:pt x="35" y="4"/>
                  </a:lnTo>
                  <a:lnTo>
                    <a:pt x="29" y="5"/>
                  </a:lnTo>
                  <a:lnTo>
                    <a:pt x="24" y="7"/>
                  </a:lnTo>
                  <a:lnTo>
                    <a:pt x="23" y="7"/>
                  </a:lnTo>
                  <a:lnTo>
                    <a:pt x="21" y="9"/>
                  </a:lnTo>
                  <a:lnTo>
                    <a:pt x="17" y="11"/>
                  </a:lnTo>
                  <a:lnTo>
                    <a:pt x="15" y="16"/>
                  </a:lnTo>
                  <a:lnTo>
                    <a:pt x="12" y="19"/>
                  </a:lnTo>
                  <a:lnTo>
                    <a:pt x="9" y="22"/>
                  </a:lnTo>
                  <a:lnTo>
                    <a:pt x="7" y="24"/>
                  </a:lnTo>
                  <a:lnTo>
                    <a:pt x="5" y="26"/>
                  </a:lnTo>
                  <a:lnTo>
                    <a:pt x="2" y="25"/>
                  </a:lnTo>
                  <a:lnTo>
                    <a:pt x="0" y="23"/>
                  </a:lnTo>
                  <a:lnTo>
                    <a:pt x="2" y="20"/>
                  </a:lnTo>
                  <a:lnTo>
                    <a:pt x="5" y="18"/>
                  </a:lnTo>
                  <a:lnTo>
                    <a:pt x="7" y="15"/>
                  </a:lnTo>
                  <a:lnTo>
                    <a:pt x="9" y="11"/>
                  </a:lnTo>
                  <a:lnTo>
                    <a:pt x="11" y="9"/>
                  </a:lnTo>
                  <a:lnTo>
                    <a:pt x="14" y="6"/>
                  </a:lnTo>
                  <a:lnTo>
                    <a:pt x="17" y="4"/>
                  </a:lnTo>
                  <a:lnTo>
                    <a:pt x="21" y="2"/>
                  </a:lnTo>
                  <a:lnTo>
                    <a:pt x="24" y="1"/>
                  </a:lnTo>
                  <a:lnTo>
                    <a:pt x="28" y="0"/>
                  </a:lnTo>
                  <a:lnTo>
                    <a:pt x="35" y="1"/>
                  </a:lnTo>
                  <a:lnTo>
                    <a:pt x="42" y="2"/>
                  </a:lnTo>
                  <a:lnTo>
                    <a:pt x="49" y="3"/>
                  </a:lnTo>
                  <a:lnTo>
                    <a:pt x="55" y="5"/>
                  </a:lnTo>
                  <a:lnTo>
                    <a:pt x="62" y="7"/>
                  </a:lnTo>
                  <a:lnTo>
                    <a:pt x="68" y="9"/>
                  </a:lnTo>
                  <a:lnTo>
                    <a:pt x="74" y="11"/>
                  </a:lnTo>
                  <a:lnTo>
                    <a:pt x="81" y="14"/>
                  </a:lnTo>
                  <a:lnTo>
                    <a:pt x="86" y="17"/>
                  </a:lnTo>
                  <a:lnTo>
                    <a:pt x="93" y="20"/>
                  </a:lnTo>
                  <a:lnTo>
                    <a:pt x="93" y="20"/>
                  </a:lnTo>
                  <a:lnTo>
                    <a:pt x="92" y="20"/>
                  </a:lnTo>
                  <a:close/>
                </a:path>
              </a:pathLst>
            </a:custGeom>
            <a:solidFill>
              <a:srgbClr val="000000"/>
            </a:solidFill>
            <a:ln w="9525">
              <a:noFill/>
              <a:round/>
              <a:headEnd/>
              <a:tailEnd/>
            </a:ln>
          </p:spPr>
          <p:txBody>
            <a:bodyPr/>
            <a:lstStyle/>
            <a:p>
              <a:endParaRPr lang="en-US"/>
            </a:p>
          </p:txBody>
        </p:sp>
        <p:sp>
          <p:nvSpPr>
            <p:cNvPr id="477301" name="Freeform 117"/>
            <p:cNvSpPr>
              <a:spLocks/>
            </p:cNvSpPr>
            <p:nvPr/>
          </p:nvSpPr>
          <p:spPr bwMode="auto">
            <a:xfrm>
              <a:off x="731" y="2889"/>
              <a:ext cx="3" cy="10"/>
            </a:xfrm>
            <a:custGeom>
              <a:avLst/>
              <a:gdLst/>
              <a:ahLst/>
              <a:cxnLst>
                <a:cxn ang="0">
                  <a:pos x="3" y="9"/>
                </a:cxn>
                <a:cxn ang="0">
                  <a:pos x="0" y="10"/>
                </a:cxn>
                <a:cxn ang="0">
                  <a:pos x="2" y="0"/>
                </a:cxn>
                <a:cxn ang="0">
                  <a:pos x="2" y="1"/>
                </a:cxn>
                <a:cxn ang="0">
                  <a:pos x="2" y="1"/>
                </a:cxn>
                <a:cxn ang="0">
                  <a:pos x="2" y="2"/>
                </a:cxn>
                <a:cxn ang="0">
                  <a:pos x="2" y="3"/>
                </a:cxn>
                <a:cxn ang="0">
                  <a:pos x="2" y="4"/>
                </a:cxn>
                <a:cxn ang="0">
                  <a:pos x="2" y="5"/>
                </a:cxn>
                <a:cxn ang="0">
                  <a:pos x="2" y="6"/>
                </a:cxn>
                <a:cxn ang="0">
                  <a:pos x="2" y="7"/>
                </a:cxn>
                <a:cxn ang="0">
                  <a:pos x="2" y="9"/>
                </a:cxn>
                <a:cxn ang="0">
                  <a:pos x="3" y="10"/>
                </a:cxn>
                <a:cxn ang="0">
                  <a:pos x="3" y="10"/>
                </a:cxn>
                <a:cxn ang="0">
                  <a:pos x="3" y="9"/>
                </a:cxn>
              </a:cxnLst>
              <a:rect l="0" t="0" r="r" b="b"/>
              <a:pathLst>
                <a:path w="3" h="10">
                  <a:moveTo>
                    <a:pt x="3" y="9"/>
                  </a:moveTo>
                  <a:lnTo>
                    <a:pt x="0" y="10"/>
                  </a:lnTo>
                  <a:lnTo>
                    <a:pt x="2" y="0"/>
                  </a:lnTo>
                  <a:lnTo>
                    <a:pt x="2" y="1"/>
                  </a:lnTo>
                  <a:lnTo>
                    <a:pt x="2" y="1"/>
                  </a:lnTo>
                  <a:lnTo>
                    <a:pt x="2" y="2"/>
                  </a:lnTo>
                  <a:lnTo>
                    <a:pt x="2" y="3"/>
                  </a:lnTo>
                  <a:lnTo>
                    <a:pt x="2" y="4"/>
                  </a:lnTo>
                  <a:lnTo>
                    <a:pt x="2" y="5"/>
                  </a:lnTo>
                  <a:lnTo>
                    <a:pt x="2" y="6"/>
                  </a:lnTo>
                  <a:lnTo>
                    <a:pt x="2" y="7"/>
                  </a:lnTo>
                  <a:lnTo>
                    <a:pt x="2" y="9"/>
                  </a:lnTo>
                  <a:lnTo>
                    <a:pt x="3" y="10"/>
                  </a:lnTo>
                  <a:lnTo>
                    <a:pt x="3" y="10"/>
                  </a:lnTo>
                  <a:lnTo>
                    <a:pt x="3" y="9"/>
                  </a:lnTo>
                  <a:close/>
                </a:path>
              </a:pathLst>
            </a:custGeom>
            <a:solidFill>
              <a:srgbClr val="FFFFFF"/>
            </a:solidFill>
            <a:ln w="9525">
              <a:noFill/>
              <a:round/>
              <a:headEnd/>
              <a:tailEnd/>
            </a:ln>
          </p:spPr>
          <p:txBody>
            <a:bodyPr/>
            <a:lstStyle/>
            <a:p>
              <a:endParaRPr lang="en-US"/>
            </a:p>
          </p:txBody>
        </p:sp>
        <p:sp>
          <p:nvSpPr>
            <p:cNvPr id="477302" name="Freeform 118"/>
            <p:cNvSpPr>
              <a:spLocks/>
            </p:cNvSpPr>
            <p:nvPr/>
          </p:nvSpPr>
          <p:spPr bwMode="auto">
            <a:xfrm>
              <a:off x="2046" y="2889"/>
              <a:ext cx="2" cy="7"/>
            </a:xfrm>
            <a:custGeom>
              <a:avLst/>
              <a:gdLst/>
              <a:ahLst/>
              <a:cxnLst>
                <a:cxn ang="0">
                  <a:pos x="0" y="0"/>
                </a:cxn>
                <a:cxn ang="0">
                  <a:pos x="2" y="0"/>
                </a:cxn>
                <a:cxn ang="0">
                  <a:pos x="2" y="7"/>
                </a:cxn>
                <a:cxn ang="0">
                  <a:pos x="0" y="7"/>
                </a:cxn>
                <a:cxn ang="0">
                  <a:pos x="0" y="0"/>
                </a:cxn>
                <a:cxn ang="0">
                  <a:pos x="0" y="0"/>
                </a:cxn>
              </a:cxnLst>
              <a:rect l="0" t="0" r="r" b="b"/>
              <a:pathLst>
                <a:path w="2" h="7">
                  <a:moveTo>
                    <a:pt x="0" y="0"/>
                  </a:moveTo>
                  <a:lnTo>
                    <a:pt x="2" y="0"/>
                  </a:lnTo>
                  <a:lnTo>
                    <a:pt x="2" y="7"/>
                  </a:lnTo>
                  <a:lnTo>
                    <a:pt x="0" y="7"/>
                  </a:lnTo>
                  <a:lnTo>
                    <a:pt x="0" y="0"/>
                  </a:lnTo>
                  <a:lnTo>
                    <a:pt x="0" y="0"/>
                  </a:lnTo>
                  <a:close/>
                </a:path>
              </a:pathLst>
            </a:custGeom>
            <a:solidFill>
              <a:srgbClr val="FFFFFF"/>
            </a:solidFill>
            <a:ln w="9525">
              <a:noFill/>
              <a:round/>
              <a:headEnd/>
              <a:tailEnd/>
            </a:ln>
          </p:spPr>
          <p:txBody>
            <a:bodyPr/>
            <a:lstStyle/>
            <a:p>
              <a:endParaRPr lang="en-US"/>
            </a:p>
          </p:txBody>
        </p:sp>
        <p:sp>
          <p:nvSpPr>
            <p:cNvPr id="477303" name="Freeform 119"/>
            <p:cNvSpPr>
              <a:spLocks/>
            </p:cNvSpPr>
            <p:nvPr/>
          </p:nvSpPr>
          <p:spPr bwMode="auto">
            <a:xfrm>
              <a:off x="451" y="2901"/>
              <a:ext cx="10" cy="11"/>
            </a:xfrm>
            <a:custGeom>
              <a:avLst/>
              <a:gdLst/>
              <a:ahLst/>
              <a:cxnLst>
                <a:cxn ang="0">
                  <a:pos x="9" y="8"/>
                </a:cxn>
                <a:cxn ang="0">
                  <a:pos x="7" y="11"/>
                </a:cxn>
                <a:cxn ang="0">
                  <a:pos x="7" y="8"/>
                </a:cxn>
                <a:cxn ang="0">
                  <a:pos x="8" y="6"/>
                </a:cxn>
                <a:cxn ang="0">
                  <a:pos x="7" y="5"/>
                </a:cxn>
                <a:cxn ang="0">
                  <a:pos x="7" y="4"/>
                </a:cxn>
                <a:cxn ang="0">
                  <a:pos x="6" y="3"/>
                </a:cxn>
                <a:cxn ang="0">
                  <a:pos x="6" y="2"/>
                </a:cxn>
                <a:cxn ang="0">
                  <a:pos x="4" y="1"/>
                </a:cxn>
                <a:cxn ang="0">
                  <a:pos x="3" y="0"/>
                </a:cxn>
                <a:cxn ang="0">
                  <a:pos x="1" y="0"/>
                </a:cxn>
                <a:cxn ang="0">
                  <a:pos x="0" y="0"/>
                </a:cxn>
                <a:cxn ang="0">
                  <a:pos x="1" y="0"/>
                </a:cxn>
                <a:cxn ang="0">
                  <a:pos x="2" y="1"/>
                </a:cxn>
                <a:cxn ang="0">
                  <a:pos x="3" y="1"/>
                </a:cxn>
                <a:cxn ang="0">
                  <a:pos x="6" y="2"/>
                </a:cxn>
                <a:cxn ang="0">
                  <a:pos x="7" y="2"/>
                </a:cxn>
                <a:cxn ang="0">
                  <a:pos x="8" y="3"/>
                </a:cxn>
                <a:cxn ang="0">
                  <a:pos x="9" y="3"/>
                </a:cxn>
                <a:cxn ang="0">
                  <a:pos x="10" y="5"/>
                </a:cxn>
                <a:cxn ang="0">
                  <a:pos x="10" y="6"/>
                </a:cxn>
                <a:cxn ang="0">
                  <a:pos x="9" y="8"/>
                </a:cxn>
                <a:cxn ang="0">
                  <a:pos x="9" y="8"/>
                </a:cxn>
              </a:cxnLst>
              <a:rect l="0" t="0" r="r" b="b"/>
              <a:pathLst>
                <a:path w="10" h="11">
                  <a:moveTo>
                    <a:pt x="9" y="8"/>
                  </a:moveTo>
                  <a:lnTo>
                    <a:pt x="7" y="11"/>
                  </a:lnTo>
                  <a:lnTo>
                    <a:pt x="7" y="8"/>
                  </a:lnTo>
                  <a:lnTo>
                    <a:pt x="8" y="6"/>
                  </a:lnTo>
                  <a:lnTo>
                    <a:pt x="7" y="5"/>
                  </a:lnTo>
                  <a:lnTo>
                    <a:pt x="7" y="4"/>
                  </a:lnTo>
                  <a:lnTo>
                    <a:pt x="6" y="3"/>
                  </a:lnTo>
                  <a:lnTo>
                    <a:pt x="6" y="2"/>
                  </a:lnTo>
                  <a:lnTo>
                    <a:pt x="4" y="1"/>
                  </a:lnTo>
                  <a:lnTo>
                    <a:pt x="3" y="0"/>
                  </a:lnTo>
                  <a:lnTo>
                    <a:pt x="1" y="0"/>
                  </a:lnTo>
                  <a:lnTo>
                    <a:pt x="0" y="0"/>
                  </a:lnTo>
                  <a:lnTo>
                    <a:pt x="1" y="0"/>
                  </a:lnTo>
                  <a:lnTo>
                    <a:pt x="2" y="1"/>
                  </a:lnTo>
                  <a:lnTo>
                    <a:pt x="3" y="1"/>
                  </a:lnTo>
                  <a:lnTo>
                    <a:pt x="6" y="2"/>
                  </a:lnTo>
                  <a:lnTo>
                    <a:pt x="7" y="2"/>
                  </a:lnTo>
                  <a:lnTo>
                    <a:pt x="8" y="3"/>
                  </a:lnTo>
                  <a:lnTo>
                    <a:pt x="9" y="3"/>
                  </a:lnTo>
                  <a:lnTo>
                    <a:pt x="10" y="5"/>
                  </a:lnTo>
                  <a:lnTo>
                    <a:pt x="10" y="6"/>
                  </a:lnTo>
                  <a:lnTo>
                    <a:pt x="9" y="8"/>
                  </a:lnTo>
                  <a:lnTo>
                    <a:pt x="9" y="8"/>
                  </a:lnTo>
                  <a:close/>
                </a:path>
              </a:pathLst>
            </a:custGeom>
            <a:solidFill>
              <a:srgbClr val="FFFFFF"/>
            </a:solidFill>
            <a:ln w="9525">
              <a:noFill/>
              <a:round/>
              <a:headEnd/>
              <a:tailEnd/>
            </a:ln>
          </p:spPr>
          <p:txBody>
            <a:bodyPr/>
            <a:lstStyle/>
            <a:p>
              <a:endParaRPr lang="en-US"/>
            </a:p>
          </p:txBody>
        </p:sp>
        <p:sp>
          <p:nvSpPr>
            <p:cNvPr id="477304" name="Freeform 120"/>
            <p:cNvSpPr>
              <a:spLocks/>
            </p:cNvSpPr>
            <p:nvPr/>
          </p:nvSpPr>
          <p:spPr bwMode="auto">
            <a:xfrm>
              <a:off x="458" y="2923"/>
              <a:ext cx="5" cy="4"/>
            </a:xfrm>
            <a:custGeom>
              <a:avLst/>
              <a:gdLst/>
              <a:ahLst/>
              <a:cxnLst>
                <a:cxn ang="0">
                  <a:pos x="5" y="1"/>
                </a:cxn>
                <a:cxn ang="0">
                  <a:pos x="5" y="4"/>
                </a:cxn>
                <a:cxn ang="0">
                  <a:pos x="5" y="4"/>
                </a:cxn>
                <a:cxn ang="0">
                  <a:pos x="5" y="4"/>
                </a:cxn>
                <a:cxn ang="0">
                  <a:pos x="4" y="2"/>
                </a:cxn>
                <a:cxn ang="0">
                  <a:pos x="4" y="2"/>
                </a:cxn>
                <a:cxn ang="0">
                  <a:pos x="4" y="1"/>
                </a:cxn>
                <a:cxn ang="0">
                  <a:pos x="3" y="0"/>
                </a:cxn>
                <a:cxn ang="0">
                  <a:pos x="2" y="0"/>
                </a:cxn>
                <a:cxn ang="0">
                  <a:pos x="1" y="1"/>
                </a:cxn>
                <a:cxn ang="0">
                  <a:pos x="0" y="2"/>
                </a:cxn>
                <a:cxn ang="0">
                  <a:pos x="0" y="0"/>
                </a:cxn>
                <a:cxn ang="0">
                  <a:pos x="1" y="0"/>
                </a:cxn>
                <a:cxn ang="0">
                  <a:pos x="1" y="0"/>
                </a:cxn>
                <a:cxn ang="0">
                  <a:pos x="2" y="0"/>
                </a:cxn>
                <a:cxn ang="0">
                  <a:pos x="3" y="0"/>
                </a:cxn>
                <a:cxn ang="0">
                  <a:pos x="3" y="0"/>
                </a:cxn>
                <a:cxn ang="0">
                  <a:pos x="4" y="0"/>
                </a:cxn>
                <a:cxn ang="0">
                  <a:pos x="4" y="1"/>
                </a:cxn>
                <a:cxn ang="0">
                  <a:pos x="5" y="1"/>
                </a:cxn>
                <a:cxn ang="0">
                  <a:pos x="5" y="1"/>
                </a:cxn>
                <a:cxn ang="0">
                  <a:pos x="5" y="2"/>
                </a:cxn>
                <a:cxn ang="0">
                  <a:pos x="5" y="2"/>
                </a:cxn>
                <a:cxn ang="0">
                  <a:pos x="5" y="1"/>
                </a:cxn>
              </a:cxnLst>
              <a:rect l="0" t="0" r="r" b="b"/>
              <a:pathLst>
                <a:path w="5" h="4">
                  <a:moveTo>
                    <a:pt x="5" y="1"/>
                  </a:moveTo>
                  <a:lnTo>
                    <a:pt x="5" y="4"/>
                  </a:lnTo>
                  <a:lnTo>
                    <a:pt x="5" y="4"/>
                  </a:lnTo>
                  <a:lnTo>
                    <a:pt x="5" y="4"/>
                  </a:lnTo>
                  <a:lnTo>
                    <a:pt x="4" y="2"/>
                  </a:lnTo>
                  <a:lnTo>
                    <a:pt x="4" y="2"/>
                  </a:lnTo>
                  <a:lnTo>
                    <a:pt x="4" y="1"/>
                  </a:lnTo>
                  <a:lnTo>
                    <a:pt x="3" y="0"/>
                  </a:lnTo>
                  <a:lnTo>
                    <a:pt x="2" y="0"/>
                  </a:lnTo>
                  <a:lnTo>
                    <a:pt x="1" y="1"/>
                  </a:lnTo>
                  <a:lnTo>
                    <a:pt x="0" y="2"/>
                  </a:lnTo>
                  <a:lnTo>
                    <a:pt x="0" y="0"/>
                  </a:lnTo>
                  <a:lnTo>
                    <a:pt x="1" y="0"/>
                  </a:lnTo>
                  <a:lnTo>
                    <a:pt x="1" y="0"/>
                  </a:lnTo>
                  <a:lnTo>
                    <a:pt x="2" y="0"/>
                  </a:lnTo>
                  <a:lnTo>
                    <a:pt x="3" y="0"/>
                  </a:lnTo>
                  <a:lnTo>
                    <a:pt x="3" y="0"/>
                  </a:lnTo>
                  <a:lnTo>
                    <a:pt x="4" y="0"/>
                  </a:lnTo>
                  <a:lnTo>
                    <a:pt x="4" y="1"/>
                  </a:lnTo>
                  <a:lnTo>
                    <a:pt x="5" y="1"/>
                  </a:lnTo>
                  <a:lnTo>
                    <a:pt x="5" y="1"/>
                  </a:lnTo>
                  <a:lnTo>
                    <a:pt x="5" y="2"/>
                  </a:lnTo>
                  <a:lnTo>
                    <a:pt x="5" y="2"/>
                  </a:lnTo>
                  <a:lnTo>
                    <a:pt x="5" y="1"/>
                  </a:lnTo>
                  <a:close/>
                </a:path>
              </a:pathLst>
            </a:custGeom>
            <a:solidFill>
              <a:srgbClr val="FFFFFF"/>
            </a:solidFill>
            <a:ln w="9525">
              <a:noFill/>
              <a:round/>
              <a:headEnd/>
              <a:tailEnd/>
            </a:ln>
          </p:spPr>
          <p:txBody>
            <a:bodyPr/>
            <a:lstStyle/>
            <a:p>
              <a:endParaRPr lang="en-US"/>
            </a:p>
          </p:txBody>
        </p:sp>
        <p:sp>
          <p:nvSpPr>
            <p:cNvPr id="477305" name="Freeform 121"/>
            <p:cNvSpPr>
              <a:spLocks/>
            </p:cNvSpPr>
            <p:nvPr/>
          </p:nvSpPr>
          <p:spPr bwMode="auto">
            <a:xfrm>
              <a:off x="361" y="2929"/>
              <a:ext cx="8" cy="17"/>
            </a:xfrm>
            <a:custGeom>
              <a:avLst/>
              <a:gdLst/>
              <a:ahLst/>
              <a:cxnLst>
                <a:cxn ang="0">
                  <a:pos x="8" y="3"/>
                </a:cxn>
                <a:cxn ang="0">
                  <a:pos x="7" y="5"/>
                </a:cxn>
                <a:cxn ang="0">
                  <a:pos x="7" y="6"/>
                </a:cxn>
                <a:cxn ang="0">
                  <a:pos x="6" y="7"/>
                </a:cxn>
                <a:cxn ang="0">
                  <a:pos x="6" y="8"/>
                </a:cxn>
                <a:cxn ang="0">
                  <a:pos x="6" y="9"/>
                </a:cxn>
                <a:cxn ang="0">
                  <a:pos x="6" y="12"/>
                </a:cxn>
                <a:cxn ang="0">
                  <a:pos x="6" y="13"/>
                </a:cxn>
                <a:cxn ang="0">
                  <a:pos x="6" y="14"/>
                </a:cxn>
                <a:cxn ang="0">
                  <a:pos x="6" y="15"/>
                </a:cxn>
                <a:cxn ang="0">
                  <a:pos x="6" y="17"/>
                </a:cxn>
                <a:cxn ang="0">
                  <a:pos x="0" y="0"/>
                </a:cxn>
                <a:cxn ang="0">
                  <a:pos x="1" y="2"/>
                </a:cxn>
                <a:cxn ang="0">
                  <a:pos x="2" y="3"/>
                </a:cxn>
                <a:cxn ang="0">
                  <a:pos x="3" y="4"/>
                </a:cxn>
                <a:cxn ang="0">
                  <a:pos x="4" y="4"/>
                </a:cxn>
                <a:cxn ang="0">
                  <a:pos x="5" y="3"/>
                </a:cxn>
                <a:cxn ang="0">
                  <a:pos x="7" y="3"/>
                </a:cxn>
                <a:cxn ang="0">
                  <a:pos x="8" y="3"/>
                </a:cxn>
                <a:cxn ang="0">
                  <a:pos x="8" y="3"/>
                </a:cxn>
                <a:cxn ang="0">
                  <a:pos x="8" y="3"/>
                </a:cxn>
                <a:cxn ang="0">
                  <a:pos x="8" y="4"/>
                </a:cxn>
                <a:cxn ang="0">
                  <a:pos x="8" y="4"/>
                </a:cxn>
                <a:cxn ang="0">
                  <a:pos x="8" y="3"/>
                </a:cxn>
              </a:cxnLst>
              <a:rect l="0" t="0" r="r" b="b"/>
              <a:pathLst>
                <a:path w="8" h="17">
                  <a:moveTo>
                    <a:pt x="8" y="3"/>
                  </a:moveTo>
                  <a:lnTo>
                    <a:pt x="7" y="5"/>
                  </a:lnTo>
                  <a:lnTo>
                    <a:pt x="7" y="6"/>
                  </a:lnTo>
                  <a:lnTo>
                    <a:pt x="6" y="7"/>
                  </a:lnTo>
                  <a:lnTo>
                    <a:pt x="6" y="8"/>
                  </a:lnTo>
                  <a:lnTo>
                    <a:pt x="6" y="9"/>
                  </a:lnTo>
                  <a:lnTo>
                    <a:pt x="6" y="12"/>
                  </a:lnTo>
                  <a:lnTo>
                    <a:pt x="6" y="13"/>
                  </a:lnTo>
                  <a:lnTo>
                    <a:pt x="6" y="14"/>
                  </a:lnTo>
                  <a:lnTo>
                    <a:pt x="6" y="15"/>
                  </a:lnTo>
                  <a:lnTo>
                    <a:pt x="6" y="17"/>
                  </a:lnTo>
                  <a:lnTo>
                    <a:pt x="0" y="0"/>
                  </a:lnTo>
                  <a:lnTo>
                    <a:pt x="1" y="2"/>
                  </a:lnTo>
                  <a:lnTo>
                    <a:pt x="2" y="3"/>
                  </a:lnTo>
                  <a:lnTo>
                    <a:pt x="3" y="4"/>
                  </a:lnTo>
                  <a:lnTo>
                    <a:pt x="4" y="4"/>
                  </a:lnTo>
                  <a:lnTo>
                    <a:pt x="5" y="3"/>
                  </a:lnTo>
                  <a:lnTo>
                    <a:pt x="7" y="3"/>
                  </a:lnTo>
                  <a:lnTo>
                    <a:pt x="8" y="3"/>
                  </a:lnTo>
                  <a:lnTo>
                    <a:pt x="8" y="3"/>
                  </a:lnTo>
                  <a:lnTo>
                    <a:pt x="8" y="3"/>
                  </a:lnTo>
                  <a:lnTo>
                    <a:pt x="8" y="4"/>
                  </a:lnTo>
                  <a:lnTo>
                    <a:pt x="8" y="4"/>
                  </a:lnTo>
                  <a:lnTo>
                    <a:pt x="8" y="3"/>
                  </a:lnTo>
                  <a:close/>
                </a:path>
              </a:pathLst>
            </a:custGeom>
            <a:solidFill>
              <a:srgbClr val="FFFFFF"/>
            </a:solidFill>
            <a:ln w="9525">
              <a:noFill/>
              <a:round/>
              <a:headEnd/>
              <a:tailEnd/>
            </a:ln>
          </p:spPr>
          <p:txBody>
            <a:bodyPr/>
            <a:lstStyle/>
            <a:p>
              <a:endParaRPr lang="en-US"/>
            </a:p>
          </p:txBody>
        </p:sp>
        <p:sp>
          <p:nvSpPr>
            <p:cNvPr id="477306" name="Freeform 122"/>
            <p:cNvSpPr>
              <a:spLocks/>
            </p:cNvSpPr>
            <p:nvPr/>
          </p:nvSpPr>
          <p:spPr bwMode="auto">
            <a:xfrm>
              <a:off x="927" y="2928"/>
              <a:ext cx="7" cy="5"/>
            </a:xfrm>
            <a:custGeom>
              <a:avLst/>
              <a:gdLst/>
              <a:ahLst/>
              <a:cxnLst>
                <a:cxn ang="0">
                  <a:pos x="0" y="1"/>
                </a:cxn>
                <a:cxn ang="0">
                  <a:pos x="2" y="0"/>
                </a:cxn>
                <a:cxn ang="0">
                  <a:pos x="7" y="3"/>
                </a:cxn>
                <a:cxn ang="0">
                  <a:pos x="6" y="5"/>
                </a:cxn>
                <a:cxn ang="0">
                  <a:pos x="0" y="1"/>
                </a:cxn>
                <a:cxn ang="0">
                  <a:pos x="0" y="1"/>
                </a:cxn>
              </a:cxnLst>
              <a:rect l="0" t="0" r="r" b="b"/>
              <a:pathLst>
                <a:path w="7" h="5">
                  <a:moveTo>
                    <a:pt x="0" y="1"/>
                  </a:moveTo>
                  <a:lnTo>
                    <a:pt x="2" y="0"/>
                  </a:lnTo>
                  <a:lnTo>
                    <a:pt x="7" y="3"/>
                  </a:lnTo>
                  <a:lnTo>
                    <a:pt x="6" y="5"/>
                  </a:lnTo>
                  <a:lnTo>
                    <a:pt x="0" y="1"/>
                  </a:lnTo>
                  <a:lnTo>
                    <a:pt x="0" y="1"/>
                  </a:lnTo>
                  <a:close/>
                </a:path>
              </a:pathLst>
            </a:custGeom>
            <a:solidFill>
              <a:srgbClr val="000000"/>
            </a:solidFill>
            <a:ln w="9525">
              <a:noFill/>
              <a:round/>
              <a:headEnd/>
              <a:tailEnd/>
            </a:ln>
          </p:spPr>
          <p:txBody>
            <a:bodyPr/>
            <a:lstStyle/>
            <a:p>
              <a:endParaRPr lang="en-US"/>
            </a:p>
          </p:txBody>
        </p:sp>
        <p:sp>
          <p:nvSpPr>
            <p:cNvPr id="477307" name="Freeform 123"/>
            <p:cNvSpPr>
              <a:spLocks/>
            </p:cNvSpPr>
            <p:nvPr/>
          </p:nvSpPr>
          <p:spPr bwMode="auto">
            <a:xfrm>
              <a:off x="458" y="2936"/>
              <a:ext cx="5" cy="15"/>
            </a:xfrm>
            <a:custGeom>
              <a:avLst/>
              <a:gdLst/>
              <a:ahLst/>
              <a:cxnLst>
                <a:cxn ang="0">
                  <a:pos x="3" y="0"/>
                </a:cxn>
                <a:cxn ang="0">
                  <a:pos x="4" y="2"/>
                </a:cxn>
                <a:cxn ang="0">
                  <a:pos x="4" y="3"/>
                </a:cxn>
                <a:cxn ang="0">
                  <a:pos x="4" y="6"/>
                </a:cxn>
                <a:cxn ang="0">
                  <a:pos x="4" y="7"/>
                </a:cxn>
                <a:cxn ang="0">
                  <a:pos x="4" y="8"/>
                </a:cxn>
                <a:cxn ang="0">
                  <a:pos x="5" y="9"/>
                </a:cxn>
                <a:cxn ang="0">
                  <a:pos x="5" y="11"/>
                </a:cxn>
                <a:cxn ang="0">
                  <a:pos x="5" y="12"/>
                </a:cxn>
                <a:cxn ang="0">
                  <a:pos x="4" y="13"/>
                </a:cxn>
                <a:cxn ang="0">
                  <a:pos x="4" y="15"/>
                </a:cxn>
                <a:cxn ang="0">
                  <a:pos x="2" y="12"/>
                </a:cxn>
                <a:cxn ang="0">
                  <a:pos x="0" y="11"/>
                </a:cxn>
                <a:cxn ang="0">
                  <a:pos x="0" y="10"/>
                </a:cxn>
                <a:cxn ang="0">
                  <a:pos x="0" y="9"/>
                </a:cxn>
                <a:cxn ang="0">
                  <a:pos x="1" y="8"/>
                </a:cxn>
                <a:cxn ang="0">
                  <a:pos x="2" y="8"/>
                </a:cxn>
                <a:cxn ang="0">
                  <a:pos x="2" y="7"/>
                </a:cxn>
                <a:cxn ang="0">
                  <a:pos x="2" y="5"/>
                </a:cxn>
                <a:cxn ang="0">
                  <a:pos x="2" y="3"/>
                </a:cxn>
                <a:cxn ang="0">
                  <a:pos x="0" y="0"/>
                </a:cxn>
                <a:cxn ang="0">
                  <a:pos x="4" y="0"/>
                </a:cxn>
                <a:cxn ang="0">
                  <a:pos x="4" y="0"/>
                </a:cxn>
                <a:cxn ang="0">
                  <a:pos x="3" y="0"/>
                </a:cxn>
              </a:cxnLst>
              <a:rect l="0" t="0" r="r" b="b"/>
              <a:pathLst>
                <a:path w="5" h="15">
                  <a:moveTo>
                    <a:pt x="3" y="0"/>
                  </a:moveTo>
                  <a:lnTo>
                    <a:pt x="4" y="2"/>
                  </a:lnTo>
                  <a:lnTo>
                    <a:pt x="4" y="3"/>
                  </a:lnTo>
                  <a:lnTo>
                    <a:pt x="4" y="6"/>
                  </a:lnTo>
                  <a:lnTo>
                    <a:pt x="4" y="7"/>
                  </a:lnTo>
                  <a:lnTo>
                    <a:pt x="4" y="8"/>
                  </a:lnTo>
                  <a:lnTo>
                    <a:pt x="5" y="9"/>
                  </a:lnTo>
                  <a:lnTo>
                    <a:pt x="5" y="11"/>
                  </a:lnTo>
                  <a:lnTo>
                    <a:pt x="5" y="12"/>
                  </a:lnTo>
                  <a:lnTo>
                    <a:pt x="4" y="13"/>
                  </a:lnTo>
                  <a:lnTo>
                    <a:pt x="4" y="15"/>
                  </a:lnTo>
                  <a:lnTo>
                    <a:pt x="2" y="12"/>
                  </a:lnTo>
                  <a:lnTo>
                    <a:pt x="0" y="11"/>
                  </a:lnTo>
                  <a:lnTo>
                    <a:pt x="0" y="10"/>
                  </a:lnTo>
                  <a:lnTo>
                    <a:pt x="0" y="9"/>
                  </a:lnTo>
                  <a:lnTo>
                    <a:pt x="1" y="8"/>
                  </a:lnTo>
                  <a:lnTo>
                    <a:pt x="2" y="8"/>
                  </a:lnTo>
                  <a:lnTo>
                    <a:pt x="2" y="7"/>
                  </a:lnTo>
                  <a:lnTo>
                    <a:pt x="2" y="5"/>
                  </a:lnTo>
                  <a:lnTo>
                    <a:pt x="2" y="3"/>
                  </a:lnTo>
                  <a:lnTo>
                    <a:pt x="0" y="0"/>
                  </a:lnTo>
                  <a:lnTo>
                    <a:pt x="4" y="0"/>
                  </a:lnTo>
                  <a:lnTo>
                    <a:pt x="4" y="0"/>
                  </a:lnTo>
                  <a:lnTo>
                    <a:pt x="3" y="0"/>
                  </a:lnTo>
                  <a:close/>
                </a:path>
              </a:pathLst>
            </a:custGeom>
            <a:solidFill>
              <a:srgbClr val="FFFFFF"/>
            </a:solidFill>
            <a:ln w="9525">
              <a:noFill/>
              <a:round/>
              <a:headEnd/>
              <a:tailEnd/>
            </a:ln>
          </p:spPr>
          <p:txBody>
            <a:bodyPr/>
            <a:lstStyle/>
            <a:p>
              <a:endParaRPr lang="en-US"/>
            </a:p>
          </p:txBody>
        </p:sp>
        <p:sp>
          <p:nvSpPr>
            <p:cNvPr id="477308" name="Freeform 124"/>
            <p:cNvSpPr>
              <a:spLocks/>
            </p:cNvSpPr>
            <p:nvPr/>
          </p:nvSpPr>
          <p:spPr bwMode="auto">
            <a:xfrm>
              <a:off x="1684" y="2955"/>
              <a:ext cx="2" cy="10"/>
            </a:xfrm>
            <a:custGeom>
              <a:avLst/>
              <a:gdLst/>
              <a:ahLst/>
              <a:cxnLst>
                <a:cxn ang="0">
                  <a:pos x="0" y="0"/>
                </a:cxn>
                <a:cxn ang="0">
                  <a:pos x="2" y="0"/>
                </a:cxn>
                <a:cxn ang="0">
                  <a:pos x="2" y="10"/>
                </a:cxn>
                <a:cxn ang="0">
                  <a:pos x="0" y="10"/>
                </a:cxn>
                <a:cxn ang="0">
                  <a:pos x="0" y="0"/>
                </a:cxn>
                <a:cxn ang="0">
                  <a:pos x="0" y="0"/>
                </a:cxn>
              </a:cxnLst>
              <a:rect l="0" t="0" r="r" b="b"/>
              <a:pathLst>
                <a:path w="2" h="10">
                  <a:moveTo>
                    <a:pt x="0" y="0"/>
                  </a:moveTo>
                  <a:lnTo>
                    <a:pt x="2" y="0"/>
                  </a:lnTo>
                  <a:lnTo>
                    <a:pt x="2" y="10"/>
                  </a:lnTo>
                  <a:lnTo>
                    <a:pt x="0" y="10"/>
                  </a:lnTo>
                  <a:lnTo>
                    <a:pt x="0" y="0"/>
                  </a:lnTo>
                  <a:lnTo>
                    <a:pt x="0" y="0"/>
                  </a:lnTo>
                  <a:close/>
                </a:path>
              </a:pathLst>
            </a:custGeom>
            <a:solidFill>
              <a:srgbClr val="000000"/>
            </a:solidFill>
            <a:ln w="9525">
              <a:noFill/>
              <a:round/>
              <a:headEnd/>
              <a:tailEnd/>
            </a:ln>
          </p:spPr>
          <p:txBody>
            <a:bodyPr/>
            <a:lstStyle/>
            <a:p>
              <a:endParaRPr lang="en-US"/>
            </a:p>
          </p:txBody>
        </p:sp>
        <p:sp>
          <p:nvSpPr>
            <p:cNvPr id="477309" name="Freeform 125"/>
            <p:cNvSpPr>
              <a:spLocks/>
            </p:cNvSpPr>
            <p:nvPr/>
          </p:nvSpPr>
          <p:spPr bwMode="auto">
            <a:xfrm>
              <a:off x="465" y="2969"/>
              <a:ext cx="2" cy="10"/>
            </a:xfrm>
            <a:custGeom>
              <a:avLst/>
              <a:gdLst/>
              <a:ahLst/>
              <a:cxnLst>
                <a:cxn ang="0">
                  <a:pos x="1" y="10"/>
                </a:cxn>
                <a:cxn ang="0">
                  <a:pos x="1" y="9"/>
                </a:cxn>
                <a:cxn ang="0">
                  <a:pos x="0" y="8"/>
                </a:cxn>
                <a:cxn ang="0">
                  <a:pos x="0" y="7"/>
                </a:cxn>
                <a:cxn ang="0">
                  <a:pos x="0" y="6"/>
                </a:cxn>
                <a:cxn ang="0">
                  <a:pos x="0" y="6"/>
                </a:cxn>
                <a:cxn ang="0">
                  <a:pos x="0" y="5"/>
                </a:cxn>
                <a:cxn ang="0">
                  <a:pos x="0" y="4"/>
                </a:cxn>
                <a:cxn ang="0">
                  <a:pos x="0" y="3"/>
                </a:cxn>
                <a:cxn ang="0">
                  <a:pos x="1" y="2"/>
                </a:cxn>
                <a:cxn ang="0">
                  <a:pos x="2" y="0"/>
                </a:cxn>
                <a:cxn ang="0">
                  <a:pos x="2" y="10"/>
                </a:cxn>
                <a:cxn ang="0">
                  <a:pos x="2" y="10"/>
                </a:cxn>
                <a:cxn ang="0">
                  <a:pos x="1" y="10"/>
                </a:cxn>
              </a:cxnLst>
              <a:rect l="0" t="0" r="r" b="b"/>
              <a:pathLst>
                <a:path w="2" h="10">
                  <a:moveTo>
                    <a:pt x="1" y="10"/>
                  </a:moveTo>
                  <a:lnTo>
                    <a:pt x="1" y="9"/>
                  </a:lnTo>
                  <a:lnTo>
                    <a:pt x="0" y="8"/>
                  </a:lnTo>
                  <a:lnTo>
                    <a:pt x="0" y="7"/>
                  </a:lnTo>
                  <a:lnTo>
                    <a:pt x="0" y="6"/>
                  </a:lnTo>
                  <a:lnTo>
                    <a:pt x="0" y="6"/>
                  </a:lnTo>
                  <a:lnTo>
                    <a:pt x="0" y="5"/>
                  </a:lnTo>
                  <a:lnTo>
                    <a:pt x="0" y="4"/>
                  </a:lnTo>
                  <a:lnTo>
                    <a:pt x="0" y="3"/>
                  </a:lnTo>
                  <a:lnTo>
                    <a:pt x="1" y="2"/>
                  </a:lnTo>
                  <a:lnTo>
                    <a:pt x="2" y="0"/>
                  </a:lnTo>
                  <a:lnTo>
                    <a:pt x="2" y="10"/>
                  </a:lnTo>
                  <a:lnTo>
                    <a:pt x="2" y="10"/>
                  </a:lnTo>
                  <a:lnTo>
                    <a:pt x="1" y="10"/>
                  </a:lnTo>
                  <a:close/>
                </a:path>
              </a:pathLst>
            </a:custGeom>
            <a:solidFill>
              <a:srgbClr val="FFFFFF"/>
            </a:solidFill>
            <a:ln w="9525">
              <a:noFill/>
              <a:round/>
              <a:headEnd/>
              <a:tailEnd/>
            </a:ln>
          </p:spPr>
          <p:txBody>
            <a:bodyPr/>
            <a:lstStyle/>
            <a:p>
              <a:endParaRPr lang="en-US"/>
            </a:p>
          </p:txBody>
        </p:sp>
        <p:sp>
          <p:nvSpPr>
            <p:cNvPr id="477310" name="Freeform 126"/>
            <p:cNvSpPr>
              <a:spLocks/>
            </p:cNvSpPr>
            <p:nvPr/>
          </p:nvSpPr>
          <p:spPr bwMode="auto">
            <a:xfrm>
              <a:off x="452" y="2973"/>
              <a:ext cx="6" cy="3"/>
            </a:xfrm>
            <a:custGeom>
              <a:avLst/>
              <a:gdLst/>
              <a:ahLst/>
              <a:cxnLst>
                <a:cxn ang="0">
                  <a:pos x="6" y="3"/>
                </a:cxn>
                <a:cxn ang="0">
                  <a:pos x="5" y="3"/>
                </a:cxn>
                <a:cxn ang="0">
                  <a:pos x="3" y="3"/>
                </a:cxn>
                <a:cxn ang="0">
                  <a:pos x="3" y="3"/>
                </a:cxn>
                <a:cxn ang="0">
                  <a:pos x="2" y="3"/>
                </a:cxn>
                <a:cxn ang="0">
                  <a:pos x="2" y="3"/>
                </a:cxn>
                <a:cxn ang="0">
                  <a:pos x="2" y="3"/>
                </a:cxn>
                <a:cxn ang="0">
                  <a:pos x="2" y="3"/>
                </a:cxn>
                <a:cxn ang="0">
                  <a:pos x="2" y="3"/>
                </a:cxn>
                <a:cxn ang="0">
                  <a:pos x="1" y="2"/>
                </a:cxn>
                <a:cxn ang="0">
                  <a:pos x="0" y="0"/>
                </a:cxn>
                <a:cxn ang="0">
                  <a:pos x="1" y="0"/>
                </a:cxn>
                <a:cxn ang="0">
                  <a:pos x="1" y="0"/>
                </a:cxn>
                <a:cxn ang="0">
                  <a:pos x="2" y="0"/>
                </a:cxn>
                <a:cxn ang="0">
                  <a:pos x="3" y="0"/>
                </a:cxn>
                <a:cxn ang="0">
                  <a:pos x="3" y="1"/>
                </a:cxn>
                <a:cxn ang="0">
                  <a:pos x="3" y="1"/>
                </a:cxn>
                <a:cxn ang="0">
                  <a:pos x="5" y="2"/>
                </a:cxn>
                <a:cxn ang="0">
                  <a:pos x="5" y="2"/>
                </a:cxn>
                <a:cxn ang="0">
                  <a:pos x="6" y="3"/>
                </a:cxn>
                <a:cxn ang="0">
                  <a:pos x="6" y="3"/>
                </a:cxn>
                <a:cxn ang="0">
                  <a:pos x="6" y="3"/>
                </a:cxn>
              </a:cxnLst>
              <a:rect l="0" t="0" r="r" b="b"/>
              <a:pathLst>
                <a:path w="6" h="3">
                  <a:moveTo>
                    <a:pt x="6" y="3"/>
                  </a:moveTo>
                  <a:lnTo>
                    <a:pt x="5" y="3"/>
                  </a:lnTo>
                  <a:lnTo>
                    <a:pt x="3" y="3"/>
                  </a:lnTo>
                  <a:lnTo>
                    <a:pt x="3" y="3"/>
                  </a:lnTo>
                  <a:lnTo>
                    <a:pt x="2" y="3"/>
                  </a:lnTo>
                  <a:lnTo>
                    <a:pt x="2" y="3"/>
                  </a:lnTo>
                  <a:lnTo>
                    <a:pt x="2" y="3"/>
                  </a:lnTo>
                  <a:lnTo>
                    <a:pt x="2" y="3"/>
                  </a:lnTo>
                  <a:lnTo>
                    <a:pt x="2" y="3"/>
                  </a:lnTo>
                  <a:lnTo>
                    <a:pt x="1" y="2"/>
                  </a:lnTo>
                  <a:lnTo>
                    <a:pt x="0" y="0"/>
                  </a:lnTo>
                  <a:lnTo>
                    <a:pt x="1" y="0"/>
                  </a:lnTo>
                  <a:lnTo>
                    <a:pt x="1" y="0"/>
                  </a:lnTo>
                  <a:lnTo>
                    <a:pt x="2" y="0"/>
                  </a:lnTo>
                  <a:lnTo>
                    <a:pt x="3" y="0"/>
                  </a:lnTo>
                  <a:lnTo>
                    <a:pt x="3" y="1"/>
                  </a:lnTo>
                  <a:lnTo>
                    <a:pt x="3" y="1"/>
                  </a:lnTo>
                  <a:lnTo>
                    <a:pt x="5" y="2"/>
                  </a:lnTo>
                  <a:lnTo>
                    <a:pt x="5" y="2"/>
                  </a:lnTo>
                  <a:lnTo>
                    <a:pt x="6" y="3"/>
                  </a:lnTo>
                  <a:lnTo>
                    <a:pt x="6" y="3"/>
                  </a:lnTo>
                  <a:lnTo>
                    <a:pt x="6" y="3"/>
                  </a:lnTo>
                  <a:close/>
                </a:path>
              </a:pathLst>
            </a:custGeom>
            <a:solidFill>
              <a:srgbClr val="000000"/>
            </a:solidFill>
            <a:ln w="9525">
              <a:noFill/>
              <a:round/>
              <a:headEnd/>
              <a:tailEnd/>
            </a:ln>
          </p:spPr>
          <p:txBody>
            <a:bodyPr/>
            <a:lstStyle/>
            <a:p>
              <a:endParaRPr lang="en-US"/>
            </a:p>
          </p:txBody>
        </p:sp>
        <p:sp>
          <p:nvSpPr>
            <p:cNvPr id="477311" name="Freeform 127"/>
            <p:cNvSpPr>
              <a:spLocks/>
            </p:cNvSpPr>
            <p:nvPr/>
          </p:nvSpPr>
          <p:spPr bwMode="auto">
            <a:xfrm>
              <a:off x="2313" y="2972"/>
              <a:ext cx="271" cy="218"/>
            </a:xfrm>
            <a:custGeom>
              <a:avLst/>
              <a:gdLst/>
              <a:ahLst/>
              <a:cxnLst>
                <a:cxn ang="0">
                  <a:pos x="43" y="0"/>
                </a:cxn>
                <a:cxn ang="0">
                  <a:pos x="44" y="3"/>
                </a:cxn>
                <a:cxn ang="0">
                  <a:pos x="44" y="3"/>
                </a:cxn>
                <a:cxn ang="0">
                  <a:pos x="45" y="4"/>
                </a:cxn>
                <a:cxn ang="0">
                  <a:pos x="46" y="4"/>
                </a:cxn>
                <a:cxn ang="0">
                  <a:pos x="49" y="2"/>
                </a:cxn>
                <a:cxn ang="0">
                  <a:pos x="51" y="2"/>
                </a:cxn>
                <a:cxn ang="0">
                  <a:pos x="52" y="4"/>
                </a:cxn>
                <a:cxn ang="0">
                  <a:pos x="70" y="33"/>
                </a:cxn>
                <a:cxn ang="0">
                  <a:pos x="93" y="70"/>
                </a:cxn>
                <a:cxn ang="0">
                  <a:pos x="119" y="104"/>
                </a:cxn>
                <a:cxn ang="0">
                  <a:pos x="139" y="131"/>
                </a:cxn>
                <a:cxn ang="0">
                  <a:pos x="148" y="144"/>
                </a:cxn>
                <a:cxn ang="0">
                  <a:pos x="159" y="158"/>
                </a:cxn>
                <a:cxn ang="0">
                  <a:pos x="170" y="169"/>
                </a:cxn>
                <a:cxn ang="0">
                  <a:pos x="179" y="177"/>
                </a:cxn>
                <a:cxn ang="0">
                  <a:pos x="187" y="179"/>
                </a:cxn>
                <a:cxn ang="0">
                  <a:pos x="197" y="181"/>
                </a:cxn>
                <a:cxn ang="0">
                  <a:pos x="205" y="181"/>
                </a:cxn>
                <a:cxn ang="0">
                  <a:pos x="219" y="178"/>
                </a:cxn>
                <a:cxn ang="0">
                  <a:pos x="236" y="177"/>
                </a:cxn>
                <a:cxn ang="0">
                  <a:pos x="255" y="178"/>
                </a:cxn>
                <a:cxn ang="0">
                  <a:pos x="269" y="181"/>
                </a:cxn>
                <a:cxn ang="0">
                  <a:pos x="267" y="184"/>
                </a:cxn>
                <a:cxn ang="0">
                  <a:pos x="265" y="185"/>
                </a:cxn>
                <a:cxn ang="0">
                  <a:pos x="264" y="187"/>
                </a:cxn>
                <a:cxn ang="0">
                  <a:pos x="271" y="187"/>
                </a:cxn>
                <a:cxn ang="0">
                  <a:pos x="259" y="199"/>
                </a:cxn>
                <a:cxn ang="0">
                  <a:pos x="244" y="208"/>
                </a:cxn>
                <a:cxn ang="0">
                  <a:pos x="228" y="213"/>
                </a:cxn>
                <a:cxn ang="0">
                  <a:pos x="216" y="216"/>
                </a:cxn>
                <a:cxn ang="0">
                  <a:pos x="209" y="215"/>
                </a:cxn>
                <a:cxn ang="0">
                  <a:pos x="199" y="216"/>
                </a:cxn>
                <a:cxn ang="0">
                  <a:pos x="189" y="214"/>
                </a:cxn>
                <a:cxn ang="0">
                  <a:pos x="164" y="212"/>
                </a:cxn>
                <a:cxn ang="0">
                  <a:pos x="138" y="204"/>
                </a:cxn>
                <a:cxn ang="0">
                  <a:pos x="114" y="191"/>
                </a:cxn>
                <a:cxn ang="0">
                  <a:pos x="88" y="179"/>
                </a:cxn>
                <a:cxn ang="0">
                  <a:pos x="93" y="155"/>
                </a:cxn>
                <a:cxn ang="0">
                  <a:pos x="99" y="130"/>
                </a:cxn>
                <a:cxn ang="0">
                  <a:pos x="93" y="108"/>
                </a:cxn>
                <a:cxn ang="0">
                  <a:pos x="81" y="99"/>
                </a:cxn>
                <a:cxn ang="0">
                  <a:pos x="73" y="94"/>
                </a:cxn>
                <a:cxn ang="0">
                  <a:pos x="66" y="92"/>
                </a:cxn>
                <a:cxn ang="0">
                  <a:pos x="62" y="91"/>
                </a:cxn>
                <a:cxn ang="0">
                  <a:pos x="56" y="90"/>
                </a:cxn>
                <a:cxn ang="0">
                  <a:pos x="51" y="89"/>
                </a:cxn>
                <a:cxn ang="0">
                  <a:pos x="48" y="92"/>
                </a:cxn>
                <a:cxn ang="0">
                  <a:pos x="36" y="80"/>
                </a:cxn>
                <a:cxn ang="0">
                  <a:pos x="21" y="59"/>
                </a:cxn>
                <a:cxn ang="0">
                  <a:pos x="8" y="37"/>
                </a:cxn>
                <a:cxn ang="0">
                  <a:pos x="5" y="20"/>
                </a:cxn>
                <a:cxn ang="0">
                  <a:pos x="16" y="12"/>
                </a:cxn>
                <a:cxn ang="0">
                  <a:pos x="28" y="4"/>
                </a:cxn>
                <a:cxn ang="0">
                  <a:pos x="43" y="2"/>
                </a:cxn>
              </a:cxnLst>
              <a:rect l="0" t="0" r="r" b="b"/>
              <a:pathLst>
                <a:path w="271" h="218">
                  <a:moveTo>
                    <a:pt x="43" y="2"/>
                  </a:moveTo>
                  <a:lnTo>
                    <a:pt x="42" y="2"/>
                  </a:lnTo>
                  <a:lnTo>
                    <a:pt x="43" y="0"/>
                  </a:lnTo>
                  <a:lnTo>
                    <a:pt x="45" y="1"/>
                  </a:lnTo>
                  <a:lnTo>
                    <a:pt x="43" y="2"/>
                  </a:lnTo>
                  <a:lnTo>
                    <a:pt x="44" y="3"/>
                  </a:lnTo>
                  <a:lnTo>
                    <a:pt x="44" y="3"/>
                  </a:lnTo>
                  <a:lnTo>
                    <a:pt x="44" y="3"/>
                  </a:lnTo>
                  <a:lnTo>
                    <a:pt x="44" y="3"/>
                  </a:lnTo>
                  <a:lnTo>
                    <a:pt x="44" y="4"/>
                  </a:lnTo>
                  <a:lnTo>
                    <a:pt x="45" y="4"/>
                  </a:lnTo>
                  <a:lnTo>
                    <a:pt x="45" y="4"/>
                  </a:lnTo>
                  <a:lnTo>
                    <a:pt x="45" y="4"/>
                  </a:lnTo>
                  <a:lnTo>
                    <a:pt x="46" y="4"/>
                  </a:lnTo>
                  <a:lnTo>
                    <a:pt x="46" y="4"/>
                  </a:lnTo>
                  <a:lnTo>
                    <a:pt x="48" y="3"/>
                  </a:lnTo>
                  <a:lnTo>
                    <a:pt x="48" y="2"/>
                  </a:lnTo>
                  <a:lnTo>
                    <a:pt x="49" y="2"/>
                  </a:lnTo>
                  <a:lnTo>
                    <a:pt x="50" y="2"/>
                  </a:lnTo>
                  <a:lnTo>
                    <a:pt x="50" y="2"/>
                  </a:lnTo>
                  <a:lnTo>
                    <a:pt x="51" y="2"/>
                  </a:lnTo>
                  <a:lnTo>
                    <a:pt x="51" y="3"/>
                  </a:lnTo>
                  <a:lnTo>
                    <a:pt x="52" y="3"/>
                  </a:lnTo>
                  <a:lnTo>
                    <a:pt x="52" y="4"/>
                  </a:lnTo>
                  <a:lnTo>
                    <a:pt x="53" y="4"/>
                  </a:lnTo>
                  <a:lnTo>
                    <a:pt x="62" y="19"/>
                  </a:lnTo>
                  <a:lnTo>
                    <a:pt x="70" y="33"/>
                  </a:lnTo>
                  <a:lnTo>
                    <a:pt x="78" y="46"/>
                  </a:lnTo>
                  <a:lnTo>
                    <a:pt x="85" y="58"/>
                  </a:lnTo>
                  <a:lnTo>
                    <a:pt x="93" y="70"/>
                  </a:lnTo>
                  <a:lnTo>
                    <a:pt x="100" y="81"/>
                  </a:lnTo>
                  <a:lnTo>
                    <a:pt x="109" y="93"/>
                  </a:lnTo>
                  <a:lnTo>
                    <a:pt x="119" y="104"/>
                  </a:lnTo>
                  <a:lnTo>
                    <a:pt x="129" y="116"/>
                  </a:lnTo>
                  <a:lnTo>
                    <a:pt x="141" y="129"/>
                  </a:lnTo>
                  <a:lnTo>
                    <a:pt x="139" y="131"/>
                  </a:lnTo>
                  <a:lnTo>
                    <a:pt x="141" y="135"/>
                  </a:lnTo>
                  <a:lnTo>
                    <a:pt x="144" y="140"/>
                  </a:lnTo>
                  <a:lnTo>
                    <a:pt x="148" y="144"/>
                  </a:lnTo>
                  <a:lnTo>
                    <a:pt x="151" y="149"/>
                  </a:lnTo>
                  <a:lnTo>
                    <a:pt x="155" y="153"/>
                  </a:lnTo>
                  <a:lnTo>
                    <a:pt x="159" y="158"/>
                  </a:lnTo>
                  <a:lnTo>
                    <a:pt x="163" y="162"/>
                  </a:lnTo>
                  <a:lnTo>
                    <a:pt x="167" y="165"/>
                  </a:lnTo>
                  <a:lnTo>
                    <a:pt x="170" y="169"/>
                  </a:lnTo>
                  <a:lnTo>
                    <a:pt x="173" y="170"/>
                  </a:lnTo>
                  <a:lnTo>
                    <a:pt x="171" y="173"/>
                  </a:lnTo>
                  <a:lnTo>
                    <a:pt x="179" y="177"/>
                  </a:lnTo>
                  <a:lnTo>
                    <a:pt x="181" y="178"/>
                  </a:lnTo>
                  <a:lnTo>
                    <a:pt x="184" y="178"/>
                  </a:lnTo>
                  <a:lnTo>
                    <a:pt x="187" y="179"/>
                  </a:lnTo>
                  <a:lnTo>
                    <a:pt x="191" y="180"/>
                  </a:lnTo>
                  <a:lnTo>
                    <a:pt x="194" y="180"/>
                  </a:lnTo>
                  <a:lnTo>
                    <a:pt x="197" y="181"/>
                  </a:lnTo>
                  <a:lnTo>
                    <a:pt x="200" y="181"/>
                  </a:lnTo>
                  <a:lnTo>
                    <a:pt x="202" y="181"/>
                  </a:lnTo>
                  <a:lnTo>
                    <a:pt x="205" y="181"/>
                  </a:lnTo>
                  <a:lnTo>
                    <a:pt x="206" y="181"/>
                  </a:lnTo>
                  <a:lnTo>
                    <a:pt x="212" y="179"/>
                  </a:lnTo>
                  <a:lnTo>
                    <a:pt x="219" y="178"/>
                  </a:lnTo>
                  <a:lnTo>
                    <a:pt x="224" y="178"/>
                  </a:lnTo>
                  <a:lnTo>
                    <a:pt x="229" y="177"/>
                  </a:lnTo>
                  <a:lnTo>
                    <a:pt x="236" y="177"/>
                  </a:lnTo>
                  <a:lnTo>
                    <a:pt x="242" y="177"/>
                  </a:lnTo>
                  <a:lnTo>
                    <a:pt x="249" y="178"/>
                  </a:lnTo>
                  <a:lnTo>
                    <a:pt x="255" y="178"/>
                  </a:lnTo>
                  <a:lnTo>
                    <a:pt x="263" y="178"/>
                  </a:lnTo>
                  <a:lnTo>
                    <a:pt x="271" y="179"/>
                  </a:lnTo>
                  <a:lnTo>
                    <a:pt x="269" y="181"/>
                  </a:lnTo>
                  <a:lnTo>
                    <a:pt x="269" y="183"/>
                  </a:lnTo>
                  <a:lnTo>
                    <a:pt x="268" y="183"/>
                  </a:lnTo>
                  <a:lnTo>
                    <a:pt x="267" y="184"/>
                  </a:lnTo>
                  <a:lnTo>
                    <a:pt x="266" y="184"/>
                  </a:lnTo>
                  <a:lnTo>
                    <a:pt x="266" y="185"/>
                  </a:lnTo>
                  <a:lnTo>
                    <a:pt x="265" y="185"/>
                  </a:lnTo>
                  <a:lnTo>
                    <a:pt x="265" y="186"/>
                  </a:lnTo>
                  <a:lnTo>
                    <a:pt x="264" y="187"/>
                  </a:lnTo>
                  <a:lnTo>
                    <a:pt x="264" y="187"/>
                  </a:lnTo>
                  <a:lnTo>
                    <a:pt x="264" y="188"/>
                  </a:lnTo>
                  <a:lnTo>
                    <a:pt x="267" y="192"/>
                  </a:lnTo>
                  <a:lnTo>
                    <a:pt x="271" y="187"/>
                  </a:lnTo>
                  <a:lnTo>
                    <a:pt x="267" y="191"/>
                  </a:lnTo>
                  <a:lnTo>
                    <a:pt x="264" y="195"/>
                  </a:lnTo>
                  <a:lnTo>
                    <a:pt x="259" y="199"/>
                  </a:lnTo>
                  <a:lnTo>
                    <a:pt x="255" y="202"/>
                  </a:lnTo>
                  <a:lnTo>
                    <a:pt x="250" y="205"/>
                  </a:lnTo>
                  <a:lnTo>
                    <a:pt x="244" y="208"/>
                  </a:lnTo>
                  <a:lnTo>
                    <a:pt x="239" y="210"/>
                  </a:lnTo>
                  <a:lnTo>
                    <a:pt x="234" y="212"/>
                  </a:lnTo>
                  <a:lnTo>
                    <a:pt x="228" y="213"/>
                  </a:lnTo>
                  <a:lnTo>
                    <a:pt x="222" y="213"/>
                  </a:lnTo>
                  <a:lnTo>
                    <a:pt x="219" y="218"/>
                  </a:lnTo>
                  <a:lnTo>
                    <a:pt x="216" y="216"/>
                  </a:lnTo>
                  <a:lnTo>
                    <a:pt x="214" y="215"/>
                  </a:lnTo>
                  <a:lnTo>
                    <a:pt x="211" y="215"/>
                  </a:lnTo>
                  <a:lnTo>
                    <a:pt x="209" y="215"/>
                  </a:lnTo>
                  <a:lnTo>
                    <a:pt x="206" y="215"/>
                  </a:lnTo>
                  <a:lnTo>
                    <a:pt x="202" y="216"/>
                  </a:lnTo>
                  <a:lnTo>
                    <a:pt x="199" y="216"/>
                  </a:lnTo>
                  <a:lnTo>
                    <a:pt x="196" y="216"/>
                  </a:lnTo>
                  <a:lnTo>
                    <a:pt x="193" y="215"/>
                  </a:lnTo>
                  <a:lnTo>
                    <a:pt x="189" y="214"/>
                  </a:lnTo>
                  <a:lnTo>
                    <a:pt x="170" y="214"/>
                  </a:lnTo>
                  <a:lnTo>
                    <a:pt x="173" y="213"/>
                  </a:lnTo>
                  <a:lnTo>
                    <a:pt x="164" y="212"/>
                  </a:lnTo>
                  <a:lnTo>
                    <a:pt x="155" y="210"/>
                  </a:lnTo>
                  <a:lnTo>
                    <a:pt x="146" y="207"/>
                  </a:lnTo>
                  <a:lnTo>
                    <a:pt x="138" y="204"/>
                  </a:lnTo>
                  <a:lnTo>
                    <a:pt x="130" y="200"/>
                  </a:lnTo>
                  <a:lnTo>
                    <a:pt x="122" y="195"/>
                  </a:lnTo>
                  <a:lnTo>
                    <a:pt x="114" y="191"/>
                  </a:lnTo>
                  <a:lnTo>
                    <a:pt x="106" y="187"/>
                  </a:lnTo>
                  <a:lnTo>
                    <a:pt x="97" y="183"/>
                  </a:lnTo>
                  <a:lnTo>
                    <a:pt x="88" y="179"/>
                  </a:lnTo>
                  <a:lnTo>
                    <a:pt x="89" y="171"/>
                  </a:lnTo>
                  <a:lnTo>
                    <a:pt x="91" y="162"/>
                  </a:lnTo>
                  <a:lnTo>
                    <a:pt x="93" y="155"/>
                  </a:lnTo>
                  <a:lnTo>
                    <a:pt x="96" y="146"/>
                  </a:lnTo>
                  <a:lnTo>
                    <a:pt x="98" y="137"/>
                  </a:lnTo>
                  <a:lnTo>
                    <a:pt x="99" y="130"/>
                  </a:lnTo>
                  <a:lnTo>
                    <a:pt x="99" y="122"/>
                  </a:lnTo>
                  <a:lnTo>
                    <a:pt x="97" y="115"/>
                  </a:lnTo>
                  <a:lnTo>
                    <a:pt x="93" y="108"/>
                  </a:lnTo>
                  <a:lnTo>
                    <a:pt x="85" y="102"/>
                  </a:lnTo>
                  <a:lnTo>
                    <a:pt x="83" y="100"/>
                  </a:lnTo>
                  <a:lnTo>
                    <a:pt x="81" y="99"/>
                  </a:lnTo>
                  <a:lnTo>
                    <a:pt x="78" y="97"/>
                  </a:lnTo>
                  <a:lnTo>
                    <a:pt x="76" y="95"/>
                  </a:lnTo>
                  <a:lnTo>
                    <a:pt x="73" y="94"/>
                  </a:lnTo>
                  <a:lnTo>
                    <a:pt x="71" y="93"/>
                  </a:lnTo>
                  <a:lnTo>
                    <a:pt x="68" y="92"/>
                  </a:lnTo>
                  <a:lnTo>
                    <a:pt x="66" y="92"/>
                  </a:lnTo>
                  <a:lnTo>
                    <a:pt x="63" y="92"/>
                  </a:lnTo>
                  <a:lnTo>
                    <a:pt x="59" y="92"/>
                  </a:lnTo>
                  <a:lnTo>
                    <a:pt x="62" y="91"/>
                  </a:lnTo>
                  <a:lnTo>
                    <a:pt x="59" y="91"/>
                  </a:lnTo>
                  <a:lnTo>
                    <a:pt x="58" y="90"/>
                  </a:lnTo>
                  <a:lnTo>
                    <a:pt x="56" y="90"/>
                  </a:lnTo>
                  <a:lnTo>
                    <a:pt x="54" y="89"/>
                  </a:lnTo>
                  <a:lnTo>
                    <a:pt x="53" y="89"/>
                  </a:lnTo>
                  <a:lnTo>
                    <a:pt x="51" y="89"/>
                  </a:lnTo>
                  <a:lnTo>
                    <a:pt x="50" y="90"/>
                  </a:lnTo>
                  <a:lnTo>
                    <a:pt x="49" y="91"/>
                  </a:lnTo>
                  <a:lnTo>
                    <a:pt x="48" y="92"/>
                  </a:lnTo>
                  <a:lnTo>
                    <a:pt x="46" y="94"/>
                  </a:lnTo>
                  <a:lnTo>
                    <a:pt x="41" y="88"/>
                  </a:lnTo>
                  <a:lnTo>
                    <a:pt x="36" y="80"/>
                  </a:lnTo>
                  <a:lnTo>
                    <a:pt x="30" y="73"/>
                  </a:lnTo>
                  <a:lnTo>
                    <a:pt x="26" y="66"/>
                  </a:lnTo>
                  <a:lnTo>
                    <a:pt x="21" y="59"/>
                  </a:lnTo>
                  <a:lnTo>
                    <a:pt x="16" y="51"/>
                  </a:lnTo>
                  <a:lnTo>
                    <a:pt x="12" y="45"/>
                  </a:lnTo>
                  <a:lnTo>
                    <a:pt x="8" y="37"/>
                  </a:lnTo>
                  <a:lnTo>
                    <a:pt x="3" y="30"/>
                  </a:lnTo>
                  <a:lnTo>
                    <a:pt x="0" y="22"/>
                  </a:lnTo>
                  <a:lnTo>
                    <a:pt x="5" y="20"/>
                  </a:lnTo>
                  <a:lnTo>
                    <a:pt x="9" y="18"/>
                  </a:lnTo>
                  <a:lnTo>
                    <a:pt x="13" y="15"/>
                  </a:lnTo>
                  <a:lnTo>
                    <a:pt x="16" y="12"/>
                  </a:lnTo>
                  <a:lnTo>
                    <a:pt x="21" y="8"/>
                  </a:lnTo>
                  <a:lnTo>
                    <a:pt x="24" y="6"/>
                  </a:lnTo>
                  <a:lnTo>
                    <a:pt x="28" y="4"/>
                  </a:lnTo>
                  <a:lnTo>
                    <a:pt x="33" y="2"/>
                  </a:lnTo>
                  <a:lnTo>
                    <a:pt x="38" y="2"/>
                  </a:lnTo>
                  <a:lnTo>
                    <a:pt x="43" y="2"/>
                  </a:lnTo>
                  <a:lnTo>
                    <a:pt x="43" y="2"/>
                  </a:lnTo>
                  <a:close/>
                </a:path>
              </a:pathLst>
            </a:custGeom>
            <a:solidFill>
              <a:srgbClr val="FF9933"/>
            </a:solidFill>
            <a:ln w="9525">
              <a:noFill/>
              <a:round/>
              <a:headEnd/>
              <a:tailEnd/>
            </a:ln>
          </p:spPr>
          <p:txBody>
            <a:bodyPr/>
            <a:lstStyle/>
            <a:p>
              <a:endParaRPr lang="en-US"/>
            </a:p>
          </p:txBody>
        </p:sp>
        <p:sp>
          <p:nvSpPr>
            <p:cNvPr id="477312" name="Freeform 128"/>
            <p:cNvSpPr>
              <a:spLocks/>
            </p:cNvSpPr>
            <p:nvPr/>
          </p:nvSpPr>
          <p:spPr bwMode="auto">
            <a:xfrm>
              <a:off x="457" y="2996"/>
              <a:ext cx="5" cy="7"/>
            </a:xfrm>
            <a:custGeom>
              <a:avLst/>
              <a:gdLst/>
              <a:ahLst/>
              <a:cxnLst>
                <a:cxn ang="0">
                  <a:pos x="4" y="4"/>
                </a:cxn>
                <a:cxn ang="0">
                  <a:pos x="5" y="6"/>
                </a:cxn>
                <a:cxn ang="0">
                  <a:pos x="5" y="7"/>
                </a:cxn>
                <a:cxn ang="0">
                  <a:pos x="5" y="7"/>
                </a:cxn>
                <a:cxn ang="0">
                  <a:pos x="5" y="6"/>
                </a:cxn>
                <a:cxn ang="0">
                  <a:pos x="4" y="5"/>
                </a:cxn>
                <a:cxn ang="0">
                  <a:pos x="4" y="3"/>
                </a:cxn>
                <a:cxn ang="0">
                  <a:pos x="3" y="2"/>
                </a:cxn>
                <a:cxn ang="0">
                  <a:pos x="2" y="0"/>
                </a:cxn>
                <a:cxn ang="0">
                  <a:pos x="1" y="0"/>
                </a:cxn>
                <a:cxn ang="0">
                  <a:pos x="0" y="0"/>
                </a:cxn>
                <a:cxn ang="0">
                  <a:pos x="0" y="0"/>
                </a:cxn>
                <a:cxn ang="0">
                  <a:pos x="1" y="0"/>
                </a:cxn>
                <a:cxn ang="0">
                  <a:pos x="2" y="0"/>
                </a:cxn>
                <a:cxn ang="0">
                  <a:pos x="2" y="0"/>
                </a:cxn>
                <a:cxn ang="0">
                  <a:pos x="3" y="2"/>
                </a:cxn>
                <a:cxn ang="0">
                  <a:pos x="3" y="2"/>
                </a:cxn>
                <a:cxn ang="0">
                  <a:pos x="3" y="3"/>
                </a:cxn>
                <a:cxn ang="0">
                  <a:pos x="4" y="3"/>
                </a:cxn>
                <a:cxn ang="0">
                  <a:pos x="4" y="4"/>
                </a:cxn>
                <a:cxn ang="0">
                  <a:pos x="5" y="4"/>
                </a:cxn>
                <a:cxn ang="0">
                  <a:pos x="5" y="4"/>
                </a:cxn>
                <a:cxn ang="0">
                  <a:pos x="4" y="4"/>
                </a:cxn>
              </a:cxnLst>
              <a:rect l="0" t="0" r="r" b="b"/>
              <a:pathLst>
                <a:path w="5" h="7">
                  <a:moveTo>
                    <a:pt x="4" y="4"/>
                  </a:moveTo>
                  <a:lnTo>
                    <a:pt x="5" y="6"/>
                  </a:lnTo>
                  <a:lnTo>
                    <a:pt x="5" y="7"/>
                  </a:lnTo>
                  <a:lnTo>
                    <a:pt x="5" y="7"/>
                  </a:lnTo>
                  <a:lnTo>
                    <a:pt x="5" y="6"/>
                  </a:lnTo>
                  <a:lnTo>
                    <a:pt x="4" y="5"/>
                  </a:lnTo>
                  <a:lnTo>
                    <a:pt x="4" y="3"/>
                  </a:lnTo>
                  <a:lnTo>
                    <a:pt x="3" y="2"/>
                  </a:lnTo>
                  <a:lnTo>
                    <a:pt x="2" y="0"/>
                  </a:lnTo>
                  <a:lnTo>
                    <a:pt x="1" y="0"/>
                  </a:lnTo>
                  <a:lnTo>
                    <a:pt x="0" y="0"/>
                  </a:lnTo>
                  <a:lnTo>
                    <a:pt x="0" y="0"/>
                  </a:lnTo>
                  <a:lnTo>
                    <a:pt x="1" y="0"/>
                  </a:lnTo>
                  <a:lnTo>
                    <a:pt x="2" y="0"/>
                  </a:lnTo>
                  <a:lnTo>
                    <a:pt x="2" y="0"/>
                  </a:lnTo>
                  <a:lnTo>
                    <a:pt x="3" y="2"/>
                  </a:lnTo>
                  <a:lnTo>
                    <a:pt x="3" y="2"/>
                  </a:lnTo>
                  <a:lnTo>
                    <a:pt x="3" y="3"/>
                  </a:lnTo>
                  <a:lnTo>
                    <a:pt x="4" y="3"/>
                  </a:lnTo>
                  <a:lnTo>
                    <a:pt x="4" y="4"/>
                  </a:lnTo>
                  <a:lnTo>
                    <a:pt x="5" y="4"/>
                  </a:lnTo>
                  <a:lnTo>
                    <a:pt x="5" y="4"/>
                  </a:lnTo>
                  <a:lnTo>
                    <a:pt x="4" y="4"/>
                  </a:lnTo>
                  <a:close/>
                </a:path>
              </a:pathLst>
            </a:custGeom>
            <a:solidFill>
              <a:srgbClr val="000000"/>
            </a:solidFill>
            <a:ln w="9525">
              <a:noFill/>
              <a:round/>
              <a:headEnd/>
              <a:tailEnd/>
            </a:ln>
          </p:spPr>
          <p:txBody>
            <a:bodyPr/>
            <a:lstStyle/>
            <a:p>
              <a:endParaRPr lang="en-US"/>
            </a:p>
          </p:txBody>
        </p:sp>
        <p:sp>
          <p:nvSpPr>
            <p:cNvPr id="477313" name="Freeform 129"/>
            <p:cNvSpPr>
              <a:spLocks/>
            </p:cNvSpPr>
            <p:nvPr/>
          </p:nvSpPr>
          <p:spPr bwMode="auto">
            <a:xfrm>
              <a:off x="2240" y="2998"/>
              <a:ext cx="108" cy="110"/>
            </a:xfrm>
            <a:custGeom>
              <a:avLst/>
              <a:gdLst/>
              <a:ahLst/>
              <a:cxnLst>
                <a:cxn ang="0">
                  <a:pos x="65" y="7"/>
                </a:cxn>
                <a:cxn ang="0">
                  <a:pos x="70" y="17"/>
                </a:cxn>
                <a:cxn ang="0">
                  <a:pos x="76" y="25"/>
                </a:cxn>
                <a:cxn ang="0">
                  <a:pos x="83" y="35"/>
                </a:cxn>
                <a:cxn ang="0">
                  <a:pos x="89" y="44"/>
                </a:cxn>
                <a:cxn ang="0">
                  <a:pos x="95" y="47"/>
                </a:cxn>
                <a:cxn ang="0">
                  <a:pos x="95" y="51"/>
                </a:cxn>
                <a:cxn ang="0">
                  <a:pos x="97" y="57"/>
                </a:cxn>
                <a:cxn ang="0">
                  <a:pos x="100" y="61"/>
                </a:cxn>
                <a:cxn ang="0">
                  <a:pos x="103" y="66"/>
                </a:cxn>
                <a:cxn ang="0">
                  <a:pos x="108" y="71"/>
                </a:cxn>
                <a:cxn ang="0">
                  <a:pos x="103" y="68"/>
                </a:cxn>
                <a:cxn ang="0">
                  <a:pos x="102" y="69"/>
                </a:cxn>
                <a:cxn ang="0">
                  <a:pos x="100" y="69"/>
                </a:cxn>
                <a:cxn ang="0">
                  <a:pos x="99" y="67"/>
                </a:cxn>
                <a:cxn ang="0">
                  <a:pos x="97" y="66"/>
                </a:cxn>
                <a:cxn ang="0">
                  <a:pos x="94" y="69"/>
                </a:cxn>
                <a:cxn ang="0">
                  <a:pos x="86" y="77"/>
                </a:cxn>
                <a:cxn ang="0">
                  <a:pos x="79" y="84"/>
                </a:cxn>
                <a:cxn ang="0">
                  <a:pos x="71" y="91"/>
                </a:cxn>
                <a:cxn ang="0">
                  <a:pos x="67" y="98"/>
                </a:cxn>
                <a:cxn ang="0">
                  <a:pos x="65" y="101"/>
                </a:cxn>
                <a:cxn ang="0">
                  <a:pos x="64" y="101"/>
                </a:cxn>
                <a:cxn ang="0">
                  <a:pos x="64" y="103"/>
                </a:cxn>
                <a:cxn ang="0">
                  <a:pos x="63" y="106"/>
                </a:cxn>
                <a:cxn ang="0">
                  <a:pos x="61" y="109"/>
                </a:cxn>
                <a:cxn ang="0">
                  <a:pos x="56" y="110"/>
                </a:cxn>
                <a:cxn ang="0">
                  <a:pos x="52" y="103"/>
                </a:cxn>
                <a:cxn ang="0">
                  <a:pos x="50" y="91"/>
                </a:cxn>
                <a:cxn ang="0">
                  <a:pos x="47" y="77"/>
                </a:cxn>
                <a:cxn ang="0">
                  <a:pos x="44" y="63"/>
                </a:cxn>
                <a:cxn ang="0">
                  <a:pos x="39" y="52"/>
                </a:cxn>
                <a:cxn ang="0">
                  <a:pos x="31" y="41"/>
                </a:cxn>
                <a:cxn ang="0">
                  <a:pos x="24" y="32"/>
                </a:cxn>
                <a:cxn ang="0">
                  <a:pos x="16" y="22"/>
                </a:cxn>
                <a:cxn ang="0">
                  <a:pos x="7" y="15"/>
                </a:cxn>
                <a:cxn ang="0">
                  <a:pos x="4" y="10"/>
                </a:cxn>
                <a:cxn ang="0">
                  <a:pos x="11" y="9"/>
                </a:cxn>
                <a:cxn ang="0">
                  <a:pos x="16" y="8"/>
                </a:cxn>
                <a:cxn ang="0">
                  <a:pos x="23" y="7"/>
                </a:cxn>
                <a:cxn ang="0">
                  <a:pos x="28" y="8"/>
                </a:cxn>
                <a:cxn ang="0">
                  <a:pos x="37" y="4"/>
                </a:cxn>
                <a:cxn ang="0">
                  <a:pos x="39" y="6"/>
                </a:cxn>
                <a:cxn ang="0">
                  <a:pos x="43" y="6"/>
                </a:cxn>
                <a:cxn ang="0">
                  <a:pos x="47" y="5"/>
                </a:cxn>
                <a:cxn ang="0">
                  <a:pos x="52" y="3"/>
                </a:cxn>
                <a:cxn ang="0">
                  <a:pos x="55" y="2"/>
                </a:cxn>
                <a:cxn ang="0">
                  <a:pos x="55" y="0"/>
                </a:cxn>
                <a:cxn ang="0">
                  <a:pos x="63" y="2"/>
                </a:cxn>
              </a:cxnLst>
              <a:rect l="0" t="0" r="r" b="b"/>
              <a:pathLst>
                <a:path w="108" h="110">
                  <a:moveTo>
                    <a:pt x="61" y="2"/>
                  </a:moveTo>
                  <a:lnTo>
                    <a:pt x="65" y="7"/>
                  </a:lnTo>
                  <a:lnTo>
                    <a:pt x="68" y="11"/>
                  </a:lnTo>
                  <a:lnTo>
                    <a:pt x="70" y="17"/>
                  </a:lnTo>
                  <a:lnTo>
                    <a:pt x="73" y="21"/>
                  </a:lnTo>
                  <a:lnTo>
                    <a:pt x="76" y="25"/>
                  </a:lnTo>
                  <a:lnTo>
                    <a:pt x="80" y="30"/>
                  </a:lnTo>
                  <a:lnTo>
                    <a:pt x="83" y="35"/>
                  </a:lnTo>
                  <a:lnTo>
                    <a:pt x="86" y="39"/>
                  </a:lnTo>
                  <a:lnTo>
                    <a:pt x="89" y="44"/>
                  </a:lnTo>
                  <a:lnTo>
                    <a:pt x="93" y="49"/>
                  </a:lnTo>
                  <a:lnTo>
                    <a:pt x="95" y="47"/>
                  </a:lnTo>
                  <a:lnTo>
                    <a:pt x="95" y="49"/>
                  </a:lnTo>
                  <a:lnTo>
                    <a:pt x="95" y="51"/>
                  </a:lnTo>
                  <a:lnTo>
                    <a:pt x="96" y="54"/>
                  </a:lnTo>
                  <a:lnTo>
                    <a:pt x="97" y="57"/>
                  </a:lnTo>
                  <a:lnTo>
                    <a:pt x="99" y="59"/>
                  </a:lnTo>
                  <a:lnTo>
                    <a:pt x="100" y="61"/>
                  </a:lnTo>
                  <a:lnTo>
                    <a:pt x="102" y="63"/>
                  </a:lnTo>
                  <a:lnTo>
                    <a:pt x="103" y="66"/>
                  </a:lnTo>
                  <a:lnTo>
                    <a:pt x="106" y="68"/>
                  </a:lnTo>
                  <a:lnTo>
                    <a:pt x="108" y="71"/>
                  </a:lnTo>
                  <a:lnTo>
                    <a:pt x="103" y="66"/>
                  </a:lnTo>
                  <a:lnTo>
                    <a:pt x="103" y="68"/>
                  </a:lnTo>
                  <a:lnTo>
                    <a:pt x="102" y="69"/>
                  </a:lnTo>
                  <a:lnTo>
                    <a:pt x="102" y="69"/>
                  </a:lnTo>
                  <a:lnTo>
                    <a:pt x="101" y="69"/>
                  </a:lnTo>
                  <a:lnTo>
                    <a:pt x="100" y="69"/>
                  </a:lnTo>
                  <a:lnTo>
                    <a:pt x="100" y="68"/>
                  </a:lnTo>
                  <a:lnTo>
                    <a:pt x="99" y="67"/>
                  </a:lnTo>
                  <a:lnTo>
                    <a:pt x="98" y="66"/>
                  </a:lnTo>
                  <a:lnTo>
                    <a:pt x="97" y="66"/>
                  </a:lnTo>
                  <a:lnTo>
                    <a:pt x="96" y="65"/>
                  </a:lnTo>
                  <a:lnTo>
                    <a:pt x="94" y="69"/>
                  </a:lnTo>
                  <a:lnTo>
                    <a:pt x="90" y="73"/>
                  </a:lnTo>
                  <a:lnTo>
                    <a:pt x="86" y="77"/>
                  </a:lnTo>
                  <a:lnTo>
                    <a:pt x="83" y="80"/>
                  </a:lnTo>
                  <a:lnTo>
                    <a:pt x="79" y="84"/>
                  </a:lnTo>
                  <a:lnTo>
                    <a:pt x="74" y="88"/>
                  </a:lnTo>
                  <a:lnTo>
                    <a:pt x="71" y="91"/>
                  </a:lnTo>
                  <a:lnTo>
                    <a:pt x="69" y="94"/>
                  </a:lnTo>
                  <a:lnTo>
                    <a:pt x="67" y="98"/>
                  </a:lnTo>
                  <a:lnTo>
                    <a:pt x="66" y="102"/>
                  </a:lnTo>
                  <a:lnTo>
                    <a:pt x="65" y="101"/>
                  </a:lnTo>
                  <a:lnTo>
                    <a:pt x="64" y="101"/>
                  </a:lnTo>
                  <a:lnTo>
                    <a:pt x="64" y="101"/>
                  </a:lnTo>
                  <a:lnTo>
                    <a:pt x="64" y="102"/>
                  </a:lnTo>
                  <a:lnTo>
                    <a:pt x="64" y="103"/>
                  </a:lnTo>
                  <a:lnTo>
                    <a:pt x="63" y="105"/>
                  </a:lnTo>
                  <a:lnTo>
                    <a:pt x="63" y="106"/>
                  </a:lnTo>
                  <a:lnTo>
                    <a:pt x="63" y="107"/>
                  </a:lnTo>
                  <a:lnTo>
                    <a:pt x="61" y="109"/>
                  </a:lnTo>
                  <a:lnTo>
                    <a:pt x="60" y="110"/>
                  </a:lnTo>
                  <a:lnTo>
                    <a:pt x="56" y="110"/>
                  </a:lnTo>
                  <a:lnTo>
                    <a:pt x="54" y="107"/>
                  </a:lnTo>
                  <a:lnTo>
                    <a:pt x="52" y="103"/>
                  </a:lnTo>
                  <a:lnTo>
                    <a:pt x="51" y="97"/>
                  </a:lnTo>
                  <a:lnTo>
                    <a:pt x="50" y="91"/>
                  </a:lnTo>
                  <a:lnTo>
                    <a:pt x="49" y="83"/>
                  </a:lnTo>
                  <a:lnTo>
                    <a:pt x="47" y="77"/>
                  </a:lnTo>
                  <a:lnTo>
                    <a:pt x="46" y="69"/>
                  </a:lnTo>
                  <a:lnTo>
                    <a:pt x="44" y="63"/>
                  </a:lnTo>
                  <a:lnTo>
                    <a:pt x="42" y="58"/>
                  </a:lnTo>
                  <a:lnTo>
                    <a:pt x="39" y="52"/>
                  </a:lnTo>
                  <a:lnTo>
                    <a:pt x="35" y="47"/>
                  </a:lnTo>
                  <a:lnTo>
                    <a:pt x="31" y="41"/>
                  </a:lnTo>
                  <a:lnTo>
                    <a:pt x="28" y="36"/>
                  </a:lnTo>
                  <a:lnTo>
                    <a:pt x="24" y="32"/>
                  </a:lnTo>
                  <a:lnTo>
                    <a:pt x="20" y="26"/>
                  </a:lnTo>
                  <a:lnTo>
                    <a:pt x="16" y="22"/>
                  </a:lnTo>
                  <a:lnTo>
                    <a:pt x="11" y="18"/>
                  </a:lnTo>
                  <a:lnTo>
                    <a:pt x="7" y="15"/>
                  </a:lnTo>
                  <a:lnTo>
                    <a:pt x="0" y="11"/>
                  </a:lnTo>
                  <a:lnTo>
                    <a:pt x="4" y="10"/>
                  </a:lnTo>
                  <a:lnTo>
                    <a:pt x="8" y="9"/>
                  </a:lnTo>
                  <a:lnTo>
                    <a:pt x="11" y="9"/>
                  </a:lnTo>
                  <a:lnTo>
                    <a:pt x="14" y="8"/>
                  </a:lnTo>
                  <a:lnTo>
                    <a:pt x="16" y="8"/>
                  </a:lnTo>
                  <a:lnTo>
                    <a:pt x="20" y="7"/>
                  </a:lnTo>
                  <a:lnTo>
                    <a:pt x="23" y="7"/>
                  </a:lnTo>
                  <a:lnTo>
                    <a:pt x="26" y="7"/>
                  </a:lnTo>
                  <a:lnTo>
                    <a:pt x="28" y="8"/>
                  </a:lnTo>
                  <a:lnTo>
                    <a:pt x="31" y="8"/>
                  </a:lnTo>
                  <a:lnTo>
                    <a:pt x="37" y="4"/>
                  </a:lnTo>
                  <a:lnTo>
                    <a:pt x="37" y="6"/>
                  </a:lnTo>
                  <a:lnTo>
                    <a:pt x="39" y="6"/>
                  </a:lnTo>
                  <a:lnTo>
                    <a:pt x="41" y="6"/>
                  </a:lnTo>
                  <a:lnTo>
                    <a:pt x="43" y="6"/>
                  </a:lnTo>
                  <a:lnTo>
                    <a:pt x="45" y="5"/>
                  </a:lnTo>
                  <a:lnTo>
                    <a:pt x="47" y="5"/>
                  </a:lnTo>
                  <a:lnTo>
                    <a:pt x="50" y="4"/>
                  </a:lnTo>
                  <a:lnTo>
                    <a:pt x="52" y="3"/>
                  </a:lnTo>
                  <a:lnTo>
                    <a:pt x="54" y="3"/>
                  </a:lnTo>
                  <a:lnTo>
                    <a:pt x="55" y="2"/>
                  </a:lnTo>
                  <a:lnTo>
                    <a:pt x="56" y="2"/>
                  </a:lnTo>
                  <a:lnTo>
                    <a:pt x="55" y="0"/>
                  </a:lnTo>
                  <a:lnTo>
                    <a:pt x="63" y="2"/>
                  </a:lnTo>
                  <a:lnTo>
                    <a:pt x="63" y="2"/>
                  </a:lnTo>
                  <a:lnTo>
                    <a:pt x="61" y="2"/>
                  </a:lnTo>
                  <a:close/>
                </a:path>
              </a:pathLst>
            </a:custGeom>
            <a:solidFill>
              <a:srgbClr val="FFFFFF"/>
            </a:solidFill>
            <a:ln w="9525">
              <a:noFill/>
              <a:round/>
              <a:headEnd/>
              <a:tailEnd/>
            </a:ln>
          </p:spPr>
          <p:txBody>
            <a:bodyPr/>
            <a:lstStyle/>
            <a:p>
              <a:endParaRPr lang="en-US"/>
            </a:p>
          </p:txBody>
        </p:sp>
        <p:sp>
          <p:nvSpPr>
            <p:cNvPr id="477314" name="Freeform 130"/>
            <p:cNvSpPr>
              <a:spLocks/>
            </p:cNvSpPr>
            <p:nvPr/>
          </p:nvSpPr>
          <p:spPr bwMode="auto">
            <a:xfrm>
              <a:off x="1863" y="3003"/>
              <a:ext cx="71" cy="52"/>
            </a:xfrm>
            <a:custGeom>
              <a:avLst/>
              <a:gdLst/>
              <a:ahLst/>
              <a:cxnLst>
                <a:cxn ang="0">
                  <a:pos x="71" y="29"/>
                </a:cxn>
                <a:cxn ang="0">
                  <a:pos x="66" y="31"/>
                </a:cxn>
                <a:cxn ang="0">
                  <a:pos x="66" y="32"/>
                </a:cxn>
                <a:cxn ang="0">
                  <a:pos x="66" y="32"/>
                </a:cxn>
                <a:cxn ang="0">
                  <a:pos x="66" y="33"/>
                </a:cxn>
                <a:cxn ang="0">
                  <a:pos x="64" y="35"/>
                </a:cxn>
                <a:cxn ang="0">
                  <a:pos x="60" y="36"/>
                </a:cxn>
                <a:cxn ang="0">
                  <a:pos x="61" y="36"/>
                </a:cxn>
                <a:cxn ang="0">
                  <a:pos x="63" y="35"/>
                </a:cxn>
                <a:cxn ang="0">
                  <a:pos x="64" y="34"/>
                </a:cxn>
                <a:cxn ang="0">
                  <a:pos x="65" y="34"/>
                </a:cxn>
                <a:cxn ang="0">
                  <a:pos x="66" y="33"/>
                </a:cxn>
                <a:cxn ang="0">
                  <a:pos x="63" y="30"/>
                </a:cxn>
                <a:cxn ang="0">
                  <a:pos x="58" y="29"/>
                </a:cxn>
                <a:cxn ang="0">
                  <a:pos x="52" y="29"/>
                </a:cxn>
                <a:cxn ang="0">
                  <a:pos x="47" y="30"/>
                </a:cxn>
                <a:cxn ang="0">
                  <a:pos x="42" y="29"/>
                </a:cxn>
                <a:cxn ang="0">
                  <a:pos x="40" y="31"/>
                </a:cxn>
                <a:cxn ang="0">
                  <a:pos x="38" y="33"/>
                </a:cxn>
                <a:cxn ang="0">
                  <a:pos x="36" y="35"/>
                </a:cxn>
                <a:cxn ang="0">
                  <a:pos x="35" y="38"/>
                </a:cxn>
                <a:cxn ang="0">
                  <a:pos x="34" y="40"/>
                </a:cxn>
                <a:cxn ang="0">
                  <a:pos x="37" y="42"/>
                </a:cxn>
                <a:cxn ang="0">
                  <a:pos x="37" y="43"/>
                </a:cxn>
                <a:cxn ang="0">
                  <a:pos x="34" y="44"/>
                </a:cxn>
                <a:cxn ang="0">
                  <a:pos x="32" y="46"/>
                </a:cxn>
                <a:cxn ang="0">
                  <a:pos x="33" y="47"/>
                </a:cxn>
                <a:cxn ang="0">
                  <a:pos x="29" y="49"/>
                </a:cxn>
                <a:cxn ang="0">
                  <a:pos x="23" y="52"/>
                </a:cxn>
                <a:cxn ang="0">
                  <a:pos x="18" y="52"/>
                </a:cxn>
                <a:cxn ang="0">
                  <a:pos x="13" y="49"/>
                </a:cxn>
                <a:cxn ang="0">
                  <a:pos x="8" y="47"/>
                </a:cxn>
                <a:cxn ang="0">
                  <a:pos x="6" y="42"/>
                </a:cxn>
                <a:cxn ang="0">
                  <a:pos x="5" y="36"/>
                </a:cxn>
                <a:cxn ang="0">
                  <a:pos x="4" y="31"/>
                </a:cxn>
                <a:cxn ang="0">
                  <a:pos x="2" y="26"/>
                </a:cxn>
                <a:cxn ang="0">
                  <a:pos x="0" y="20"/>
                </a:cxn>
                <a:cxn ang="0">
                  <a:pos x="6" y="22"/>
                </a:cxn>
                <a:cxn ang="0">
                  <a:pos x="7" y="20"/>
                </a:cxn>
                <a:cxn ang="0">
                  <a:pos x="7" y="18"/>
                </a:cxn>
                <a:cxn ang="0">
                  <a:pos x="7" y="15"/>
                </a:cxn>
                <a:cxn ang="0">
                  <a:pos x="7" y="13"/>
                </a:cxn>
                <a:cxn ang="0">
                  <a:pos x="7" y="12"/>
                </a:cxn>
                <a:cxn ang="0">
                  <a:pos x="7" y="13"/>
                </a:cxn>
                <a:cxn ang="0">
                  <a:pos x="7" y="13"/>
                </a:cxn>
                <a:cxn ang="0">
                  <a:pos x="8" y="14"/>
                </a:cxn>
                <a:cxn ang="0">
                  <a:pos x="8" y="15"/>
                </a:cxn>
                <a:cxn ang="0">
                  <a:pos x="9" y="12"/>
                </a:cxn>
                <a:cxn ang="0">
                  <a:pos x="12" y="9"/>
                </a:cxn>
                <a:cxn ang="0">
                  <a:pos x="16" y="5"/>
                </a:cxn>
                <a:cxn ang="0">
                  <a:pos x="20" y="4"/>
                </a:cxn>
                <a:cxn ang="0">
                  <a:pos x="25" y="2"/>
                </a:cxn>
                <a:cxn ang="0">
                  <a:pos x="31" y="0"/>
                </a:cxn>
                <a:cxn ang="0">
                  <a:pos x="36" y="0"/>
                </a:cxn>
                <a:cxn ang="0">
                  <a:pos x="43" y="2"/>
                </a:cxn>
                <a:cxn ang="0">
                  <a:pos x="48" y="4"/>
                </a:cxn>
                <a:cxn ang="0">
                  <a:pos x="55" y="4"/>
                </a:cxn>
                <a:cxn ang="0">
                  <a:pos x="58" y="3"/>
                </a:cxn>
              </a:cxnLst>
              <a:rect l="0" t="0" r="r" b="b"/>
              <a:pathLst>
                <a:path w="71" h="52">
                  <a:moveTo>
                    <a:pt x="58" y="3"/>
                  </a:moveTo>
                  <a:lnTo>
                    <a:pt x="71" y="29"/>
                  </a:lnTo>
                  <a:lnTo>
                    <a:pt x="66" y="29"/>
                  </a:lnTo>
                  <a:lnTo>
                    <a:pt x="66" y="31"/>
                  </a:lnTo>
                  <a:lnTo>
                    <a:pt x="66" y="32"/>
                  </a:lnTo>
                  <a:lnTo>
                    <a:pt x="66" y="32"/>
                  </a:lnTo>
                  <a:lnTo>
                    <a:pt x="66" y="32"/>
                  </a:lnTo>
                  <a:lnTo>
                    <a:pt x="66" y="32"/>
                  </a:lnTo>
                  <a:lnTo>
                    <a:pt x="66" y="33"/>
                  </a:lnTo>
                  <a:lnTo>
                    <a:pt x="66" y="33"/>
                  </a:lnTo>
                  <a:lnTo>
                    <a:pt x="65" y="34"/>
                  </a:lnTo>
                  <a:lnTo>
                    <a:pt x="64" y="35"/>
                  </a:lnTo>
                  <a:lnTo>
                    <a:pt x="63" y="36"/>
                  </a:lnTo>
                  <a:lnTo>
                    <a:pt x="60" y="36"/>
                  </a:lnTo>
                  <a:lnTo>
                    <a:pt x="61" y="36"/>
                  </a:lnTo>
                  <a:lnTo>
                    <a:pt x="61" y="36"/>
                  </a:lnTo>
                  <a:lnTo>
                    <a:pt x="62" y="35"/>
                  </a:lnTo>
                  <a:lnTo>
                    <a:pt x="63" y="35"/>
                  </a:lnTo>
                  <a:lnTo>
                    <a:pt x="64" y="35"/>
                  </a:lnTo>
                  <a:lnTo>
                    <a:pt x="64" y="34"/>
                  </a:lnTo>
                  <a:lnTo>
                    <a:pt x="65" y="34"/>
                  </a:lnTo>
                  <a:lnTo>
                    <a:pt x="65" y="34"/>
                  </a:lnTo>
                  <a:lnTo>
                    <a:pt x="66" y="33"/>
                  </a:lnTo>
                  <a:lnTo>
                    <a:pt x="66" y="33"/>
                  </a:lnTo>
                  <a:lnTo>
                    <a:pt x="65" y="31"/>
                  </a:lnTo>
                  <a:lnTo>
                    <a:pt x="63" y="30"/>
                  </a:lnTo>
                  <a:lnTo>
                    <a:pt x="60" y="29"/>
                  </a:lnTo>
                  <a:lnTo>
                    <a:pt x="58" y="29"/>
                  </a:lnTo>
                  <a:lnTo>
                    <a:pt x="56" y="29"/>
                  </a:lnTo>
                  <a:lnTo>
                    <a:pt x="52" y="29"/>
                  </a:lnTo>
                  <a:lnTo>
                    <a:pt x="50" y="29"/>
                  </a:lnTo>
                  <a:lnTo>
                    <a:pt x="47" y="30"/>
                  </a:lnTo>
                  <a:lnTo>
                    <a:pt x="45" y="30"/>
                  </a:lnTo>
                  <a:lnTo>
                    <a:pt x="42" y="29"/>
                  </a:lnTo>
                  <a:lnTo>
                    <a:pt x="41" y="30"/>
                  </a:lnTo>
                  <a:lnTo>
                    <a:pt x="40" y="31"/>
                  </a:lnTo>
                  <a:lnTo>
                    <a:pt x="38" y="32"/>
                  </a:lnTo>
                  <a:lnTo>
                    <a:pt x="38" y="33"/>
                  </a:lnTo>
                  <a:lnTo>
                    <a:pt x="37" y="34"/>
                  </a:lnTo>
                  <a:lnTo>
                    <a:pt x="36" y="35"/>
                  </a:lnTo>
                  <a:lnTo>
                    <a:pt x="36" y="36"/>
                  </a:lnTo>
                  <a:lnTo>
                    <a:pt x="35" y="38"/>
                  </a:lnTo>
                  <a:lnTo>
                    <a:pt x="35" y="39"/>
                  </a:lnTo>
                  <a:lnTo>
                    <a:pt x="34" y="40"/>
                  </a:lnTo>
                  <a:lnTo>
                    <a:pt x="37" y="41"/>
                  </a:lnTo>
                  <a:lnTo>
                    <a:pt x="37" y="42"/>
                  </a:lnTo>
                  <a:lnTo>
                    <a:pt x="37" y="42"/>
                  </a:lnTo>
                  <a:lnTo>
                    <a:pt x="37" y="43"/>
                  </a:lnTo>
                  <a:lnTo>
                    <a:pt x="35" y="44"/>
                  </a:lnTo>
                  <a:lnTo>
                    <a:pt x="34" y="44"/>
                  </a:lnTo>
                  <a:lnTo>
                    <a:pt x="33" y="45"/>
                  </a:lnTo>
                  <a:lnTo>
                    <a:pt x="32" y="46"/>
                  </a:lnTo>
                  <a:lnTo>
                    <a:pt x="32" y="46"/>
                  </a:lnTo>
                  <a:lnTo>
                    <a:pt x="33" y="47"/>
                  </a:lnTo>
                  <a:lnTo>
                    <a:pt x="31" y="48"/>
                  </a:lnTo>
                  <a:lnTo>
                    <a:pt x="29" y="49"/>
                  </a:lnTo>
                  <a:lnTo>
                    <a:pt x="27" y="50"/>
                  </a:lnTo>
                  <a:lnTo>
                    <a:pt x="23" y="52"/>
                  </a:lnTo>
                  <a:lnTo>
                    <a:pt x="21" y="52"/>
                  </a:lnTo>
                  <a:lnTo>
                    <a:pt x="18" y="52"/>
                  </a:lnTo>
                  <a:lnTo>
                    <a:pt x="16" y="50"/>
                  </a:lnTo>
                  <a:lnTo>
                    <a:pt x="13" y="49"/>
                  </a:lnTo>
                  <a:lnTo>
                    <a:pt x="11" y="48"/>
                  </a:lnTo>
                  <a:lnTo>
                    <a:pt x="8" y="47"/>
                  </a:lnTo>
                  <a:lnTo>
                    <a:pt x="7" y="45"/>
                  </a:lnTo>
                  <a:lnTo>
                    <a:pt x="6" y="42"/>
                  </a:lnTo>
                  <a:lnTo>
                    <a:pt x="5" y="40"/>
                  </a:lnTo>
                  <a:lnTo>
                    <a:pt x="5" y="36"/>
                  </a:lnTo>
                  <a:lnTo>
                    <a:pt x="4" y="33"/>
                  </a:lnTo>
                  <a:lnTo>
                    <a:pt x="4" y="31"/>
                  </a:lnTo>
                  <a:lnTo>
                    <a:pt x="3" y="28"/>
                  </a:lnTo>
                  <a:lnTo>
                    <a:pt x="2" y="26"/>
                  </a:lnTo>
                  <a:lnTo>
                    <a:pt x="1" y="22"/>
                  </a:lnTo>
                  <a:lnTo>
                    <a:pt x="0" y="20"/>
                  </a:lnTo>
                  <a:lnTo>
                    <a:pt x="6" y="24"/>
                  </a:lnTo>
                  <a:lnTo>
                    <a:pt x="6" y="22"/>
                  </a:lnTo>
                  <a:lnTo>
                    <a:pt x="7" y="21"/>
                  </a:lnTo>
                  <a:lnTo>
                    <a:pt x="7" y="20"/>
                  </a:lnTo>
                  <a:lnTo>
                    <a:pt x="7" y="19"/>
                  </a:lnTo>
                  <a:lnTo>
                    <a:pt x="7" y="18"/>
                  </a:lnTo>
                  <a:lnTo>
                    <a:pt x="7" y="17"/>
                  </a:lnTo>
                  <a:lnTo>
                    <a:pt x="7" y="15"/>
                  </a:lnTo>
                  <a:lnTo>
                    <a:pt x="7" y="14"/>
                  </a:lnTo>
                  <a:lnTo>
                    <a:pt x="7" y="13"/>
                  </a:lnTo>
                  <a:lnTo>
                    <a:pt x="7" y="11"/>
                  </a:lnTo>
                  <a:lnTo>
                    <a:pt x="7" y="12"/>
                  </a:lnTo>
                  <a:lnTo>
                    <a:pt x="7" y="12"/>
                  </a:lnTo>
                  <a:lnTo>
                    <a:pt x="7" y="13"/>
                  </a:lnTo>
                  <a:lnTo>
                    <a:pt x="7" y="13"/>
                  </a:lnTo>
                  <a:lnTo>
                    <a:pt x="7" y="13"/>
                  </a:lnTo>
                  <a:lnTo>
                    <a:pt x="8" y="14"/>
                  </a:lnTo>
                  <a:lnTo>
                    <a:pt x="8" y="14"/>
                  </a:lnTo>
                  <a:lnTo>
                    <a:pt x="8" y="14"/>
                  </a:lnTo>
                  <a:lnTo>
                    <a:pt x="8" y="15"/>
                  </a:lnTo>
                  <a:lnTo>
                    <a:pt x="8" y="15"/>
                  </a:lnTo>
                  <a:lnTo>
                    <a:pt x="9" y="12"/>
                  </a:lnTo>
                  <a:lnTo>
                    <a:pt x="11" y="10"/>
                  </a:lnTo>
                  <a:lnTo>
                    <a:pt x="12" y="9"/>
                  </a:lnTo>
                  <a:lnTo>
                    <a:pt x="14" y="6"/>
                  </a:lnTo>
                  <a:lnTo>
                    <a:pt x="16" y="5"/>
                  </a:lnTo>
                  <a:lnTo>
                    <a:pt x="18" y="4"/>
                  </a:lnTo>
                  <a:lnTo>
                    <a:pt x="20" y="4"/>
                  </a:lnTo>
                  <a:lnTo>
                    <a:pt x="22" y="3"/>
                  </a:lnTo>
                  <a:lnTo>
                    <a:pt x="25" y="2"/>
                  </a:lnTo>
                  <a:lnTo>
                    <a:pt x="27" y="1"/>
                  </a:lnTo>
                  <a:lnTo>
                    <a:pt x="31" y="0"/>
                  </a:lnTo>
                  <a:lnTo>
                    <a:pt x="34" y="0"/>
                  </a:lnTo>
                  <a:lnTo>
                    <a:pt x="36" y="0"/>
                  </a:lnTo>
                  <a:lnTo>
                    <a:pt x="40" y="1"/>
                  </a:lnTo>
                  <a:lnTo>
                    <a:pt x="43" y="2"/>
                  </a:lnTo>
                  <a:lnTo>
                    <a:pt x="45" y="3"/>
                  </a:lnTo>
                  <a:lnTo>
                    <a:pt x="48" y="4"/>
                  </a:lnTo>
                  <a:lnTo>
                    <a:pt x="51" y="4"/>
                  </a:lnTo>
                  <a:lnTo>
                    <a:pt x="55" y="4"/>
                  </a:lnTo>
                  <a:lnTo>
                    <a:pt x="58" y="3"/>
                  </a:lnTo>
                  <a:lnTo>
                    <a:pt x="58" y="3"/>
                  </a:lnTo>
                  <a:close/>
                </a:path>
              </a:pathLst>
            </a:custGeom>
            <a:solidFill>
              <a:srgbClr val="FFFFFF"/>
            </a:solidFill>
            <a:ln w="9525">
              <a:noFill/>
              <a:round/>
              <a:headEnd/>
              <a:tailEnd/>
            </a:ln>
          </p:spPr>
          <p:txBody>
            <a:bodyPr/>
            <a:lstStyle/>
            <a:p>
              <a:endParaRPr lang="en-US"/>
            </a:p>
          </p:txBody>
        </p:sp>
        <p:sp>
          <p:nvSpPr>
            <p:cNvPr id="477315" name="Freeform 131"/>
            <p:cNvSpPr>
              <a:spLocks/>
            </p:cNvSpPr>
            <p:nvPr/>
          </p:nvSpPr>
          <p:spPr bwMode="auto">
            <a:xfrm>
              <a:off x="1731" y="3006"/>
              <a:ext cx="226" cy="194"/>
            </a:xfrm>
            <a:custGeom>
              <a:avLst/>
              <a:gdLst/>
              <a:ahLst/>
              <a:cxnLst>
                <a:cxn ang="0">
                  <a:pos x="53" y="6"/>
                </a:cxn>
                <a:cxn ang="0">
                  <a:pos x="59" y="16"/>
                </a:cxn>
                <a:cxn ang="0">
                  <a:pos x="68" y="16"/>
                </a:cxn>
                <a:cxn ang="0">
                  <a:pos x="78" y="7"/>
                </a:cxn>
                <a:cxn ang="0">
                  <a:pos x="107" y="30"/>
                </a:cxn>
                <a:cxn ang="0">
                  <a:pos x="121" y="52"/>
                </a:cxn>
                <a:cxn ang="0">
                  <a:pos x="134" y="64"/>
                </a:cxn>
                <a:cxn ang="0">
                  <a:pos x="125" y="90"/>
                </a:cxn>
                <a:cxn ang="0">
                  <a:pos x="134" y="90"/>
                </a:cxn>
                <a:cxn ang="0">
                  <a:pos x="138" y="80"/>
                </a:cxn>
                <a:cxn ang="0">
                  <a:pos x="140" y="75"/>
                </a:cxn>
                <a:cxn ang="0">
                  <a:pos x="138" y="73"/>
                </a:cxn>
                <a:cxn ang="0">
                  <a:pos x="144" y="70"/>
                </a:cxn>
                <a:cxn ang="0">
                  <a:pos x="138" y="82"/>
                </a:cxn>
                <a:cxn ang="0">
                  <a:pos x="149" y="70"/>
                </a:cxn>
                <a:cxn ang="0">
                  <a:pos x="160" y="65"/>
                </a:cxn>
                <a:cxn ang="0">
                  <a:pos x="161" y="81"/>
                </a:cxn>
                <a:cxn ang="0">
                  <a:pos x="184" y="94"/>
                </a:cxn>
                <a:cxn ang="0">
                  <a:pos x="186" y="98"/>
                </a:cxn>
                <a:cxn ang="0">
                  <a:pos x="209" y="97"/>
                </a:cxn>
                <a:cxn ang="0">
                  <a:pos x="210" y="113"/>
                </a:cxn>
                <a:cxn ang="0">
                  <a:pos x="215" y="131"/>
                </a:cxn>
                <a:cxn ang="0">
                  <a:pos x="222" y="143"/>
                </a:cxn>
                <a:cxn ang="0">
                  <a:pos x="226" y="145"/>
                </a:cxn>
                <a:cxn ang="0">
                  <a:pos x="223" y="153"/>
                </a:cxn>
                <a:cxn ang="0">
                  <a:pos x="221" y="160"/>
                </a:cxn>
                <a:cxn ang="0">
                  <a:pos x="215" y="166"/>
                </a:cxn>
                <a:cxn ang="0">
                  <a:pos x="209" y="171"/>
                </a:cxn>
                <a:cxn ang="0">
                  <a:pos x="206" y="174"/>
                </a:cxn>
                <a:cxn ang="0">
                  <a:pos x="150" y="147"/>
                </a:cxn>
                <a:cxn ang="0">
                  <a:pos x="107" y="185"/>
                </a:cxn>
                <a:cxn ang="0">
                  <a:pos x="43" y="184"/>
                </a:cxn>
                <a:cxn ang="0">
                  <a:pos x="45" y="139"/>
                </a:cxn>
                <a:cxn ang="0">
                  <a:pos x="88" y="125"/>
                </a:cxn>
                <a:cxn ang="0">
                  <a:pos x="104" y="122"/>
                </a:cxn>
                <a:cxn ang="0">
                  <a:pos x="110" y="117"/>
                </a:cxn>
                <a:cxn ang="0">
                  <a:pos x="114" y="103"/>
                </a:cxn>
                <a:cxn ang="0">
                  <a:pos x="125" y="100"/>
                </a:cxn>
                <a:cxn ang="0">
                  <a:pos x="125" y="89"/>
                </a:cxn>
                <a:cxn ang="0">
                  <a:pos x="115" y="92"/>
                </a:cxn>
                <a:cxn ang="0">
                  <a:pos x="109" y="96"/>
                </a:cxn>
                <a:cxn ang="0">
                  <a:pos x="101" y="102"/>
                </a:cxn>
                <a:cxn ang="0">
                  <a:pos x="90" y="117"/>
                </a:cxn>
                <a:cxn ang="0">
                  <a:pos x="78" y="115"/>
                </a:cxn>
                <a:cxn ang="0">
                  <a:pos x="73" y="109"/>
                </a:cxn>
                <a:cxn ang="0">
                  <a:pos x="52" y="117"/>
                </a:cxn>
                <a:cxn ang="0">
                  <a:pos x="32" y="130"/>
                </a:cxn>
                <a:cxn ang="0">
                  <a:pos x="29" y="140"/>
                </a:cxn>
                <a:cxn ang="0">
                  <a:pos x="25" y="143"/>
                </a:cxn>
                <a:cxn ang="0">
                  <a:pos x="14" y="156"/>
                </a:cxn>
                <a:cxn ang="0">
                  <a:pos x="12" y="178"/>
                </a:cxn>
                <a:cxn ang="0">
                  <a:pos x="7" y="166"/>
                </a:cxn>
                <a:cxn ang="0">
                  <a:pos x="5" y="174"/>
                </a:cxn>
                <a:cxn ang="0">
                  <a:pos x="1" y="142"/>
                </a:cxn>
                <a:cxn ang="0">
                  <a:pos x="8" y="131"/>
                </a:cxn>
                <a:cxn ang="0">
                  <a:pos x="30" y="93"/>
                </a:cxn>
                <a:cxn ang="0">
                  <a:pos x="33" y="69"/>
                </a:cxn>
                <a:cxn ang="0">
                  <a:pos x="40" y="57"/>
                </a:cxn>
                <a:cxn ang="0">
                  <a:pos x="41" y="27"/>
                </a:cxn>
                <a:cxn ang="0">
                  <a:pos x="40" y="26"/>
                </a:cxn>
                <a:cxn ang="0">
                  <a:pos x="48" y="0"/>
                </a:cxn>
              </a:cxnLst>
              <a:rect l="0" t="0" r="r" b="b"/>
              <a:pathLst>
                <a:path w="226" h="194">
                  <a:moveTo>
                    <a:pt x="47" y="2"/>
                  </a:moveTo>
                  <a:lnTo>
                    <a:pt x="49" y="2"/>
                  </a:lnTo>
                  <a:lnTo>
                    <a:pt x="50" y="2"/>
                  </a:lnTo>
                  <a:lnTo>
                    <a:pt x="51" y="2"/>
                  </a:lnTo>
                  <a:lnTo>
                    <a:pt x="51" y="2"/>
                  </a:lnTo>
                  <a:lnTo>
                    <a:pt x="52" y="3"/>
                  </a:lnTo>
                  <a:lnTo>
                    <a:pt x="52" y="3"/>
                  </a:lnTo>
                  <a:lnTo>
                    <a:pt x="52" y="4"/>
                  </a:lnTo>
                  <a:lnTo>
                    <a:pt x="53" y="6"/>
                  </a:lnTo>
                  <a:lnTo>
                    <a:pt x="53" y="7"/>
                  </a:lnTo>
                  <a:lnTo>
                    <a:pt x="54" y="8"/>
                  </a:lnTo>
                  <a:lnTo>
                    <a:pt x="53" y="7"/>
                  </a:lnTo>
                  <a:lnTo>
                    <a:pt x="51" y="10"/>
                  </a:lnTo>
                  <a:lnTo>
                    <a:pt x="51" y="12"/>
                  </a:lnTo>
                  <a:lnTo>
                    <a:pt x="52" y="13"/>
                  </a:lnTo>
                  <a:lnTo>
                    <a:pt x="54" y="14"/>
                  </a:lnTo>
                  <a:lnTo>
                    <a:pt x="57" y="15"/>
                  </a:lnTo>
                  <a:lnTo>
                    <a:pt x="59" y="16"/>
                  </a:lnTo>
                  <a:lnTo>
                    <a:pt x="61" y="17"/>
                  </a:lnTo>
                  <a:lnTo>
                    <a:pt x="63" y="19"/>
                  </a:lnTo>
                  <a:lnTo>
                    <a:pt x="63" y="22"/>
                  </a:lnTo>
                  <a:lnTo>
                    <a:pt x="63" y="25"/>
                  </a:lnTo>
                  <a:lnTo>
                    <a:pt x="64" y="24"/>
                  </a:lnTo>
                  <a:lnTo>
                    <a:pt x="66" y="22"/>
                  </a:lnTo>
                  <a:lnTo>
                    <a:pt x="67" y="19"/>
                  </a:lnTo>
                  <a:lnTo>
                    <a:pt x="67" y="18"/>
                  </a:lnTo>
                  <a:lnTo>
                    <a:pt x="68" y="16"/>
                  </a:lnTo>
                  <a:lnTo>
                    <a:pt x="68" y="14"/>
                  </a:lnTo>
                  <a:lnTo>
                    <a:pt x="68" y="13"/>
                  </a:lnTo>
                  <a:lnTo>
                    <a:pt x="68" y="11"/>
                  </a:lnTo>
                  <a:lnTo>
                    <a:pt x="67" y="10"/>
                  </a:lnTo>
                  <a:lnTo>
                    <a:pt x="65" y="8"/>
                  </a:lnTo>
                  <a:lnTo>
                    <a:pt x="62" y="4"/>
                  </a:lnTo>
                  <a:lnTo>
                    <a:pt x="67" y="6"/>
                  </a:lnTo>
                  <a:lnTo>
                    <a:pt x="73" y="6"/>
                  </a:lnTo>
                  <a:lnTo>
                    <a:pt x="78" y="7"/>
                  </a:lnTo>
                  <a:lnTo>
                    <a:pt x="83" y="7"/>
                  </a:lnTo>
                  <a:lnTo>
                    <a:pt x="89" y="8"/>
                  </a:lnTo>
                  <a:lnTo>
                    <a:pt x="94" y="10"/>
                  </a:lnTo>
                  <a:lnTo>
                    <a:pt x="98" y="12"/>
                  </a:lnTo>
                  <a:lnTo>
                    <a:pt x="102" y="15"/>
                  </a:lnTo>
                  <a:lnTo>
                    <a:pt x="105" y="19"/>
                  </a:lnTo>
                  <a:lnTo>
                    <a:pt x="107" y="25"/>
                  </a:lnTo>
                  <a:lnTo>
                    <a:pt x="107" y="27"/>
                  </a:lnTo>
                  <a:lnTo>
                    <a:pt x="107" y="30"/>
                  </a:lnTo>
                  <a:lnTo>
                    <a:pt x="108" y="33"/>
                  </a:lnTo>
                  <a:lnTo>
                    <a:pt x="109" y="37"/>
                  </a:lnTo>
                  <a:lnTo>
                    <a:pt x="111" y="40"/>
                  </a:lnTo>
                  <a:lnTo>
                    <a:pt x="112" y="42"/>
                  </a:lnTo>
                  <a:lnTo>
                    <a:pt x="115" y="45"/>
                  </a:lnTo>
                  <a:lnTo>
                    <a:pt x="117" y="47"/>
                  </a:lnTo>
                  <a:lnTo>
                    <a:pt x="119" y="50"/>
                  </a:lnTo>
                  <a:lnTo>
                    <a:pt x="121" y="52"/>
                  </a:lnTo>
                  <a:lnTo>
                    <a:pt x="121" y="52"/>
                  </a:lnTo>
                  <a:lnTo>
                    <a:pt x="121" y="53"/>
                  </a:lnTo>
                  <a:lnTo>
                    <a:pt x="122" y="54"/>
                  </a:lnTo>
                  <a:lnTo>
                    <a:pt x="123" y="55"/>
                  </a:lnTo>
                  <a:lnTo>
                    <a:pt x="125" y="57"/>
                  </a:lnTo>
                  <a:lnTo>
                    <a:pt x="127" y="59"/>
                  </a:lnTo>
                  <a:lnTo>
                    <a:pt x="130" y="60"/>
                  </a:lnTo>
                  <a:lnTo>
                    <a:pt x="131" y="63"/>
                  </a:lnTo>
                  <a:lnTo>
                    <a:pt x="133" y="64"/>
                  </a:lnTo>
                  <a:lnTo>
                    <a:pt x="134" y="64"/>
                  </a:lnTo>
                  <a:lnTo>
                    <a:pt x="136" y="66"/>
                  </a:lnTo>
                  <a:lnTo>
                    <a:pt x="121" y="81"/>
                  </a:lnTo>
                  <a:lnTo>
                    <a:pt x="124" y="81"/>
                  </a:lnTo>
                  <a:lnTo>
                    <a:pt x="125" y="82"/>
                  </a:lnTo>
                  <a:lnTo>
                    <a:pt x="126" y="84"/>
                  </a:lnTo>
                  <a:lnTo>
                    <a:pt x="126" y="85"/>
                  </a:lnTo>
                  <a:lnTo>
                    <a:pt x="125" y="87"/>
                  </a:lnTo>
                  <a:lnTo>
                    <a:pt x="125" y="88"/>
                  </a:lnTo>
                  <a:lnTo>
                    <a:pt x="125" y="90"/>
                  </a:lnTo>
                  <a:lnTo>
                    <a:pt x="125" y="92"/>
                  </a:lnTo>
                  <a:lnTo>
                    <a:pt x="126" y="94"/>
                  </a:lnTo>
                  <a:lnTo>
                    <a:pt x="129" y="95"/>
                  </a:lnTo>
                  <a:lnTo>
                    <a:pt x="132" y="89"/>
                  </a:lnTo>
                  <a:lnTo>
                    <a:pt x="132" y="89"/>
                  </a:lnTo>
                  <a:lnTo>
                    <a:pt x="133" y="90"/>
                  </a:lnTo>
                  <a:lnTo>
                    <a:pt x="133" y="90"/>
                  </a:lnTo>
                  <a:lnTo>
                    <a:pt x="134" y="90"/>
                  </a:lnTo>
                  <a:lnTo>
                    <a:pt x="134" y="90"/>
                  </a:lnTo>
                  <a:lnTo>
                    <a:pt x="134" y="90"/>
                  </a:lnTo>
                  <a:lnTo>
                    <a:pt x="134" y="92"/>
                  </a:lnTo>
                  <a:lnTo>
                    <a:pt x="135" y="92"/>
                  </a:lnTo>
                  <a:lnTo>
                    <a:pt x="135" y="92"/>
                  </a:lnTo>
                  <a:lnTo>
                    <a:pt x="136" y="90"/>
                  </a:lnTo>
                  <a:lnTo>
                    <a:pt x="136" y="79"/>
                  </a:lnTo>
                  <a:lnTo>
                    <a:pt x="138" y="81"/>
                  </a:lnTo>
                  <a:lnTo>
                    <a:pt x="138" y="80"/>
                  </a:lnTo>
                  <a:lnTo>
                    <a:pt x="138" y="80"/>
                  </a:lnTo>
                  <a:lnTo>
                    <a:pt x="139" y="79"/>
                  </a:lnTo>
                  <a:lnTo>
                    <a:pt x="139" y="79"/>
                  </a:lnTo>
                  <a:lnTo>
                    <a:pt x="140" y="78"/>
                  </a:lnTo>
                  <a:lnTo>
                    <a:pt x="140" y="78"/>
                  </a:lnTo>
                  <a:lnTo>
                    <a:pt x="140" y="76"/>
                  </a:lnTo>
                  <a:lnTo>
                    <a:pt x="141" y="76"/>
                  </a:lnTo>
                  <a:lnTo>
                    <a:pt x="141" y="75"/>
                  </a:lnTo>
                  <a:lnTo>
                    <a:pt x="140" y="75"/>
                  </a:lnTo>
                  <a:lnTo>
                    <a:pt x="140" y="75"/>
                  </a:lnTo>
                  <a:lnTo>
                    <a:pt x="140" y="74"/>
                  </a:lnTo>
                  <a:lnTo>
                    <a:pt x="140" y="74"/>
                  </a:lnTo>
                  <a:lnTo>
                    <a:pt x="140" y="74"/>
                  </a:lnTo>
                  <a:lnTo>
                    <a:pt x="139" y="73"/>
                  </a:lnTo>
                  <a:lnTo>
                    <a:pt x="139" y="73"/>
                  </a:lnTo>
                  <a:lnTo>
                    <a:pt x="139" y="73"/>
                  </a:lnTo>
                  <a:lnTo>
                    <a:pt x="138" y="73"/>
                  </a:lnTo>
                  <a:lnTo>
                    <a:pt x="138" y="73"/>
                  </a:lnTo>
                  <a:lnTo>
                    <a:pt x="138" y="73"/>
                  </a:lnTo>
                  <a:lnTo>
                    <a:pt x="137" y="72"/>
                  </a:lnTo>
                  <a:lnTo>
                    <a:pt x="137" y="72"/>
                  </a:lnTo>
                  <a:lnTo>
                    <a:pt x="137" y="72"/>
                  </a:lnTo>
                  <a:lnTo>
                    <a:pt x="138" y="73"/>
                  </a:lnTo>
                  <a:lnTo>
                    <a:pt x="139" y="73"/>
                  </a:lnTo>
                  <a:lnTo>
                    <a:pt x="140" y="73"/>
                  </a:lnTo>
                  <a:lnTo>
                    <a:pt x="141" y="73"/>
                  </a:lnTo>
                  <a:lnTo>
                    <a:pt x="143" y="72"/>
                  </a:lnTo>
                  <a:lnTo>
                    <a:pt x="144" y="70"/>
                  </a:lnTo>
                  <a:lnTo>
                    <a:pt x="144" y="68"/>
                  </a:lnTo>
                  <a:lnTo>
                    <a:pt x="143" y="70"/>
                  </a:lnTo>
                  <a:lnTo>
                    <a:pt x="143" y="72"/>
                  </a:lnTo>
                  <a:lnTo>
                    <a:pt x="141" y="73"/>
                  </a:lnTo>
                  <a:lnTo>
                    <a:pt x="140" y="75"/>
                  </a:lnTo>
                  <a:lnTo>
                    <a:pt x="139" y="76"/>
                  </a:lnTo>
                  <a:lnTo>
                    <a:pt x="139" y="79"/>
                  </a:lnTo>
                  <a:lnTo>
                    <a:pt x="138" y="80"/>
                  </a:lnTo>
                  <a:lnTo>
                    <a:pt x="138" y="82"/>
                  </a:lnTo>
                  <a:lnTo>
                    <a:pt x="138" y="84"/>
                  </a:lnTo>
                  <a:lnTo>
                    <a:pt x="139" y="86"/>
                  </a:lnTo>
                  <a:lnTo>
                    <a:pt x="143" y="85"/>
                  </a:lnTo>
                  <a:lnTo>
                    <a:pt x="145" y="83"/>
                  </a:lnTo>
                  <a:lnTo>
                    <a:pt x="147" y="81"/>
                  </a:lnTo>
                  <a:lnTo>
                    <a:pt x="148" y="79"/>
                  </a:lnTo>
                  <a:lnTo>
                    <a:pt x="149" y="75"/>
                  </a:lnTo>
                  <a:lnTo>
                    <a:pt x="149" y="72"/>
                  </a:lnTo>
                  <a:lnTo>
                    <a:pt x="149" y="70"/>
                  </a:lnTo>
                  <a:lnTo>
                    <a:pt x="149" y="67"/>
                  </a:lnTo>
                  <a:lnTo>
                    <a:pt x="148" y="65"/>
                  </a:lnTo>
                  <a:lnTo>
                    <a:pt x="147" y="63"/>
                  </a:lnTo>
                  <a:lnTo>
                    <a:pt x="144" y="63"/>
                  </a:lnTo>
                  <a:lnTo>
                    <a:pt x="145" y="60"/>
                  </a:lnTo>
                  <a:lnTo>
                    <a:pt x="139" y="57"/>
                  </a:lnTo>
                  <a:lnTo>
                    <a:pt x="161" y="63"/>
                  </a:lnTo>
                  <a:lnTo>
                    <a:pt x="160" y="64"/>
                  </a:lnTo>
                  <a:lnTo>
                    <a:pt x="160" y="65"/>
                  </a:lnTo>
                  <a:lnTo>
                    <a:pt x="159" y="66"/>
                  </a:lnTo>
                  <a:lnTo>
                    <a:pt x="159" y="68"/>
                  </a:lnTo>
                  <a:lnTo>
                    <a:pt x="159" y="69"/>
                  </a:lnTo>
                  <a:lnTo>
                    <a:pt x="159" y="71"/>
                  </a:lnTo>
                  <a:lnTo>
                    <a:pt x="159" y="73"/>
                  </a:lnTo>
                  <a:lnTo>
                    <a:pt x="159" y="74"/>
                  </a:lnTo>
                  <a:lnTo>
                    <a:pt x="159" y="76"/>
                  </a:lnTo>
                  <a:lnTo>
                    <a:pt x="159" y="79"/>
                  </a:lnTo>
                  <a:lnTo>
                    <a:pt x="161" y="81"/>
                  </a:lnTo>
                  <a:lnTo>
                    <a:pt x="163" y="83"/>
                  </a:lnTo>
                  <a:lnTo>
                    <a:pt x="165" y="85"/>
                  </a:lnTo>
                  <a:lnTo>
                    <a:pt x="168" y="87"/>
                  </a:lnTo>
                  <a:lnTo>
                    <a:pt x="170" y="89"/>
                  </a:lnTo>
                  <a:lnTo>
                    <a:pt x="174" y="90"/>
                  </a:lnTo>
                  <a:lnTo>
                    <a:pt x="177" y="92"/>
                  </a:lnTo>
                  <a:lnTo>
                    <a:pt x="179" y="93"/>
                  </a:lnTo>
                  <a:lnTo>
                    <a:pt x="182" y="94"/>
                  </a:lnTo>
                  <a:lnTo>
                    <a:pt x="184" y="94"/>
                  </a:lnTo>
                  <a:lnTo>
                    <a:pt x="184" y="94"/>
                  </a:lnTo>
                  <a:lnTo>
                    <a:pt x="184" y="95"/>
                  </a:lnTo>
                  <a:lnTo>
                    <a:pt x="184" y="95"/>
                  </a:lnTo>
                  <a:lnTo>
                    <a:pt x="184" y="96"/>
                  </a:lnTo>
                  <a:lnTo>
                    <a:pt x="184" y="96"/>
                  </a:lnTo>
                  <a:lnTo>
                    <a:pt x="184" y="97"/>
                  </a:lnTo>
                  <a:lnTo>
                    <a:pt x="184" y="97"/>
                  </a:lnTo>
                  <a:lnTo>
                    <a:pt x="186" y="98"/>
                  </a:lnTo>
                  <a:lnTo>
                    <a:pt x="186" y="98"/>
                  </a:lnTo>
                  <a:lnTo>
                    <a:pt x="186" y="98"/>
                  </a:lnTo>
                  <a:lnTo>
                    <a:pt x="189" y="96"/>
                  </a:lnTo>
                  <a:lnTo>
                    <a:pt x="191" y="95"/>
                  </a:lnTo>
                  <a:lnTo>
                    <a:pt x="194" y="95"/>
                  </a:lnTo>
                  <a:lnTo>
                    <a:pt x="196" y="95"/>
                  </a:lnTo>
                  <a:lnTo>
                    <a:pt x="200" y="96"/>
                  </a:lnTo>
                  <a:lnTo>
                    <a:pt x="203" y="96"/>
                  </a:lnTo>
                  <a:lnTo>
                    <a:pt x="206" y="97"/>
                  </a:lnTo>
                  <a:lnTo>
                    <a:pt x="209" y="97"/>
                  </a:lnTo>
                  <a:lnTo>
                    <a:pt x="212" y="98"/>
                  </a:lnTo>
                  <a:lnTo>
                    <a:pt x="216" y="97"/>
                  </a:lnTo>
                  <a:lnTo>
                    <a:pt x="214" y="99"/>
                  </a:lnTo>
                  <a:lnTo>
                    <a:pt x="212" y="101"/>
                  </a:lnTo>
                  <a:lnTo>
                    <a:pt x="211" y="103"/>
                  </a:lnTo>
                  <a:lnTo>
                    <a:pt x="211" y="106"/>
                  </a:lnTo>
                  <a:lnTo>
                    <a:pt x="211" y="108"/>
                  </a:lnTo>
                  <a:lnTo>
                    <a:pt x="211" y="111"/>
                  </a:lnTo>
                  <a:lnTo>
                    <a:pt x="210" y="113"/>
                  </a:lnTo>
                  <a:lnTo>
                    <a:pt x="210" y="115"/>
                  </a:lnTo>
                  <a:lnTo>
                    <a:pt x="208" y="116"/>
                  </a:lnTo>
                  <a:lnTo>
                    <a:pt x="206" y="118"/>
                  </a:lnTo>
                  <a:lnTo>
                    <a:pt x="211" y="124"/>
                  </a:lnTo>
                  <a:lnTo>
                    <a:pt x="210" y="124"/>
                  </a:lnTo>
                  <a:lnTo>
                    <a:pt x="210" y="127"/>
                  </a:lnTo>
                  <a:lnTo>
                    <a:pt x="211" y="129"/>
                  </a:lnTo>
                  <a:lnTo>
                    <a:pt x="214" y="130"/>
                  </a:lnTo>
                  <a:lnTo>
                    <a:pt x="215" y="131"/>
                  </a:lnTo>
                  <a:lnTo>
                    <a:pt x="217" y="132"/>
                  </a:lnTo>
                  <a:lnTo>
                    <a:pt x="218" y="133"/>
                  </a:lnTo>
                  <a:lnTo>
                    <a:pt x="219" y="135"/>
                  </a:lnTo>
                  <a:lnTo>
                    <a:pt x="220" y="137"/>
                  </a:lnTo>
                  <a:lnTo>
                    <a:pt x="220" y="139"/>
                  </a:lnTo>
                  <a:lnTo>
                    <a:pt x="219" y="142"/>
                  </a:lnTo>
                  <a:lnTo>
                    <a:pt x="222" y="142"/>
                  </a:lnTo>
                  <a:lnTo>
                    <a:pt x="222" y="142"/>
                  </a:lnTo>
                  <a:lnTo>
                    <a:pt x="222" y="143"/>
                  </a:lnTo>
                  <a:lnTo>
                    <a:pt x="222" y="143"/>
                  </a:lnTo>
                  <a:lnTo>
                    <a:pt x="222" y="144"/>
                  </a:lnTo>
                  <a:lnTo>
                    <a:pt x="222" y="144"/>
                  </a:lnTo>
                  <a:lnTo>
                    <a:pt x="223" y="145"/>
                  </a:lnTo>
                  <a:lnTo>
                    <a:pt x="223" y="146"/>
                  </a:lnTo>
                  <a:lnTo>
                    <a:pt x="223" y="146"/>
                  </a:lnTo>
                  <a:lnTo>
                    <a:pt x="224" y="147"/>
                  </a:lnTo>
                  <a:lnTo>
                    <a:pt x="224" y="147"/>
                  </a:lnTo>
                  <a:lnTo>
                    <a:pt x="226" y="145"/>
                  </a:lnTo>
                  <a:lnTo>
                    <a:pt x="224" y="154"/>
                  </a:lnTo>
                  <a:lnTo>
                    <a:pt x="224" y="155"/>
                  </a:lnTo>
                  <a:lnTo>
                    <a:pt x="224" y="156"/>
                  </a:lnTo>
                  <a:lnTo>
                    <a:pt x="224" y="156"/>
                  </a:lnTo>
                  <a:lnTo>
                    <a:pt x="224" y="156"/>
                  </a:lnTo>
                  <a:lnTo>
                    <a:pt x="224" y="155"/>
                  </a:lnTo>
                  <a:lnTo>
                    <a:pt x="224" y="155"/>
                  </a:lnTo>
                  <a:lnTo>
                    <a:pt x="223" y="154"/>
                  </a:lnTo>
                  <a:lnTo>
                    <a:pt x="223" y="153"/>
                  </a:lnTo>
                  <a:lnTo>
                    <a:pt x="223" y="153"/>
                  </a:lnTo>
                  <a:lnTo>
                    <a:pt x="222" y="153"/>
                  </a:lnTo>
                  <a:lnTo>
                    <a:pt x="220" y="154"/>
                  </a:lnTo>
                  <a:lnTo>
                    <a:pt x="219" y="155"/>
                  </a:lnTo>
                  <a:lnTo>
                    <a:pt x="219" y="156"/>
                  </a:lnTo>
                  <a:lnTo>
                    <a:pt x="219" y="157"/>
                  </a:lnTo>
                  <a:lnTo>
                    <a:pt x="220" y="158"/>
                  </a:lnTo>
                  <a:lnTo>
                    <a:pt x="220" y="159"/>
                  </a:lnTo>
                  <a:lnTo>
                    <a:pt x="221" y="160"/>
                  </a:lnTo>
                  <a:lnTo>
                    <a:pt x="221" y="161"/>
                  </a:lnTo>
                  <a:lnTo>
                    <a:pt x="221" y="163"/>
                  </a:lnTo>
                  <a:lnTo>
                    <a:pt x="221" y="164"/>
                  </a:lnTo>
                  <a:lnTo>
                    <a:pt x="220" y="165"/>
                  </a:lnTo>
                  <a:lnTo>
                    <a:pt x="219" y="165"/>
                  </a:lnTo>
                  <a:lnTo>
                    <a:pt x="218" y="166"/>
                  </a:lnTo>
                  <a:lnTo>
                    <a:pt x="217" y="166"/>
                  </a:lnTo>
                  <a:lnTo>
                    <a:pt x="216" y="166"/>
                  </a:lnTo>
                  <a:lnTo>
                    <a:pt x="215" y="166"/>
                  </a:lnTo>
                  <a:lnTo>
                    <a:pt x="214" y="165"/>
                  </a:lnTo>
                  <a:lnTo>
                    <a:pt x="212" y="165"/>
                  </a:lnTo>
                  <a:lnTo>
                    <a:pt x="211" y="164"/>
                  </a:lnTo>
                  <a:lnTo>
                    <a:pt x="210" y="164"/>
                  </a:lnTo>
                  <a:lnTo>
                    <a:pt x="211" y="172"/>
                  </a:lnTo>
                  <a:lnTo>
                    <a:pt x="210" y="171"/>
                  </a:lnTo>
                  <a:lnTo>
                    <a:pt x="209" y="171"/>
                  </a:lnTo>
                  <a:lnTo>
                    <a:pt x="209" y="171"/>
                  </a:lnTo>
                  <a:lnTo>
                    <a:pt x="209" y="171"/>
                  </a:lnTo>
                  <a:lnTo>
                    <a:pt x="208" y="172"/>
                  </a:lnTo>
                  <a:lnTo>
                    <a:pt x="208" y="172"/>
                  </a:lnTo>
                  <a:lnTo>
                    <a:pt x="208" y="173"/>
                  </a:lnTo>
                  <a:lnTo>
                    <a:pt x="208" y="173"/>
                  </a:lnTo>
                  <a:lnTo>
                    <a:pt x="208" y="173"/>
                  </a:lnTo>
                  <a:lnTo>
                    <a:pt x="208" y="174"/>
                  </a:lnTo>
                  <a:lnTo>
                    <a:pt x="208" y="174"/>
                  </a:lnTo>
                  <a:lnTo>
                    <a:pt x="211" y="179"/>
                  </a:lnTo>
                  <a:lnTo>
                    <a:pt x="206" y="174"/>
                  </a:lnTo>
                  <a:lnTo>
                    <a:pt x="201" y="169"/>
                  </a:lnTo>
                  <a:lnTo>
                    <a:pt x="195" y="165"/>
                  </a:lnTo>
                  <a:lnTo>
                    <a:pt x="189" y="159"/>
                  </a:lnTo>
                  <a:lnTo>
                    <a:pt x="182" y="155"/>
                  </a:lnTo>
                  <a:lnTo>
                    <a:pt x="177" y="152"/>
                  </a:lnTo>
                  <a:lnTo>
                    <a:pt x="170" y="149"/>
                  </a:lnTo>
                  <a:lnTo>
                    <a:pt x="164" y="146"/>
                  </a:lnTo>
                  <a:lnTo>
                    <a:pt x="157" y="146"/>
                  </a:lnTo>
                  <a:lnTo>
                    <a:pt x="150" y="147"/>
                  </a:lnTo>
                  <a:lnTo>
                    <a:pt x="155" y="153"/>
                  </a:lnTo>
                  <a:lnTo>
                    <a:pt x="149" y="155"/>
                  </a:lnTo>
                  <a:lnTo>
                    <a:pt x="141" y="158"/>
                  </a:lnTo>
                  <a:lnTo>
                    <a:pt x="135" y="161"/>
                  </a:lnTo>
                  <a:lnTo>
                    <a:pt x="130" y="166"/>
                  </a:lnTo>
                  <a:lnTo>
                    <a:pt x="123" y="170"/>
                  </a:lnTo>
                  <a:lnTo>
                    <a:pt x="118" y="174"/>
                  </a:lnTo>
                  <a:lnTo>
                    <a:pt x="112" y="180"/>
                  </a:lnTo>
                  <a:lnTo>
                    <a:pt x="107" y="185"/>
                  </a:lnTo>
                  <a:lnTo>
                    <a:pt x="102" y="189"/>
                  </a:lnTo>
                  <a:lnTo>
                    <a:pt x="95" y="194"/>
                  </a:lnTo>
                  <a:lnTo>
                    <a:pt x="89" y="190"/>
                  </a:lnTo>
                  <a:lnTo>
                    <a:pt x="81" y="189"/>
                  </a:lnTo>
                  <a:lnTo>
                    <a:pt x="74" y="187"/>
                  </a:lnTo>
                  <a:lnTo>
                    <a:pt x="65" y="186"/>
                  </a:lnTo>
                  <a:lnTo>
                    <a:pt x="58" y="186"/>
                  </a:lnTo>
                  <a:lnTo>
                    <a:pt x="50" y="185"/>
                  </a:lnTo>
                  <a:lnTo>
                    <a:pt x="43" y="184"/>
                  </a:lnTo>
                  <a:lnTo>
                    <a:pt x="35" y="183"/>
                  </a:lnTo>
                  <a:lnTo>
                    <a:pt x="28" y="181"/>
                  </a:lnTo>
                  <a:lnTo>
                    <a:pt x="20" y="179"/>
                  </a:lnTo>
                  <a:lnTo>
                    <a:pt x="23" y="171"/>
                  </a:lnTo>
                  <a:lnTo>
                    <a:pt x="26" y="164"/>
                  </a:lnTo>
                  <a:lnTo>
                    <a:pt x="30" y="157"/>
                  </a:lnTo>
                  <a:lnTo>
                    <a:pt x="34" y="151"/>
                  </a:lnTo>
                  <a:lnTo>
                    <a:pt x="39" y="144"/>
                  </a:lnTo>
                  <a:lnTo>
                    <a:pt x="45" y="139"/>
                  </a:lnTo>
                  <a:lnTo>
                    <a:pt x="51" y="132"/>
                  </a:lnTo>
                  <a:lnTo>
                    <a:pt x="58" y="128"/>
                  </a:lnTo>
                  <a:lnTo>
                    <a:pt x="64" y="124"/>
                  </a:lnTo>
                  <a:lnTo>
                    <a:pt x="71" y="121"/>
                  </a:lnTo>
                  <a:lnTo>
                    <a:pt x="75" y="119"/>
                  </a:lnTo>
                  <a:lnTo>
                    <a:pt x="79" y="121"/>
                  </a:lnTo>
                  <a:lnTo>
                    <a:pt x="82" y="122"/>
                  </a:lnTo>
                  <a:lnTo>
                    <a:pt x="86" y="124"/>
                  </a:lnTo>
                  <a:lnTo>
                    <a:pt x="88" y="125"/>
                  </a:lnTo>
                  <a:lnTo>
                    <a:pt x="91" y="127"/>
                  </a:lnTo>
                  <a:lnTo>
                    <a:pt x="93" y="127"/>
                  </a:lnTo>
                  <a:lnTo>
                    <a:pt x="96" y="127"/>
                  </a:lnTo>
                  <a:lnTo>
                    <a:pt x="98" y="125"/>
                  </a:lnTo>
                  <a:lnTo>
                    <a:pt x="102" y="121"/>
                  </a:lnTo>
                  <a:lnTo>
                    <a:pt x="102" y="121"/>
                  </a:lnTo>
                  <a:lnTo>
                    <a:pt x="103" y="122"/>
                  </a:lnTo>
                  <a:lnTo>
                    <a:pt x="103" y="122"/>
                  </a:lnTo>
                  <a:lnTo>
                    <a:pt x="104" y="122"/>
                  </a:lnTo>
                  <a:lnTo>
                    <a:pt x="105" y="122"/>
                  </a:lnTo>
                  <a:lnTo>
                    <a:pt x="105" y="122"/>
                  </a:lnTo>
                  <a:lnTo>
                    <a:pt x="106" y="122"/>
                  </a:lnTo>
                  <a:lnTo>
                    <a:pt x="107" y="122"/>
                  </a:lnTo>
                  <a:lnTo>
                    <a:pt x="108" y="122"/>
                  </a:lnTo>
                  <a:lnTo>
                    <a:pt x="108" y="122"/>
                  </a:lnTo>
                  <a:lnTo>
                    <a:pt x="105" y="111"/>
                  </a:lnTo>
                  <a:lnTo>
                    <a:pt x="107" y="118"/>
                  </a:lnTo>
                  <a:lnTo>
                    <a:pt x="110" y="117"/>
                  </a:lnTo>
                  <a:lnTo>
                    <a:pt x="112" y="117"/>
                  </a:lnTo>
                  <a:lnTo>
                    <a:pt x="114" y="115"/>
                  </a:lnTo>
                  <a:lnTo>
                    <a:pt x="114" y="114"/>
                  </a:lnTo>
                  <a:lnTo>
                    <a:pt x="115" y="112"/>
                  </a:lnTo>
                  <a:lnTo>
                    <a:pt x="114" y="111"/>
                  </a:lnTo>
                  <a:lnTo>
                    <a:pt x="114" y="109"/>
                  </a:lnTo>
                  <a:lnTo>
                    <a:pt x="114" y="107"/>
                  </a:lnTo>
                  <a:lnTo>
                    <a:pt x="114" y="106"/>
                  </a:lnTo>
                  <a:lnTo>
                    <a:pt x="114" y="103"/>
                  </a:lnTo>
                  <a:lnTo>
                    <a:pt x="116" y="103"/>
                  </a:lnTo>
                  <a:lnTo>
                    <a:pt x="117" y="104"/>
                  </a:lnTo>
                  <a:lnTo>
                    <a:pt x="119" y="104"/>
                  </a:lnTo>
                  <a:lnTo>
                    <a:pt x="120" y="104"/>
                  </a:lnTo>
                  <a:lnTo>
                    <a:pt x="122" y="104"/>
                  </a:lnTo>
                  <a:lnTo>
                    <a:pt x="123" y="103"/>
                  </a:lnTo>
                  <a:lnTo>
                    <a:pt x="124" y="103"/>
                  </a:lnTo>
                  <a:lnTo>
                    <a:pt x="125" y="102"/>
                  </a:lnTo>
                  <a:lnTo>
                    <a:pt x="125" y="100"/>
                  </a:lnTo>
                  <a:lnTo>
                    <a:pt x="125" y="98"/>
                  </a:lnTo>
                  <a:lnTo>
                    <a:pt x="124" y="97"/>
                  </a:lnTo>
                  <a:lnTo>
                    <a:pt x="123" y="96"/>
                  </a:lnTo>
                  <a:lnTo>
                    <a:pt x="123" y="95"/>
                  </a:lnTo>
                  <a:lnTo>
                    <a:pt x="123" y="94"/>
                  </a:lnTo>
                  <a:lnTo>
                    <a:pt x="123" y="93"/>
                  </a:lnTo>
                  <a:lnTo>
                    <a:pt x="124" y="92"/>
                  </a:lnTo>
                  <a:lnTo>
                    <a:pt x="125" y="90"/>
                  </a:lnTo>
                  <a:lnTo>
                    <a:pt x="125" y="89"/>
                  </a:lnTo>
                  <a:lnTo>
                    <a:pt x="126" y="89"/>
                  </a:lnTo>
                  <a:lnTo>
                    <a:pt x="126" y="88"/>
                  </a:lnTo>
                  <a:lnTo>
                    <a:pt x="121" y="82"/>
                  </a:lnTo>
                  <a:lnTo>
                    <a:pt x="119" y="83"/>
                  </a:lnTo>
                  <a:lnTo>
                    <a:pt x="117" y="84"/>
                  </a:lnTo>
                  <a:lnTo>
                    <a:pt x="116" y="86"/>
                  </a:lnTo>
                  <a:lnTo>
                    <a:pt x="115" y="87"/>
                  </a:lnTo>
                  <a:lnTo>
                    <a:pt x="115" y="89"/>
                  </a:lnTo>
                  <a:lnTo>
                    <a:pt x="115" y="92"/>
                  </a:lnTo>
                  <a:lnTo>
                    <a:pt x="114" y="93"/>
                  </a:lnTo>
                  <a:lnTo>
                    <a:pt x="112" y="94"/>
                  </a:lnTo>
                  <a:lnTo>
                    <a:pt x="111" y="94"/>
                  </a:lnTo>
                  <a:lnTo>
                    <a:pt x="108" y="94"/>
                  </a:lnTo>
                  <a:lnTo>
                    <a:pt x="108" y="94"/>
                  </a:lnTo>
                  <a:lnTo>
                    <a:pt x="108" y="95"/>
                  </a:lnTo>
                  <a:lnTo>
                    <a:pt x="108" y="95"/>
                  </a:lnTo>
                  <a:lnTo>
                    <a:pt x="109" y="96"/>
                  </a:lnTo>
                  <a:lnTo>
                    <a:pt x="109" y="96"/>
                  </a:lnTo>
                  <a:lnTo>
                    <a:pt x="109" y="97"/>
                  </a:lnTo>
                  <a:lnTo>
                    <a:pt x="109" y="97"/>
                  </a:lnTo>
                  <a:lnTo>
                    <a:pt x="109" y="98"/>
                  </a:lnTo>
                  <a:lnTo>
                    <a:pt x="110" y="98"/>
                  </a:lnTo>
                  <a:lnTo>
                    <a:pt x="110" y="98"/>
                  </a:lnTo>
                  <a:lnTo>
                    <a:pt x="107" y="98"/>
                  </a:lnTo>
                  <a:lnTo>
                    <a:pt x="104" y="99"/>
                  </a:lnTo>
                  <a:lnTo>
                    <a:pt x="102" y="100"/>
                  </a:lnTo>
                  <a:lnTo>
                    <a:pt x="101" y="102"/>
                  </a:lnTo>
                  <a:lnTo>
                    <a:pt x="101" y="106"/>
                  </a:lnTo>
                  <a:lnTo>
                    <a:pt x="100" y="108"/>
                  </a:lnTo>
                  <a:lnTo>
                    <a:pt x="100" y="110"/>
                  </a:lnTo>
                  <a:lnTo>
                    <a:pt x="98" y="112"/>
                  </a:lnTo>
                  <a:lnTo>
                    <a:pt x="96" y="113"/>
                  </a:lnTo>
                  <a:lnTo>
                    <a:pt x="93" y="113"/>
                  </a:lnTo>
                  <a:lnTo>
                    <a:pt x="93" y="118"/>
                  </a:lnTo>
                  <a:lnTo>
                    <a:pt x="92" y="117"/>
                  </a:lnTo>
                  <a:lnTo>
                    <a:pt x="90" y="117"/>
                  </a:lnTo>
                  <a:lnTo>
                    <a:pt x="89" y="116"/>
                  </a:lnTo>
                  <a:lnTo>
                    <a:pt x="87" y="115"/>
                  </a:lnTo>
                  <a:lnTo>
                    <a:pt x="86" y="114"/>
                  </a:lnTo>
                  <a:lnTo>
                    <a:pt x="83" y="113"/>
                  </a:lnTo>
                  <a:lnTo>
                    <a:pt x="82" y="113"/>
                  </a:lnTo>
                  <a:lnTo>
                    <a:pt x="80" y="113"/>
                  </a:lnTo>
                  <a:lnTo>
                    <a:pt x="79" y="114"/>
                  </a:lnTo>
                  <a:lnTo>
                    <a:pt x="78" y="116"/>
                  </a:lnTo>
                  <a:lnTo>
                    <a:pt x="78" y="115"/>
                  </a:lnTo>
                  <a:lnTo>
                    <a:pt x="78" y="115"/>
                  </a:lnTo>
                  <a:lnTo>
                    <a:pt x="77" y="114"/>
                  </a:lnTo>
                  <a:lnTo>
                    <a:pt x="77" y="113"/>
                  </a:lnTo>
                  <a:lnTo>
                    <a:pt x="76" y="113"/>
                  </a:lnTo>
                  <a:lnTo>
                    <a:pt x="76" y="112"/>
                  </a:lnTo>
                  <a:lnTo>
                    <a:pt x="75" y="111"/>
                  </a:lnTo>
                  <a:lnTo>
                    <a:pt x="74" y="111"/>
                  </a:lnTo>
                  <a:lnTo>
                    <a:pt x="73" y="110"/>
                  </a:lnTo>
                  <a:lnTo>
                    <a:pt x="73" y="109"/>
                  </a:lnTo>
                  <a:lnTo>
                    <a:pt x="71" y="111"/>
                  </a:lnTo>
                  <a:lnTo>
                    <a:pt x="68" y="113"/>
                  </a:lnTo>
                  <a:lnTo>
                    <a:pt x="65" y="113"/>
                  </a:lnTo>
                  <a:lnTo>
                    <a:pt x="63" y="114"/>
                  </a:lnTo>
                  <a:lnTo>
                    <a:pt x="61" y="114"/>
                  </a:lnTo>
                  <a:lnTo>
                    <a:pt x="58" y="114"/>
                  </a:lnTo>
                  <a:lnTo>
                    <a:pt x="55" y="115"/>
                  </a:lnTo>
                  <a:lnTo>
                    <a:pt x="53" y="116"/>
                  </a:lnTo>
                  <a:lnTo>
                    <a:pt x="52" y="117"/>
                  </a:lnTo>
                  <a:lnTo>
                    <a:pt x="50" y="121"/>
                  </a:lnTo>
                  <a:lnTo>
                    <a:pt x="48" y="118"/>
                  </a:lnTo>
                  <a:lnTo>
                    <a:pt x="46" y="118"/>
                  </a:lnTo>
                  <a:lnTo>
                    <a:pt x="43" y="119"/>
                  </a:lnTo>
                  <a:lnTo>
                    <a:pt x="40" y="121"/>
                  </a:lnTo>
                  <a:lnTo>
                    <a:pt x="38" y="123"/>
                  </a:lnTo>
                  <a:lnTo>
                    <a:pt x="36" y="125"/>
                  </a:lnTo>
                  <a:lnTo>
                    <a:pt x="34" y="128"/>
                  </a:lnTo>
                  <a:lnTo>
                    <a:pt x="32" y="130"/>
                  </a:lnTo>
                  <a:lnTo>
                    <a:pt x="30" y="132"/>
                  </a:lnTo>
                  <a:lnTo>
                    <a:pt x="28" y="135"/>
                  </a:lnTo>
                  <a:lnTo>
                    <a:pt x="30" y="135"/>
                  </a:lnTo>
                  <a:lnTo>
                    <a:pt x="31" y="136"/>
                  </a:lnTo>
                  <a:lnTo>
                    <a:pt x="31" y="136"/>
                  </a:lnTo>
                  <a:lnTo>
                    <a:pt x="31" y="137"/>
                  </a:lnTo>
                  <a:lnTo>
                    <a:pt x="31" y="138"/>
                  </a:lnTo>
                  <a:lnTo>
                    <a:pt x="30" y="139"/>
                  </a:lnTo>
                  <a:lnTo>
                    <a:pt x="29" y="140"/>
                  </a:lnTo>
                  <a:lnTo>
                    <a:pt x="29" y="141"/>
                  </a:lnTo>
                  <a:lnTo>
                    <a:pt x="28" y="143"/>
                  </a:lnTo>
                  <a:lnTo>
                    <a:pt x="28" y="143"/>
                  </a:lnTo>
                  <a:lnTo>
                    <a:pt x="26" y="144"/>
                  </a:lnTo>
                  <a:lnTo>
                    <a:pt x="26" y="144"/>
                  </a:lnTo>
                  <a:lnTo>
                    <a:pt x="26" y="144"/>
                  </a:lnTo>
                  <a:lnTo>
                    <a:pt x="25" y="143"/>
                  </a:lnTo>
                  <a:lnTo>
                    <a:pt x="25" y="143"/>
                  </a:lnTo>
                  <a:lnTo>
                    <a:pt x="25" y="143"/>
                  </a:lnTo>
                  <a:lnTo>
                    <a:pt x="24" y="143"/>
                  </a:lnTo>
                  <a:lnTo>
                    <a:pt x="24" y="143"/>
                  </a:lnTo>
                  <a:lnTo>
                    <a:pt x="24" y="142"/>
                  </a:lnTo>
                  <a:lnTo>
                    <a:pt x="23" y="142"/>
                  </a:lnTo>
                  <a:lnTo>
                    <a:pt x="20" y="145"/>
                  </a:lnTo>
                  <a:lnTo>
                    <a:pt x="19" y="149"/>
                  </a:lnTo>
                  <a:lnTo>
                    <a:pt x="18" y="152"/>
                  </a:lnTo>
                  <a:lnTo>
                    <a:pt x="16" y="154"/>
                  </a:lnTo>
                  <a:lnTo>
                    <a:pt x="14" y="156"/>
                  </a:lnTo>
                  <a:lnTo>
                    <a:pt x="11" y="159"/>
                  </a:lnTo>
                  <a:lnTo>
                    <a:pt x="10" y="161"/>
                  </a:lnTo>
                  <a:lnTo>
                    <a:pt x="9" y="165"/>
                  </a:lnTo>
                  <a:lnTo>
                    <a:pt x="9" y="167"/>
                  </a:lnTo>
                  <a:lnTo>
                    <a:pt x="10" y="170"/>
                  </a:lnTo>
                  <a:lnTo>
                    <a:pt x="12" y="174"/>
                  </a:lnTo>
                  <a:lnTo>
                    <a:pt x="11" y="179"/>
                  </a:lnTo>
                  <a:lnTo>
                    <a:pt x="12" y="178"/>
                  </a:lnTo>
                  <a:lnTo>
                    <a:pt x="12" y="178"/>
                  </a:lnTo>
                  <a:lnTo>
                    <a:pt x="12" y="176"/>
                  </a:lnTo>
                  <a:lnTo>
                    <a:pt x="12" y="174"/>
                  </a:lnTo>
                  <a:lnTo>
                    <a:pt x="11" y="173"/>
                  </a:lnTo>
                  <a:lnTo>
                    <a:pt x="10" y="171"/>
                  </a:lnTo>
                  <a:lnTo>
                    <a:pt x="9" y="170"/>
                  </a:lnTo>
                  <a:lnTo>
                    <a:pt x="9" y="168"/>
                  </a:lnTo>
                  <a:lnTo>
                    <a:pt x="8" y="167"/>
                  </a:lnTo>
                  <a:lnTo>
                    <a:pt x="8" y="166"/>
                  </a:lnTo>
                  <a:lnTo>
                    <a:pt x="7" y="166"/>
                  </a:lnTo>
                  <a:lnTo>
                    <a:pt x="6" y="167"/>
                  </a:lnTo>
                  <a:lnTo>
                    <a:pt x="6" y="168"/>
                  </a:lnTo>
                  <a:lnTo>
                    <a:pt x="6" y="169"/>
                  </a:lnTo>
                  <a:lnTo>
                    <a:pt x="5" y="169"/>
                  </a:lnTo>
                  <a:lnTo>
                    <a:pt x="6" y="170"/>
                  </a:lnTo>
                  <a:lnTo>
                    <a:pt x="6" y="171"/>
                  </a:lnTo>
                  <a:lnTo>
                    <a:pt x="6" y="172"/>
                  </a:lnTo>
                  <a:lnTo>
                    <a:pt x="6" y="173"/>
                  </a:lnTo>
                  <a:lnTo>
                    <a:pt x="5" y="174"/>
                  </a:lnTo>
                  <a:lnTo>
                    <a:pt x="3" y="173"/>
                  </a:lnTo>
                  <a:lnTo>
                    <a:pt x="2" y="170"/>
                  </a:lnTo>
                  <a:lnTo>
                    <a:pt x="1" y="167"/>
                  </a:lnTo>
                  <a:lnTo>
                    <a:pt x="0" y="164"/>
                  </a:lnTo>
                  <a:lnTo>
                    <a:pt x="0" y="159"/>
                  </a:lnTo>
                  <a:lnTo>
                    <a:pt x="1" y="155"/>
                  </a:lnTo>
                  <a:lnTo>
                    <a:pt x="1" y="151"/>
                  </a:lnTo>
                  <a:lnTo>
                    <a:pt x="1" y="146"/>
                  </a:lnTo>
                  <a:lnTo>
                    <a:pt x="1" y="142"/>
                  </a:lnTo>
                  <a:lnTo>
                    <a:pt x="1" y="139"/>
                  </a:lnTo>
                  <a:lnTo>
                    <a:pt x="2" y="138"/>
                  </a:lnTo>
                  <a:lnTo>
                    <a:pt x="3" y="138"/>
                  </a:lnTo>
                  <a:lnTo>
                    <a:pt x="4" y="137"/>
                  </a:lnTo>
                  <a:lnTo>
                    <a:pt x="5" y="136"/>
                  </a:lnTo>
                  <a:lnTo>
                    <a:pt x="6" y="135"/>
                  </a:lnTo>
                  <a:lnTo>
                    <a:pt x="7" y="135"/>
                  </a:lnTo>
                  <a:lnTo>
                    <a:pt x="8" y="133"/>
                  </a:lnTo>
                  <a:lnTo>
                    <a:pt x="8" y="131"/>
                  </a:lnTo>
                  <a:lnTo>
                    <a:pt x="9" y="130"/>
                  </a:lnTo>
                  <a:lnTo>
                    <a:pt x="9" y="129"/>
                  </a:lnTo>
                  <a:lnTo>
                    <a:pt x="11" y="131"/>
                  </a:lnTo>
                  <a:lnTo>
                    <a:pt x="15" y="125"/>
                  </a:lnTo>
                  <a:lnTo>
                    <a:pt x="19" y="119"/>
                  </a:lnTo>
                  <a:lnTo>
                    <a:pt x="22" y="113"/>
                  </a:lnTo>
                  <a:lnTo>
                    <a:pt x="24" y="106"/>
                  </a:lnTo>
                  <a:lnTo>
                    <a:pt x="28" y="99"/>
                  </a:lnTo>
                  <a:lnTo>
                    <a:pt x="30" y="93"/>
                  </a:lnTo>
                  <a:lnTo>
                    <a:pt x="32" y="85"/>
                  </a:lnTo>
                  <a:lnTo>
                    <a:pt x="33" y="79"/>
                  </a:lnTo>
                  <a:lnTo>
                    <a:pt x="33" y="72"/>
                  </a:lnTo>
                  <a:lnTo>
                    <a:pt x="33" y="66"/>
                  </a:lnTo>
                  <a:lnTo>
                    <a:pt x="31" y="68"/>
                  </a:lnTo>
                  <a:lnTo>
                    <a:pt x="32" y="68"/>
                  </a:lnTo>
                  <a:lnTo>
                    <a:pt x="32" y="69"/>
                  </a:lnTo>
                  <a:lnTo>
                    <a:pt x="32" y="69"/>
                  </a:lnTo>
                  <a:lnTo>
                    <a:pt x="33" y="69"/>
                  </a:lnTo>
                  <a:lnTo>
                    <a:pt x="33" y="70"/>
                  </a:lnTo>
                  <a:lnTo>
                    <a:pt x="34" y="70"/>
                  </a:lnTo>
                  <a:lnTo>
                    <a:pt x="35" y="70"/>
                  </a:lnTo>
                  <a:lnTo>
                    <a:pt x="35" y="70"/>
                  </a:lnTo>
                  <a:lnTo>
                    <a:pt x="36" y="70"/>
                  </a:lnTo>
                  <a:lnTo>
                    <a:pt x="36" y="70"/>
                  </a:lnTo>
                  <a:lnTo>
                    <a:pt x="38" y="66"/>
                  </a:lnTo>
                  <a:lnTo>
                    <a:pt x="39" y="61"/>
                  </a:lnTo>
                  <a:lnTo>
                    <a:pt x="40" y="57"/>
                  </a:lnTo>
                  <a:lnTo>
                    <a:pt x="40" y="53"/>
                  </a:lnTo>
                  <a:lnTo>
                    <a:pt x="40" y="49"/>
                  </a:lnTo>
                  <a:lnTo>
                    <a:pt x="40" y="43"/>
                  </a:lnTo>
                  <a:lnTo>
                    <a:pt x="40" y="39"/>
                  </a:lnTo>
                  <a:lnTo>
                    <a:pt x="40" y="35"/>
                  </a:lnTo>
                  <a:lnTo>
                    <a:pt x="40" y="31"/>
                  </a:lnTo>
                  <a:lnTo>
                    <a:pt x="41" y="28"/>
                  </a:lnTo>
                  <a:lnTo>
                    <a:pt x="41" y="27"/>
                  </a:lnTo>
                  <a:lnTo>
                    <a:pt x="41" y="27"/>
                  </a:lnTo>
                  <a:lnTo>
                    <a:pt x="40" y="27"/>
                  </a:lnTo>
                  <a:lnTo>
                    <a:pt x="40" y="27"/>
                  </a:lnTo>
                  <a:lnTo>
                    <a:pt x="40" y="26"/>
                  </a:lnTo>
                  <a:lnTo>
                    <a:pt x="40" y="26"/>
                  </a:lnTo>
                  <a:lnTo>
                    <a:pt x="39" y="26"/>
                  </a:lnTo>
                  <a:lnTo>
                    <a:pt x="39" y="26"/>
                  </a:lnTo>
                  <a:lnTo>
                    <a:pt x="39" y="26"/>
                  </a:lnTo>
                  <a:lnTo>
                    <a:pt x="38" y="26"/>
                  </a:lnTo>
                  <a:lnTo>
                    <a:pt x="40" y="26"/>
                  </a:lnTo>
                  <a:lnTo>
                    <a:pt x="43" y="26"/>
                  </a:lnTo>
                  <a:lnTo>
                    <a:pt x="44" y="24"/>
                  </a:lnTo>
                  <a:lnTo>
                    <a:pt x="44" y="21"/>
                  </a:lnTo>
                  <a:lnTo>
                    <a:pt x="45" y="18"/>
                  </a:lnTo>
                  <a:lnTo>
                    <a:pt x="46" y="14"/>
                  </a:lnTo>
                  <a:lnTo>
                    <a:pt x="46" y="11"/>
                  </a:lnTo>
                  <a:lnTo>
                    <a:pt x="46" y="7"/>
                  </a:lnTo>
                  <a:lnTo>
                    <a:pt x="47" y="3"/>
                  </a:lnTo>
                  <a:lnTo>
                    <a:pt x="48" y="0"/>
                  </a:lnTo>
                  <a:lnTo>
                    <a:pt x="48" y="3"/>
                  </a:lnTo>
                  <a:lnTo>
                    <a:pt x="48" y="3"/>
                  </a:lnTo>
                  <a:lnTo>
                    <a:pt x="47" y="2"/>
                  </a:lnTo>
                  <a:close/>
                </a:path>
              </a:pathLst>
            </a:custGeom>
            <a:solidFill>
              <a:srgbClr val="FFFFFF"/>
            </a:solidFill>
            <a:ln w="9525">
              <a:noFill/>
              <a:round/>
              <a:headEnd/>
              <a:tailEnd/>
            </a:ln>
          </p:spPr>
          <p:txBody>
            <a:bodyPr/>
            <a:lstStyle/>
            <a:p>
              <a:endParaRPr lang="en-US"/>
            </a:p>
          </p:txBody>
        </p:sp>
        <p:sp>
          <p:nvSpPr>
            <p:cNvPr id="477316" name="Freeform 132"/>
            <p:cNvSpPr>
              <a:spLocks/>
            </p:cNvSpPr>
            <p:nvPr/>
          </p:nvSpPr>
          <p:spPr bwMode="auto">
            <a:xfrm>
              <a:off x="2136" y="3006"/>
              <a:ext cx="4" cy="7"/>
            </a:xfrm>
            <a:custGeom>
              <a:avLst/>
              <a:gdLst/>
              <a:ahLst/>
              <a:cxnLst>
                <a:cxn ang="0">
                  <a:pos x="3" y="2"/>
                </a:cxn>
                <a:cxn ang="0">
                  <a:pos x="4" y="7"/>
                </a:cxn>
                <a:cxn ang="0">
                  <a:pos x="2" y="7"/>
                </a:cxn>
                <a:cxn ang="0">
                  <a:pos x="1" y="6"/>
                </a:cxn>
                <a:cxn ang="0">
                  <a:pos x="1" y="6"/>
                </a:cxn>
                <a:cxn ang="0">
                  <a:pos x="1" y="6"/>
                </a:cxn>
                <a:cxn ang="0">
                  <a:pos x="1" y="6"/>
                </a:cxn>
                <a:cxn ang="0">
                  <a:pos x="1" y="4"/>
                </a:cxn>
                <a:cxn ang="0">
                  <a:pos x="2" y="4"/>
                </a:cxn>
                <a:cxn ang="0">
                  <a:pos x="2" y="3"/>
                </a:cxn>
                <a:cxn ang="0">
                  <a:pos x="1" y="2"/>
                </a:cxn>
                <a:cxn ang="0">
                  <a:pos x="0" y="0"/>
                </a:cxn>
                <a:cxn ang="0">
                  <a:pos x="1" y="0"/>
                </a:cxn>
                <a:cxn ang="0">
                  <a:pos x="1" y="1"/>
                </a:cxn>
                <a:cxn ang="0">
                  <a:pos x="1" y="1"/>
                </a:cxn>
                <a:cxn ang="0">
                  <a:pos x="2" y="1"/>
                </a:cxn>
                <a:cxn ang="0">
                  <a:pos x="2" y="1"/>
                </a:cxn>
                <a:cxn ang="0">
                  <a:pos x="2" y="2"/>
                </a:cxn>
                <a:cxn ang="0">
                  <a:pos x="3" y="2"/>
                </a:cxn>
                <a:cxn ang="0">
                  <a:pos x="3" y="2"/>
                </a:cxn>
                <a:cxn ang="0">
                  <a:pos x="3" y="2"/>
                </a:cxn>
                <a:cxn ang="0">
                  <a:pos x="4" y="3"/>
                </a:cxn>
                <a:cxn ang="0">
                  <a:pos x="4" y="3"/>
                </a:cxn>
                <a:cxn ang="0">
                  <a:pos x="3" y="2"/>
                </a:cxn>
              </a:cxnLst>
              <a:rect l="0" t="0" r="r" b="b"/>
              <a:pathLst>
                <a:path w="4" h="7">
                  <a:moveTo>
                    <a:pt x="3" y="2"/>
                  </a:moveTo>
                  <a:lnTo>
                    <a:pt x="4" y="7"/>
                  </a:lnTo>
                  <a:lnTo>
                    <a:pt x="2" y="7"/>
                  </a:lnTo>
                  <a:lnTo>
                    <a:pt x="1" y="6"/>
                  </a:lnTo>
                  <a:lnTo>
                    <a:pt x="1" y="6"/>
                  </a:lnTo>
                  <a:lnTo>
                    <a:pt x="1" y="6"/>
                  </a:lnTo>
                  <a:lnTo>
                    <a:pt x="1" y="6"/>
                  </a:lnTo>
                  <a:lnTo>
                    <a:pt x="1" y="4"/>
                  </a:lnTo>
                  <a:lnTo>
                    <a:pt x="2" y="4"/>
                  </a:lnTo>
                  <a:lnTo>
                    <a:pt x="2" y="3"/>
                  </a:lnTo>
                  <a:lnTo>
                    <a:pt x="1" y="2"/>
                  </a:lnTo>
                  <a:lnTo>
                    <a:pt x="0" y="0"/>
                  </a:lnTo>
                  <a:lnTo>
                    <a:pt x="1" y="0"/>
                  </a:lnTo>
                  <a:lnTo>
                    <a:pt x="1" y="1"/>
                  </a:lnTo>
                  <a:lnTo>
                    <a:pt x="1" y="1"/>
                  </a:lnTo>
                  <a:lnTo>
                    <a:pt x="2" y="1"/>
                  </a:lnTo>
                  <a:lnTo>
                    <a:pt x="2" y="1"/>
                  </a:lnTo>
                  <a:lnTo>
                    <a:pt x="2" y="2"/>
                  </a:lnTo>
                  <a:lnTo>
                    <a:pt x="3" y="2"/>
                  </a:lnTo>
                  <a:lnTo>
                    <a:pt x="3" y="2"/>
                  </a:lnTo>
                  <a:lnTo>
                    <a:pt x="3" y="2"/>
                  </a:lnTo>
                  <a:lnTo>
                    <a:pt x="4" y="3"/>
                  </a:lnTo>
                  <a:lnTo>
                    <a:pt x="4" y="3"/>
                  </a:lnTo>
                  <a:lnTo>
                    <a:pt x="3" y="2"/>
                  </a:lnTo>
                  <a:close/>
                </a:path>
              </a:pathLst>
            </a:custGeom>
            <a:solidFill>
              <a:srgbClr val="000000"/>
            </a:solidFill>
            <a:ln w="9525">
              <a:noFill/>
              <a:round/>
              <a:headEnd/>
              <a:tailEnd/>
            </a:ln>
          </p:spPr>
          <p:txBody>
            <a:bodyPr/>
            <a:lstStyle/>
            <a:p>
              <a:endParaRPr lang="en-US"/>
            </a:p>
          </p:txBody>
        </p:sp>
        <p:sp>
          <p:nvSpPr>
            <p:cNvPr id="477317" name="Freeform 133"/>
            <p:cNvSpPr>
              <a:spLocks/>
            </p:cNvSpPr>
            <p:nvPr/>
          </p:nvSpPr>
          <p:spPr bwMode="auto">
            <a:xfrm>
              <a:off x="2157" y="3008"/>
              <a:ext cx="8" cy="5"/>
            </a:xfrm>
            <a:custGeom>
              <a:avLst/>
              <a:gdLst/>
              <a:ahLst/>
              <a:cxnLst>
                <a:cxn ang="0">
                  <a:pos x="7" y="0"/>
                </a:cxn>
                <a:cxn ang="0">
                  <a:pos x="7" y="0"/>
                </a:cxn>
                <a:cxn ang="0">
                  <a:pos x="6" y="0"/>
                </a:cxn>
                <a:cxn ang="0">
                  <a:pos x="5" y="0"/>
                </a:cxn>
                <a:cxn ang="0">
                  <a:pos x="5" y="1"/>
                </a:cxn>
                <a:cxn ang="0">
                  <a:pos x="4" y="1"/>
                </a:cxn>
                <a:cxn ang="0">
                  <a:pos x="4" y="2"/>
                </a:cxn>
                <a:cxn ang="0">
                  <a:pos x="3" y="2"/>
                </a:cxn>
                <a:cxn ang="0">
                  <a:pos x="1" y="4"/>
                </a:cxn>
                <a:cxn ang="0">
                  <a:pos x="1" y="4"/>
                </a:cxn>
                <a:cxn ang="0">
                  <a:pos x="0" y="5"/>
                </a:cxn>
                <a:cxn ang="0">
                  <a:pos x="0" y="1"/>
                </a:cxn>
                <a:cxn ang="0">
                  <a:pos x="8" y="1"/>
                </a:cxn>
                <a:cxn ang="0">
                  <a:pos x="8" y="1"/>
                </a:cxn>
                <a:cxn ang="0">
                  <a:pos x="7" y="0"/>
                </a:cxn>
              </a:cxnLst>
              <a:rect l="0" t="0" r="r" b="b"/>
              <a:pathLst>
                <a:path w="8" h="5">
                  <a:moveTo>
                    <a:pt x="7" y="0"/>
                  </a:moveTo>
                  <a:lnTo>
                    <a:pt x="7" y="0"/>
                  </a:lnTo>
                  <a:lnTo>
                    <a:pt x="6" y="0"/>
                  </a:lnTo>
                  <a:lnTo>
                    <a:pt x="5" y="0"/>
                  </a:lnTo>
                  <a:lnTo>
                    <a:pt x="5" y="1"/>
                  </a:lnTo>
                  <a:lnTo>
                    <a:pt x="4" y="1"/>
                  </a:lnTo>
                  <a:lnTo>
                    <a:pt x="4" y="2"/>
                  </a:lnTo>
                  <a:lnTo>
                    <a:pt x="3" y="2"/>
                  </a:lnTo>
                  <a:lnTo>
                    <a:pt x="1" y="4"/>
                  </a:lnTo>
                  <a:lnTo>
                    <a:pt x="1" y="4"/>
                  </a:lnTo>
                  <a:lnTo>
                    <a:pt x="0" y="5"/>
                  </a:lnTo>
                  <a:lnTo>
                    <a:pt x="0" y="1"/>
                  </a:lnTo>
                  <a:lnTo>
                    <a:pt x="8" y="1"/>
                  </a:lnTo>
                  <a:lnTo>
                    <a:pt x="8" y="1"/>
                  </a:lnTo>
                  <a:lnTo>
                    <a:pt x="7" y="0"/>
                  </a:lnTo>
                  <a:close/>
                </a:path>
              </a:pathLst>
            </a:custGeom>
            <a:solidFill>
              <a:srgbClr val="FFFFFF"/>
            </a:solidFill>
            <a:ln w="9525">
              <a:noFill/>
              <a:round/>
              <a:headEnd/>
              <a:tailEnd/>
            </a:ln>
          </p:spPr>
          <p:txBody>
            <a:bodyPr/>
            <a:lstStyle/>
            <a:p>
              <a:endParaRPr lang="en-US"/>
            </a:p>
          </p:txBody>
        </p:sp>
        <p:sp>
          <p:nvSpPr>
            <p:cNvPr id="477318" name="Freeform 134"/>
            <p:cNvSpPr>
              <a:spLocks/>
            </p:cNvSpPr>
            <p:nvPr/>
          </p:nvSpPr>
          <p:spPr bwMode="auto">
            <a:xfrm>
              <a:off x="353" y="3014"/>
              <a:ext cx="8" cy="20"/>
            </a:xfrm>
            <a:custGeom>
              <a:avLst/>
              <a:gdLst/>
              <a:ahLst/>
              <a:cxnLst>
                <a:cxn ang="0">
                  <a:pos x="8" y="5"/>
                </a:cxn>
                <a:cxn ang="0">
                  <a:pos x="8" y="20"/>
                </a:cxn>
                <a:cxn ang="0">
                  <a:pos x="0" y="0"/>
                </a:cxn>
                <a:cxn ang="0">
                  <a:pos x="1" y="0"/>
                </a:cxn>
                <a:cxn ang="0">
                  <a:pos x="3" y="0"/>
                </a:cxn>
                <a:cxn ang="0">
                  <a:pos x="4" y="0"/>
                </a:cxn>
                <a:cxn ang="0">
                  <a:pos x="5" y="1"/>
                </a:cxn>
                <a:cxn ang="0">
                  <a:pos x="5" y="2"/>
                </a:cxn>
                <a:cxn ang="0">
                  <a:pos x="6" y="2"/>
                </a:cxn>
                <a:cxn ang="0">
                  <a:pos x="7" y="3"/>
                </a:cxn>
                <a:cxn ang="0">
                  <a:pos x="7" y="4"/>
                </a:cxn>
                <a:cxn ang="0">
                  <a:pos x="8" y="5"/>
                </a:cxn>
                <a:cxn ang="0">
                  <a:pos x="8" y="5"/>
                </a:cxn>
                <a:cxn ang="0">
                  <a:pos x="8" y="5"/>
                </a:cxn>
              </a:cxnLst>
              <a:rect l="0" t="0" r="r" b="b"/>
              <a:pathLst>
                <a:path w="8" h="20">
                  <a:moveTo>
                    <a:pt x="8" y="5"/>
                  </a:moveTo>
                  <a:lnTo>
                    <a:pt x="8" y="20"/>
                  </a:lnTo>
                  <a:lnTo>
                    <a:pt x="0" y="0"/>
                  </a:lnTo>
                  <a:lnTo>
                    <a:pt x="1" y="0"/>
                  </a:lnTo>
                  <a:lnTo>
                    <a:pt x="3" y="0"/>
                  </a:lnTo>
                  <a:lnTo>
                    <a:pt x="4" y="0"/>
                  </a:lnTo>
                  <a:lnTo>
                    <a:pt x="5" y="1"/>
                  </a:lnTo>
                  <a:lnTo>
                    <a:pt x="5" y="2"/>
                  </a:lnTo>
                  <a:lnTo>
                    <a:pt x="6" y="2"/>
                  </a:lnTo>
                  <a:lnTo>
                    <a:pt x="7" y="3"/>
                  </a:lnTo>
                  <a:lnTo>
                    <a:pt x="7" y="4"/>
                  </a:lnTo>
                  <a:lnTo>
                    <a:pt x="8" y="5"/>
                  </a:lnTo>
                  <a:lnTo>
                    <a:pt x="8" y="5"/>
                  </a:lnTo>
                  <a:lnTo>
                    <a:pt x="8" y="5"/>
                  </a:lnTo>
                  <a:close/>
                </a:path>
              </a:pathLst>
            </a:custGeom>
            <a:solidFill>
              <a:srgbClr val="FFFFFF"/>
            </a:solidFill>
            <a:ln w="9525">
              <a:noFill/>
              <a:round/>
              <a:headEnd/>
              <a:tailEnd/>
            </a:ln>
          </p:spPr>
          <p:txBody>
            <a:bodyPr/>
            <a:lstStyle/>
            <a:p>
              <a:endParaRPr lang="en-US"/>
            </a:p>
          </p:txBody>
        </p:sp>
        <p:sp>
          <p:nvSpPr>
            <p:cNvPr id="477319" name="Freeform 135"/>
            <p:cNvSpPr>
              <a:spLocks/>
            </p:cNvSpPr>
            <p:nvPr/>
          </p:nvSpPr>
          <p:spPr bwMode="auto">
            <a:xfrm>
              <a:off x="1732" y="3018"/>
              <a:ext cx="19" cy="112"/>
            </a:xfrm>
            <a:custGeom>
              <a:avLst/>
              <a:gdLst/>
              <a:ahLst/>
              <a:cxnLst>
                <a:cxn ang="0">
                  <a:pos x="13" y="72"/>
                </a:cxn>
                <a:cxn ang="0">
                  <a:pos x="14" y="74"/>
                </a:cxn>
                <a:cxn ang="0">
                  <a:pos x="14" y="76"/>
                </a:cxn>
                <a:cxn ang="0">
                  <a:pos x="13" y="78"/>
                </a:cxn>
                <a:cxn ang="0">
                  <a:pos x="11" y="81"/>
                </a:cxn>
                <a:cxn ang="0">
                  <a:pos x="10" y="83"/>
                </a:cxn>
                <a:cxn ang="0">
                  <a:pos x="9" y="85"/>
                </a:cxn>
                <a:cxn ang="0">
                  <a:pos x="8" y="87"/>
                </a:cxn>
                <a:cxn ang="0">
                  <a:pos x="7" y="88"/>
                </a:cxn>
                <a:cxn ang="0">
                  <a:pos x="7" y="89"/>
                </a:cxn>
                <a:cxn ang="0">
                  <a:pos x="8" y="90"/>
                </a:cxn>
                <a:cxn ang="0">
                  <a:pos x="8" y="92"/>
                </a:cxn>
                <a:cxn ang="0">
                  <a:pos x="7" y="94"/>
                </a:cxn>
                <a:cxn ang="0">
                  <a:pos x="6" y="96"/>
                </a:cxn>
                <a:cxn ang="0">
                  <a:pos x="4" y="98"/>
                </a:cxn>
                <a:cxn ang="0">
                  <a:pos x="3" y="100"/>
                </a:cxn>
                <a:cxn ang="0">
                  <a:pos x="1" y="102"/>
                </a:cxn>
                <a:cxn ang="0">
                  <a:pos x="0" y="105"/>
                </a:cxn>
                <a:cxn ang="0">
                  <a:pos x="0" y="107"/>
                </a:cxn>
                <a:cxn ang="0">
                  <a:pos x="0" y="110"/>
                </a:cxn>
                <a:cxn ang="0">
                  <a:pos x="2" y="112"/>
                </a:cxn>
                <a:cxn ang="0">
                  <a:pos x="0" y="0"/>
                </a:cxn>
                <a:cxn ang="0">
                  <a:pos x="7" y="5"/>
                </a:cxn>
                <a:cxn ang="0">
                  <a:pos x="14" y="11"/>
                </a:cxn>
                <a:cxn ang="0">
                  <a:pos x="17" y="17"/>
                </a:cxn>
                <a:cxn ang="0">
                  <a:pos x="18" y="25"/>
                </a:cxn>
                <a:cxn ang="0">
                  <a:pos x="19" y="32"/>
                </a:cxn>
                <a:cxn ang="0">
                  <a:pos x="18" y="40"/>
                </a:cxn>
                <a:cxn ang="0">
                  <a:pos x="17" y="47"/>
                </a:cxn>
                <a:cxn ang="0">
                  <a:pos x="16" y="56"/>
                </a:cxn>
                <a:cxn ang="0">
                  <a:pos x="15" y="64"/>
                </a:cxn>
                <a:cxn ang="0">
                  <a:pos x="14" y="72"/>
                </a:cxn>
                <a:cxn ang="0">
                  <a:pos x="14" y="72"/>
                </a:cxn>
                <a:cxn ang="0">
                  <a:pos x="13" y="72"/>
                </a:cxn>
              </a:cxnLst>
              <a:rect l="0" t="0" r="r" b="b"/>
              <a:pathLst>
                <a:path w="19" h="112">
                  <a:moveTo>
                    <a:pt x="13" y="72"/>
                  </a:moveTo>
                  <a:lnTo>
                    <a:pt x="14" y="74"/>
                  </a:lnTo>
                  <a:lnTo>
                    <a:pt x="14" y="76"/>
                  </a:lnTo>
                  <a:lnTo>
                    <a:pt x="13" y="78"/>
                  </a:lnTo>
                  <a:lnTo>
                    <a:pt x="11" y="81"/>
                  </a:lnTo>
                  <a:lnTo>
                    <a:pt x="10" y="83"/>
                  </a:lnTo>
                  <a:lnTo>
                    <a:pt x="9" y="85"/>
                  </a:lnTo>
                  <a:lnTo>
                    <a:pt x="8" y="87"/>
                  </a:lnTo>
                  <a:lnTo>
                    <a:pt x="7" y="88"/>
                  </a:lnTo>
                  <a:lnTo>
                    <a:pt x="7" y="89"/>
                  </a:lnTo>
                  <a:lnTo>
                    <a:pt x="8" y="90"/>
                  </a:lnTo>
                  <a:lnTo>
                    <a:pt x="8" y="92"/>
                  </a:lnTo>
                  <a:lnTo>
                    <a:pt x="7" y="94"/>
                  </a:lnTo>
                  <a:lnTo>
                    <a:pt x="6" y="96"/>
                  </a:lnTo>
                  <a:lnTo>
                    <a:pt x="4" y="98"/>
                  </a:lnTo>
                  <a:lnTo>
                    <a:pt x="3" y="100"/>
                  </a:lnTo>
                  <a:lnTo>
                    <a:pt x="1" y="102"/>
                  </a:lnTo>
                  <a:lnTo>
                    <a:pt x="0" y="105"/>
                  </a:lnTo>
                  <a:lnTo>
                    <a:pt x="0" y="107"/>
                  </a:lnTo>
                  <a:lnTo>
                    <a:pt x="0" y="110"/>
                  </a:lnTo>
                  <a:lnTo>
                    <a:pt x="2" y="112"/>
                  </a:lnTo>
                  <a:lnTo>
                    <a:pt x="0" y="0"/>
                  </a:lnTo>
                  <a:lnTo>
                    <a:pt x="7" y="5"/>
                  </a:lnTo>
                  <a:lnTo>
                    <a:pt x="14" y="11"/>
                  </a:lnTo>
                  <a:lnTo>
                    <a:pt x="17" y="17"/>
                  </a:lnTo>
                  <a:lnTo>
                    <a:pt x="18" y="25"/>
                  </a:lnTo>
                  <a:lnTo>
                    <a:pt x="19" y="32"/>
                  </a:lnTo>
                  <a:lnTo>
                    <a:pt x="18" y="40"/>
                  </a:lnTo>
                  <a:lnTo>
                    <a:pt x="17" y="47"/>
                  </a:lnTo>
                  <a:lnTo>
                    <a:pt x="16" y="56"/>
                  </a:lnTo>
                  <a:lnTo>
                    <a:pt x="15" y="64"/>
                  </a:lnTo>
                  <a:lnTo>
                    <a:pt x="14" y="72"/>
                  </a:lnTo>
                  <a:lnTo>
                    <a:pt x="14" y="72"/>
                  </a:lnTo>
                  <a:lnTo>
                    <a:pt x="13" y="72"/>
                  </a:lnTo>
                  <a:close/>
                </a:path>
              </a:pathLst>
            </a:custGeom>
            <a:solidFill>
              <a:srgbClr val="FFFFFF"/>
            </a:solidFill>
            <a:ln w="9525">
              <a:noFill/>
              <a:round/>
              <a:headEnd/>
              <a:tailEnd/>
            </a:ln>
          </p:spPr>
          <p:txBody>
            <a:bodyPr/>
            <a:lstStyle/>
            <a:p>
              <a:endParaRPr lang="en-US"/>
            </a:p>
          </p:txBody>
        </p:sp>
        <p:sp>
          <p:nvSpPr>
            <p:cNvPr id="477320" name="Freeform 136"/>
            <p:cNvSpPr>
              <a:spLocks/>
            </p:cNvSpPr>
            <p:nvPr/>
          </p:nvSpPr>
          <p:spPr bwMode="auto">
            <a:xfrm>
              <a:off x="2082" y="3022"/>
              <a:ext cx="27" cy="17"/>
            </a:xfrm>
            <a:custGeom>
              <a:avLst/>
              <a:gdLst/>
              <a:ahLst/>
              <a:cxnLst>
                <a:cxn ang="0">
                  <a:pos x="27" y="8"/>
                </a:cxn>
                <a:cxn ang="0">
                  <a:pos x="24" y="10"/>
                </a:cxn>
                <a:cxn ang="0">
                  <a:pos x="21" y="10"/>
                </a:cxn>
                <a:cxn ang="0">
                  <a:pos x="18" y="11"/>
                </a:cxn>
                <a:cxn ang="0">
                  <a:pos x="15" y="11"/>
                </a:cxn>
                <a:cxn ang="0">
                  <a:pos x="13" y="11"/>
                </a:cxn>
                <a:cxn ang="0">
                  <a:pos x="10" y="12"/>
                </a:cxn>
                <a:cxn ang="0">
                  <a:pos x="8" y="12"/>
                </a:cxn>
                <a:cxn ang="0">
                  <a:pos x="5" y="13"/>
                </a:cxn>
                <a:cxn ang="0">
                  <a:pos x="3" y="15"/>
                </a:cxn>
                <a:cxn ang="0">
                  <a:pos x="1" y="17"/>
                </a:cxn>
                <a:cxn ang="0">
                  <a:pos x="0" y="17"/>
                </a:cxn>
                <a:cxn ang="0">
                  <a:pos x="0" y="16"/>
                </a:cxn>
                <a:cxn ang="0">
                  <a:pos x="0" y="15"/>
                </a:cxn>
                <a:cxn ang="0">
                  <a:pos x="0" y="14"/>
                </a:cxn>
                <a:cxn ang="0">
                  <a:pos x="0" y="13"/>
                </a:cxn>
                <a:cxn ang="0">
                  <a:pos x="0" y="12"/>
                </a:cxn>
                <a:cxn ang="0">
                  <a:pos x="0" y="11"/>
                </a:cxn>
                <a:cxn ang="0">
                  <a:pos x="0" y="11"/>
                </a:cxn>
                <a:cxn ang="0">
                  <a:pos x="0" y="10"/>
                </a:cxn>
                <a:cxn ang="0">
                  <a:pos x="0" y="9"/>
                </a:cxn>
                <a:cxn ang="0">
                  <a:pos x="3" y="8"/>
                </a:cxn>
                <a:cxn ang="0">
                  <a:pos x="7" y="6"/>
                </a:cxn>
                <a:cxn ang="0">
                  <a:pos x="10" y="3"/>
                </a:cxn>
                <a:cxn ang="0">
                  <a:pos x="12" y="2"/>
                </a:cxn>
                <a:cxn ang="0">
                  <a:pos x="15" y="0"/>
                </a:cxn>
                <a:cxn ang="0">
                  <a:pos x="17" y="0"/>
                </a:cxn>
                <a:cxn ang="0">
                  <a:pos x="19" y="0"/>
                </a:cxn>
                <a:cxn ang="0">
                  <a:pos x="23" y="1"/>
                </a:cxn>
                <a:cxn ang="0">
                  <a:pos x="25" y="5"/>
                </a:cxn>
                <a:cxn ang="0">
                  <a:pos x="27" y="9"/>
                </a:cxn>
                <a:cxn ang="0">
                  <a:pos x="27" y="9"/>
                </a:cxn>
                <a:cxn ang="0">
                  <a:pos x="27" y="8"/>
                </a:cxn>
              </a:cxnLst>
              <a:rect l="0" t="0" r="r" b="b"/>
              <a:pathLst>
                <a:path w="27" h="17">
                  <a:moveTo>
                    <a:pt x="27" y="8"/>
                  </a:moveTo>
                  <a:lnTo>
                    <a:pt x="24" y="10"/>
                  </a:lnTo>
                  <a:lnTo>
                    <a:pt x="21" y="10"/>
                  </a:lnTo>
                  <a:lnTo>
                    <a:pt x="18" y="11"/>
                  </a:lnTo>
                  <a:lnTo>
                    <a:pt x="15" y="11"/>
                  </a:lnTo>
                  <a:lnTo>
                    <a:pt x="13" y="11"/>
                  </a:lnTo>
                  <a:lnTo>
                    <a:pt x="10" y="12"/>
                  </a:lnTo>
                  <a:lnTo>
                    <a:pt x="8" y="12"/>
                  </a:lnTo>
                  <a:lnTo>
                    <a:pt x="5" y="13"/>
                  </a:lnTo>
                  <a:lnTo>
                    <a:pt x="3" y="15"/>
                  </a:lnTo>
                  <a:lnTo>
                    <a:pt x="1" y="17"/>
                  </a:lnTo>
                  <a:lnTo>
                    <a:pt x="0" y="17"/>
                  </a:lnTo>
                  <a:lnTo>
                    <a:pt x="0" y="16"/>
                  </a:lnTo>
                  <a:lnTo>
                    <a:pt x="0" y="15"/>
                  </a:lnTo>
                  <a:lnTo>
                    <a:pt x="0" y="14"/>
                  </a:lnTo>
                  <a:lnTo>
                    <a:pt x="0" y="13"/>
                  </a:lnTo>
                  <a:lnTo>
                    <a:pt x="0" y="12"/>
                  </a:lnTo>
                  <a:lnTo>
                    <a:pt x="0" y="11"/>
                  </a:lnTo>
                  <a:lnTo>
                    <a:pt x="0" y="11"/>
                  </a:lnTo>
                  <a:lnTo>
                    <a:pt x="0" y="10"/>
                  </a:lnTo>
                  <a:lnTo>
                    <a:pt x="0" y="9"/>
                  </a:lnTo>
                  <a:lnTo>
                    <a:pt x="3" y="8"/>
                  </a:lnTo>
                  <a:lnTo>
                    <a:pt x="7" y="6"/>
                  </a:lnTo>
                  <a:lnTo>
                    <a:pt x="10" y="3"/>
                  </a:lnTo>
                  <a:lnTo>
                    <a:pt x="12" y="2"/>
                  </a:lnTo>
                  <a:lnTo>
                    <a:pt x="15" y="0"/>
                  </a:lnTo>
                  <a:lnTo>
                    <a:pt x="17" y="0"/>
                  </a:lnTo>
                  <a:lnTo>
                    <a:pt x="19" y="0"/>
                  </a:lnTo>
                  <a:lnTo>
                    <a:pt x="23" y="1"/>
                  </a:lnTo>
                  <a:lnTo>
                    <a:pt x="25" y="5"/>
                  </a:lnTo>
                  <a:lnTo>
                    <a:pt x="27" y="9"/>
                  </a:lnTo>
                  <a:lnTo>
                    <a:pt x="27" y="9"/>
                  </a:lnTo>
                  <a:lnTo>
                    <a:pt x="27" y="8"/>
                  </a:lnTo>
                  <a:close/>
                </a:path>
              </a:pathLst>
            </a:custGeom>
            <a:solidFill>
              <a:srgbClr val="000000"/>
            </a:solidFill>
            <a:ln w="9525">
              <a:noFill/>
              <a:round/>
              <a:headEnd/>
              <a:tailEnd/>
            </a:ln>
          </p:spPr>
          <p:txBody>
            <a:bodyPr/>
            <a:lstStyle/>
            <a:p>
              <a:endParaRPr lang="en-US"/>
            </a:p>
          </p:txBody>
        </p:sp>
        <p:sp>
          <p:nvSpPr>
            <p:cNvPr id="477321" name="Freeform 137"/>
            <p:cNvSpPr>
              <a:spLocks/>
            </p:cNvSpPr>
            <p:nvPr/>
          </p:nvSpPr>
          <p:spPr bwMode="auto">
            <a:xfrm>
              <a:off x="800" y="3021"/>
              <a:ext cx="5" cy="10"/>
            </a:xfrm>
            <a:custGeom>
              <a:avLst/>
              <a:gdLst/>
              <a:ahLst/>
              <a:cxnLst>
                <a:cxn ang="0">
                  <a:pos x="3" y="3"/>
                </a:cxn>
                <a:cxn ang="0">
                  <a:pos x="2" y="3"/>
                </a:cxn>
                <a:cxn ang="0">
                  <a:pos x="4" y="0"/>
                </a:cxn>
                <a:cxn ang="0">
                  <a:pos x="5" y="2"/>
                </a:cxn>
                <a:cxn ang="0">
                  <a:pos x="4" y="2"/>
                </a:cxn>
                <a:cxn ang="0">
                  <a:pos x="4" y="3"/>
                </a:cxn>
                <a:cxn ang="0">
                  <a:pos x="3" y="4"/>
                </a:cxn>
                <a:cxn ang="0">
                  <a:pos x="3" y="4"/>
                </a:cxn>
                <a:cxn ang="0">
                  <a:pos x="2" y="6"/>
                </a:cxn>
                <a:cxn ang="0">
                  <a:pos x="2" y="6"/>
                </a:cxn>
                <a:cxn ang="0">
                  <a:pos x="1" y="7"/>
                </a:cxn>
                <a:cxn ang="0">
                  <a:pos x="1" y="8"/>
                </a:cxn>
                <a:cxn ang="0">
                  <a:pos x="1" y="9"/>
                </a:cxn>
                <a:cxn ang="0">
                  <a:pos x="1" y="10"/>
                </a:cxn>
                <a:cxn ang="0">
                  <a:pos x="0" y="2"/>
                </a:cxn>
                <a:cxn ang="0">
                  <a:pos x="0" y="2"/>
                </a:cxn>
                <a:cxn ang="0">
                  <a:pos x="1" y="2"/>
                </a:cxn>
                <a:cxn ang="0">
                  <a:pos x="1" y="2"/>
                </a:cxn>
                <a:cxn ang="0">
                  <a:pos x="1" y="2"/>
                </a:cxn>
                <a:cxn ang="0">
                  <a:pos x="2" y="2"/>
                </a:cxn>
                <a:cxn ang="0">
                  <a:pos x="2" y="2"/>
                </a:cxn>
                <a:cxn ang="0">
                  <a:pos x="2" y="3"/>
                </a:cxn>
                <a:cxn ang="0">
                  <a:pos x="3" y="3"/>
                </a:cxn>
                <a:cxn ang="0">
                  <a:pos x="3" y="3"/>
                </a:cxn>
                <a:cxn ang="0">
                  <a:pos x="4" y="3"/>
                </a:cxn>
                <a:cxn ang="0">
                  <a:pos x="4" y="3"/>
                </a:cxn>
                <a:cxn ang="0">
                  <a:pos x="3" y="3"/>
                </a:cxn>
              </a:cxnLst>
              <a:rect l="0" t="0" r="r" b="b"/>
              <a:pathLst>
                <a:path w="5" h="10">
                  <a:moveTo>
                    <a:pt x="3" y="3"/>
                  </a:moveTo>
                  <a:lnTo>
                    <a:pt x="2" y="3"/>
                  </a:lnTo>
                  <a:lnTo>
                    <a:pt x="4" y="0"/>
                  </a:lnTo>
                  <a:lnTo>
                    <a:pt x="5" y="2"/>
                  </a:lnTo>
                  <a:lnTo>
                    <a:pt x="4" y="2"/>
                  </a:lnTo>
                  <a:lnTo>
                    <a:pt x="4" y="3"/>
                  </a:lnTo>
                  <a:lnTo>
                    <a:pt x="3" y="4"/>
                  </a:lnTo>
                  <a:lnTo>
                    <a:pt x="3" y="4"/>
                  </a:lnTo>
                  <a:lnTo>
                    <a:pt x="2" y="6"/>
                  </a:lnTo>
                  <a:lnTo>
                    <a:pt x="2" y="6"/>
                  </a:lnTo>
                  <a:lnTo>
                    <a:pt x="1" y="7"/>
                  </a:lnTo>
                  <a:lnTo>
                    <a:pt x="1" y="8"/>
                  </a:lnTo>
                  <a:lnTo>
                    <a:pt x="1" y="9"/>
                  </a:lnTo>
                  <a:lnTo>
                    <a:pt x="1" y="10"/>
                  </a:lnTo>
                  <a:lnTo>
                    <a:pt x="0" y="2"/>
                  </a:lnTo>
                  <a:lnTo>
                    <a:pt x="0" y="2"/>
                  </a:lnTo>
                  <a:lnTo>
                    <a:pt x="1" y="2"/>
                  </a:lnTo>
                  <a:lnTo>
                    <a:pt x="1" y="2"/>
                  </a:lnTo>
                  <a:lnTo>
                    <a:pt x="1" y="2"/>
                  </a:lnTo>
                  <a:lnTo>
                    <a:pt x="2" y="2"/>
                  </a:lnTo>
                  <a:lnTo>
                    <a:pt x="2" y="2"/>
                  </a:lnTo>
                  <a:lnTo>
                    <a:pt x="2" y="3"/>
                  </a:lnTo>
                  <a:lnTo>
                    <a:pt x="3" y="3"/>
                  </a:lnTo>
                  <a:lnTo>
                    <a:pt x="3" y="3"/>
                  </a:lnTo>
                  <a:lnTo>
                    <a:pt x="4" y="3"/>
                  </a:lnTo>
                  <a:lnTo>
                    <a:pt x="4" y="3"/>
                  </a:lnTo>
                  <a:lnTo>
                    <a:pt x="3" y="3"/>
                  </a:lnTo>
                  <a:close/>
                </a:path>
              </a:pathLst>
            </a:custGeom>
            <a:solidFill>
              <a:srgbClr val="FFFFFF"/>
            </a:solidFill>
            <a:ln w="9525">
              <a:noFill/>
              <a:round/>
              <a:headEnd/>
              <a:tailEnd/>
            </a:ln>
          </p:spPr>
          <p:txBody>
            <a:bodyPr/>
            <a:lstStyle/>
            <a:p>
              <a:endParaRPr lang="en-US"/>
            </a:p>
          </p:txBody>
        </p:sp>
        <p:sp>
          <p:nvSpPr>
            <p:cNvPr id="477322" name="Freeform 138"/>
            <p:cNvSpPr>
              <a:spLocks/>
            </p:cNvSpPr>
            <p:nvPr/>
          </p:nvSpPr>
          <p:spPr bwMode="auto">
            <a:xfrm>
              <a:off x="819" y="3039"/>
              <a:ext cx="2" cy="8"/>
            </a:xfrm>
            <a:custGeom>
              <a:avLst/>
              <a:gdLst/>
              <a:ahLst/>
              <a:cxnLst>
                <a:cxn ang="0">
                  <a:pos x="0" y="0"/>
                </a:cxn>
                <a:cxn ang="0">
                  <a:pos x="2" y="0"/>
                </a:cxn>
                <a:cxn ang="0">
                  <a:pos x="2" y="8"/>
                </a:cxn>
                <a:cxn ang="0">
                  <a:pos x="0" y="8"/>
                </a:cxn>
                <a:cxn ang="0">
                  <a:pos x="0" y="0"/>
                </a:cxn>
                <a:cxn ang="0">
                  <a:pos x="0" y="0"/>
                </a:cxn>
              </a:cxnLst>
              <a:rect l="0" t="0" r="r" b="b"/>
              <a:pathLst>
                <a:path w="2" h="8">
                  <a:moveTo>
                    <a:pt x="0" y="0"/>
                  </a:moveTo>
                  <a:lnTo>
                    <a:pt x="2" y="0"/>
                  </a:lnTo>
                  <a:lnTo>
                    <a:pt x="2" y="8"/>
                  </a:lnTo>
                  <a:lnTo>
                    <a:pt x="0" y="8"/>
                  </a:lnTo>
                  <a:lnTo>
                    <a:pt x="0" y="0"/>
                  </a:lnTo>
                  <a:lnTo>
                    <a:pt x="0" y="0"/>
                  </a:lnTo>
                  <a:close/>
                </a:path>
              </a:pathLst>
            </a:custGeom>
            <a:solidFill>
              <a:srgbClr val="FFFFFF"/>
            </a:solidFill>
            <a:ln w="9525">
              <a:noFill/>
              <a:round/>
              <a:headEnd/>
              <a:tailEnd/>
            </a:ln>
          </p:spPr>
          <p:txBody>
            <a:bodyPr/>
            <a:lstStyle/>
            <a:p>
              <a:endParaRPr lang="en-US"/>
            </a:p>
          </p:txBody>
        </p:sp>
        <p:sp>
          <p:nvSpPr>
            <p:cNvPr id="477323" name="Freeform 139"/>
            <p:cNvSpPr>
              <a:spLocks/>
            </p:cNvSpPr>
            <p:nvPr/>
          </p:nvSpPr>
          <p:spPr bwMode="auto">
            <a:xfrm>
              <a:off x="2663" y="3039"/>
              <a:ext cx="4" cy="6"/>
            </a:xfrm>
            <a:custGeom>
              <a:avLst/>
              <a:gdLst/>
              <a:ahLst/>
              <a:cxnLst>
                <a:cxn ang="0">
                  <a:pos x="0" y="0"/>
                </a:cxn>
                <a:cxn ang="0">
                  <a:pos x="2" y="0"/>
                </a:cxn>
                <a:cxn ang="0">
                  <a:pos x="4" y="5"/>
                </a:cxn>
                <a:cxn ang="0">
                  <a:pos x="2" y="6"/>
                </a:cxn>
                <a:cxn ang="0">
                  <a:pos x="1" y="0"/>
                </a:cxn>
                <a:cxn ang="0">
                  <a:pos x="1" y="0"/>
                </a:cxn>
                <a:cxn ang="0">
                  <a:pos x="0" y="0"/>
                </a:cxn>
              </a:cxnLst>
              <a:rect l="0" t="0" r="r" b="b"/>
              <a:pathLst>
                <a:path w="4" h="6">
                  <a:moveTo>
                    <a:pt x="0" y="0"/>
                  </a:moveTo>
                  <a:lnTo>
                    <a:pt x="2" y="0"/>
                  </a:lnTo>
                  <a:lnTo>
                    <a:pt x="4" y="5"/>
                  </a:lnTo>
                  <a:lnTo>
                    <a:pt x="2" y="6"/>
                  </a:lnTo>
                  <a:lnTo>
                    <a:pt x="1" y="0"/>
                  </a:lnTo>
                  <a:lnTo>
                    <a:pt x="1" y="0"/>
                  </a:lnTo>
                  <a:lnTo>
                    <a:pt x="0" y="0"/>
                  </a:lnTo>
                  <a:close/>
                </a:path>
              </a:pathLst>
            </a:custGeom>
            <a:solidFill>
              <a:srgbClr val="FFFFFF"/>
            </a:solidFill>
            <a:ln w="9525">
              <a:noFill/>
              <a:round/>
              <a:headEnd/>
              <a:tailEnd/>
            </a:ln>
          </p:spPr>
          <p:txBody>
            <a:bodyPr/>
            <a:lstStyle/>
            <a:p>
              <a:endParaRPr lang="en-US"/>
            </a:p>
          </p:txBody>
        </p:sp>
        <p:sp>
          <p:nvSpPr>
            <p:cNvPr id="477324" name="Freeform 140"/>
            <p:cNvSpPr>
              <a:spLocks/>
            </p:cNvSpPr>
            <p:nvPr/>
          </p:nvSpPr>
          <p:spPr bwMode="auto">
            <a:xfrm>
              <a:off x="1953" y="3043"/>
              <a:ext cx="138" cy="108"/>
            </a:xfrm>
            <a:custGeom>
              <a:avLst/>
              <a:gdLst/>
              <a:ahLst/>
              <a:cxnLst>
                <a:cxn ang="0">
                  <a:pos x="78" y="26"/>
                </a:cxn>
                <a:cxn ang="0">
                  <a:pos x="82" y="34"/>
                </a:cxn>
                <a:cxn ang="0">
                  <a:pos x="89" y="39"/>
                </a:cxn>
                <a:cxn ang="0">
                  <a:pos x="95" y="27"/>
                </a:cxn>
                <a:cxn ang="0">
                  <a:pos x="105" y="17"/>
                </a:cxn>
                <a:cxn ang="0">
                  <a:pos x="119" y="15"/>
                </a:cxn>
                <a:cxn ang="0">
                  <a:pos x="129" y="23"/>
                </a:cxn>
                <a:cxn ang="0">
                  <a:pos x="136" y="36"/>
                </a:cxn>
                <a:cxn ang="0">
                  <a:pos x="136" y="39"/>
                </a:cxn>
                <a:cxn ang="0">
                  <a:pos x="137" y="43"/>
                </a:cxn>
                <a:cxn ang="0">
                  <a:pos x="131" y="47"/>
                </a:cxn>
                <a:cxn ang="0">
                  <a:pos x="122" y="63"/>
                </a:cxn>
                <a:cxn ang="0">
                  <a:pos x="116" y="81"/>
                </a:cxn>
                <a:cxn ang="0">
                  <a:pos x="121" y="82"/>
                </a:cxn>
                <a:cxn ang="0">
                  <a:pos x="122" y="87"/>
                </a:cxn>
                <a:cxn ang="0">
                  <a:pos x="114" y="96"/>
                </a:cxn>
                <a:cxn ang="0">
                  <a:pos x="104" y="96"/>
                </a:cxn>
                <a:cxn ang="0">
                  <a:pos x="94" y="91"/>
                </a:cxn>
                <a:cxn ang="0">
                  <a:pos x="91" y="76"/>
                </a:cxn>
                <a:cxn ang="0">
                  <a:pos x="88" y="63"/>
                </a:cxn>
                <a:cxn ang="0">
                  <a:pos x="80" y="57"/>
                </a:cxn>
                <a:cxn ang="0">
                  <a:pos x="78" y="49"/>
                </a:cxn>
                <a:cxn ang="0">
                  <a:pos x="70" y="49"/>
                </a:cxn>
                <a:cxn ang="0">
                  <a:pos x="64" y="51"/>
                </a:cxn>
                <a:cxn ang="0">
                  <a:pos x="65" y="52"/>
                </a:cxn>
                <a:cxn ang="0">
                  <a:pos x="66" y="53"/>
                </a:cxn>
                <a:cxn ang="0">
                  <a:pos x="62" y="52"/>
                </a:cxn>
                <a:cxn ang="0">
                  <a:pos x="54" y="55"/>
                </a:cxn>
                <a:cxn ang="0">
                  <a:pos x="50" y="59"/>
                </a:cxn>
                <a:cxn ang="0">
                  <a:pos x="48" y="58"/>
                </a:cxn>
                <a:cxn ang="0">
                  <a:pos x="47" y="57"/>
                </a:cxn>
                <a:cxn ang="0">
                  <a:pos x="44" y="70"/>
                </a:cxn>
                <a:cxn ang="0">
                  <a:pos x="46" y="89"/>
                </a:cxn>
                <a:cxn ang="0">
                  <a:pos x="41" y="105"/>
                </a:cxn>
                <a:cxn ang="0">
                  <a:pos x="37" y="105"/>
                </a:cxn>
                <a:cxn ang="0">
                  <a:pos x="32" y="106"/>
                </a:cxn>
                <a:cxn ang="0">
                  <a:pos x="23" y="102"/>
                </a:cxn>
                <a:cxn ang="0">
                  <a:pos x="9" y="96"/>
                </a:cxn>
                <a:cxn ang="0">
                  <a:pos x="2" y="84"/>
                </a:cxn>
                <a:cxn ang="0">
                  <a:pos x="2" y="79"/>
                </a:cxn>
                <a:cxn ang="0">
                  <a:pos x="5" y="76"/>
                </a:cxn>
                <a:cxn ang="0">
                  <a:pos x="13" y="63"/>
                </a:cxn>
                <a:cxn ang="0">
                  <a:pos x="27" y="60"/>
                </a:cxn>
                <a:cxn ang="0">
                  <a:pos x="40" y="56"/>
                </a:cxn>
                <a:cxn ang="0">
                  <a:pos x="47" y="56"/>
                </a:cxn>
                <a:cxn ang="0">
                  <a:pos x="45" y="55"/>
                </a:cxn>
                <a:cxn ang="0">
                  <a:pos x="43" y="53"/>
                </a:cxn>
                <a:cxn ang="0">
                  <a:pos x="41" y="39"/>
                </a:cxn>
                <a:cxn ang="0">
                  <a:pos x="31" y="21"/>
                </a:cxn>
                <a:cxn ang="0">
                  <a:pos x="29" y="6"/>
                </a:cxn>
                <a:cxn ang="0">
                  <a:pos x="44" y="2"/>
                </a:cxn>
                <a:cxn ang="0">
                  <a:pos x="58" y="13"/>
                </a:cxn>
                <a:cxn ang="0">
                  <a:pos x="71" y="26"/>
                </a:cxn>
              </a:cxnLst>
              <a:rect l="0" t="0" r="r" b="b"/>
              <a:pathLst>
                <a:path w="138" h="108">
                  <a:moveTo>
                    <a:pt x="70" y="24"/>
                  </a:moveTo>
                  <a:lnTo>
                    <a:pt x="72" y="23"/>
                  </a:lnTo>
                  <a:lnTo>
                    <a:pt x="75" y="24"/>
                  </a:lnTo>
                  <a:lnTo>
                    <a:pt x="78" y="26"/>
                  </a:lnTo>
                  <a:lnTo>
                    <a:pt x="79" y="28"/>
                  </a:lnTo>
                  <a:lnTo>
                    <a:pt x="81" y="30"/>
                  </a:lnTo>
                  <a:lnTo>
                    <a:pt x="82" y="32"/>
                  </a:lnTo>
                  <a:lnTo>
                    <a:pt x="82" y="34"/>
                  </a:lnTo>
                  <a:lnTo>
                    <a:pt x="84" y="36"/>
                  </a:lnTo>
                  <a:lnTo>
                    <a:pt x="85" y="37"/>
                  </a:lnTo>
                  <a:lnTo>
                    <a:pt x="86" y="39"/>
                  </a:lnTo>
                  <a:lnTo>
                    <a:pt x="89" y="39"/>
                  </a:lnTo>
                  <a:lnTo>
                    <a:pt x="89" y="36"/>
                  </a:lnTo>
                  <a:lnTo>
                    <a:pt x="90" y="32"/>
                  </a:lnTo>
                  <a:lnTo>
                    <a:pt x="93" y="30"/>
                  </a:lnTo>
                  <a:lnTo>
                    <a:pt x="95" y="27"/>
                  </a:lnTo>
                  <a:lnTo>
                    <a:pt x="97" y="24"/>
                  </a:lnTo>
                  <a:lnTo>
                    <a:pt x="100" y="22"/>
                  </a:lnTo>
                  <a:lnTo>
                    <a:pt x="102" y="19"/>
                  </a:lnTo>
                  <a:lnTo>
                    <a:pt x="105" y="17"/>
                  </a:lnTo>
                  <a:lnTo>
                    <a:pt x="109" y="15"/>
                  </a:lnTo>
                  <a:lnTo>
                    <a:pt x="112" y="13"/>
                  </a:lnTo>
                  <a:lnTo>
                    <a:pt x="116" y="13"/>
                  </a:lnTo>
                  <a:lnTo>
                    <a:pt x="119" y="15"/>
                  </a:lnTo>
                  <a:lnTo>
                    <a:pt x="123" y="16"/>
                  </a:lnTo>
                  <a:lnTo>
                    <a:pt x="125" y="18"/>
                  </a:lnTo>
                  <a:lnTo>
                    <a:pt x="127" y="21"/>
                  </a:lnTo>
                  <a:lnTo>
                    <a:pt x="129" y="23"/>
                  </a:lnTo>
                  <a:lnTo>
                    <a:pt x="131" y="27"/>
                  </a:lnTo>
                  <a:lnTo>
                    <a:pt x="132" y="30"/>
                  </a:lnTo>
                  <a:lnTo>
                    <a:pt x="134" y="33"/>
                  </a:lnTo>
                  <a:lnTo>
                    <a:pt x="136" y="36"/>
                  </a:lnTo>
                  <a:lnTo>
                    <a:pt x="136" y="36"/>
                  </a:lnTo>
                  <a:lnTo>
                    <a:pt x="136" y="37"/>
                  </a:lnTo>
                  <a:lnTo>
                    <a:pt x="136" y="38"/>
                  </a:lnTo>
                  <a:lnTo>
                    <a:pt x="136" y="39"/>
                  </a:lnTo>
                  <a:lnTo>
                    <a:pt x="136" y="41"/>
                  </a:lnTo>
                  <a:lnTo>
                    <a:pt x="136" y="41"/>
                  </a:lnTo>
                  <a:lnTo>
                    <a:pt x="136" y="42"/>
                  </a:lnTo>
                  <a:lnTo>
                    <a:pt x="137" y="43"/>
                  </a:lnTo>
                  <a:lnTo>
                    <a:pt x="137" y="43"/>
                  </a:lnTo>
                  <a:lnTo>
                    <a:pt x="138" y="44"/>
                  </a:lnTo>
                  <a:lnTo>
                    <a:pt x="134" y="45"/>
                  </a:lnTo>
                  <a:lnTo>
                    <a:pt x="131" y="47"/>
                  </a:lnTo>
                  <a:lnTo>
                    <a:pt x="129" y="50"/>
                  </a:lnTo>
                  <a:lnTo>
                    <a:pt x="126" y="55"/>
                  </a:lnTo>
                  <a:lnTo>
                    <a:pt x="124" y="58"/>
                  </a:lnTo>
                  <a:lnTo>
                    <a:pt x="122" y="63"/>
                  </a:lnTo>
                  <a:lnTo>
                    <a:pt x="121" y="67"/>
                  </a:lnTo>
                  <a:lnTo>
                    <a:pt x="118" y="72"/>
                  </a:lnTo>
                  <a:lnTo>
                    <a:pt x="117" y="77"/>
                  </a:lnTo>
                  <a:lnTo>
                    <a:pt x="116" y="81"/>
                  </a:lnTo>
                  <a:lnTo>
                    <a:pt x="118" y="81"/>
                  </a:lnTo>
                  <a:lnTo>
                    <a:pt x="119" y="81"/>
                  </a:lnTo>
                  <a:lnTo>
                    <a:pt x="121" y="82"/>
                  </a:lnTo>
                  <a:lnTo>
                    <a:pt x="121" y="82"/>
                  </a:lnTo>
                  <a:lnTo>
                    <a:pt x="122" y="84"/>
                  </a:lnTo>
                  <a:lnTo>
                    <a:pt x="122" y="85"/>
                  </a:lnTo>
                  <a:lnTo>
                    <a:pt x="122" y="86"/>
                  </a:lnTo>
                  <a:lnTo>
                    <a:pt x="122" y="87"/>
                  </a:lnTo>
                  <a:lnTo>
                    <a:pt x="122" y="88"/>
                  </a:lnTo>
                  <a:lnTo>
                    <a:pt x="122" y="90"/>
                  </a:lnTo>
                  <a:lnTo>
                    <a:pt x="114" y="98"/>
                  </a:lnTo>
                  <a:lnTo>
                    <a:pt x="114" y="96"/>
                  </a:lnTo>
                  <a:lnTo>
                    <a:pt x="113" y="96"/>
                  </a:lnTo>
                  <a:lnTo>
                    <a:pt x="111" y="96"/>
                  </a:lnTo>
                  <a:lnTo>
                    <a:pt x="108" y="96"/>
                  </a:lnTo>
                  <a:lnTo>
                    <a:pt x="104" y="96"/>
                  </a:lnTo>
                  <a:lnTo>
                    <a:pt x="101" y="95"/>
                  </a:lnTo>
                  <a:lnTo>
                    <a:pt x="98" y="95"/>
                  </a:lnTo>
                  <a:lnTo>
                    <a:pt x="96" y="93"/>
                  </a:lnTo>
                  <a:lnTo>
                    <a:pt x="94" y="91"/>
                  </a:lnTo>
                  <a:lnTo>
                    <a:pt x="93" y="88"/>
                  </a:lnTo>
                  <a:lnTo>
                    <a:pt x="93" y="84"/>
                  </a:lnTo>
                  <a:lnTo>
                    <a:pt x="91" y="80"/>
                  </a:lnTo>
                  <a:lnTo>
                    <a:pt x="91" y="76"/>
                  </a:lnTo>
                  <a:lnTo>
                    <a:pt x="90" y="73"/>
                  </a:lnTo>
                  <a:lnTo>
                    <a:pt x="89" y="70"/>
                  </a:lnTo>
                  <a:lnTo>
                    <a:pt x="89" y="66"/>
                  </a:lnTo>
                  <a:lnTo>
                    <a:pt x="88" y="63"/>
                  </a:lnTo>
                  <a:lnTo>
                    <a:pt x="87" y="61"/>
                  </a:lnTo>
                  <a:lnTo>
                    <a:pt x="85" y="59"/>
                  </a:lnTo>
                  <a:lnTo>
                    <a:pt x="83" y="57"/>
                  </a:lnTo>
                  <a:lnTo>
                    <a:pt x="80" y="57"/>
                  </a:lnTo>
                  <a:lnTo>
                    <a:pt x="82" y="53"/>
                  </a:lnTo>
                  <a:lnTo>
                    <a:pt x="80" y="51"/>
                  </a:lnTo>
                  <a:lnTo>
                    <a:pt x="79" y="50"/>
                  </a:lnTo>
                  <a:lnTo>
                    <a:pt x="78" y="49"/>
                  </a:lnTo>
                  <a:lnTo>
                    <a:pt x="75" y="48"/>
                  </a:lnTo>
                  <a:lnTo>
                    <a:pt x="73" y="48"/>
                  </a:lnTo>
                  <a:lnTo>
                    <a:pt x="72" y="48"/>
                  </a:lnTo>
                  <a:lnTo>
                    <a:pt x="70" y="49"/>
                  </a:lnTo>
                  <a:lnTo>
                    <a:pt x="68" y="49"/>
                  </a:lnTo>
                  <a:lnTo>
                    <a:pt x="66" y="50"/>
                  </a:lnTo>
                  <a:lnTo>
                    <a:pt x="64" y="51"/>
                  </a:lnTo>
                  <a:lnTo>
                    <a:pt x="64" y="51"/>
                  </a:lnTo>
                  <a:lnTo>
                    <a:pt x="64" y="51"/>
                  </a:lnTo>
                  <a:lnTo>
                    <a:pt x="64" y="52"/>
                  </a:lnTo>
                  <a:lnTo>
                    <a:pt x="64" y="52"/>
                  </a:lnTo>
                  <a:lnTo>
                    <a:pt x="65" y="52"/>
                  </a:lnTo>
                  <a:lnTo>
                    <a:pt x="65" y="53"/>
                  </a:lnTo>
                  <a:lnTo>
                    <a:pt x="65" y="53"/>
                  </a:lnTo>
                  <a:lnTo>
                    <a:pt x="66" y="53"/>
                  </a:lnTo>
                  <a:lnTo>
                    <a:pt x="66" y="53"/>
                  </a:lnTo>
                  <a:lnTo>
                    <a:pt x="66" y="53"/>
                  </a:lnTo>
                  <a:lnTo>
                    <a:pt x="66" y="53"/>
                  </a:lnTo>
                  <a:lnTo>
                    <a:pt x="65" y="52"/>
                  </a:lnTo>
                  <a:lnTo>
                    <a:pt x="62" y="52"/>
                  </a:lnTo>
                  <a:lnTo>
                    <a:pt x="60" y="52"/>
                  </a:lnTo>
                  <a:lnTo>
                    <a:pt x="58" y="53"/>
                  </a:lnTo>
                  <a:lnTo>
                    <a:pt x="56" y="53"/>
                  </a:lnTo>
                  <a:lnTo>
                    <a:pt x="54" y="55"/>
                  </a:lnTo>
                  <a:lnTo>
                    <a:pt x="52" y="57"/>
                  </a:lnTo>
                  <a:lnTo>
                    <a:pt x="50" y="58"/>
                  </a:lnTo>
                  <a:lnTo>
                    <a:pt x="50" y="60"/>
                  </a:lnTo>
                  <a:lnTo>
                    <a:pt x="50" y="59"/>
                  </a:lnTo>
                  <a:lnTo>
                    <a:pt x="50" y="59"/>
                  </a:lnTo>
                  <a:lnTo>
                    <a:pt x="50" y="58"/>
                  </a:lnTo>
                  <a:lnTo>
                    <a:pt x="50" y="58"/>
                  </a:lnTo>
                  <a:lnTo>
                    <a:pt x="48" y="58"/>
                  </a:lnTo>
                  <a:lnTo>
                    <a:pt x="48" y="57"/>
                  </a:lnTo>
                  <a:lnTo>
                    <a:pt x="48" y="57"/>
                  </a:lnTo>
                  <a:lnTo>
                    <a:pt x="48" y="57"/>
                  </a:lnTo>
                  <a:lnTo>
                    <a:pt x="47" y="57"/>
                  </a:lnTo>
                  <a:lnTo>
                    <a:pt x="47" y="57"/>
                  </a:lnTo>
                  <a:lnTo>
                    <a:pt x="45" y="60"/>
                  </a:lnTo>
                  <a:lnTo>
                    <a:pt x="44" y="64"/>
                  </a:lnTo>
                  <a:lnTo>
                    <a:pt x="44" y="70"/>
                  </a:lnTo>
                  <a:lnTo>
                    <a:pt x="44" y="74"/>
                  </a:lnTo>
                  <a:lnTo>
                    <a:pt x="45" y="79"/>
                  </a:lnTo>
                  <a:lnTo>
                    <a:pt x="45" y="85"/>
                  </a:lnTo>
                  <a:lnTo>
                    <a:pt x="46" y="89"/>
                  </a:lnTo>
                  <a:lnTo>
                    <a:pt x="45" y="94"/>
                  </a:lnTo>
                  <a:lnTo>
                    <a:pt x="44" y="100"/>
                  </a:lnTo>
                  <a:lnTo>
                    <a:pt x="42" y="105"/>
                  </a:lnTo>
                  <a:lnTo>
                    <a:pt x="41" y="105"/>
                  </a:lnTo>
                  <a:lnTo>
                    <a:pt x="40" y="105"/>
                  </a:lnTo>
                  <a:lnTo>
                    <a:pt x="39" y="105"/>
                  </a:lnTo>
                  <a:lnTo>
                    <a:pt x="38" y="105"/>
                  </a:lnTo>
                  <a:lnTo>
                    <a:pt x="37" y="105"/>
                  </a:lnTo>
                  <a:lnTo>
                    <a:pt x="36" y="105"/>
                  </a:lnTo>
                  <a:lnTo>
                    <a:pt x="35" y="105"/>
                  </a:lnTo>
                  <a:lnTo>
                    <a:pt x="33" y="105"/>
                  </a:lnTo>
                  <a:lnTo>
                    <a:pt x="32" y="106"/>
                  </a:lnTo>
                  <a:lnTo>
                    <a:pt x="31" y="108"/>
                  </a:lnTo>
                  <a:lnTo>
                    <a:pt x="29" y="105"/>
                  </a:lnTo>
                  <a:lnTo>
                    <a:pt x="26" y="104"/>
                  </a:lnTo>
                  <a:lnTo>
                    <a:pt x="23" y="102"/>
                  </a:lnTo>
                  <a:lnTo>
                    <a:pt x="18" y="101"/>
                  </a:lnTo>
                  <a:lnTo>
                    <a:pt x="15" y="100"/>
                  </a:lnTo>
                  <a:lnTo>
                    <a:pt x="12" y="99"/>
                  </a:lnTo>
                  <a:lnTo>
                    <a:pt x="9" y="96"/>
                  </a:lnTo>
                  <a:lnTo>
                    <a:pt x="5" y="93"/>
                  </a:lnTo>
                  <a:lnTo>
                    <a:pt x="3" y="90"/>
                  </a:lnTo>
                  <a:lnTo>
                    <a:pt x="2" y="85"/>
                  </a:lnTo>
                  <a:lnTo>
                    <a:pt x="2" y="84"/>
                  </a:lnTo>
                  <a:lnTo>
                    <a:pt x="2" y="82"/>
                  </a:lnTo>
                  <a:lnTo>
                    <a:pt x="2" y="81"/>
                  </a:lnTo>
                  <a:lnTo>
                    <a:pt x="2" y="80"/>
                  </a:lnTo>
                  <a:lnTo>
                    <a:pt x="2" y="79"/>
                  </a:lnTo>
                  <a:lnTo>
                    <a:pt x="3" y="79"/>
                  </a:lnTo>
                  <a:lnTo>
                    <a:pt x="3" y="78"/>
                  </a:lnTo>
                  <a:lnTo>
                    <a:pt x="4" y="77"/>
                  </a:lnTo>
                  <a:lnTo>
                    <a:pt x="5" y="76"/>
                  </a:lnTo>
                  <a:lnTo>
                    <a:pt x="7" y="76"/>
                  </a:lnTo>
                  <a:lnTo>
                    <a:pt x="0" y="72"/>
                  </a:lnTo>
                  <a:lnTo>
                    <a:pt x="9" y="58"/>
                  </a:lnTo>
                  <a:lnTo>
                    <a:pt x="13" y="63"/>
                  </a:lnTo>
                  <a:lnTo>
                    <a:pt x="16" y="63"/>
                  </a:lnTo>
                  <a:lnTo>
                    <a:pt x="19" y="62"/>
                  </a:lnTo>
                  <a:lnTo>
                    <a:pt x="24" y="61"/>
                  </a:lnTo>
                  <a:lnTo>
                    <a:pt x="27" y="60"/>
                  </a:lnTo>
                  <a:lnTo>
                    <a:pt x="30" y="58"/>
                  </a:lnTo>
                  <a:lnTo>
                    <a:pt x="35" y="57"/>
                  </a:lnTo>
                  <a:lnTo>
                    <a:pt x="38" y="56"/>
                  </a:lnTo>
                  <a:lnTo>
                    <a:pt x="40" y="56"/>
                  </a:lnTo>
                  <a:lnTo>
                    <a:pt x="43" y="56"/>
                  </a:lnTo>
                  <a:lnTo>
                    <a:pt x="45" y="58"/>
                  </a:lnTo>
                  <a:lnTo>
                    <a:pt x="47" y="57"/>
                  </a:lnTo>
                  <a:lnTo>
                    <a:pt x="47" y="56"/>
                  </a:lnTo>
                  <a:lnTo>
                    <a:pt x="46" y="56"/>
                  </a:lnTo>
                  <a:lnTo>
                    <a:pt x="46" y="55"/>
                  </a:lnTo>
                  <a:lnTo>
                    <a:pt x="45" y="55"/>
                  </a:lnTo>
                  <a:lnTo>
                    <a:pt x="45" y="55"/>
                  </a:lnTo>
                  <a:lnTo>
                    <a:pt x="44" y="55"/>
                  </a:lnTo>
                  <a:lnTo>
                    <a:pt x="44" y="55"/>
                  </a:lnTo>
                  <a:lnTo>
                    <a:pt x="43" y="53"/>
                  </a:lnTo>
                  <a:lnTo>
                    <a:pt x="43" y="53"/>
                  </a:lnTo>
                  <a:lnTo>
                    <a:pt x="42" y="53"/>
                  </a:lnTo>
                  <a:lnTo>
                    <a:pt x="43" y="49"/>
                  </a:lnTo>
                  <a:lnTo>
                    <a:pt x="42" y="44"/>
                  </a:lnTo>
                  <a:lnTo>
                    <a:pt x="41" y="39"/>
                  </a:lnTo>
                  <a:lnTo>
                    <a:pt x="39" y="34"/>
                  </a:lnTo>
                  <a:lnTo>
                    <a:pt x="37" y="30"/>
                  </a:lnTo>
                  <a:lnTo>
                    <a:pt x="33" y="26"/>
                  </a:lnTo>
                  <a:lnTo>
                    <a:pt x="31" y="21"/>
                  </a:lnTo>
                  <a:lnTo>
                    <a:pt x="30" y="17"/>
                  </a:lnTo>
                  <a:lnTo>
                    <a:pt x="30" y="12"/>
                  </a:lnTo>
                  <a:lnTo>
                    <a:pt x="31" y="7"/>
                  </a:lnTo>
                  <a:lnTo>
                    <a:pt x="29" y="6"/>
                  </a:lnTo>
                  <a:lnTo>
                    <a:pt x="35" y="6"/>
                  </a:lnTo>
                  <a:lnTo>
                    <a:pt x="35" y="0"/>
                  </a:lnTo>
                  <a:lnTo>
                    <a:pt x="40" y="1"/>
                  </a:lnTo>
                  <a:lnTo>
                    <a:pt x="44" y="2"/>
                  </a:lnTo>
                  <a:lnTo>
                    <a:pt x="47" y="4"/>
                  </a:lnTo>
                  <a:lnTo>
                    <a:pt x="52" y="7"/>
                  </a:lnTo>
                  <a:lnTo>
                    <a:pt x="55" y="9"/>
                  </a:lnTo>
                  <a:lnTo>
                    <a:pt x="58" y="13"/>
                  </a:lnTo>
                  <a:lnTo>
                    <a:pt x="61" y="16"/>
                  </a:lnTo>
                  <a:lnTo>
                    <a:pt x="65" y="19"/>
                  </a:lnTo>
                  <a:lnTo>
                    <a:pt x="68" y="22"/>
                  </a:lnTo>
                  <a:lnTo>
                    <a:pt x="71" y="26"/>
                  </a:lnTo>
                  <a:lnTo>
                    <a:pt x="71" y="26"/>
                  </a:lnTo>
                  <a:lnTo>
                    <a:pt x="70" y="24"/>
                  </a:lnTo>
                  <a:close/>
                </a:path>
              </a:pathLst>
            </a:custGeom>
            <a:solidFill>
              <a:srgbClr val="FFFFFF"/>
            </a:solidFill>
            <a:ln w="9525">
              <a:noFill/>
              <a:round/>
              <a:headEnd/>
              <a:tailEnd/>
            </a:ln>
          </p:spPr>
          <p:txBody>
            <a:bodyPr/>
            <a:lstStyle/>
            <a:p>
              <a:endParaRPr lang="en-US"/>
            </a:p>
          </p:txBody>
        </p:sp>
        <p:sp>
          <p:nvSpPr>
            <p:cNvPr id="477325" name="Freeform 141"/>
            <p:cNvSpPr>
              <a:spLocks/>
            </p:cNvSpPr>
            <p:nvPr/>
          </p:nvSpPr>
          <p:spPr bwMode="auto">
            <a:xfrm>
              <a:off x="821" y="3050"/>
              <a:ext cx="3" cy="11"/>
            </a:xfrm>
            <a:custGeom>
              <a:avLst/>
              <a:gdLst/>
              <a:ahLst/>
              <a:cxnLst>
                <a:cxn ang="0">
                  <a:pos x="3" y="10"/>
                </a:cxn>
                <a:cxn ang="0">
                  <a:pos x="3" y="10"/>
                </a:cxn>
                <a:cxn ang="0">
                  <a:pos x="3" y="9"/>
                </a:cxn>
                <a:cxn ang="0">
                  <a:pos x="3" y="9"/>
                </a:cxn>
                <a:cxn ang="0">
                  <a:pos x="3" y="8"/>
                </a:cxn>
                <a:cxn ang="0">
                  <a:pos x="3" y="7"/>
                </a:cxn>
                <a:cxn ang="0">
                  <a:pos x="2" y="7"/>
                </a:cxn>
                <a:cxn ang="0">
                  <a:pos x="2" y="6"/>
                </a:cxn>
                <a:cxn ang="0">
                  <a:pos x="1" y="6"/>
                </a:cxn>
                <a:cxn ang="0">
                  <a:pos x="1" y="5"/>
                </a:cxn>
                <a:cxn ang="0">
                  <a:pos x="0" y="5"/>
                </a:cxn>
                <a:cxn ang="0">
                  <a:pos x="3" y="8"/>
                </a:cxn>
                <a:cxn ang="0">
                  <a:pos x="2" y="8"/>
                </a:cxn>
                <a:cxn ang="0">
                  <a:pos x="2" y="0"/>
                </a:cxn>
                <a:cxn ang="0">
                  <a:pos x="3" y="0"/>
                </a:cxn>
                <a:cxn ang="0">
                  <a:pos x="3" y="11"/>
                </a:cxn>
                <a:cxn ang="0">
                  <a:pos x="3" y="11"/>
                </a:cxn>
                <a:cxn ang="0">
                  <a:pos x="3" y="10"/>
                </a:cxn>
              </a:cxnLst>
              <a:rect l="0" t="0" r="r" b="b"/>
              <a:pathLst>
                <a:path w="3" h="11">
                  <a:moveTo>
                    <a:pt x="3" y="10"/>
                  </a:moveTo>
                  <a:lnTo>
                    <a:pt x="3" y="10"/>
                  </a:lnTo>
                  <a:lnTo>
                    <a:pt x="3" y="9"/>
                  </a:lnTo>
                  <a:lnTo>
                    <a:pt x="3" y="9"/>
                  </a:lnTo>
                  <a:lnTo>
                    <a:pt x="3" y="8"/>
                  </a:lnTo>
                  <a:lnTo>
                    <a:pt x="3" y="7"/>
                  </a:lnTo>
                  <a:lnTo>
                    <a:pt x="2" y="7"/>
                  </a:lnTo>
                  <a:lnTo>
                    <a:pt x="2" y="6"/>
                  </a:lnTo>
                  <a:lnTo>
                    <a:pt x="1" y="6"/>
                  </a:lnTo>
                  <a:lnTo>
                    <a:pt x="1" y="5"/>
                  </a:lnTo>
                  <a:lnTo>
                    <a:pt x="0" y="5"/>
                  </a:lnTo>
                  <a:lnTo>
                    <a:pt x="3" y="8"/>
                  </a:lnTo>
                  <a:lnTo>
                    <a:pt x="2" y="8"/>
                  </a:lnTo>
                  <a:lnTo>
                    <a:pt x="2" y="0"/>
                  </a:lnTo>
                  <a:lnTo>
                    <a:pt x="3" y="0"/>
                  </a:lnTo>
                  <a:lnTo>
                    <a:pt x="3" y="11"/>
                  </a:lnTo>
                  <a:lnTo>
                    <a:pt x="3" y="11"/>
                  </a:lnTo>
                  <a:lnTo>
                    <a:pt x="3" y="10"/>
                  </a:lnTo>
                  <a:close/>
                </a:path>
              </a:pathLst>
            </a:custGeom>
            <a:solidFill>
              <a:srgbClr val="FFFFFF"/>
            </a:solidFill>
            <a:ln w="9525">
              <a:noFill/>
              <a:round/>
              <a:headEnd/>
              <a:tailEnd/>
            </a:ln>
          </p:spPr>
          <p:txBody>
            <a:bodyPr/>
            <a:lstStyle/>
            <a:p>
              <a:endParaRPr lang="en-US"/>
            </a:p>
          </p:txBody>
        </p:sp>
        <p:sp>
          <p:nvSpPr>
            <p:cNvPr id="477326" name="Freeform 142"/>
            <p:cNvSpPr>
              <a:spLocks/>
            </p:cNvSpPr>
            <p:nvPr/>
          </p:nvSpPr>
          <p:spPr bwMode="auto">
            <a:xfrm>
              <a:off x="2664" y="3050"/>
              <a:ext cx="3" cy="12"/>
            </a:xfrm>
            <a:custGeom>
              <a:avLst/>
              <a:gdLst/>
              <a:ahLst/>
              <a:cxnLst>
                <a:cxn ang="0">
                  <a:pos x="1" y="0"/>
                </a:cxn>
                <a:cxn ang="0">
                  <a:pos x="3" y="0"/>
                </a:cxn>
                <a:cxn ang="0">
                  <a:pos x="1" y="12"/>
                </a:cxn>
                <a:cxn ang="0">
                  <a:pos x="0" y="11"/>
                </a:cxn>
                <a:cxn ang="0">
                  <a:pos x="1" y="0"/>
                </a:cxn>
                <a:cxn ang="0">
                  <a:pos x="1" y="0"/>
                </a:cxn>
              </a:cxnLst>
              <a:rect l="0" t="0" r="r" b="b"/>
              <a:pathLst>
                <a:path w="3" h="12">
                  <a:moveTo>
                    <a:pt x="1" y="0"/>
                  </a:moveTo>
                  <a:lnTo>
                    <a:pt x="3" y="0"/>
                  </a:lnTo>
                  <a:lnTo>
                    <a:pt x="1" y="12"/>
                  </a:lnTo>
                  <a:lnTo>
                    <a:pt x="0" y="11"/>
                  </a:lnTo>
                  <a:lnTo>
                    <a:pt x="1" y="0"/>
                  </a:lnTo>
                  <a:lnTo>
                    <a:pt x="1" y="0"/>
                  </a:lnTo>
                  <a:close/>
                </a:path>
              </a:pathLst>
            </a:custGeom>
            <a:solidFill>
              <a:srgbClr val="FFFFFF"/>
            </a:solidFill>
            <a:ln w="9525">
              <a:noFill/>
              <a:round/>
              <a:headEnd/>
              <a:tailEnd/>
            </a:ln>
          </p:spPr>
          <p:txBody>
            <a:bodyPr/>
            <a:lstStyle/>
            <a:p>
              <a:endParaRPr lang="en-US"/>
            </a:p>
          </p:txBody>
        </p:sp>
        <p:sp>
          <p:nvSpPr>
            <p:cNvPr id="477327" name="Freeform 143"/>
            <p:cNvSpPr>
              <a:spLocks/>
            </p:cNvSpPr>
            <p:nvPr/>
          </p:nvSpPr>
          <p:spPr bwMode="auto">
            <a:xfrm>
              <a:off x="558" y="3066"/>
              <a:ext cx="130" cy="69"/>
            </a:xfrm>
            <a:custGeom>
              <a:avLst/>
              <a:gdLst/>
              <a:ahLst/>
              <a:cxnLst>
                <a:cxn ang="0">
                  <a:pos x="122" y="3"/>
                </a:cxn>
                <a:cxn ang="0">
                  <a:pos x="123" y="5"/>
                </a:cxn>
                <a:cxn ang="0">
                  <a:pos x="124" y="5"/>
                </a:cxn>
                <a:cxn ang="0">
                  <a:pos x="126" y="5"/>
                </a:cxn>
                <a:cxn ang="0">
                  <a:pos x="129" y="6"/>
                </a:cxn>
                <a:cxn ang="0">
                  <a:pos x="128" y="9"/>
                </a:cxn>
                <a:cxn ang="0">
                  <a:pos x="125" y="10"/>
                </a:cxn>
                <a:cxn ang="0">
                  <a:pos x="123" y="8"/>
                </a:cxn>
                <a:cxn ang="0">
                  <a:pos x="121" y="7"/>
                </a:cxn>
                <a:cxn ang="0">
                  <a:pos x="118" y="6"/>
                </a:cxn>
                <a:cxn ang="0">
                  <a:pos x="105" y="10"/>
                </a:cxn>
                <a:cxn ang="0">
                  <a:pos x="81" y="19"/>
                </a:cxn>
                <a:cxn ang="0">
                  <a:pos x="59" y="29"/>
                </a:cxn>
                <a:cxn ang="0">
                  <a:pos x="37" y="43"/>
                </a:cxn>
                <a:cxn ang="0">
                  <a:pos x="17" y="59"/>
                </a:cxn>
                <a:cxn ang="0">
                  <a:pos x="0" y="67"/>
                </a:cxn>
                <a:cxn ang="0">
                  <a:pos x="3" y="65"/>
                </a:cxn>
                <a:cxn ang="0">
                  <a:pos x="4" y="62"/>
                </a:cxn>
                <a:cxn ang="0">
                  <a:pos x="5" y="58"/>
                </a:cxn>
                <a:cxn ang="0">
                  <a:pos x="6" y="55"/>
                </a:cxn>
                <a:cxn ang="0">
                  <a:pos x="8" y="51"/>
                </a:cxn>
                <a:cxn ang="0">
                  <a:pos x="14" y="47"/>
                </a:cxn>
                <a:cxn ang="0">
                  <a:pos x="19" y="42"/>
                </a:cxn>
                <a:cxn ang="0">
                  <a:pos x="24" y="39"/>
                </a:cxn>
                <a:cxn ang="0">
                  <a:pos x="30" y="35"/>
                </a:cxn>
                <a:cxn ang="0">
                  <a:pos x="37" y="29"/>
                </a:cxn>
                <a:cxn ang="0">
                  <a:pos x="49" y="23"/>
                </a:cxn>
                <a:cxn ang="0">
                  <a:pos x="60" y="18"/>
                </a:cxn>
                <a:cxn ang="0">
                  <a:pos x="71" y="13"/>
                </a:cxn>
                <a:cxn ang="0">
                  <a:pos x="82" y="9"/>
                </a:cxn>
                <a:cxn ang="0">
                  <a:pos x="95" y="3"/>
                </a:cxn>
                <a:cxn ang="0">
                  <a:pos x="97" y="4"/>
                </a:cxn>
                <a:cxn ang="0">
                  <a:pos x="103" y="3"/>
                </a:cxn>
                <a:cxn ang="0">
                  <a:pos x="107" y="1"/>
                </a:cxn>
                <a:cxn ang="0">
                  <a:pos x="111" y="0"/>
                </a:cxn>
                <a:cxn ang="0">
                  <a:pos x="118" y="0"/>
                </a:cxn>
                <a:cxn ang="0">
                  <a:pos x="122" y="0"/>
                </a:cxn>
              </a:cxnLst>
              <a:rect l="0" t="0" r="r" b="b"/>
              <a:pathLst>
                <a:path w="130" h="69">
                  <a:moveTo>
                    <a:pt x="121" y="0"/>
                  </a:moveTo>
                  <a:lnTo>
                    <a:pt x="122" y="3"/>
                  </a:lnTo>
                  <a:lnTo>
                    <a:pt x="122" y="5"/>
                  </a:lnTo>
                  <a:lnTo>
                    <a:pt x="123" y="5"/>
                  </a:lnTo>
                  <a:lnTo>
                    <a:pt x="123" y="5"/>
                  </a:lnTo>
                  <a:lnTo>
                    <a:pt x="124" y="5"/>
                  </a:lnTo>
                  <a:lnTo>
                    <a:pt x="125" y="5"/>
                  </a:lnTo>
                  <a:lnTo>
                    <a:pt x="126" y="5"/>
                  </a:lnTo>
                  <a:lnTo>
                    <a:pt x="128" y="5"/>
                  </a:lnTo>
                  <a:lnTo>
                    <a:pt x="129" y="6"/>
                  </a:lnTo>
                  <a:lnTo>
                    <a:pt x="130" y="8"/>
                  </a:lnTo>
                  <a:lnTo>
                    <a:pt x="128" y="9"/>
                  </a:lnTo>
                  <a:lnTo>
                    <a:pt x="126" y="10"/>
                  </a:lnTo>
                  <a:lnTo>
                    <a:pt x="125" y="10"/>
                  </a:lnTo>
                  <a:lnTo>
                    <a:pt x="124" y="9"/>
                  </a:lnTo>
                  <a:lnTo>
                    <a:pt x="123" y="8"/>
                  </a:lnTo>
                  <a:lnTo>
                    <a:pt x="122" y="8"/>
                  </a:lnTo>
                  <a:lnTo>
                    <a:pt x="121" y="7"/>
                  </a:lnTo>
                  <a:lnTo>
                    <a:pt x="120" y="6"/>
                  </a:lnTo>
                  <a:lnTo>
                    <a:pt x="118" y="6"/>
                  </a:lnTo>
                  <a:lnTo>
                    <a:pt x="117" y="6"/>
                  </a:lnTo>
                  <a:lnTo>
                    <a:pt x="105" y="10"/>
                  </a:lnTo>
                  <a:lnTo>
                    <a:pt x="93" y="14"/>
                  </a:lnTo>
                  <a:lnTo>
                    <a:pt x="81" y="19"/>
                  </a:lnTo>
                  <a:lnTo>
                    <a:pt x="70" y="24"/>
                  </a:lnTo>
                  <a:lnTo>
                    <a:pt x="59" y="29"/>
                  </a:lnTo>
                  <a:lnTo>
                    <a:pt x="48" y="36"/>
                  </a:lnTo>
                  <a:lnTo>
                    <a:pt x="37" y="43"/>
                  </a:lnTo>
                  <a:lnTo>
                    <a:pt x="27" y="51"/>
                  </a:lnTo>
                  <a:lnTo>
                    <a:pt x="17" y="59"/>
                  </a:lnTo>
                  <a:lnTo>
                    <a:pt x="8" y="69"/>
                  </a:lnTo>
                  <a:lnTo>
                    <a:pt x="0" y="67"/>
                  </a:lnTo>
                  <a:lnTo>
                    <a:pt x="1" y="66"/>
                  </a:lnTo>
                  <a:lnTo>
                    <a:pt x="3" y="65"/>
                  </a:lnTo>
                  <a:lnTo>
                    <a:pt x="4" y="64"/>
                  </a:lnTo>
                  <a:lnTo>
                    <a:pt x="4" y="62"/>
                  </a:lnTo>
                  <a:lnTo>
                    <a:pt x="5" y="61"/>
                  </a:lnTo>
                  <a:lnTo>
                    <a:pt x="5" y="58"/>
                  </a:lnTo>
                  <a:lnTo>
                    <a:pt x="6" y="57"/>
                  </a:lnTo>
                  <a:lnTo>
                    <a:pt x="6" y="55"/>
                  </a:lnTo>
                  <a:lnTo>
                    <a:pt x="7" y="53"/>
                  </a:lnTo>
                  <a:lnTo>
                    <a:pt x="8" y="51"/>
                  </a:lnTo>
                  <a:lnTo>
                    <a:pt x="11" y="49"/>
                  </a:lnTo>
                  <a:lnTo>
                    <a:pt x="14" y="47"/>
                  </a:lnTo>
                  <a:lnTo>
                    <a:pt x="17" y="44"/>
                  </a:lnTo>
                  <a:lnTo>
                    <a:pt x="19" y="42"/>
                  </a:lnTo>
                  <a:lnTo>
                    <a:pt x="21" y="40"/>
                  </a:lnTo>
                  <a:lnTo>
                    <a:pt x="24" y="39"/>
                  </a:lnTo>
                  <a:lnTo>
                    <a:pt x="27" y="37"/>
                  </a:lnTo>
                  <a:lnTo>
                    <a:pt x="30" y="35"/>
                  </a:lnTo>
                  <a:lnTo>
                    <a:pt x="34" y="32"/>
                  </a:lnTo>
                  <a:lnTo>
                    <a:pt x="37" y="29"/>
                  </a:lnTo>
                  <a:lnTo>
                    <a:pt x="44" y="26"/>
                  </a:lnTo>
                  <a:lnTo>
                    <a:pt x="49" y="23"/>
                  </a:lnTo>
                  <a:lnTo>
                    <a:pt x="54" y="20"/>
                  </a:lnTo>
                  <a:lnTo>
                    <a:pt x="60" y="18"/>
                  </a:lnTo>
                  <a:lnTo>
                    <a:pt x="65" y="15"/>
                  </a:lnTo>
                  <a:lnTo>
                    <a:pt x="71" y="13"/>
                  </a:lnTo>
                  <a:lnTo>
                    <a:pt x="76" y="11"/>
                  </a:lnTo>
                  <a:lnTo>
                    <a:pt x="82" y="9"/>
                  </a:lnTo>
                  <a:lnTo>
                    <a:pt x="88" y="6"/>
                  </a:lnTo>
                  <a:lnTo>
                    <a:pt x="95" y="3"/>
                  </a:lnTo>
                  <a:lnTo>
                    <a:pt x="93" y="4"/>
                  </a:lnTo>
                  <a:lnTo>
                    <a:pt x="97" y="4"/>
                  </a:lnTo>
                  <a:lnTo>
                    <a:pt x="101" y="4"/>
                  </a:lnTo>
                  <a:lnTo>
                    <a:pt x="103" y="3"/>
                  </a:lnTo>
                  <a:lnTo>
                    <a:pt x="105" y="1"/>
                  </a:lnTo>
                  <a:lnTo>
                    <a:pt x="107" y="1"/>
                  </a:lnTo>
                  <a:lnTo>
                    <a:pt x="109" y="0"/>
                  </a:lnTo>
                  <a:lnTo>
                    <a:pt x="111" y="0"/>
                  </a:lnTo>
                  <a:lnTo>
                    <a:pt x="115" y="0"/>
                  </a:lnTo>
                  <a:lnTo>
                    <a:pt x="118" y="0"/>
                  </a:lnTo>
                  <a:lnTo>
                    <a:pt x="122" y="0"/>
                  </a:lnTo>
                  <a:lnTo>
                    <a:pt x="122" y="0"/>
                  </a:lnTo>
                  <a:lnTo>
                    <a:pt x="121" y="0"/>
                  </a:lnTo>
                  <a:close/>
                </a:path>
              </a:pathLst>
            </a:custGeom>
            <a:solidFill>
              <a:srgbClr val="000000"/>
            </a:solidFill>
            <a:ln w="9525">
              <a:noFill/>
              <a:round/>
              <a:headEnd/>
              <a:tailEnd/>
            </a:ln>
          </p:spPr>
          <p:txBody>
            <a:bodyPr/>
            <a:lstStyle/>
            <a:p>
              <a:endParaRPr lang="en-US"/>
            </a:p>
          </p:txBody>
        </p:sp>
        <p:sp>
          <p:nvSpPr>
            <p:cNvPr id="477328" name="Freeform 144"/>
            <p:cNvSpPr>
              <a:spLocks/>
            </p:cNvSpPr>
            <p:nvPr/>
          </p:nvSpPr>
          <p:spPr bwMode="auto">
            <a:xfrm>
              <a:off x="487" y="3087"/>
              <a:ext cx="9" cy="9"/>
            </a:xfrm>
            <a:custGeom>
              <a:avLst/>
              <a:gdLst/>
              <a:ahLst/>
              <a:cxnLst>
                <a:cxn ang="0">
                  <a:pos x="9" y="6"/>
                </a:cxn>
                <a:cxn ang="0">
                  <a:pos x="7" y="7"/>
                </a:cxn>
                <a:cxn ang="0">
                  <a:pos x="7" y="9"/>
                </a:cxn>
                <a:cxn ang="0">
                  <a:pos x="3" y="9"/>
                </a:cxn>
                <a:cxn ang="0">
                  <a:pos x="4" y="9"/>
                </a:cxn>
                <a:cxn ang="0">
                  <a:pos x="4" y="8"/>
                </a:cxn>
                <a:cxn ang="0">
                  <a:pos x="4" y="7"/>
                </a:cxn>
                <a:cxn ang="0">
                  <a:pos x="5" y="7"/>
                </a:cxn>
                <a:cxn ang="0">
                  <a:pos x="5" y="6"/>
                </a:cxn>
                <a:cxn ang="0">
                  <a:pos x="5" y="5"/>
                </a:cxn>
                <a:cxn ang="0">
                  <a:pos x="5" y="5"/>
                </a:cxn>
                <a:cxn ang="0">
                  <a:pos x="6" y="4"/>
                </a:cxn>
                <a:cxn ang="0">
                  <a:pos x="6" y="4"/>
                </a:cxn>
                <a:cxn ang="0">
                  <a:pos x="7" y="3"/>
                </a:cxn>
                <a:cxn ang="0">
                  <a:pos x="6" y="5"/>
                </a:cxn>
                <a:cxn ang="0">
                  <a:pos x="0" y="1"/>
                </a:cxn>
                <a:cxn ang="0">
                  <a:pos x="1" y="0"/>
                </a:cxn>
                <a:cxn ang="0">
                  <a:pos x="2" y="0"/>
                </a:cxn>
                <a:cxn ang="0">
                  <a:pos x="3" y="1"/>
                </a:cxn>
                <a:cxn ang="0">
                  <a:pos x="4" y="1"/>
                </a:cxn>
                <a:cxn ang="0">
                  <a:pos x="5" y="2"/>
                </a:cxn>
                <a:cxn ang="0">
                  <a:pos x="5" y="2"/>
                </a:cxn>
                <a:cxn ang="0">
                  <a:pos x="6" y="2"/>
                </a:cxn>
                <a:cxn ang="0">
                  <a:pos x="7" y="3"/>
                </a:cxn>
                <a:cxn ang="0">
                  <a:pos x="8" y="4"/>
                </a:cxn>
                <a:cxn ang="0">
                  <a:pos x="8" y="5"/>
                </a:cxn>
                <a:cxn ang="0">
                  <a:pos x="9" y="7"/>
                </a:cxn>
                <a:cxn ang="0">
                  <a:pos x="9" y="7"/>
                </a:cxn>
                <a:cxn ang="0">
                  <a:pos x="9" y="6"/>
                </a:cxn>
              </a:cxnLst>
              <a:rect l="0" t="0" r="r" b="b"/>
              <a:pathLst>
                <a:path w="9" h="9">
                  <a:moveTo>
                    <a:pt x="9" y="6"/>
                  </a:moveTo>
                  <a:lnTo>
                    <a:pt x="7" y="7"/>
                  </a:lnTo>
                  <a:lnTo>
                    <a:pt x="7" y="9"/>
                  </a:lnTo>
                  <a:lnTo>
                    <a:pt x="3" y="9"/>
                  </a:lnTo>
                  <a:lnTo>
                    <a:pt x="4" y="9"/>
                  </a:lnTo>
                  <a:lnTo>
                    <a:pt x="4" y="8"/>
                  </a:lnTo>
                  <a:lnTo>
                    <a:pt x="4" y="7"/>
                  </a:lnTo>
                  <a:lnTo>
                    <a:pt x="5" y="7"/>
                  </a:lnTo>
                  <a:lnTo>
                    <a:pt x="5" y="6"/>
                  </a:lnTo>
                  <a:lnTo>
                    <a:pt x="5" y="5"/>
                  </a:lnTo>
                  <a:lnTo>
                    <a:pt x="5" y="5"/>
                  </a:lnTo>
                  <a:lnTo>
                    <a:pt x="6" y="4"/>
                  </a:lnTo>
                  <a:lnTo>
                    <a:pt x="6" y="4"/>
                  </a:lnTo>
                  <a:lnTo>
                    <a:pt x="7" y="3"/>
                  </a:lnTo>
                  <a:lnTo>
                    <a:pt x="6" y="5"/>
                  </a:lnTo>
                  <a:lnTo>
                    <a:pt x="0" y="1"/>
                  </a:lnTo>
                  <a:lnTo>
                    <a:pt x="1" y="0"/>
                  </a:lnTo>
                  <a:lnTo>
                    <a:pt x="2" y="0"/>
                  </a:lnTo>
                  <a:lnTo>
                    <a:pt x="3" y="1"/>
                  </a:lnTo>
                  <a:lnTo>
                    <a:pt x="4" y="1"/>
                  </a:lnTo>
                  <a:lnTo>
                    <a:pt x="5" y="2"/>
                  </a:lnTo>
                  <a:lnTo>
                    <a:pt x="5" y="2"/>
                  </a:lnTo>
                  <a:lnTo>
                    <a:pt x="6" y="2"/>
                  </a:lnTo>
                  <a:lnTo>
                    <a:pt x="7" y="3"/>
                  </a:lnTo>
                  <a:lnTo>
                    <a:pt x="8" y="4"/>
                  </a:lnTo>
                  <a:lnTo>
                    <a:pt x="8" y="5"/>
                  </a:lnTo>
                  <a:lnTo>
                    <a:pt x="9" y="7"/>
                  </a:lnTo>
                  <a:lnTo>
                    <a:pt x="9" y="7"/>
                  </a:lnTo>
                  <a:lnTo>
                    <a:pt x="9" y="6"/>
                  </a:lnTo>
                  <a:close/>
                </a:path>
              </a:pathLst>
            </a:custGeom>
            <a:solidFill>
              <a:srgbClr val="000000"/>
            </a:solidFill>
            <a:ln w="9525">
              <a:noFill/>
              <a:round/>
              <a:headEnd/>
              <a:tailEnd/>
            </a:ln>
          </p:spPr>
          <p:txBody>
            <a:bodyPr/>
            <a:lstStyle/>
            <a:p>
              <a:endParaRPr lang="en-US"/>
            </a:p>
          </p:txBody>
        </p:sp>
        <p:sp>
          <p:nvSpPr>
            <p:cNvPr id="477329" name="Freeform 145"/>
            <p:cNvSpPr>
              <a:spLocks/>
            </p:cNvSpPr>
            <p:nvPr/>
          </p:nvSpPr>
          <p:spPr bwMode="auto">
            <a:xfrm>
              <a:off x="353" y="3089"/>
              <a:ext cx="4" cy="11"/>
            </a:xfrm>
            <a:custGeom>
              <a:avLst/>
              <a:gdLst/>
              <a:ahLst/>
              <a:cxnLst>
                <a:cxn ang="0">
                  <a:pos x="0" y="1"/>
                </a:cxn>
                <a:cxn ang="0">
                  <a:pos x="1" y="0"/>
                </a:cxn>
                <a:cxn ang="0">
                  <a:pos x="4" y="10"/>
                </a:cxn>
                <a:cxn ang="0">
                  <a:pos x="1" y="11"/>
                </a:cxn>
                <a:cxn ang="0">
                  <a:pos x="0" y="1"/>
                </a:cxn>
                <a:cxn ang="0">
                  <a:pos x="0" y="1"/>
                </a:cxn>
              </a:cxnLst>
              <a:rect l="0" t="0" r="r" b="b"/>
              <a:pathLst>
                <a:path w="4" h="11">
                  <a:moveTo>
                    <a:pt x="0" y="1"/>
                  </a:moveTo>
                  <a:lnTo>
                    <a:pt x="1" y="0"/>
                  </a:lnTo>
                  <a:lnTo>
                    <a:pt x="4" y="10"/>
                  </a:lnTo>
                  <a:lnTo>
                    <a:pt x="1" y="11"/>
                  </a:lnTo>
                  <a:lnTo>
                    <a:pt x="0" y="1"/>
                  </a:lnTo>
                  <a:lnTo>
                    <a:pt x="0" y="1"/>
                  </a:lnTo>
                  <a:close/>
                </a:path>
              </a:pathLst>
            </a:custGeom>
            <a:solidFill>
              <a:srgbClr val="FFFFFF"/>
            </a:solidFill>
            <a:ln w="9525">
              <a:noFill/>
              <a:round/>
              <a:headEnd/>
              <a:tailEnd/>
            </a:ln>
          </p:spPr>
          <p:txBody>
            <a:bodyPr/>
            <a:lstStyle/>
            <a:p>
              <a:endParaRPr lang="en-US"/>
            </a:p>
          </p:txBody>
        </p:sp>
        <p:sp>
          <p:nvSpPr>
            <p:cNvPr id="477330" name="Freeform 146"/>
            <p:cNvSpPr>
              <a:spLocks/>
            </p:cNvSpPr>
            <p:nvPr/>
          </p:nvSpPr>
          <p:spPr bwMode="auto">
            <a:xfrm>
              <a:off x="503" y="3108"/>
              <a:ext cx="2" cy="9"/>
            </a:xfrm>
            <a:custGeom>
              <a:avLst/>
              <a:gdLst/>
              <a:ahLst/>
              <a:cxnLst>
                <a:cxn ang="0">
                  <a:pos x="0" y="0"/>
                </a:cxn>
                <a:cxn ang="0">
                  <a:pos x="2" y="0"/>
                </a:cxn>
                <a:cxn ang="0">
                  <a:pos x="2" y="9"/>
                </a:cxn>
                <a:cxn ang="0">
                  <a:pos x="0" y="9"/>
                </a:cxn>
                <a:cxn ang="0">
                  <a:pos x="0" y="0"/>
                </a:cxn>
                <a:cxn ang="0">
                  <a:pos x="0" y="0"/>
                </a:cxn>
              </a:cxnLst>
              <a:rect l="0" t="0" r="r" b="b"/>
              <a:pathLst>
                <a:path w="2" h="9">
                  <a:moveTo>
                    <a:pt x="0" y="0"/>
                  </a:moveTo>
                  <a:lnTo>
                    <a:pt x="2" y="0"/>
                  </a:lnTo>
                  <a:lnTo>
                    <a:pt x="2" y="9"/>
                  </a:lnTo>
                  <a:lnTo>
                    <a:pt x="0" y="9"/>
                  </a:lnTo>
                  <a:lnTo>
                    <a:pt x="0" y="0"/>
                  </a:lnTo>
                  <a:lnTo>
                    <a:pt x="0" y="0"/>
                  </a:lnTo>
                  <a:close/>
                </a:path>
              </a:pathLst>
            </a:custGeom>
            <a:solidFill>
              <a:srgbClr val="000000"/>
            </a:solidFill>
            <a:ln w="9525">
              <a:noFill/>
              <a:round/>
              <a:headEnd/>
              <a:tailEnd/>
            </a:ln>
          </p:spPr>
          <p:txBody>
            <a:bodyPr/>
            <a:lstStyle/>
            <a:p>
              <a:endParaRPr lang="en-US"/>
            </a:p>
          </p:txBody>
        </p:sp>
        <p:sp>
          <p:nvSpPr>
            <p:cNvPr id="477331" name="Freeform 147"/>
            <p:cNvSpPr>
              <a:spLocks/>
            </p:cNvSpPr>
            <p:nvPr/>
          </p:nvSpPr>
          <p:spPr bwMode="auto">
            <a:xfrm>
              <a:off x="2091" y="3108"/>
              <a:ext cx="2" cy="6"/>
            </a:xfrm>
            <a:custGeom>
              <a:avLst/>
              <a:gdLst/>
              <a:ahLst/>
              <a:cxnLst>
                <a:cxn ang="0">
                  <a:pos x="0" y="5"/>
                </a:cxn>
                <a:cxn ang="0">
                  <a:pos x="2" y="0"/>
                </a:cxn>
                <a:cxn ang="0">
                  <a:pos x="2" y="4"/>
                </a:cxn>
                <a:cxn ang="0">
                  <a:pos x="0" y="6"/>
                </a:cxn>
                <a:cxn ang="0">
                  <a:pos x="0" y="6"/>
                </a:cxn>
                <a:cxn ang="0">
                  <a:pos x="0" y="5"/>
                </a:cxn>
              </a:cxnLst>
              <a:rect l="0" t="0" r="r" b="b"/>
              <a:pathLst>
                <a:path w="2" h="6">
                  <a:moveTo>
                    <a:pt x="0" y="5"/>
                  </a:moveTo>
                  <a:lnTo>
                    <a:pt x="2" y="0"/>
                  </a:lnTo>
                  <a:lnTo>
                    <a:pt x="2" y="4"/>
                  </a:lnTo>
                  <a:lnTo>
                    <a:pt x="0" y="6"/>
                  </a:lnTo>
                  <a:lnTo>
                    <a:pt x="0" y="6"/>
                  </a:lnTo>
                  <a:lnTo>
                    <a:pt x="0" y="5"/>
                  </a:lnTo>
                  <a:close/>
                </a:path>
              </a:pathLst>
            </a:custGeom>
            <a:solidFill>
              <a:srgbClr val="FFFFFF"/>
            </a:solidFill>
            <a:ln w="9525">
              <a:noFill/>
              <a:round/>
              <a:headEnd/>
              <a:tailEnd/>
            </a:ln>
          </p:spPr>
          <p:txBody>
            <a:bodyPr/>
            <a:lstStyle/>
            <a:p>
              <a:endParaRPr lang="en-US"/>
            </a:p>
          </p:txBody>
        </p:sp>
        <p:sp>
          <p:nvSpPr>
            <p:cNvPr id="477332" name="Freeform 148"/>
            <p:cNvSpPr>
              <a:spLocks/>
            </p:cNvSpPr>
            <p:nvPr/>
          </p:nvSpPr>
          <p:spPr bwMode="auto">
            <a:xfrm>
              <a:off x="1958" y="3109"/>
              <a:ext cx="3" cy="6"/>
            </a:xfrm>
            <a:custGeom>
              <a:avLst/>
              <a:gdLst/>
              <a:ahLst/>
              <a:cxnLst>
                <a:cxn ang="0">
                  <a:pos x="0" y="0"/>
                </a:cxn>
                <a:cxn ang="0">
                  <a:pos x="3" y="0"/>
                </a:cxn>
                <a:cxn ang="0">
                  <a:pos x="3" y="6"/>
                </a:cxn>
                <a:cxn ang="0">
                  <a:pos x="2" y="6"/>
                </a:cxn>
                <a:cxn ang="0">
                  <a:pos x="2" y="0"/>
                </a:cxn>
                <a:cxn ang="0">
                  <a:pos x="2" y="0"/>
                </a:cxn>
                <a:cxn ang="0">
                  <a:pos x="0" y="0"/>
                </a:cxn>
              </a:cxnLst>
              <a:rect l="0" t="0" r="r" b="b"/>
              <a:pathLst>
                <a:path w="3" h="6">
                  <a:moveTo>
                    <a:pt x="0" y="0"/>
                  </a:moveTo>
                  <a:lnTo>
                    <a:pt x="3" y="0"/>
                  </a:lnTo>
                  <a:lnTo>
                    <a:pt x="3" y="6"/>
                  </a:lnTo>
                  <a:lnTo>
                    <a:pt x="2" y="6"/>
                  </a:lnTo>
                  <a:lnTo>
                    <a:pt x="2" y="0"/>
                  </a:lnTo>
                  <a:lnTo>
                    <a:pt x="2" y="0"/>
                  </a:lnTo>
                  <a:lnTo>
                    <a:pt x="0" y="0"/>
                  </a:lnTo>
                  <a:close/>
                </a:path>
              </a:pathLst>
            </a:custGeom>
            <a:solidFill>
              <a:srgbClr val="000000"/>
            </a:solidFill>
            <a:ln w="9525">
              <a:noFill/>
              <a:round/>
              <a:headEnd/>
              <a:tailEnd/>
            </a:ln>
          </p:spPr>
          <p:txBody>
            <a:bodyPr/>
            <a:lstStyle/>
            <a:p>
              <a:endParaRPr lang="en-US"/>
            </a:p>
          </p:txBody>
        </p:sp>
        <p:sp>
          <p:nvSpPr>
            <p:cNvPr id="477333" name="Freeform 149"/>
            <p:cNvSpPr>
              <a:spLocks/>
            </p:cNvSpPr>
            <p:nvPr/>
          </p:nvSpPr>
          <p:spPr bwMode="auto">
            <a:xfrm>
              <a:off x="2688" y="3119"/>
              <a:ext cx="6" cy="3"/>
            </a:xfrm>
            <a:custGeom>
              <a:avLst/>
              <a:gdLst/>
              <a:ahLst/>
              <a:cxnLst>
                <a:cxn ang="0">
                  <a:pos x="5" y="3"/>
                </a:cxn>
                <a:cxn ang="0">
                  <a:pos x="0" y="0"/>
                </a:cxn>
                <a:cxn ang="0">
                  <a:pos x="3" y="0"/>
                </a:cxn>
                <a:cxn ang="0">
                  <a:pos x="6" y="3"/>
                </a:cxn>
                <a:cxn ang="0">
                  <a:pos x="6" y="3"/>
                </a:cxn>
                <a:cxn ang="0">
                  <a:pos x="5" y="3"/>
                </a:cxn>
              </a:cxnLst>
              <a:rect l="0" t="0" r="r" b="b"/>
              <a:pathLst>
                <a:path w="6" h="3">
                  <a:moveTo>
                    <a:pt x="5" y="3"/>
                  </a:moveTo>
                  <a:lnTo>
                    <a:pt x="0" y="0"/>
                  </a:lnTo>
                  <a:lnTo>
                    <a:pt x="3" y="0"/>
                  </a:lnTo>
                  <a:lnTo>
                    <a:pt x="6" y="3"/>
                  </a:lnTo>
                  <a:lnTo>
                    <a:pt x="6" y="3"/>
                  </a:lnTo>
                  <a:lnTo>
                    <a:pt x="5" y="3"/>
                  </a:lnTo>
                  <a:close/>
                </a:path>
              </a:pathLst>
            </a:custGeom>
            <a:solidFill>
              <a:srgbClr val="FFFFFF"/>
            </a:solidFill>
            <a:ln w="9525">
              <a:noFill/>
              <a:round/>
              <a:headEnd/>
              <a:tailEnd/>
            </a:ln>
          </p:spPr>
          <p:txBody>
            <a:bodyPr/>
            <a:lstStyle/>
            <a:p>
              <a:endParaRPr lang="en-US"/>
            </a:p>
          </p:txBody>
        </p:sp>
        <p:sp>
          <p:nvSpPr>
            <p:cNvPr id="477334" name="Freeform 150"/>
            <p:cNvSpPr>
              <a:spLocks/>
            </p:cNvSpPr>
            <p:nvPr/>
          </p:nvSpPr>
          <p:spPr bwMode="auto">
            <a:xfrm>
              <a:off x="675" y="3127"/>
              <a:ext cx="197" cy="207"/>
            </a:xfrm>
            <a:custGeom>
              <a:avLst/>
              <a:gdLst/>
              <a:ahLst/>
              <a:cxnLst>
                <a:cxn ang="0">
                  <a:pos x="184" y="42"/>
                </a:cxn>
                <a:cxn ang="0">
                  <a:pos x="164" y="62"/>
                </a:cxn>
                <a:cxn ang="0">
                  <a:pos x="148" y="81"/>
                </a:cxn>
                <a:cxn ang="0">
                  <a:pos x="133" y="95"/>
                </a:cxn>
                <a:cxn ang="0">
                  <a:pos x="125" y="111"/>
                </a:cxn>
                <a:cxn ang="0">
                  <a:pos x="143" y="132"/>
                </a:cxn>
                <a:cxn ang="0">
                  <a:pos x="161" y="149"/>
                </a:cxn>
                <a:cxn ang="0">
                  <a:pos x="164" y="172"/>
                </a:cxn>
                <a:cxn ang="0">
                  <a:pos x="156" y="188"/>
                </a:cxn>
                <a:cxn ang="0">
                  <a:pos x="146" y="204"/>
                </a:cxn>
                <a:cxn ang="0">
                  <a:pos x="148" y="205"/>
                </a:cxn>
                <a:cxn ang="0">
                  <a:pos x="144" y="198"/>
                </a:cxn>
                <a:cxn ang="0">
                  <a:pos x="137" y="193"/>
                </a:cxn>
                <a:cxn ang="0">
                  <a:pos x="136" y="190"/>
                </a:cxn>
                <a:cxn ang="0">
                  <a:pos x="134" y="189"/>
                </a:cxn>
                <a:cxn ang="0">
                  <a:pos x="126" y="179"/>
                </a:cxn>
                <a:cxn ang="0">
                  <a:pos x="114" y="173"/>
                </a:cxn>
                <a:cxn ang="0">
                  <a:pos x="106" y="164"/>
                </a:cxn>
                <a:cxn ang="0">
                  <a:pos x="105" y="165"/>
                </a:cxn>
                <a:cxn ang="0">
                  <a:pos x="104" y="166"/>
                </a:cxn>
                <a:cxn ang="0">
                  <a:pos x="94" y="160"/>
                </a:cxn>
                <a:cxn ang="0">
                  <a:pos x="82" y="146"/>
                </a:cxn>
                <a:cxn ang="0">
                  <a:pos x="66" y="136"/>
                </a:cxn>
                <a:cxn ang="0">
                  <a:pos x="58" y="124"/>
                </a:cxn>
                <a:cxn ang="0">
                  <a:pos x="45" y="111"/>
                </a:cxn>
                <a:cxn ang="0">
                  <a:pos x="35" y="107"/>
                </a:cxn>
                <a:cxn ang="0">
                  <a:pos x="31" y="97"/>
                </a:cxn>
                <a:cxn ang="0">
                  <a:pos x="23" y="92"/>
                </a:cxn>
                <a:cxn ang="0">
                  <a:pos x="21" y="91"/>
                </a:cxn>
                <a:cxn ang="0">
                  <a:pos x="18" y="87"/>
                </a:cxn>
                <a:cxn ang="0">
                  <a:pos x="13" y="85"/>
                </a:cxn>
                <a:cxn ang="0">
                  <a:pos x="12" y="82"/>
                </a:cxn>
                <a:cxn ang="0">
                  <a:pos x="11" y="77"/>
                </a:cxn>
                <a:cxn ang="0">
                  <a:pos x="5" y="76"/>
                </a:cxn>
                <a:cxn ang="0">
                  <a:pos x="4" y="75"/>
                </a:cxn>
                <a:cxn ang="0">
                  <a:pos x="1" y="72"/>
                </a:cxn>
                <a:cxn ang="0">
                  <a:pos x="5" y="60"/>
                </a:cxn>
                <a:cxn ang="0">
                  <a:pos x="21" y="57"/>
                </a:cxn>
                <a:cxn ang="0">
                  <a:pos x="37" y="55"/>
                </a:cxn>
                <a:cxn ang="0">
                  <a:pos x="50" y="54"/>
                </a:cxn>
                <a:cxn ang="0">
                  <a:pos x="63" y="54"/>
                </a:cxn>
                <a:cxn ang="0">
                  <a:pos x="69" y="55"/>
                </a:cxn>
                <a:cxn ang="0">
                  <a:pos x="78" y="63"/>
                </a:cxn>
                <a:cxn ang="0">
                  <a:pos x="93" y="74"/>
                </a:cxn>
                <a:cxn ang="0">
                  <a:pos x="115" y="74"/>
                </a:cxn>
                <a:cxn ang="0">
                  <a:pos x="144" y="42"/>
                </a:cxn>
                <a:cxn ang="0">
                  <a:pos x="171" y="7"/>
                </a:cxn>
                <a:cxn ang="0">
                  <a:pos x="197" y="23"/>
                </a:cxn>
              </a:cxnLst>
              <a:rect l="0" t="0" r="r" b="b"/>
              <a:pathLst>
                <a:path w="197" h="207">
                  <a:moveTo>
                    <a:pt x="197" y="23"/>
                  </a:moveTo>
                  <a:lnTo>
                    <a:pt x="192" y="30"/>
                  </a:lnTo>
                  <a:lnTo>
                    <a:pt x="188" y="36"/>
                  </a:lnTo>
                  <a:lnTo>
                    <a:pt x="184" y="42"/>
                  </a:lnTo>
                  <a:lnTo>
                    <a:pt x="178" y="47"/>
                  </a:lnTo>
                  <a:lnTo>
                    <a:pt x="174" y="51"/>
                  </a:lnTo>
                  <a:lnTo>
                    <a:pt x="170" y="57"/>
                  </a:lnTo>
                  <a:lnTo>
                    <a:pt x="164" y="62"/>
                  </a:lnTo>
                  <a:lnTo>
                    <a:pt x="159" y="66"/>
                  </a:lnTo>
                  <a:lnTo>
                    <a:pt x="154" y="71"/>
                  </a:lnTo>
                  <a:lnTo>
                    <a:pt x="148" y="75"/>
                  </a:lnTo>
                  <a:lnTo>
                    <a:pt x="148" y="81"/>
                  </a:lnTo>
                  <a:lnTo>
                    <a:pt x="146" y="87"/>
                  </a:lnTo>
                  <a:lnTo>
                    <a:pt x="142" y="90"/>
                  </a:lnTo>
                  <a:lnTo>
                    <a:pt x="137" y="93"/>
                  </a:lnTo>
                  <a:lnTo>
                    <a:pt x="133" y="95"/>
                  </a:lnTo>
                  <a:lnTo>
                    <a:pt x="129" y="98"/>
                  </a:lnTo>
                  <a:lnTo>
                    <a:pt x="126" y="102"/>
                  </a:lnTo>
                  <a:lnTo>
                    <a:pt x="123" y="106"/>
                  </a:lnTo>
                  <a:lnTo>
                    <a:pt x="125" y="111"/>
                  </a:lnTo>
                  <a:lnTo>
                    <a:pt x="129" y="118"/>
                  </a:lnTo>
                  <a:lnTo>
                    <a:pt x="133" y="123"/>
                  </a:lnTo>
                  <a:lnTo>
                    <a:pt x="137" y="128"/>
                  </a:lnTo>
                  <a:lnTo>
                    <a:pt x="143" y="132"/>
                  </a:lnTo>
                  <a:lnTo>
                    <a:pt x="148" y="136"/>
                  </a:lnTo>
                  <a:lnTo>
                    <a:pt x="154" y="139"/>
                  </a:lnTo>
                  <a:lnTo>
                    <a:pt x="158" y="144"/>
                  </a:lnTo>
                  <a:lnTo>
                    <a:pt x="161" y="149"/>
                  </a:lnTo>
                  <a:lnTo>
                    <a:pt x="164" y="154"/>
                  </a:lnTo>
                  <a:lnTo>
                    <a:pt x="165" y="160"/>
                  </a:lnTo>
                  <a:lnTo>
                    <a:pt x="166" y="167"/>
                  </a:lnTo>
                  <a:lnTo>
                    <a:pt x="164" y="172"/>
                  </a:lnTo>
                  <a:lnTo>
                    <a:pt x="162" y="176"/>
                  </a:lnTo>
                  <a:lnTo>
                    <a:pt x="160" y="180"/>
                  </a:lnTo>
                  <a:lnTo>
                    <a:pt x="158" y="183"/>
                  </a:lnTo>
                  <a:lnTo>
                    <a:pt x="156" y="188"/>
                  </a:lnTo>
                  <a:lnTo>
                    <a:pt x="154" y="192"/>
                  </a:lnTo>
                  <a:lnTo>
                    <a:pt x="150" y="196"/>
                  </a:lnTo>
                  <a:lnTo>
                    <a:pt x="148" y="200"/>
                  </a:lnTo>
                  <a:lnTo>
                    <a:pt x="146" y="204"/>
                  </a:lnTo>
                  <a:lnTo>
                    <a:pt x="144" y="207"/>
                  </a:lnTo>
                  <a:lnTo>
                    <a:pt x="146" y="207"/>
                  </a:lnTo>
                  <a:lnTo>
                    <a:pt x="147" y="206"/>
                  </a:lnTo>
                  <a:lnTo>
                    <a:pt x="148" y="205"/>
                  </a:lnTo>
                  <a:lnTo>
                    <a:pt x="147" y="204"/>
                  </a:lnTo>
                  <a:lnTo>
                    <a:pt x="146" y="202"/>
                  </a:lnTo>
                  <a:lnTo>
                    <a:pt x="145" y="200"/>
                  </a:lnTo>
                  <a:lnTo>
                    <a:pt x="144" y="198"/>
                  </a:lnTo>
                  <a:lnTo>
                    <a:pt x="142" y="196"/>
                  </a:lnTo>
                  <a:lnTo>
                    <a:pt x="141" y="194"/>
                  </a:lnTo>
                  <a:lnTo>
                    <a:pt x="141" y="193"/>
                  </a:lnTo>
                  <a:lnTo>
                    <a:pt x="137" y="193"/>
                  </a:lnTo>
                  <a:lnTo>
                    <a:pt x="136" y="193"/>
                  </a:lnTo>
                  <a:lnTo>
                    <a:pt x="135" y="192"/>
                  </a:lnTo>
                  <a:lnTo>
                    <a:pt x="135" y="191"/>
                  </a:lnTo>
                  <a:lnTo>
                    <a:pt x="136" y="190"/>
                  </a:lnTo>
                  <a:lnTo>
                    <a:pt x="136" y="189"/>
                  </a:lnTo>
                  <a:lnTo>
                    <a:pt x="136" y="188"/>
                  </a:lnTo>
                  <a:lnTo>
                    <a:pt x="135" y="188"/>
                  </a:lnTo>
                  <a:lnTo>
                    <a:pt x="134" y="189"/>
                  </a:lnTo>
                  <a:lnTo>
                    <a:pt x="131" y="191"/>
                  </a:lnTo>
                  <a:lnTo>
                    <a:pt x="130" y="186"/>
                  </a:lnTo>
                  <a:lnTo>
                    <a:pt x="128" y="181"/>
                  </a:lnTo>
                  <a:lnTo>
                    <a:pt x="126" y="179"/>
                  </a:lnTo>
                  <a:lnTo>
                    <a:pt x="122" y="177"/>
                  </a:lnTo>
                  <a:lnTo>
                    <a:pt x="120" y="176"/>
                  </a:lnTo>
                  <a:lnTo>
                    <a:pt x="117" y="174"/>
                  </a:lnTo>
                  <a:lnTo>
                    <a:pt x="114" y="173"/>
                  </a:lnTo>
                  <a:lnTo>
                    <a:pt x="112" y="171"/>
                  </a:lnTo>
                  <a:lnTo>
                    <a:pt x="108" y="167"/>
                  </a:lnTo>
                  <a:lnTo>
                    <a:pt x="106" y="163"/>
                  </a:lnTo>
                  <a:lnTo>
                    <a:pt x="106" y="164"/>
                  </a:lnTo>
                  <a:lnTo>
                    <a:pt x="106" y="164"/>
                  </a:lnTo>
                  <a:lnTo>
                    <a:pt x="105" y="164"/>
                  </a:lnTo>
                  <a:lnTo>
                    <a:pt x="105" y="165"/>
                  </a:lnTo>
                  <a:lnTo>
                    <a:pt x="105" y="165"/>
                  </a:lnTo>
                  <a:lnTo>
                    <a:pt x="105" y="165"/>
                  </a:lnTo>
                  <a:lnTo>
                    <a:pt x="104" y="166"/>
                  </a:lnTo>
                  <a:lnTo>
                    <a:pt x="104" y="166"/>
                  </a:lnTo>
                  <a:lnTo>
                    <a:pt x="104" y="166"/>
                  </a:lnTo>
                  <a:lnTo>
                    <a:pt x="104" y="167"/>
                  </a:lnTo>
                  <a:lnTo>
                    <a:pt x="101" y="165"/>
                  </a:lnTo>
                  <a:lnTo>
                    <a:pt x="98" y="163"/>
                  </a:lnTo>
                  <a:lnTo>
                    <a:pt x="94" y="160"/>
                  </a:lnTo>
                  <a:lnTo>
                    <a:pt x="91" y="157"/>
                  </a:lnTo>
                  <a:lnTo>
                    <a:pt x="88" y="153"/>
                  </a:lnTo>
                  <a:lnTo>
                    <a:pt x="85" y="150"/>
                  </a:lnTo>
                  <a:lnTo>
                    <a:pt x="82" y="146"/>
                  </a:lnTo>
                  <a:lnTo>
                    <a:pt x="78" y="142"/>
                  </a:lnTo>
                  <a:lnTo>
                    <a:pt x="74" y="137"/>
                  </a:lnTo>
                  <a:lnTo>
                    <a:pt x="71" y="133"/>
                  </a:lnTo>
                  <a:lnTo>
                    <a:pt x="66" y="136"/>
                  </a:lnTo>
                  <a:lnTo>
                    <a:pt x="64" y="133"/>
                  </a:lnTo>
                  <a:lnTo>
                    <a:pt x="62" y="131"/>
                  </a:lnTo>
                  <a:lnTo>
                    <a:pt x="60" y="128"/>
                  </a:lnTo>
                  <a:lnTo>
                    <a:pt x="58" y="124"/>
                  </a:lnTo>
                  <a:lnTo>
                    <a:pt x="55" y="121"/>
                  </a:lnTo>
                  <a:lnTo>
                    <a:pt x="51" y="118"/>
                  </a:lnTo>
                  <a:lnTo>
                    <a:pt x="48" y="115"/>
                  </a:lnTo>
                  <a:lnTo>
                    <a:pt x="45" y="111"/>
                  </a:lnTo>
                  <a:lnTo>
                    <a:pt x="42" y="108"/>
                  </a:lnTo>
                  <a:lnTo>
                    <a:pt x="39" y="104"/>
                  </a:lnTo>
                  <a:lnTo>
                    <a:pt x="35" y="109"/>
                  </a:lnTo>
                  <a:lnTo>
                    <a:pt x="35" y="107"/>
                  </a:lnTo>
                  <a:lnTo>
                    <a:pt x="34" y="104"/>
                  </a:lnTo>
                  <a:lnTo>
                    <a:pt x="34" y="102"/>
                  </a:lnTo>
                  <a:lnTo>
                    <a:pt x="33" y="100"/>
                  </a:lnTo>
                  <a:lnTo>
                    <a:pt x="31" y="97"/>
                  </a:lnTo>
                  <a:lnTo>
                    <a:pt x="30" y="96"/>
                  </a:lnTo>
                  <a:lnTo>
                    <a:pt x="28" y="94"/>
                  </a:lnTo>
                  <a:lnTo>
                    <a:pt x="27" y="93"/>
                  </a:lnTo>
                  <a:lnTo>
                    <a:pt x="23" y="92"/>
                  </a:lnTo>
                  <a:lnTo>
                    <a:pt x="21" y="91"/>
                  </a:lnTo>
                  <a:lnTo>
                    <a:pt x="21" y="92"/>
                  </a:lnTo>
                  <a:lnTo>
                    <a:pt x="21" y="92"/>
                  </a:lnTo>
                  <a:lnTo>
                    <a:pt x="21" y="91"/>
                  </a:lnTo>
                  <a:lnTo>
                    <a:pt x="20" y="90"/>
                  </a:lnTo>
                  <a:lnTo>
                    <a:pt x="20" y="89"/>
                  </a:lnTo>
                  <a:lnTo>
                    <a:pt x="19" y="88"/>
                  </a:lnTo>
                  <a:lnTo>
                    <a:pt x="18" y="87"/>
                  </a:lnTo>
                  <a:lnTo>
                    <a:pt x="17" y="86"/>
                  </a:lnTo>
                  <a:lnTo>
                    <a:pt x="16" y="85"/>
                  </a:lnTo>
                  <a:lnTo>
                    <a:pt x="14" y="85"/>
                  </a:lnTo>
                  <a:lnTo>
                    <a:pt x="13" y="85"/>
                  </a:lnTo>
                  <a:lnTo>
                    <a:pt x="12" y="85"/>
                  </a:lnTo>
                  <a:lnTo>
                    <a:pt x="12" y="85"/>
                  </a:lnTo>
                  <a:lnTo>
                    <a:pt x="12" y="83"/>
                  </a:lnTo>
                  <a:lnTo>
                    <a:pt x="12" y="82"/>
                  </a:lnTo>
                  <a:lnTo>
                    <a:pt x="12" y="81"/>
                  </a:lnTo>
                  <a:lnTo>
                    <a:pt x="12" y="80"/>
                  </a:lnTo>
                  <a:lnTo>
                    <a:pt x="11" y="79"/>
                  </a:lnTo>
                  <a:lnTo>
                    <a:pt x="11" y="77"/>
                  </a:lnTo>
                  <a:lnTo>
                    <a:pt x="8" y="76"/>
                  </a:lnTo>
                  <a:lnTo>
                    <a:pt x="7" y="75"/>
                  </a:lnTo>
                  <a:lnTo>
                    <a:pt x="5" y="75"/>
                  </a:lnTo>
                  <a:lnTo>
                    <a:pt x="5" y="76"/>
                  </a:lnTo>
                  <a:lnTo>
                    <a:pt x="4" y="76"/>
                  </a:lnTo>
                  <a:lnTo>
                    <a:pt x="4" y="76"/>
                  </a:lnTo>
                  <a:lnTo>
                    <a:pt x="4" y="76"/>
                  </a:lnTo>
                  <a:lnTo>
                    <a:pt x="4" y="75"/>
                  </a:lnTo>
                  <a:lnTo>
                    <a:pt x="3" y="74"/>
                  </a:lnTo>
                  <a:lnTo>
                    <a:pt x="3" y="73"/>
                  </a:lnTo>
                  <a:lnTo>
                    <a:pt x="2" y="73"/>
                  </a:lnTo>
                  <a:lnTo>
                    <a:pt x="1" y="72"/>
                  </a:lnTo>
                  <a:lnTo>
                    <a:pt x="0" y="72"/>
                  </a:lnTo>
                  <a:lnTo>
                    <a:pt x="0" y="66"/>
                  </a:lnTo>
                  <a:lnTo>
                    <a:pt x="2" y="63"/>
                  </a:lnTo>
                  <a:lnTo>
                    <a:pt x="5" y="60"/>
                  </a:lnTo>
                  <a:lnTo>
                    <a:pt x="8" y="59"/>
                  </a:lnTo>
                  <a:lnTo>
                    <a:pt x="13" y="58"/>
                  </a:lnTo>
                  <a:lnTo>
                    <a:pt x="17" y="58"/>
                  </a:lnTo>
                  <a:lnTo>
                    <a:pt x="21" y="57"/>
                  </a:lnTo>
                  <a:lnTo>
                    <a:pt x="27" y="57"/>
                  </a:lnTo>
                  <a:lnTo>
                    <a:pt x="31" y="55"/>
                  </a:lnTo>
                  <a:lnTo>
                    <a:pt x="34" y="53"/>
                  </a:lnTo>
                  <a:lnTo>
                    <a:pt x="37" y="55"/>
                  </a:lnTo>
                  <a:lnTo>
                    <a:pt x="41" y="55"/>
                  </a:lnTo>
                  <a:lnTo>
                    <a:pt x="44" y="55"/>
                  </a:lnTo>
                  <a:lnTo>
                    <a:pt x="47" y="54"/>
                  </a:lnTo>
                  <a:lnTo>
                    <a:pt x="50" y="54"/>
                  </a:lnTo>
                  <a:lnTo>
                    <a:pt x="54" y="53"/>
                  </a:lnTo>
                  <a:lnTo>
                    <a:pt x="57" y="53"/>
                  </a:lnTo>
                  <a:lnTo>
                    <a:pt x="60" y="53"/>
                  </a:lnTo>
                  <a:lnTo>
                    <a:pt x="63" y="54"/>
                  </a:lnTo>
                  <a:lnTo>
                    <a:pt x="66" y="58"/>
                  </a:lnTo>
                  <a:lnTo>
                    <a:pt x="65" y="55"/>
                  </a:lnTo>
                  <a:lnTo>
                    <a:pt x="68" y="54"/>
                  </a:lnTo>
                  <a:lnTo>
                    <a:pt x="69" y="55"/>
                  </a:lnTo>
                  <a:lnTo>
                    <a:pt x="66" y="58"/>
                  </a:lnTo>
                  <a:lnTo>
                    <a:pt x="71" y="59"/>
                  </a:lnTo>
                  <a:lnTo>
                    <a:pt x="74" y="61"/>
                  </a:lnTo>
                  <a:lnTo>
                    <a:pt x="78" y="63"/>
                  </a:lnTo>
                  <a:lnTo>
                    <a:pt x="82" y="66"/>
                  </a:lnTo>
                  <a:lnTo>
                    <a:pt x="86" y="68"/>
                  </a:lnTo>
                  <a:lnTo>
                    <a:pt x="89" y="72"/>
                  </a:lnTo>
                  <a:lnTo>
                    <a:pt x="93" y="74"/>
                  </a:lnTo>
                  <a:lnTo>
                    <a:pt x="98" y="77"/>
                  </a:lnTo>
                  <a:lnTo>
                    <a:pt x="102" y="79"/>
                  </a:lnTo>
                  <a:lnTo>
                    <a:pt x="106" y="80"/>
                  </a:lnTo>
                  <a:lnTo>
                    <a:pt x="115" y="74"/>
                  </a:lnTo>
                  <a:lnTo>
                    <a:pt x="123" y="67"/>
                  </a:lnTo>
                  <a:lnTo>
                    <a:pt x="130" y="59"/>
                  </a:lnTo>
                  <a:lnTo>
                    <a:pt x="137" y="50"/>
                  </a:lnTo>
                  <a:lnTo>
                    <a:pt x="144" y="42"/>
                  </a:lnTo>
                  <a:lnTo>
                    <a:pt x="150" y="33"/>
                  </a:lnTo>
                  <a:lnTo>
                    <a:pt x="157" y="24"/>
                  </a:lnTo>
                  <a:lnTo>
                    <a:pt x="163" y="15"/>
                  </a:lnTo>
                  <a:lnTo>
                    <a:pt x="171" y="7"/>
                  </a:lnTo>
                  <a:lnTo>
                    <a:pt x="178" y="0"/>
                  </a:lnTo>
                  <a:lnTo>
                    <a:pt x="197" y="24"/>
                  </a:lnTo>
                  <a:lnTo>
                    <a:pt x="197" y="24"/>
                  </a:lnTo>
                  <a:lnTo>
                    <a:pt x="197" y="23"/>
                  </a:lnTo>
                  <a:close/>
                </a:path>
              </a:pathLst>
            </a:custGeom>
            <a:solidFill>
              <a:srgbClr val="663300"/>
            </a:solidFill>
            <a:ln w="9525">
              <a:noFill/>
              <a:round/>
              <a:headEnd/>
              <a:tailEnd/>
            </a:ln>
          </p:spPr>
          <p:txBody>
            <a:bodyPr/>
            <a:lstStyle/>
            <a:p>
              <a:endParaRPr lang="en-US"/>
            </a:p>
          </p:txBody>
        </p:sp>
        <p:sp>
          <p:nvSpPr>
            <p:cNvPr id="477335" name="Freeform 151"/>
            <p:cNvSpPr>
              <a:spLocks/>
            </p:cNvSpPr>
            <p:nvPr/>
          </p:nvSpPr>
          <p:spPr bwMode="auto">
            <a:xfrm>
              <a:off x="2208" y="3136"/>
              <a:ext cx="5" cy="15"/>
            </a:xfrm>
            <a:custGeom>
              <a:avLst/>
              <a:gdLst/>
              <a:ahLst/>
              <a:cxnLst>
                <a:cxn ang="0">
                  <a:pos x="5" y="0"/>
                </a:cxn>
                <a:cxn ang="0">
                  <a:pos x="5" y="2"/>
                </a:cxn>
                <a:cxn ang="0">
                  <a:pos x="5" y="5"/>
                </a:cxn>
                <a:cxn ang="0">
                  <a:pos x="4" y="6"/>
                </a:cxn>
                <a:cxn ang="0">
                  <a:pos x="3" y="7"/>
                </a:cxn>
                <a:cxn ang="0">
                  <a:pos x="3" y="8"/>
                </a:cxn>
                <a:cxn ang="0">
                  <a:pos x="2" y="9"/>
                </a:cxn>
                <a:cxn ang="0">
                  <a:pos x="2" y="10"/>
                </a:cxn>
                <a:cxn ang="0">
                  <a:pos x="1" y="11"/>
                </a:cxn>
                <a:cxn ang="0">
                  <a:pos x="1" y="13"/>
                </a:cxn>
                <a:cxn ang="0">
                  <a:pos x="2" y="15"/>
                </a:cxn>
                <a:cxn ang="0">
                  <a:pos x="1" y="14"/>
                </a:cxn>
                <a:cxn ang="0">
                  <a:pos x="0" y="13"/>
                </a:cxn>
                <a:cxn ang="0">
                  <a:pos x="0" y="12"/>
                </a:cxn>
                <a:cxn ang="0">
                  <a:pos x="1" y="10"/>
                </a:cxn>
                <a:cxn ang="0">
                  <a:pos x="1" y="9"/>
                </a:cxn>
                <a:cxn ang="0">
                  <a:pos x="2" y="7"/>
                </a:cxn>
                <a:cxn ang="0">
                  <a:pos x="3" y="6"/>
                </a:cxn>
                <a:cxn ang="0">
                  <a:pos x="3" y="3"/>
                </a:cxn>
                <a:cxn ang="0">
                  <a:pos x="3" y="2"/>
                </a:cxn>
                <a:cxn ang="0">
                  <a:pos x="2" y="1"/>
                </a:cxn>
                <a:cxn ang="0">
                  <a:pos x="5" y="1"/>
                </a:cxn>
                <a:cxn ang="0">
                  <a:pos x="5" y="1"/>
                </a:cxn>
                <a:cxn ang="0">
                  <a:pos x="5" y="0"/>
                </a:cxn>
              </a:cxnLst>
              <a:rect l="0" t="0" r="r" b="b"/>
              <a:pathLst>
                <a:path w="5" h="15">
                  <a:moveTo>
                    <a:pt x="5" y="0"/>
                  </a:moveTo>
                  <a:lnTo>
                    <a:pt x="5" y="2"/>
                  </a:lnTo>
                  <a:lnTo>
                    <a:pt x="5" y="5"/>
                  </a:lnTo>
                  <a:lnTo>
                    <a:pt x="4" y="6"/>
                  </a:lnTo>
                  <a:lnTo>
                    <a:pt x="3" y="7"/>
                  </a:lnTo>
                  <a:lnTo>
                    <a:pt x="3" y="8"/>
                  </a:lnTo>
                  <a:lnTo>
                    <a:pt x="2" y="9"/>
                  </a:lnTo>
                  <a:lnTo>
                    <a:pt x="2" y="10"/>
                  </a:lnTo>
                  <a:lnTo>
                    <a:pt x="1" y="11"/>
                  </a:lnTo>
                  <a:lnTo>
                    <a:pt x="1" y="13"/>
                  </a:lnTo>
                  <a:lnTo>
                    <a:pt x="2" y="15"/>
                  </a:lnTo>
                  <a:lnTo>
                    <a:pt x="1" y="14"/>
                  </a:lnTo>
                  <a:lnTo>
                    <a:pt x="0" y="13"/>
                  </a:lnTo>
                  <a:lnTo>
                    <a:pt x="0" y="12"/>
                  </a:lnTo>
                  <a:lnTo>
                    <a:pt x="1" y="10"/>
                  </a:lnTo>
                  <a:lnTo>
                    <a:pt x="1" y="9"/>
                  </a:lnTo>
                  <a:lnTo>
                    <a:pt x="2" y="7"/>
                  </a:lnTo>
                  <a:lnTo>
                    <a:pt x="3" y="6"/>
                  </a:lnTo>
                  <a:lnTo>
                    <a:pt x="3" y="3"/>
                  </a:lnTo>
                  <a:lnTo>
                    <a:pt x="3" y="2"/>
                  </a:lnTo>
                  <a:lnTo>
                    <a:pt x="2" y="1"/>
                  </a:lnTo>
                  <a:lnTo>
                    <a:pt x="5" y="1"/>
                  </a:lnTo>
                  <a:lnTo>
                    <a:pt x="5" y="1"/>
                  </a:lnTo>
                  <a:lnTo>
                    <a:pt x="5" y="0"/>
                  </a:lnTo>
                  <a:close/>
                </a:path>
              </a:pathLst>
            </a:custGeom>
            <a:solidFill>
              <a:srgbClr val="FFFFFF"/>
            </a:solidFill>
            <a:ln w="9525">
              <a:noFill/>
              <a:round/>
              <a:headEnd/>
              <a:tailEnd/>
            </a:ln>
          </p:spPr>
          <p:txBody>
            <a:bodyPr/>
            <a:lstStyle/>
            <a:p>
              <a:endParaRPr lang="en-US"/>
            </a:p>
          </p:txBody>
        </p:sp>
        <p:sp>
          <p:nvSpPr>
            <p:cNvPr id="477336" name="Freeform 152"/>
            <p:cNvSpPr>
              <a:spLocks/>
            </p:cNvSpPr>
            <p:nvPr/>
          </p:nvSpPr>
          <p:spPr bwMode="auto">
            <a:xfrm>
              <a:off x="975" y="3139"/>
              <a:ext cx="3" cy="6"/>
            </a:xfrm>
            <a:custGeom>
              <a:avLst/>
              <a:gdLst/>
              <a:ahLst/>
              <a:cxnLst>
                <a:cxn ang="0">
                  <a:pos x="1" y="5"/>
                </a:cxn>
                <a:cxn ang="0">
                  <a:pos x="0" y="6"/>
                </a:cxn>
                <a:cxn ang="0">
                  <a:pos x="3" y="0"/>
                </a:cxn>
                <a:cxn ang="0">
                  <a:pos x="3" y="0"/>
                </a:cxn>
                <a:cxn ang="0">
                  <a:pos x="3" y="2"/>
                </a:cxn>
                <a:cxn ang="0">
                  <a:pos x="3" y="2"/>
                </a:cxn>
                <a:cxn ang="0">
                  <a:pos x="3" y="3"/>
                </a:cxn>
                <a:cxn ang="0">
                  <a:pos x="3" y="3"/>
                </a:cxn>
                <a:cxn ang="0">
                  <a:pos x="3" y="4"/>
                </a:cxn>
                <a:cxn ang="0">
                  <a:pos x="3" y="4"/>
                </a:cxn>
                <a:cxn ang="0">
                  <a:pos x="2" y="5"/>
                </a:cxn>
                <a:cxn ang="0">
                  <a:pos x="2" y="5"/>
                </a:cxn>
                <a:cxn ang="0">
                  <a:pos x="2" y="6"/>
                </a:cxn>
                <a:cxn ang="0">
                  <a:pos x="2" y="6"/>
                </a:cxn>
                <a:cxn ang="0">
                  <a:pos x="1" y="5"/>
                </a:cxn>
              </a:cxnLst>
              <a:rect l="0" t="0" r="r" b="b"/>
              <a:pathLst>
                <a:path w="3" h="6">
                  <a:moveTo>
                    <a:pt x="1" y="5"/>
                  </a:moveTo>
                  <a:lnTo>
                    <a:pt x="0" y="6"/>
                  </a:lnTo>
                  <a:lnTo>
                    <a:pt x="3" y="0"/>
                  </a:lnTo>
                  <a:lnTo>
                    <a:pt x="3" y="0"/>
                  </a:lnTo>
                  <a:lnTo>
                    <a:pt x="3" y="2"/>
                  </a:lnTo>
                  <a:lnTo>
                    <a:pt x="3" y="2"/>
                  </a:lnTo>
                  <a:lnTo>
                    <a:pt x="3" y="3"/>
                  </a:lnTo>
                  <a:lnTo>
                    <a:pt x="3" y="3"/>
                  </a:lnTo>
                  <a:lnTo>
                    <a:pt x="3" y="4"/>
                  </a:lnTo>
                  <a:lnTo>
                    <a:pt x="3" y="4"/>
                  </a:lnTo>
                  <a:lnTo>
                    <a:pt x="2" y="5"/>
                  </a:lnTo>
                  <a:lnTo>
                    <a:pt x="2" y="5"/>
                  </a:lnTo>
                  <a:lnTo>
                    <a:pt x="2" y="6"/>
                  </a:lnTo>
                  <a:lnTo>
                    <a:pt x="2" y="6"/>
                  </a:lnTo>
                  <a:lnTo>
                    <a:pt x="1" y="5"/>
                  </a:lnTo>
                  <a:close/>
                </a:path>
              </a:pathLst>
            </a:custGeom>
            <a:solidFill>
              <a:srgbClr val="FFFFFF"/>
            </a:solidFill>
            <a:ln w="9525">
              <a:noFill/>
              <a:round/>
              <a:headEnd/>
              <a:tailEnd/>
            </a:ln>
          </p:spPr>
          <p:txBody>
            <a:bodyPr/>
            <a:lstStyle/>
            <a:p>
              <a:endParaRPr lang="en-US"/>
            </a:p>
          </p:txBody>
        </p:sp>
        <p:sp>
          <p:nvSpPr>
            <p:cNvPr id="477337" name="Freeform 153"/>
            <p:cNvSpPr>
              <a:spLocks/>
            </p:cNvSpPr>
            <p:nvPr/>
          </p:nvSpPr>
          <p:spPr bwMode="auto">
            <a:xfrm>
              <a:off x="2060" y="3157"/>
              <a:ext cx="65" cy="66"/>
            </a:xfrm>
            <a:custGeom>
              <a:avLst/>
              <a:gdLst/>
              <a:ahLst/>
              <a:cxnLst>
                <a:cxn ang="0">
                  <a:pos x="63" y="7"/>
                </a:cxn>
                <a:cxn ang="0">
                  <a:pos x="53" y="5"/>
                </a:cxn>
                <a:cxn ang="0">
                  <a:pos x="41" y="5"/>
                </a:cxn>
                <a:cxn ang="0">
                  <a:pos x="29" y="7"/>
                </a:cxn>
                <a:cxn ang="0">
                  <a:pos x="16" y="8"/>
                </a:cxn>
                <a:cxn ang="0">
                  <a:pos x="4" y="9"/>
                </a:cxn>
                <a:cxn ang="0">
                  <a:pos x="4" y="20"/>
                </a:cxn>
                <a:cxn ang="0">
                  <a:pos x="4" y="32"/>
                </a:cxn>
                <a:cxn ang="0">
                  <a:pos x="5" y="45"/>
                </a:cxn>
                <a:cxn ang="0">
                  <a:pos x="6" y="56"/>
                </a:cxn>
                <a:cxn ang="0">
                  <a:pos x="7" y="66"/>
                </a:cxn>
                <a:cxn ang="0">
                  <a:pos x="4" y="65"/>
                </a:cxn>
                <a:cxn ang="0">
                  <a:pos x="4" y="62"/>
                </a:cxn>
                <a:cxn ang="0">
                  <a:pos x="3" y="59"/>
                </a:cxn>
                <a:cxn ang="0">
                  <a:pos x="2" y="56"/>
                </a:cxn>
                <a:cxn ang="0">
                  <a:pos x="1" y="56"/>
                </a:cxn>
                <a:cxn ang="0">
                  <a:pos x="3" y="56"/>
                </a:cxn>
                <a:cxn ang="0">
                  <a:pos x="4" y="52"/>
                </a:cxn>
                <a:cxn ang="0">
                  <a:pos x="2" y="49"/>
                </a:cxn>
                <a:cxn ang="0">
                  <a:pos x="0" y="44"/>
                </a:cxn>
                <a:cxn ang="0">
                  <a:pos x="0" y="38"/>
                </a:cxn>
                <a:cxn ang="0">
                  <a:pos x="1" y="32"/>
                </a:cxn>
                <a:cxn ang="0">
                  <a:pos x="1" y="21"/>
                </a:cxn>
                <a:cxn ang="0">
                  <a:pos x="1" y="10"/>
                </a:cxn>
                <a:cxn ang="0">
                  <a:pos x="3" y="3"/>
                </a:cxn>
                <a:cxn ang="0">
                  <a:pos x="9" y="0"/>
                </a:cxn>
                <a:cxn ang="0">
                  <a:pos x="21" y="2"/>
                </a:cxn>
                <a:cxn ang="0">
                  <a:pos x="33" y="2"/>
                </a:cxn>
                <a:cxn ang="0">
                  <a:pos x="43" y="1"/>
                </a:cxn>
                <a:cxn ang="0">
                  <a:pos x="51" y="1"/>
                </a:cxn>
                <a:cxn ang="0">
                  <a:pos x="60" y="1"/>
                </a:cxn>
                <a:cxn ang="0">
                  <a:pos x="65" y="2"/>
                </a:cxn>
              </a:cxnLst>
              <a:rect l="0" t="0" r="r" b="b"/>
              <a:pathLst>
                <a:path w="65" h="66">
                  <a:moveTo>
                    <a:pt x="64" y="1"/>
                  </a:moveTo>
                  <a:lnTo>
                    <a:pt x="63" y="7"/>
                  </a:lnTo>
                  <a:lnTo>
                    <a:pt x="59" y="6"/>
                  </a:lnTo>
                  <a:lnTo>
                    <a:pt x="53" y="5"/>
                  </a:lnTo>
                  <a:lnTo>
                    <a:pt x="47" y="5"/>
                  </a:lnTo>
                  <a:lnTo>
                    <a:pt x="41" y="5"/>
                  </a:lnTo>
                  <a:lnTo>
                    <a:pt x="35" y="6"/>
                  </a:lnTo>
                  <a:lnTo>
                    <a:pt x="29" y="7"/>
                  </a:lnTo>
                  <a:lnTo>
                    <a:pt x="22" y="7"/>
                  </a:lnTo>
                  <a:lnTo>
                    <a:pt x="16" y="8"/>
                  </a:lnTo>
                  <a:lnTo>
                    <a:pt x="10" y="9"/>
                  </a:lnTo>
                  <a:lnTo>
                    <a:pt x="4" y="9"/>
                  </a:lnTo>
                  <a:lnTo>
                    <a:pt x="4" y="15"/>
                  </a:lnTo>
                  <a:lnTo>
                    <a:pt x="4" y="20"/>
                  </a:lnTo>
                  <a:lnTo>
                    <a:pt x="4" y="27"/>
                  </a:lnTo>
                  <a:lnTo>
                    <a:pt x="4" y="32"/>
                  </a:lnTo>
                  <a:lnTo>
                    <a:pt x="5" y="38"/>
                  </a:lnTo>
                  <a:lnTo>
                    <a:pt x="5" y="45"/>
                  </a:lnTo>
                  <a:lnTo>
                    <a:pt x="6" y="50"/>
                  </a:lnTo>
                  <a:lnTo>
                    <a:pt x="6" y="56"/>
                  </a:lnTo>
                  <a:lnTo>
                    <a:pt x="7" y="61"/>
                  </a:lnTo>
                  <a:lnTo>
                    <a:pt x="7" y="66"/>
                  </a:lnTo>
                  <a:lnTo>
                    <a:pt x="4" y="66"/>
                  </a:lnTo>
                  <a:lnTo>
                    <a:pt x="4" y="65"/>
                  </a:lnTo>
                  <a:lnTo>
                    <a:pt x="4" y="63"/>
                  </a:lnTo>
                  <a:lnTo>
                    <a:pt x="4" y="62"/>
                  </a:lnTo>
                  <a:lnTo>
                    <a:pt x="4" y="60"/>
                  </a:lnTo>
                  <a:lnTo>
                    <a:pt x="3" y="59"/>
                  </a:lnTo>
                  <a:lnTo>
                    <a:pt x="3" y="57"/>
                  </a:lnTo>
                  <a:lnTo>
                    <a:pt x="2" y="56"/>
                  </a:lnTo>
                  <a:lnTo>
                    <a:pt x="2" y="56"/>
                  </a:lnTo>
                  <a:lnTo>
                    <a:pt x="1" y="56"/>
                  </a:lnTo>
                  <a:lnTo>
                    <a:pt x="0" y="56"/>
                  </a:lnTo>
                  <a:lnTo>
                    <a:pt x="3" y="56"/>
                  </a:lnTo>
                  <a:lnTo>
                    <a:pt x="4" y="55"/>
                  </a:lnTo>
                  <a:lnTo>
                    <a:pt x="4" y="52"/>
                  </a:lnTo>
                  <a:lnTo>
                    <a:pt x="3" y="51"/>
                  </a:lnTo>
                  <a:lnTo>
                    <a:pt x="2" y="49"/>
                  </a:lnTo>
                  <a:lnTo>
                    <a:pt x="1" y="47"/>
                  </a:lnTo>
                  <a:lnTo>
                    <a:pt x="0" y="44"/>
                  </a:lnTo>
                  <a:lnTo>
                    <a:pt x="0" y="42"/>
                  </a:lnTo>
                  <a:lnTo>
                    <a:pt x="0" y="38"/>
                  </a:lnTo>
                  <a:lnTo>
                    <a:pt x="0" y="36"/>
                  </a:lnTo>
                  <a:lnTo>
                    <a:pt x="1" y="32"/>
                  </a:lnTo>
                  <a:lnTo>
                    <a:pt x="1" y="27"/>
                  </a:lnTo>
                  <a:lnTo>
                    <a:pt x="1" y="21"/>
                  </a:lnTo>
                  <a:lnTo>
                    <a:pt x="0" y="16"/>
                  </a:lnTo>
                  <a:lnTo>
                    <a:pt x="1" y="10"/>
                  </a:lnTo>
                  <a:lnTo>
                    <a:pt x="1" y="6"/>
                  </a:lnTo>
                  <a:lnTo>
                    <a:pt x="3" y="3"/>
                  </a:lnTo>
                  <a:lnTo>
                    <a:pt x="5" y="1"/>
                  </a:lnTo>
                  <a:lnTo>
                    <a:pt x="9" y="0"/>
                  </a:lnTo>
                  <a:lnTo>
                    <a:pt x="15" y="2"/>
                  </a:lnTo>
                  <a:lnTo>
                    <a:pt x="21" y="2"/>
                  </a:lnTo>
                  <a:lnTo>
                    <a:pt x="27" y="2"/>
                  </a:lnTo>
                  <a:lnTo>
                    <a:pt x="33" y="2"/>
                  </a:lnTo>
                  <a:lnTo>
                    <a:pt x="38" y="2"/>
                  </a:lnTo>
                  <a:lnTo>
                    <a:pt x="43" y="1"/>
                  </a:lnTo>
                  <a:lnTo>
                    <a:pt x="47" y="1"/>
                  </a:lnTo>
                  <a:lnTo>
                    <a:pt x="51" y="1"/>
                  </a:lnTo>
                  <a:lnTo>
                    <a:pt x="55" y="1"/>
                  </a:lnTo>
                  <a:lnTo>
                    <a:pt x="60" y="1"/>
                  </a:lnTo>
                  <a:lnTo>
                    <a:pt x="65" y="2"/>
                  </a:lnTo>
                  <a:lnTo>
                    <a:pt x="65" y="2"/>
                  </a:lnTo>
                  <a:lnTo>
                    <a:pt x="64" y="1"/>
                  </a:lnTo>
                  <a:close/>
                </a:path>
              </a:pathLst>
            </a:custGeom>
            <a:solidFill>
              <a:srgbClr val="000000"/>
            </a:solidFill>
            <a:ln w="9525">
              <a:noFill/>
              <a:round/>
              <a:headEnd/>
              <a:tailEnd/>
            </a:ln>
          </p:spPr>
          <p:txBody>
            <a:bodyPr/>
            <a:lstStyle/>
            <a:p>
              <a:endParaRPr lang="en-US"/>
            </a:p>
          </p:txBody>
        </p:sp>
        <p:sp>
          <p:nvSpPr>
            <p:cNvPr id="477338" name="Freeform 154"/>
            <p:cNvSpPr>
              <a:spLocks/>
            </p:cNvSpPr>
            <p:nvPr/>
          </p:nvSpPr>
          <p:spPr bwMode="auto">
            <a:xfrm>
              <a:off x="1826" y="3159"/>
              <a:ext cx="220" cy="228"/>
            </a:xfrm>
            <a:custGeom>
              <a:avLst/>
              <a:gdLst/>
              <a:ahLst/>
              <a:cxnLst>
                <a:cxn ang="0">
                  <a:pos x="95" y="82"/>
                </a:cxn>
                <a:cxn ang="0">
                  <a:pos x="91" y="115"/>
                </a:cxn>
                <a:cxn ang="0">
                  <a:pos x="97" y="108"/>
                </a:cxn>
                <a:cxn ang="0">
                  <a:pos x="102" y="92"/>
                </a:cxn>
                <a:cxn ang="0">
                  <a:pos x="109" y="101"/>
                </a:cxn>
                <a:cxn ang="0">
                  <a:pos x="107" y="105"/>
                </a:cxn>
                <a:cxn ang="0">
                  <a:pos x="110" y="114"/>
                </a:cxn>
                <a:cxn ang="0">
                  <a:pos x="123" y="127"/>
                </a:cxn>
                <a:cxn ang="0">
                  <a:pos x="145" y="130"/>
                </a:cxn>
                <a:cxn ang="0">
                  <a:pos x="144" y="125"/>
                </a:cxn>
                <a:cxn ang="0">
                  <a:pos x="148" y="117"/>
                </a:cxn>
                <a:cxn ang="0">
                  <a:pos x="148" y="115"/>
                </a:cxn>
                <a:cxn ang="0">
                  <a:pos x="145" y="114"/>
                </a:cxn>
                <a:cxn ang="0">
                  <a:pos x="137" y="119"/>
                </a:cxn>
                <a:cxn ang="0">
                  <a:pos x="122" y="116"/>
                </a:cxn>
                <a:cxn ang="0">
                  <a:pos x="121" y="87"/>
                </a:cxn>
                <a:cxn ang="0">
                  <a:pos x="129" y="59"/>
                </a:cxn>
                <a:cxn ang="0">
                  <a:pos x="153" y="63"/>
                </a:cxn>
                <a:cxn ang="0">
                  <a:pos x="179" y="72"/>
                </a:cxn>
                <a:cxn ang="0">
                  <a:pos x="185" y="69"/>
                </a:cxn>
                <a:cxn ang="0">
                  <a:pos x="191" y="63"/>
                </a:cxn>
                <a:cxn ang="0">
                  <a:pos x="191" y="59"/>
                </a:cxn>
                <a:cxn ang="0">
                  <a:pos x="194" y="50"/>
                </a:cxn>
                <a:cxn ang="0">
                  <a:pos x="196" y="45"/>
                </a:cxn>
                <a:cxn ang="0">
                  <a:pos x="198" y="43"/>
                </a:cxn>
                <a:cxn ang="0">
                  <a:pos x="198" y="41"/>
                </a:cxn>
                <a:cxn ang="0">
                  <a:pos x="201" y="36"/>
                </a:cxn>
                <a:cxn ang="0">
                  <a:pos x="205" y="25"/>
                </a:cxn>
                <a:cxn ang="0">
                  <a:pos x="217" y="47"/>
                </a:cxn>
                <a:cxn ang="0">
                  <a:pos x="220" y="87"/>
                </a:cxn>
                <a:cxn ang="0">
                  <a:pos x="212" y="108"/>
                </a:cxn>
                <a:cxn ang="0">
                  <a:pos x="197" y="114"/>
                </a:cxn>
                <a:cxn ang="0">
                  <a:pos x="188" y="111"/>
                </a:cxn>
                <a:cxn ang="0">
                  <a:pos x="184" y="107"/>
                </a:cxn>
                <a:cxn ang="0">
                  <a:pos x="180" y="118"/>
                </a:cxn>
                <a:cxn ang="0">
                  <a:pos x="180" y="136"/>
                </a:cxn>
                <a:cxn ang="0">
                  <a:pos x="175" y="146"/>
                </a:cxn>
                <a:cxn ang="0">
                  <a:pos x="159" y="150"/>
                </a:cxn>
                <a:cxn ang="0">
                  <a:pos x="145" y="155"/>
                </a:cxn>
                <a:cxn ang="0">
                  <a:pos x="134" y="165"/>
                </a:cxn>
                <a:cxn ang="0">
                  <a:pos x="139" y="187"/>
                </a:cxn>
                <a:cxn ang="0">
                  <a:pos x="149" y="210"/>
                </a:cxn>
                <a:cxn ang="0">
                  <a:pos x="132" y="223"/>
                </a:cxn>
                <a:cxn ang="0">
                  <a:pos x="103" y="228"/>
                </a:cxn>
                <a:cxn ang="0">
                  <a:pos x="85" y="213"/>
                </a:cxn>
                <a:cxn ang="0">
                  <a:pos x="82" y="194"/>
                </a:cxn>
                <a:cxn ang="0">
                  <a:pos x="67" y="192"/>
                </a:cxn>
                <a:cxn ang="0">
                  <a:pos x="55" y="204"/>
                </a:cxn>
                <a:cxn ang="0">
                  <a:pos x="43" y="194"/>
                </a:cxn>
                <a:cxn ang="0">
                  <a:pos x="39" y="169"/>
                </a:cxn>
                <a:cxn ang="0">
                  <a:pos x="55" y="154"/>
                </a:cxn>
                <a:cxn ang="0">
                  <a:pos x="73" y="149"/>
                </a:cxn>
                <a:cxn ang="0">
                  <a:pos x="62" y="132"/>
                </a:cxn>
                <a:cxn ang="0">
                  <a:pos x="53" y="117"/>
                </a:cxn>
                <a:cxn ang="0">
                  <a:pos x="31" y="106"/>
                </a:cxn>
                <a:cxn ang="0">
                  <a:pos x="2" y="83"/>
                </a:cxn>
                <a:cxn ang="0">
                  <a:pos x="7" y="54"/>
                </a:cxn>
                <a:cxn ang="0">
                  <a:pos x="30" y="25"/>
                </a:cxn>
                <a:cxn ang="0">
                  <a:pos x="66" y="3"/>
                </a:cxn>
                <a:cxn ang="0">
                  <a:pos x="91" y="17"/>
                </a:cxn>
                <a:cxn ang="0">
                  <a:pos x="110" y="47"/>
                </a:cxn>
              </a:cxnLst>
              <a:rect l="0" t="0" r="r" b="b"/>
              <a:pathLst>
                <a:path w="220" h="228">
                  <a:moveTo>
                    <a:pt x="109" y="57"/>
                  </a:moveTo>
                  <a:lnTo>
                    <a:pt x="106" y="63"/>
                  </a:lnTo>
                  <a:lnTo>
                    <a:pt x="101" y="69"/>
                  </a:lnTo>
                  <a:lnTo>
                    <a:pt x="98" y="75"/>
                  </a:lnTo>
                  <a:lnTo>
                    <a:pt x="95" y="82"/>
                  </a:lnTo>
                  <a:lnTo>
                    <a:pt x="93" y="88"/>
                  </a:lnTo>
                  <a:lnTo>
                    <a:pt x="91" y="94"/>
                  </a:lnTo>
                  <a:lnTo>
                    <a:pt x="89" y="101"/>
                  </a:lnTo>
                  <a:lnTo>
                    <a:pt x="89" y="108"/>
                  </a:lnTo>
                  <a:lnTo>
                    <a:pt x="91" y="115"/>
                  </a:lnTo>
                  <a:lnTo>
                    <a:pt x="94" y="121"/>
                  </a:lnTo>
                  <a:lnTo>
                    <a:pt x="95" y="118"/>
                  </a:lnTo>
                  <a:lnTo>
                    <a:pt x="96" y="116"/>
                  </a:lnTo>
                  <a:lnTo>
                    <a:pt x="96" y="112"/>
                  </a:lnTo>
                  <a:lnTo>
                    <a:pt x="97" y="108"/>
                  </a:lnTo>
                  <a:lnTo>
                    <a:pt x="98" y="105"/>
                  </a:lnTo>
                  <a:lnTo>
                    <a:pt x="99" y="101"/>
                  </a:lnTo>
                  <a:lnTo>
                    <a:pt x="100" y="98"/>
                  </a:lnTo>
                  <a:lnTo>
                    <a:pt x="101" y="94"/>
                  </a:lnTo>
                  <a:lnTo>
                    <a:pt x="102" y="92"/>
                  </a:lnTo>
                  <a:lnTo>
                    <a:pt x="103" y="90"/>
                  </a:lnTo>
                  <a:lnTo>
                    <a:pt x="108" y="101"/>
                  </a:lnTo>
                  <a:lnTo>
                    <a:pt x="109" y="99"/>
                  </a:lnTo>
                  <a:lnTo>
                    <a:pt x="109" y="100"/>
                  </a:lnTo>
                  <a:lnTo>
                    <a:pt x="109" y="101"/>
                  </a:lnTo>
                  <a:lnTo>
                    <a:pt x="108" y="102"/>
                  </a:lnTo>
                  <a:lnTo>
                    <a:pt x="108" y="103"/>
                  </a:lnTo>
                  <a:lnTo>
                    <a:pt x="107" y="104"/>
                  </a:lnTo>
                  <a:lnTo>
                    <a:pt x="107" y="104"/>
                  </a:lnTo>
                  <a:lnTo>
                    <a:pt x="107" y="105"/>
                  </a:lnTo>
                  <a:lnTo>
                    <a:pt x="107" y="106"/>
                  </a:lnTo>
                  <a:lnTo>
                    <a:pt x="108" y="107"/>
                  </a:lnTo>
                  <a:lnTo>
                    <a:pt x="109" y="108"/>
                  </a:lnTo>
                  <a:lnTo>
                    <a:pt x="108" y="110"/>
                  </a:lnTo>
                  <a:lnTo>
                    <a:pt x="110" y="114"/>
                  </a:lnTo>
                  <a:lnTo>
                    <a:pt x="111" y="117"/>
                  </a:lnTo>
                  <a:lnTo>
                    <a:pt x="114" y="120"/>
                  </a:lnTo>
                  <a:lnTo>
                    <a:pt x="116" y="122"/>
                  </a:lnTo>
                  <a:lnTo>
                    <a:pt x="120" y="125"/>
                  </a:lnTo>
                  <a:lnTo>
                    <a:pt x="123" y="127"/>
                  </a:lnTo>
                  <a:lnTo>
                    <a:pt x="127" y="129"/>
                  </a:lnTo>
                  <a:lnTo>
                    <a:pt x="131" y="130"/>
                  </a:lnTo>
                  <a:lnTo>
                    <a:pt x="136" y="132"/>
                  </a:lnTo>
                  <a:lnTo>
                    <a:pt x="140" y="133"/>
                  </a:lnTo>
                  <a:lnTo>
                    <a:pt x="145" y="130"/>
                  </a:lnTo>
                  <a:lnTo>
                    <a:pt x="143" y="129"/>
                  </a:lnTo>
                  <a:lnTo>
                    <a:pt x="143" y="129"/>
                  </a:lnTo>
                  <a:lnTo>
                    <a:pt x="143" y="128"/>
                  </a:lnTo>
                  <a:lnTo>
                    <a:pt x="143" y="126"/>
                  </a:lnTo>
                  <a:lnTo>
                    <a:pt x="144" y="125"/>
                  </a:lnTo>
                  <a:lnTo>
                    <a:pt x="145" y="123"/>
                  </a:lnTo>
                  <a:lnTo>
                    <a:pt x="146" y="121"/>
                  </a:lnTo>
                  <a:lnTo>
                    <a:pt x="146" y="120"/>
                  </a:lnTo>
                  <a:lnTo>
                    <a:pt x="148" y="118"/>
                  </a:lnTo>
                  <a:lnTo>
                    <a:pt x="148" y="117"/>
                  </a:lnTo>
                  <a:lnTo>
                    <a:pt x="148" y="117"/>
                  </a:lnTo>
                  <a:lnTo>
                    <a:pt x="148" y="116"/>
                  </a:lnTo>
                  <a:lnTo>
                    <a:pt x="148" y="116"/>
                  </a:lnTo>
                  <a:lnTo>
                    <a:pt x="148" y="116"/>
                  </a:lnTo>
                  <a:lnTo>
                    <a:pt x="148" y="115"/>
                  </a:lnTo>
                  <a:lnTo>
                    <a:pt x="146" y="115"/>
                  </a:lnTo>
                  <a:lnTo>
                    <a:pt x="146" y="115"/>
                  </a:lnTo>
                  <a:lnTo>
                    <a:pt x="146" y="114"/>
                  </a:lnTo>
                  <a:lnTo>
                    <a:pt x="145" y="114"/>
                  </a:lnTo>
                  <a:lnTo>
                    <a:pt x="145" y="114"/>
                  </a:lnTo>
                  <a:lnTo>
                    <a:pt x="144" y="116"/>
                  </a:lnTo>
                  <a:lnTo>
                    <a:pt x="143" y="118"/>
                  </a:lnTo>
                  <a:lnTo>
                    <a:pt x="141" y="119"/>
                  </a:lnTo>
                  <a:lnTo>
                    <a:pt x="139" y="119"/>
                  </a:lnTo>
                  <a:lnTo>
                    <a:pt x="137" y="119"/>
                  </a:lnTo>
                  <a:lnTo>
                    <a:pt x="134" y="118"/>
                  </a:lnTo>
                  <a:lnTo>
                    <a:pt x="130" y="118"/>
                  </a:lnTo>
                  <a:lnTo>
                    <a:pt x="128" y="117"/>
                  </a:lnTo>
                  <a:lnTo>
                    <a:pt x="125" y="116"/>
                  </a:lnTo>
                  <a:lnTo>
                    <a:pt x="122" y="116"/>
                  </a:lnTo>
                  <a:lnTo>
                    <a:pt x="120" y="110"/>
                  </a:lnTo>
                  <a:lnTo>
                    <a:pt x="119" y="104"/>
                  </a:lnTo>
                  <a:lnTo>
                    <a:pt x="119" y="99"/>
                  </a:lnTo>
                  <a:lnTo>
                    <a:pt x="120" y="92"/>
                  </a:lnTo>
                  <a:lnTo>
                    <a:pt x="121" y="87"/>
                  </a:lnTo>
                  <a:lnTo>
                    <a:pt x="123" y="82"/>
                  </a:lnTo>
                  <a:lnTo>
                    <a:pt x="125" y="76"/>
                  </a:lnTo>
                  <a:lnTo>
                    <a:pt x="126" y="71"/>
                  </a:lnTo>
                  <a:lnTo>
                    <a:pt x="128" y="64"/>
                  </a:lnTo>
                  <a:lnTo>
                    <a:pt x="129" y="59"/>
                  </a:lnTo>
                  <a:lnTo>
                    <a:pt x="135" y="59"/>
                  </a:lnTo>
                  <a:lnTo>
                    <a:pt x="140" y="60"/>
                  </a:lnTo>
                  <a:lnTo>
                    <a:pt x="144" y="61"/>
                  </a:lnTo>
                  <a:lnTo>
                    <a:pt x="149" y="62"/>
                  </a:lnTo>
                  <a:lnTo>
                    <a:pt x="153" y="63"/>
                  </a:lnTo>
                  <a:lnTo>
                    <a:pt x="158" y="64"/>
                  </a:lnTo>
                  <a:lnTo>
                    <a:pt x="163" y="66"/>
                  </a:lnTo>
                  <a:lnTo>
                    <a:pt x="168" y="68"/>
                  </a:lnTo>
                  <a:lnTo>
                    <a:pt x="172" y="70"/>
                  </a:lnTo>
                  <a:lnTo>
                    <a:pt x="179" y="72"/>
                  </a:lnTo>
                  <a:lnTo>
                    <a:pt x="180" y="72"/>
                  </a:lnTo>
                  <a:lnTo>
                    <a:pt x="182" y="71"/>
                  </a:lnTo>
                  <a:lnTo>
                    <a:pt x="183" y="71"/>
                  </a:lnTo>
                  <a:lnTo>
                    <a:pt x="184" y="70"/>
                  </a:lnTo>
                  <a:lnTo>
                    <a:pt x="185" y="69"/>
                  </a:lnTo>
                  <a:lnTo>
                    <a:pt x="186" y="68"/>
                  </a:lnTo>
                  <a:lnTo>
                    <a:pt x="187" y="66"/>
                  </a:lnTo>
                  <a:lnTo>
                    <a:pt x="188" y="65"/>
                  </a:lnTo>
                  <a:lnTo>
                    <a:pt x="189" y="64"/>
                  </a:lnTo>
                  <a:lnTo>
                    <a:pt x="191" y="63"/>
                  </a:lnTo>
                  <a:lnTo>
                    <a:pt x="189" y="64"/>
                  </a:lnTo>
                  <a:lnTo>
                    <a:pt x="186" y="61"/>
                  </a:lnTo>
                  <a:lnTo>
                    <a:pt x="187" y="59"/>
                  </a:lnTo>
                  <a:lnTo>
                    <a:pt x="188" y="61"/>
                  </a:lnTo>
                  <a:lnTo>
                    <a:pt x="191" y="59"/>
                  </a:lnTo>
                  <a:lnTo>
                    <a:pt x="192" y="58"/>
                  </a:lnTo>
                  <a:lnTo>
                    <a:pt x="193" y="56"/>
                  </a:lnTo>
                  <a:lnTo>
                    <a:pt x="194" y="54"/>
                  </a:lnTo>
                  <a:lnTo>
                    <a:pt x="194" y="53"/>
                  </a:lnTo>
                  <a:lnTo>
                    <a:pt x="194" y="50"/>
                  </a:lnTo>
                  <a:lnTo>
                    <a:pt x="194" y="49"/>
                  </a:lnTo>
                  <a:lnTo>
                    <a:pt x="194" y="47"/>
                  </a:lnTo>
                  <a:lnTo>
                    <a:pt x="194" y="45"/>
                  </a:lnTo>
                  <a:lnTo>
                    <a:pt x="194" y="43"/>
                  </a:lnTo>
                  <a:lnTo>
                    <a:pt x="196" y="45"/>
                  </a:lnTo>
                  <a:lnTo>
                    <a:pt x="197" y="45"/>
                  </a:lnTo>
                  <a:lnTo>
                    <a:pt x="197" y="44"/>
                  </a:lnTo>
                  <a:lnTo>
                    <a:pt x="197" y="44"/>
                  </a:lnTo>
                  <a:lnTo>
                    <a:pt x="197" y="44"/>
                  </a:lnTo>
                  <a:lnTo>
                    <a:pt x="198" y="43"/>
                  </a:lnTo>
                  <a:lnTo>
                    <a:pt x="198" y="43"/>
                  </a:lnTo>
                  <a:lnTo>
                    <a:pt x="198" y="43"/>
                  </a:lnTo>
                  <a:lnTo>
                    <a:pt x="198" y="42"/>
                  </a:lnTo>
                  <a:lnTo>
                    <a:pt x="198" y="42"/>
                  </a:lnTo>
                  <a:lnTo>
                    <a:pt x="198" y="41"/>
                  </a:lnTo>
                  <a:lnTo>
                    <a:pt x="196" y="40"/>
                  </a:lnTo>
                  <a:lnTo>
                    <a:pt x="198" y="40"/>
                  </a:lnTo>
                  <a:lnTo>
                    <a:pt x="199" y="39"/>
                  </a:lnTo>
                  <a:lnTo>
                    <a:pt x="200" y="37"/>
                  </a:lnTo>
                  <a:lnTo>
                    <a:pt x="201" y="36"/>
                  </a:lnTo>
                  <a:lnTo>
                    <a:pt x="201" y="34"/>
                  </a:lnTo>
                  <a:lnTo>
                    <a:pt x="202" y="32"/>
                  </a:lnTo>
                  <a:lnTo>
                    <a:pt x="203" y="30"/>
                  </a:lnTo>
                  <a:lnTo>
                    <a:pt x="205" y="27"/>
                  </a:lnTo>
                  <a:lnTo>
                    <a:pt x="205" y="25"/>
                  </a:lnTo>
                  <a:lnTo>
                    <a:pt x="206" y="23"/>
                  </a:lnTo>
                  <a:lnTo>
                    <a:pt x="214" y="27"/>
                  </a:lnTo>
                  <a:lnTo>
                    <a:pt x="215" y="33"/>
                  </a:lnTo>
                  <a:lnTo>
                    <a:pt x="216" y="41"/>
                  </a:lnTo>
                  <a:lnTo>
                    <a:pt x="217" y="47"/>
                  </a:lnTo>
                  <a:lnTo>
                    <a:pt x="218" y="55"/>
                  </a:lnTo>
                  <a:lnTo>
                    <a:pt x="218" y="62"/>
                  </a:lnTo>
                  <a:lnTo>
                    <a:pt x="220" y="71"/>
                  </a:lnTo>
                  <a:lnTo>
                    <a:pt x="220" y="78"/>
                  </a:lnTo>
                  <a:lnTo>
                    <a:pt x="220" y="87"/>
                  </a:lnTo>
                  <a:lnTo>
                    <a:pt x="220" y="94"/>
                  </a:lnTo>
                  <a:lnTo>
                    <a:pt x="220" y="103"/>
                  </a:lnTo>
                  <a:lnTo>
                    <a:pt x="217" y="105"/>
                  </a:lnTo>
                  <a:lnTo>
                    <a:pt x="214" y="107"/>
                  </a:lnTo>
                  <a:lnTo>
                    <a:pt x="212" y="108"/>
                  </a:lnTo>
                  <a:lnTo>
                    <a:pt x="209" y="111"/>
                  </a:lnTo>
                  <a:lnTo>
                    <a:pt x="207" y="112"/>
                  </a:lnTo>
                  <a:lnTo>
                    <a:pt x="203" y="113"/>
                  </a:lnTo>
                  <a:lnTo>
                    <a:pt x="200" y="114"/>
                  </a:lnTo>
                  <a:lnTo>
                    <a:pt x="197" y="114"/>
                  </a:lnTo>
                  <a:lnTo>
                    <a:pt x="194" y="113"/>
                  </a:lnTo>
                  <a:lnTo>
                    <a:pt x="191" y="112"/>
                  </a:lnTo>
                  <a:lnTo>
                    <a:pt x="189" y="112"/>
                  </a:lnTo>
                  <a:lnTo>
                    <a:pt x="188" y="111"/>
                  </a:lnTo>
                  <a:lnTo>
                    <a:pt x="188" y="111"/>
                  </a:lnTo>
                  <a:lnTo>
                    <a:pt x="187" y="110"/>
                  </a:lnTo>
                  <a:lnTo>
                    <a:pt x="186" y="108"/>
                  </a:lnTo>
                  <a:lnTo>
                    <a:pt x="185" y="108"/>
                  </a:lnTo>
                  <a:lnTo>
                    <a:pt x="185" y="108"/>
                  </a:lnTo>
                  <a:lnTo>
                    <a:pt x="184" y="107"/>
                  </a:lnTo>
                  <a:lnTo>
                    <a:pt x="183" y="107"/>
                  </a:lnTo>
                  <a:lnTo>
                    <a:pt x="181" y="108"/>
                  </a:lnTo>
                  <a:lnTo>
                    <a:pt x="182" y="112"/>
                  </a:lnTo>
                  <a:lnTo>
                    <a:pt x="181" y="115"/>
                  </a:lnTo>
                  <a:lnTo>
                    <a:pt x="180" y="118"/>
                  </a:lnTo>
                  <a:lnTo>
                    <a:pt x="180" y="122"/>
                  </a:lnTo>
                  <a:lnTo>
                    <a:pt x="179" y="126"/>
                  </a:lnTo>
                  <a:lnTo>
                    <a:pt x="178" y="129"/>
                  </a:lnTo>
                  <a:lnTo>
                    <a:pt x="179" y="133"/>
                  </a:lnTo>
                  <a:lnTo>
                    <a:pt x="180" y="136"/>
                  </a:lnTo>
                  <a:lnTo>
                    <a:pt x="182" y="140"/>
                  </a:lnTo>
                  <a:lnTo>
                    <a:pt x="185" y="143"/>
                  </a:lnTo>
                  <a:lnTo>
                    <a:pt x="182" y="144"/>
                  </a:lnTo>
                  <a:lnTo>
                    <a:pt x="179" y="145"/>
                  </a:lnTo>
                  <a:lnTo>
                    <a:pt x="175" y="146"/>
                  </a:lnTo>
                  <a:lnTo>
                    <a:pt x="172" y="147"/>
                  </a:lnTo>
                  <a:lnTo>
                    <a:pt x="169" y="148"/>
                  </a:lnTo>
                  <a:lnTo>
                    <a:pt x="166" y="148"/>
                  </a:lnTo>
                  <a:lnTo>
                    <a:pt x="163" y="149"/>
                  </a:lnTo>
                  <a:lnTo>
                    <a:pt x="159" y="150"/>
                  </a:lnTo>
                  <a:lnTo>
                    <a:pt x="156" y="151"/>
                  </a:lnTo>
                  <a:lnTo>
                    <a:pt x="153" y="151"/>
                  </a:lnTo>
                  <a:lnTo>
                    <a:pt x="151" y="153"/>
                  </a:lnTo>
                  <a:lnTo>
                    <a:pt x="148" y="154"/>
                  </a:lnTo>
                  <a:lnTo>
                    <a:pt x="145" y="155"/>
                  </a:lnTo>
                  <a:lnTo>
                    <a:pt x="142" y="157"/>
                  </a:lnTo>
                  <a:lnTo>
                    <a:pt x="139" y="158"/>
                  </a:lnTo>
                  <a:lnTo>
                    <a:pt x="137" y="160"/>
                  </a:lnTo>
                  <a:lnTo>
                    <a:pt x="135" y="163"/>
                  </a:lnTo>
                  <a:lnTo>
                    <a:pt x="134" y="165"/>
                  </a:lnTo>
                  <a:lnTo>
                    <a:pt x="132" y="169"/>
                  </a:lnTo>
                  <a:lnTo>
                    <a:pt x="134" y="173"/>
                  </a:lnTo>
                  <a:lnTo>
                    <a:pt x="135" y="177"/>
                  </a:lnTo>
                  <a:lnTo>
                    <a:pt x="137" y="183"/>
                  </a:lnTo>
                  <a:lnTo>
                    <a:pt x="139" y="187"/>
                  </a:lnTo>
                  <a:lnTo>
                    <a:pt x="141" y="191"/>
                  </a:lnTo>
                  <a:lnTo>
                    <a:pt x="143" y="197"/>
                  </a:lnTo>
                  <a:lnTo>
                    <a:pt x="146" y="201"/>
                  </a:lnTo>
                  <a:lnTo>
                    <a:pt x="148" y="205"/>
                  </a:lnTo>
                  <a:lnTo>
                    <a:pt x="149" y="210"/>
                  </a:lnTo>
                  <a:lnTo>
                    <a:pt x="150" y="214"/>
                  </a:lnTo>
                  <a:lnTo>
                    <a:pt x="149" y="218"/>
                  </a:lnTo>
                  <a:lnTo>
                    <a:pt x="143" y="219"/>
                  </a:lnTo>
                  <a:lnTo>
                    <a:pt x="138" y="221"/>
                  </a:lnTo>
                  <a:lnTo>
                    <a:pt x="132" y="223"/>
                  </a:lnTo>
                  <a:lnTo>
                    <a:pt x="127" y="225"/>
                  </a:lnTo>
                  <a:lnTo>
                    <a:pt x="121" y="226"/>
                  </a:lnTo>
                  <a:lnTo>
                    <a:pt x="115" y="227"/>
                  </a:lnTo>
                  <a:lnTo>
                    <a:pt x="109" y="228"/>
                  </a:lnTo>
                  <a:lnTo>
                    <a:pt x="103" y="228"/>
                  </a:lnTo>
                  <a:lnTo>
                    <a:pt x="97" y="227"/>
                  </a:lnTo>
                  <a:lnTo>
                    <a:pt x="91" y="226"/>
                  </a:lnTo>
                  <a:lnTo>
                    <a:pt x="88" y="221"/>
                  </a:lnTo>
                  <a:lnTo>
                    <a:pt x="86" y="217"/>
                  </a:lnTo>
                  <a:lnTo>
                    <a:pt x="85" y="213"/>
                  </a:lnTo>
                  <a:lnTo>
                    <a:pt x="85" y="210"/>
                  </a:lnTo>
                  <a:lnTo>
                    <a:pt x="84" y="205"/>
                  </a:lnTo>
                  <a:lnTo>
                    <a:pt x="84" y="201"/>
                  </a:lnTo>
                  <a:lnTo>
                    <a:pt x="84" y="198"/>
                  </a:lnTo>
                  <a:lnTo>
                    <a:pt x="82" y="194"/>
                  </a:lnTo>
                  <a:lnTo>
                    <a:pt x="80" y="191"/>
                  </a:lnTo>
                  <a:lnTo>
                    <a:pt x="75" y="188"/>
                  </a:lnTo>
                  <a:lnTo>
                    <a:pt x="72" y="189"/>
                  </a:lnTo>
                  <a:lnTo>
                    <a:pt x="70" y="190"/>
                  </a:lnTo>
                  <a:lnTo>
                    <a:pt x="67" y="192"/>
                  </a:lnTo>
                  <a:lnTo>
                    <a:pt x="65" y="194"/>
                  </a:lnTo>
                  <a:lnTo>
                    <a:pt x="63" y="197"/>
                  </a:lnTo>
                  <a:lnTo>
                    <a:pt x="60" y="199"/>
                  </a:lnTo>
                  <a:lnTo>
                    <a:pt x="57" y="201"/>
                  </a:lnTo>
                  <a:lnTo>
                    <a:pt x="55" y="204"/>
                  </a:lnTo>
                  <a:lnTo>
                    <a:pt x="53" y="206"/>
                  </a:lnTo>
                  <a:lnTo>
                    <a:pt x="50" y="208"/>
                  </a:lnTo>
                  <a:lnTo>
                    <a:pt x="48" y="204"/>
                  </a:lnTo>
                  <a:lnTo>
                    <a:pt x="45" y="200"/>
                  </a:lnTo>
                  <a:lnTo>
                    <a:pt x="43" y="194"/>
                  </a:lnTo>
                  <a:lnTo>
                    <a:pt x="41" y="190"/>
                  </a:lnTo>
                  <a:lnTo>
                    <a:pt x="40" y="185"/>
                  </a:lnTo>
                  <a:lnTo>
                    <a:pt x="39" y="179"/>
                  </a:lnTo>
                  <a:lnTo>
                    <a:pt x="39" y="174"/>
                  </a:lnTo>
                  <a:lnTo>
                    <a:pt x="39" y="169"/>
                  </a:lnTo>
                  <a:lnTo>
                    <a:pt x="41" y="163"/>
                  </a:lnTo>
                  <a:lnTo>
                    <a:pt x="43" y="159"/>
                  </a:lnTo>
                  <a:lnTo>
                    <a:pt x="46" y="156"/>
                  </a:lnTo>
                  <a:lnTo>
                    <a:pt x="50" y="154"/>
                  </a:lnTo>
                  <a:lnTo>
                    <a:pt x="55" y="154"/>
                  </a:lnTo>
                  <a:lnTo>
                    <a:pt x="59" y="154"/>
                  </a:lnTo>
                  <a:lnTo>
                    <a:pt x="65" y="154"/>
                  </a:lnTo>
                  <a:lnTo>
                    <a:pt x="68" y="154"/>
                  </a:lnTo>
                  <a:lnTo>
                    <a:pt x="71" y="151"/>
                  </a:lnTo>
                  <a:lnTo>
                    <a:pt x="73" y="149"/>
                  </a:lnTo>
                  <a:lnTo>
                    <a:pt x="72" y="144"/>
                  </a:lnTo>
                  <a:lnTo>
                    <a:pt x="70" y="136"/>
                  </a:lnTo>
                  <a:lnTo>
                    <a:pt x="66" y="135"/>
                  </a:lnTo>
                  <a:lnTo>
                    <a:pt x="64" y="134"/>
                  </a:lnTo>
                  <a:lnTo>
                    <a:pt x="62" y="132"/>
                  </a:lnTo>
                  <a:lnTo>
                    <a:pt x="59" y="129"/>
                  </a:lnTo>
                  <a:lnTo>
                    <a:pt x="57" y="127"/>
                  </a:lnTo>
                  <a:lnTo>
                    <a:pt x="56" y="123"/>
                  </a:lnTo>
                  <a:lnTo>
                    <a:pt x="55" y="120"/>
                  </a:lnTo>
                  <a:lnTo>
                    <a:pt x="53" y="117"/>
                  </a:lnTo>
                  <a:lnTo>
                    <a:pt x="52" y="115"/>
                  </a:lnTo>
                  <a:lnTo>
                    <a:pt x="50" y="112"/>
                  </a:lnTo>
                  <a:lnTo>
                    <a:pt x="44" y="117"/>
                  </a:lnTo>
                  <a:lnTo>
                    <a:pt x="39" y="112"/>
                  </a:lnTo>
                  <a:lnTo>
                    <a:pt x="31" y="106"/>
                  </a:lnTo>
                  <a:lnTo>
                    <a:pt x="25" y="102"/>
                  </a:lnTo>
                  <a:lnTo>
                    <a:pt x="17" y="98"/>
                  </a:lnTo>
                  <a:lnTo>
                    <a:pt x="11" y="93"/>
                  </a:lnTo>
                  <a:lnTo>
                    <a:pt x="7" y="89"/>
                  </a:lnTo>
                  <a:lnTo>
                    <a:pt x="2" y="83"/>
                  </a:lnTo>
                  <a:lnTo>
                    <a:pt x="0" y="76"/>
                  </a:lnTo>
                  <a:lnTo>
                    <a:pt x="1" y="69"/>
                  </a:lnTo>
                  <a:lnTo>
                    <a:pt x="5" y="59"/>
                  </a:lnTo>
                  <a:lnTo>
                    <a:pt x="5" y="53"/>
                  </a:lnTo>
                  <a:lnTo>
                    <a:pt x="7" y="54"/>
                  </a:lnTo>
                  <a:lnTo>
                    <a:pt x="10" y="48"/>
                  </a:lnTo>
                  <a:lnTo>
                    <a:pt x="14" y="42"/>
                  </a:lnTo>
                  <a:lnTo>
                    <a:pt x="19" y="36"/>
                  </a:lnTo>
                  <a:lnTo>
                    <a:pt x="24" y="30"/>
                  </a:lnTo>
                  <a:lnTo>
                    <a:pt x="30" y="25"/>
                  </a:lnTo>
                  <a:lnTo>
                    <a:pt x="37" y="19"/>
                  </a:lnTo>
                  <a:lnTo>
                    <a:pt x="43" y="14"/>
                  </a:lnTo>
                  <a:lnTo>
                    <a:pt x="51" y="10"/>
                  </a:lnTo>
                  <a:lnTo>
                    <a:pt x="58" y="6"/>
                  </a:lnTo>
                  <a:lnTo>
                    <a:pt x="66" y="3"/>
                  </a:lnTo>
                  <a:lnTo>
                    <a:pt x="64" y="0"/>
                  </a:lnTo>
                  <a:lnTo>
                    <a:pt x="70" y="4"/>
                  </a:lnTo>
                  <a:lnTo>
                    <a:pt x="77" y="8"/>
                  </a:lnTo>
                  <a:lnTo>
                    <a:pt x="84" y="13"/>
                  </a:lnTo>
                  <a:lnTo>
                    <a:pt x="91" y="17"/>
                  </a:lnTo>
                  <a:lnTo>
                    <a:pt x="97" y="21"/>
                  </a:lnTo>
                  <a:lnTo>
                    <a:pt x="102" y="27"/>
                  </a:lnTo>
                  <a:lnTo>
                    <a:pt x="107" y="32"/>
                  </a:lnTo>
                  <a:lnTo>
                    <a:pt x="110" y="40"/>
                  </a:lnTo>
                  <a:lnTo>
                    <a:pt x="110" y="47"/>
                  </a:lnTo>
                  <a:lnTo>
                    <a:pt x="109" y="58"/>
                  </a:lnTo>
                  <a:lnTo>
                    <a:pt x="109" y="58"/>
                  </a:lnTo>
                  <a:lnTo>
                    <a:pt x="109" y="57"/>
                  </a:lnTo>
                  <a:close/>
                </a:path>
              </a:pathLst>
            </a:custGeom>
            <a:solidFill>
              <a:srgbClr val="FF9933"/>
            </a:solidFill>
            <a:ln w="9525">
              <a:noFill/>
              <a:round/>
              <a:headEnd/>
              <a:tailEnd/>
            </a:ln>
          </p:spPr>
          <p:txBody>
            <a:bodyPr/>
            <a:lstStyle/>
            <a:p>
              <a:endParaRPr lang="en-US"/>
            </a:p>
          </p:txBody>
        </p:sp>
        <p:sp>
          <p:nvSpPr>
            <p:cNvPr id="477339" name="Freeform 155"/>
            <p:cNvSpPr>
              <a:spLocks/>
            </p:cNvSpPr>
            <p:nvPr/>
          </p:nvSpPr>
          <p:spPr bwMode="auto">
            <a:xfrm>
              <a:off x="1945" y="3159"/>
              <a:ext cx="5" cy="8"/>
            </a:xfrm>
            <a:custGeom>
              <a:avLst/>
              <a:gdLst/>
              <a:ahLst/>
              <a:cxnLst>
                <a:cxn ang="0">
                  <a:pos x="5" y="1"/>
                </a:cxn>
                <a:cxn ang="0">
                  <a:pos x="5" y="2"/>
                </a:cxn>
                <a:cxn ang="0">
                  <a:pos x="4" y="3"/>
                </a:cxn>
                <a:cxn ang="0">
                  <a:pos x="3" y="3"/>
                </a:cxn>
                <a:cxn ang="0">
                  <a:pos x="3" y="4"/>
                </a:cxn>
                <a:cxn ang="0">
                  <a:pos x="3" y="5"/>
                </a:cxn>
                <a:cxn ang="0">
                  <a:pos x="3" y="5"/>
                </a:cxn>
                <a:cxn ang="0">
                  <a:pos x="2" y="6"/>
                </a:cxn>
                <a:cxn ang="0">
                  <a:pos x="2" y="7"/>
                </a:cxn>
                <a:cxn ang="0">
                  <a:pos x="2" y="8"/>
                </a:cxn>
                <a:cxn ang="0">
                  <a:pos x="2" y="8"/>
                </a:cxn>
                <a:cxn ang="0">
                  <a:pos x="0" y="7"/>
                </a:cxn>
                <a:cxn ang="0">
                  <a:pos x="0" y="6"/>
                </a:cxn>
                <a:cxn ang="0">
                  <a:pos x="1" y="6"/>
                </a:cxn>
                <a:cxn ang="0">
                  <a:pos x="1" y="5"/>
                </a:cxn>
                <a:cxn ang="0">
                  <a:pos x="2" y="5"/>
                </a:cxn>
                <a:cxn ang="0">
                  <a:pos x="2" y="4"/>
                </a:cxn>
                <a:cxn ang="0">
                  <a:pos x="3" y="3"/>
                </a:cxn>
                <a:cxn ang="0">
                  <a:pos x="3" y="2"/>
                </a:cxn>
                <a:cxn ang="0">
                  <a:pos x="3" y="2"/>
                </a:cxn>
                <a:cxn ang="0">
                  <a:pos x="2" y="1"/>
                </a:cxn>
                <a:cxn ang="0">
                  <a:pos x="2" y="0"/>
                </a:cxn>
                <a:cxn ang="0">
                  <a:pos x="5" y="1"/>
                </a:cxn>
                <a:cxn ang="0">
                  <a:pos x="5" y="1"/>
                </a:cxn>
              </a:cxnLst>
              <a:rect l="0" t="0" r="r" b="b"/>
              <a:pathLst>
                <a:path w="5" h="8">
                  <a:moveTo>
                    <a:pt x="5" y="1"/>
                  </a:moveTo>
                  <a:lnTo>
                    <a:pt x="5" y="2"/>
                  </a:lnTo>
                  <a:lnTo>
                    <a:pt x="4" y="3"/>
                  </a:lnTo>
                  <a:lnTo>
                    <a:pt x="3" y="3"/>
                  </a:lnTo>
                  <a:lnTo>
                    <a:pt x="3" y="4"/>
                  </a:lnTo>
                  <a:lnTo>
                    <a:pt x="3" y="5"/>
                  </a:lnTo>
                  <a:lnTo>
                    <a:pt x="3" y="5"/>
                  </a:lnTo>
                  <a:lnTo>
                    <a:pt x="2" y="6"/>
                  </a:lnTo>
                  <a:lnTo>
                    <a:pt x="2" y="7"/>
                  </a:lnTo>
                  <a:lnTo>
                    <a:pt x="2" y="8"/>
                  </a:lnTo>
                  <a:lnTo>
                    <a:pt x="2" y="8"/>
                  </a:lnTo>
                  <a:lnTo>
                    <a:pt x="0" y="7"/>
                  </a:lnTo>
                  <a:lnTo>
                    <a:pt x="0" y="6"/>
                  </a:lnTo>
                  <a:lnTo>
                    <a:pt x="1" y="6"/>
                  </a:lnTo>
                  <a:lnTo>
                    <a:pt x="1" y="5"/>
                  </a:lnTo>
                  <a:lnTo>
                    <a:pt x="2" y="5"/>
                  </a:lnTo>
                  <a:lnTo>
                    <a:pt x="2" y="4"/>
                  </a:lnTo>
                  <a:lnTo>
                    <a:pt x="3" y="3"/>
                  </a:lnTo>
                  <a:lnTo>
                    <a:pt x="3" y="2"/>
                  </a:lnTo>
                  <a:lnTo>
                    <a:pt x="3" y="2"/>
                  </a:lnTo>
                  <a:lnTo>
                    <a:pt x="2" y="1"/>
                  </a:lnTo>
                  <a:lnTo>
                    <a:pt x="2" y="0"/>
                  </a:lnTo>
                  <a:lnTo>
                    <a:pt x="5" y="1"/>
                  </a:lnTo>
                  <a:lnTo>
                    <a:pt x="5" y="1"/>
                  </a:lnTo>
                  <a:close/>
                </a:path>
              </a:pathLst>
            </a:custGeom>
            <a:solidFill>
              <a:srgbClr val="000000"/>
            </a:solidFill>
            <a:ln w="9525">
              <a:noFill/>
              <a:round/>
              <a:headEnd/>
              <a:tailEnd/>
            </a:ln>
          </p:spPr>
          <p:txBody>
            <a:bodyPr/>
            <a:lstStyle/>
            <a:p>
              <a:endParaRPr lang="en-US"/>
            </a:p>
          </p:txBody>
        </p:sp>
        <p:sp>
          <p:nvSpPr>
            <p:cNvPr id="477340" name="Freeform 156"/>
            <p:cNvSpPr>
              <a:spLocks/>
            </p:cNvSpPr>
            <p:nvPr/>
          </p:nvSpPr>
          <p:spPr bwMode="auto">
            <a:xfrm>
              <a:off x="2226" y="3178"/>
              <a:ext cx="2" cy="12"/>
            </a:xfrm>
            <a:custGeom>
              <a:avLst/>
              <a:gdLst/>
              <a:ahLst/>
              <a:cxnLst>
                <a:cxn ang="0">
                  <a:pos x="0" y="0"/>
                </a:cxn>
                <a:cxn ang="0">
                  <a:pos x="2" y="0"/>
                </a:cxn>
                <a:cxn ang="0">
                  <a:pos x="2" y="12"/>
                </a:cxn>
                <a:cxn ang="0">
                  <a:pos x="0" y="12"/>
                </a:cxn>
                <a:cxn ang="0">
                  <a:pos x="0" y="0"/>
                </a:cxn>
                <a:cxn ang="0">
                  <a:pos x="0" y="0"/>
                </a:cxn>
              </a:cxnLst>
              <a:rect l="0" t="0" r="r" b="b"/>
              <a:pathLst>
                <a:path w="2" h="12">
                  <a:moveTo>
                    <a:pt x="0" y="0"/>
                  </a:moveTo>
                  <a:lnTo>
                    <a:pt x="2" y="0"/>
                  </a:lnTo>
                  <a:lnTo>
                    <a:pt x="2" y="12"/>
                  </a:lnTo>
                  <a:lnTo>
                    <a:pt x="0" y="12"/>
                  </a:lnTo>
                  <a:lnTo>
                    <a:pt x="0" y="0"/>
                  </a:lnTo>
                  <a:lnTo>
                    <a:pt x="0" y="0"/>
                  </a:lnTo>
                  <a:close/>
                </a:path>
              </a:pathLst>
            </a:custGeom>
            <a:solidFill>
              <a:srgbClr val="FFFFFF"/>
            </a:solidFill>
            <a:ln w="9525">
              <a:noFill/>
              <a:round/>
              <a:headEnd/>
              <a:tailEnd/>
            </a:ln>
          </p:spPr>
          <p:txBody>
            <a:bodyPr/>
            <a:lstStyle/>
            <a:p>
              <a:endParaRPr lang="en-US"/>
            </a:p>
          </p:txBody>
        </p:sp>
        <p:sp>
          <p:nvSpPr>
            <p:cNvPr id="477341" name="Freeform 157"/>
            <p:cNvSpPr>
              <a:spLocks/>
            </p:cNvSpPr>
            <p:nvPr/>
          </p:nvSpPr>
          <p:spPr bwMode="auto">
            <a:xfrm>
              <a:off x="577" y="3181"/>
              <a:ext cx="3" cy="6"/>
            </a:xfrm>
            <a:custGeom>
              <a:avLst/>
              <a:gdLst/>
              <a:ahLst/>
              <a:cxnLst>
                <a:cxn ang="0">
                  <a:pos x="0" y="0"/>
                </a:cxn>
                <a:cxn ang="0">
                  <a:pos x="2" y="0"/>
                </a:cxn>
                <a:cxn ang="0">
                  <a:pos x="3" y="6"/>
                </a:cxn>
                <a:cxn ang="0">
                  <a:pos x="2" y="6"/>
                </a:cxn>
                <a:cxn ang="0">
                  <a:pos x="1" y="1"/>
                </a:cxn>
                <a:cxn ang="0">
                  <a:pos x="1" y="1"/>
                </a:cxn>
                <a:cxn ang="0">
                  <a:pos x="0" y="0"/>
                </a:cxn>
              </a:cxnLst>
              <a:rect l="0" t="0" r="r" b="b"/>
              <a:pathLst>
                <a:path w="3" h="6">
                  <a:moveTo>
                    <a:pt x="0" y="0"/>
                  </a:moveTo>
                  <a:lnTo>
                    <a:pt x="2" y="0"/>
                  </a:lnTo>
                  <a:lnTo>
                    <a:pt x="3" y="6"/>
                  </a:lnTo>
                  <a:lnTo>
                    <a:pt x="2" y="6"/>
                  </a:lnTo>
                  <a:lnTo>
                    <a:pt x="1" y="1"/>
                  </a:lnTo>
                  <a:lnTo>
                    <a:pt x="1" y="1"/>
                  </a:lnTo>
                  <a:lnTo>
                    <a:pt x="0" y="0"/>
                  </a:lnTo>
                  <a:close/>
                </a:path>
              </a:pathLst>
            </a:custGeom>
            <a:solidFill>
              <a:srgbClr val="FFFFFF"/>
            </a:solidFill>
            <a:ln w="9525">
              <a:noFill/>
              <a:round/>
              <a:headEnd/>
              <a:tailEnd/>
            </a:ln>
          </p:spPr>
          <p:txBody>
            <a:bodyPr/>
            <a:lstStyle/>
            <a:p>
              <a:endParaRPr lang="en-US"/>
            </a:p>
          </p:txBody>
        </p:sp>
        <p:sp>
          <p:nvSpPr>
            <p:cNvPr id="477342" name="Freeform 158"/>
            <p:cNvSpPr>
              <a:spLocks/>
            </p:cNvSpPr>
            <p:nvPr/>
          </p:nvSpPr>
          <p:spPr bwMode="auto">
            <a:xfrm>
              <a:off x="1258" y="3185"/>
              <a:ext cx="320" cy="418"/>
            </a:xfrm>
            <a:custGeom>
              <a:avLst/>
              <a:gdLst/>
              <a:ahLst/>
              <a:cxnLst>
                <a:cxn ang="0">
                  <a:pos x="169" y="45"/>
                </a:cxn>
                <a:cxn ang="0">
                  <a:pos x="168" y="51"/>
                </a:cxn>
                <a:cxn ang="0">
                  <a:pos x="172" y="61"/>
                </a:cxn>
                <a:cxn ang="0">
                  <a:pos x="176" y="73"/>
                </a:cxn>
                <a:cxn ang="0">
                  <a:pos x="184" y="82"/>
                </a:cxn>
                <a:cxn ang="0">
                  <a:pos x="181" y="92"/>
                </a:cxn>
                <a:cxn ang="0">
                  <a:pos x="187" y="92"/>
                </a:cxn>
                <a:cxn ang="0">
                  <a:pos x="182" y="104"/>
                </a:cxn>
                <a:cxn ang="0">
                  <a:pos x="195" y="120"/>
                </a:cxn>
                <a:cxn ang="0">
                  <a:pos x="210" y="163"/>
                </a:cxn>
                <a:cxn ang="0">
                  <a:pos x="231" y="204"/>
                </a:cxn>
                <a:cxn ang="0">
                  <a:pos x="232" y="195"/>
                </a:cxn>
                <a:cxn ang="0">
                  <a:pos x="238" y="211"/>
                </a:cxn>
                <a:cxn ang="0">
                  <a:pos x="233" y="218"/>
                </a:cxn>
                <a:cxn ang="0">
                  <a:pos x="240" y="221"/>
                </a:cxn>
                <a:cxn ang="0">
                  <a:pos x="241" y="222"/>
                </a:cxn>
                <a:cxn ang="0">
                  <a:pos x="244" y="225"/>
                </a:cxn>
                <a:cxn ang="0">
                  <a:pos x="244" y="230"/>
                </a:cxn>
                <a:cxn ang="0">
                  <a:pos x="264" y="272"/>
                </a:cxn>
                <a:cxn ang="0">
                  <a:pos x="283" y="304"/>
                </a:cxn>
                <a:cxn ang="0">
                  <a:pos x="285" y="304"/>
                </a:cxn>
                <a:cxn ang="0">
                  <a:pos x="285" y="313"/>
                </a:cxn>
                <a:cxn ang="0">
                  <a:pos x="295" y="327"/>
                </a:cxn>
                <a:cxn ang="0">
                  <a:pos x="303" y="334"/>
                </a:cxn>
                <a:cxn ang="0">
                  <a:pos x="306" y="341"/>
                </a:cxn>
                <a:cxn ang="0">
                  <a:pos x="313" y="350"/>
                </a:cxn>
                <a:cxn ang="0">
                  <a:pos x="319" y="363"/>
                </a:cxn>
                <a:cxn ang="0">
                  <a:pos x="298" y="380"/>
                </a:cxn>
                <a:cxn ang="0">
                  <a:pos x="274" y="361"/>
                </a:cxn>
                <a:cxn ang="0">
                  <a:pos x="223" y="393"/>
                </a:cxn>
                <a:cxn ang="0">
                  <a:pos x="188" y="374"/>
                </a:cxn>
                <a:cxn ang="0">
                  <a:pos x="184" y="372"/>
                </a:cxn>
                <a:cxn ang="0">
                  <a:pos x="177" y="372"/>
                </a:cxn>
                <a:cxn ang="0">
                  <a:pos x="172" y="373"/>
                </a:cxn>
                <a:cxn ang="0">
                  <a:pos x="161" y="376"/>
                </a:cxn>
                <a:cxn ang="0">
                  <a:pos x="159" y="381"/>
                </a:cxn>
                <a:cxn ang="0">
                  <a:pos x="159" y="380"/>
                </a:cxn>
                <a:cxn ang="0">
                  <a:pos x="154" y="378"/>
                </a:cxn>
                <a:cxn ang="0">
                  <a:pos x="151" y="386"/>
                </a:cxn>
                <a:cxn ang="0">
                  <a:pos x="139" y="393"/>
                </a:cxn>
                <a:cxn ang="0">
                  <a:pos x="80" y="415"/>
                </a:cxn>
                <a:cxn ang="0">
                  <a:pos x="55" y="304"/>
                </a:cxn>
                <a:cxn ang="0">
                  <a:pos x="41" y="247"/>
                </a:cxn>
                <a:cxn ang="0">
                  <a:pos x="15" y="179"/>
                </a:cxn>
                <a:cxn ang="0">
                  <a:pos x="22" y="147"/>
                </a:cxn>
                <a:cxn ang="0">
                  <a:pos x="49" y="136"/>
                </a:cxn>
                <a:cxn ang="0">
                  <a:pos x="59" y="133"/>
                </a:cxn>
                <a:cxn ang="0">
                  <a:pos x="52" y="124"/>
                </a:cxn>
                <a:cxn ang="0">
                  <a:pos x="51" y="131"/>
                </a:cxn>
                <a:cxn ang="0">
                  <a:pos x="25" y="128"/>
                </a:cxn>
                <a:cxn ang="0">
                  <a:pos x="20" y="124"/>
                </a:cxn>
                <a:cxn ang="0">
                  <a:pos x="16" y="131"/>
                </a:cxn>
                <a:cxn ang="0">
                  <a:pos x="15" y="135"/>
                </a:cxn>
                <a:cxn ang="0">
                  <a:pos x="16" y="130"/>
                </a:cxn>
                <a:cxn ang="0">
                  <a:pos x="7" y="128"/>
                </a:cxn>
                <a:cxn ang="0">
                  <a:pos x="12" y="123"/>
                </a:cxn>
                <a:cxn ang="0">
                  <a:pos x="73" y="88"/>
                </a:cxn>
                <a:cxn ang="0">
                  <a:pos x="150" y="4"/>
                </a:cxn>
                <a:cxn ang="0">
                  <a:pos x="166" y="46"/>
                </a:cxn>
              </a:cxnLst>
              <a:rect l="0" t="0" r="r" b="b"/>
              <a:pathLst>
                <a:path w="320" h="418">
                  <a:moveTo>
                    <a:pt x="166" y="46"/>
                  </a:moveTo>
                  <a:lnTo>
                    <a:pt x="166" y="46"/>
                  </a:lnTo>
                  <a:lnTo>
                    <a:pt x="167" y="46"/>
                  </a:lnTo>
                  <a:lnTo>
                    <a:pt x="167" y="46"/>
                  </a:lnTo>
                  <a:lnTo>
                    <a:pt x="168" y="46"/>
                  </a:lnTo>
                  <a:lnTo>
                    <a:pt x="168" y="46"/>
                  </a:lnTo>
                  <a:lnTo>
                    <a:pt x="168" y="46"/>
                  </a:lnTo>
                  <a:lnTo>
                    <a:pt x="169" y="45"/>
                  </a:lnTo>
                  <a:lnTo>
                    <a:pt x="169" y="45"/>
                  </a:lnTo>
                  <a:lnTo>
                    <a:pt x="169" y="45"/>
                  </a:lnTo>
                  <a:lnTo>
                    <a:pt x="170" y="45"/>
                  </a:lnTo>
                  <a:lnTo>
                    <a:pt x="169" y="46"/>
                  </a:lnTo>
                  <a:lnTo>
                    <a:pt x="168" y="47"/>
                  </a:lnTo>
                  <a:lnTo>
                    <a:pt x="168" y="48"/>
                  </a:lnTo>
                  <a:lnTo>
                    <a:pt x="167" y="48"/>
                  </a:lnTo>
                  <a:lnTo>
                    <a:pt x="167" y="49"/>
                  </a:lnTo>
                  <a:lnTo>
                    <a:pt x="167" y="50"/>
                  </a:lnTo>
                  <a:lnTo>
                    <a:pt x="168" y="51"/>
                  </a:lnTo>
                  <a:lnTo>
                    <a:pt x="168" y="52"/>
                  </a:lnTo>
                  <a:lnTo>
                    <a:pt x="169" y="53"/>
                  </a:lnTo>
                  <a:lnTo>
                    <a:pt x="170" y="54"/>
                  </a:lnTo>
                  <a:lnTo>
                    <a:pt x="174" y="54"/>
                  </a:lnTo>
                  <a:lnTo>
                    <a:pt x="173" y="57"/>
                  </a:lnTo>
                  <a:lnTo>
                    <a:pt x="172" y="58"/>
                  </a:lnTo>
                  <a:lnTo>
                    <a:pt x="172" y="59"/>
                  </a:lnTo>
                  <a:lnTo>
                    <a:pt x="172" y="60"/>
                  </a:lnTo>
                  <a:lnTo>
                    <a:pt x="172" y="61"/>
                  </a:lnTo>
                  <a:lnTo>
                    <a:pt x="172" y="62"/>
                  </a:lnTo>
                  <a:lnTo>
                    <a:pt x="172" y="63"/>
                  </a:lnTo>
                  <a:lnTo>
                    <a:pt x="173" y="65"/>
                  </a:lnTo>
                  <a:lnTo>
                    <a:pt x="173" y="66"/>
                  </a:lnTo>
                  <a:lnTo>
                    <a:pt x="174" y="67"/>
                  </a:lnTo>
                  <a:lnTo>
                    <a:pt x="175" y="67"/>
                  </a:lnTo>
                  <a:lnTo>
                    <a:pt x="176" y="68"/>
                  </a:lnTo>
                  <a:lnTo>
                    <a:pt x="176" y="71"/>
                  </a:lnTo>
                  <a:lnTo>
                    <a:pt x="176" y="73"/>
                  </a:lnTo>
                  <a:lnTo>
                    <a:pt x="177" y="75"/>
                  </a:lnTo>
                  <a:lnTo>
                    <a:pt x="177" y="77"/>
                  </a:lnTo>
                  <a:lnTo>
                    <a:pt x="178" y="79"/>
                  </a:lnTo>
                  <a:lnTo>
                    <a:pt x="179" y="81"/>
                  </a:lnTo>
                  <a:lnTo>
                    <a:pt x="180" y="82"/>
                  </a:lnTo>
                  <a:lnTo>
                    <a:pt x="182" y="84"/>
                  </a:lnTo>
                  <a:lnTo>
                    <a:pt x="182" y="80"/>
                  </a:lnTo>
                  <a:lnTo>
                    <a:pt x="183" y="81"/>
                  </a:lnTo>
                  <a:lnTo>
                    <a:pt x="184" y="82"/>
                  </a:lnTo>
                  <a:lnTo>
                    <a:pt x="184" y="84"/>
                  </a:lnTo>
                  <a:lnTo>
                    <a:pt x="184" y="85"/>
                  </a:lnTo>
                  <a:lnTo>
                    <a:pt x="184" y="86"/>
                  </a:lnTo>
                  <a:lnTo>
                    <a:pt x="184" y="87"/>
                  </a:lnTo>
                  <a:lnTo>
                    <a:pt x="183" y="88"/>
                  </a:lnTo>
                  <a:lnTo>
                    <a:pt x="183" y="89"/>
                  </a:lnTo>
                  <a:lnTo>
                    <a:pt x="182" y="90"/>
                  </a:lnTo>
                  <a:lnTo>
                    <a:pt x="180" y="91"/>
                  </a:lnTo>
                  <a:lnTo>
                    <a:pt x="181" y="92"/>
                  </a:lnTo>
                  <a:lnTo>
                    <a:pt x="181" y="92"/>
                  </a:lnTo>
                  <a:lnTo>
                    <a:pt x="182" y="92"/>
                  </a:lnTo>
                  <a:lnTo>
                    <a:pt x="182" y="92"/>
                  </a:lnTo>
                  <a:lnTo>
                    <a:pt x="183" y="93"/>
                  </a:lnTo>
                  <a:lnTo>
                    <a:pt x="183" y="93"/>
                  </a:lnTo>
                  <a:lnTo>
                    <a:pt x="184" y="93"/>
                  </a:lnTo>
                  <a:lnTo>
                    <a:pt x="186" y="93"/>
                  </a:lnTo>
                  <a:lnTo>
                    <a:pt x="186" y="92"/>
                  </a:lnTo>
                  <a:lnTo>
                    <a:pt x="187" y="92"/>
                  </a:lnTo>
                  <a:lnTo>
                    <a:pt x="184" y="92"/>
                  </a:lnTo>
                  <a:lnTo>
                    <a:pt x="187" y="93"/>
                  </a:lnTo>
                  <a:lnTo>
                    <a:pt x="187" y="94"/>
                  </a:lnTo>
                  <a:lnTo>
                    <a:pt x="187" y="95"/>
                  </a:lnTo>
                  <a:lnTo>
                    <a:pt x="186" y="97"/>
                  </a:lnTo>
                  <a:lnTo>
                    <a:pt x="184" y="99"/>
                  </a:lnTo>
                  <a:lnTo>
                    <a:pt x="183" y="101"/>
                  </a:lnTo>
                  <a:lnTo>
                    <a:pt x="182" y="103"/>
                  </a:lnTo>
                  <a:lnTo>
                    <a:pt x="182" y="104"/>
                  </a:lnTo>
                  <a:lnTo>
                    <a:pt x="183" y="106"/>
                  </a:lnTo>
                  <a:lnTo>
                    <a:pt x="187" y="107"/>
                  </a:lnTo>
                  <a:lnTo>
                    <a:pt x="186" y="106"/>
                  </a:lnTo>
                  <a:lnTo>
                    <a:pt x="187" y="105"/>
                  </a:lnTo>
                  <a:lnTo>
                    <a:pt x="188" y="105"/>
                  </a:lnTo>
                  <a:lnTo>
                    <a:pt x="187" y="107"/>
                  </a:lnTo>
                  <a:lnTo>
                    <a:pt x="190" y="110"/>
                  </a:lnTo>
                  <a:lnTo>
                    <a:pt x="193" y="115"/>
                  </a:lnTo>
                  <a:lnTo>
                    <a:pt x="195" y="120"/>
                  </a:lnTo>
                  <a:lnTo>
                    <a:pt x="196" y="125"/>
                  </a:lnTo>
                  <a:lnTo>
                    <a:pt x="198" y="131"/>
                  </a:lnTo>
                  <a:lnTo>
                    <a:pt x="199" y="136"/>
                  </a:lnTo>
                  <a:lnTo>
                    <a:pt x="202" y="142"/>
                  </a:lnTo>
                  <a:lnTo>
                    <a:pt x="203" y="146"/>
                  </a:lnTo>
                  <a:lnTo>
                    <a:pt x="205" y="148"/>
                  </a:lnTo>
                  <a:lnTo>
                    <a:pt x="207" y="149"/>
                  </a:lnTo>
                  <a:lnTo>
                    <a:pt x="208" y="157"/>
                  </a:lnTo>
                  <a:lnTo>
                    <a:pt x="210" y="163"/>
                  </a:lnTo>
                  <a:lnTo>
                    <a:pt x="212" y="167"/>
                  </a:lnTo>
                  <a:lnTo>
                    <a:pt x="217" y="173"/>
                  </a:lnTo>
                  <a:lnTo>
                    <a:pt x="220" y="176"/>
                  </a:lnTo>
                  <a:lnTo>
                    <a:pt x="224" y="180"/>
                  </a:lnTo>
                  <a:lnTo>
                    <a:pt x="227" y="185"/>
                  </a:lnTo>
                  <a:lnTo>
                    <a:pt x="230" y="190"/>
                  </a:lnTo>
                  <a:lnTo>
                    <a:pt x="231" y="196"/>
                  </a:lnTo>
                  <a:lnTo>
                    <a:pt x="230" y="205"/>
                  </a:lnTo>
                  <a:lnTo>
                    <a:pt x="231" y="204"/>
                  </a:lnTo>
                  <a:lnTo>
                    <a:pt x="231" y="204"/>
                  </a:lnTo>
                  <a:lnTo>
                    <a:pt x="232" y="203"/>
                  </a:lnTo>
                  <a:lnTo>
                    <a:pt x="232" y="202"/>
                  </a:lnTo>
                  <a:lnTo>
                    <a:pt x="232" y="201"/>
                  </a:lnTo>
                  <a:lnTo>
                    <a:pt x="232" y="200"/>
                  </a:lnTo>
                  <a:lnTo>
                    <a:pt x="232" y="199"/>
                  </a:lnTo>
                  <a:lnTo>
                    <a:pt x="232" y="197"/>
                  </a:lnTo>
                  <a:lnTo>
                    <a:pt x="232" y="196"/>
                  </a:lnTo>
                  <a:lnTo>
                    <a:pt x="232" y="195"/>
                  </a:lnTo>
                  <a:lnTo>
                    <a:pt x="231" y="200"/>
                  </a:lnTo>
                  <a:lnTo>
                    <a:pt x="231" y="203"/>
                  </a:lnTo>
                  <a:lnTo>
                    <a:pt x="232" y="205"/>
                  </a:lnTo>
                  <a:lnTo>
                    <a:pt x="233" y="206"/>
                  </a:lnTo>
                  <a:lnTo>
                    <a:pt x="235" y="207"/>
                  </a:lnTo>
                  <a:lnTo>
                    <a:pt x="236" y="208"/>
                  </a:lnTo>
                  <a:lnTo>
                    <a:pt x="237" y="209"/>
                  </a:lnTo>
                  <a:lnTo>
                    <a:pt x="238" y="210"/>
                  </a:lnTo>
                  <a:lnTo>
                    <a:pt x="238" y="211"/>
                  </a:lnTo>
                  <a:lnTo>
                    <a:pt x="237" y="214"/>
                  </a:lnTo>
                  <a:lnTo>
                    <a:pt x="238" y="213"/>
                  </a:lnTo>
                  <a:lnTo>
                    <a:pt x="232" y="205"/>
                  </a:lnTo>
                  <a:lnTo>
                    <a:pt x="232" y="206"/>
                  </a:lnTo>
                  <a:lnTo>
                    <a:pt x="231" y="208"/>
                  </a:lnTo>
                  <a:lnTo>
                    <a:pt x="231" y="210"/>
                  </a:lnTo>
                  <a:lnTo>
                    <a:pt x="231" y="214"/>
                  </a:lnTo>
                  <a:lnTo>
                    <a:pt x="232" y="216"/>
                  </a:lnTo>
                  <a:lnTo>
                    <a:pt x="233" y="218"/>
                  </a:lnTo>
                  <a:lnTo>
                    <a:pt x="233" y="220"/>
                  </a:lnTo>
                  <a:lnTo>
                    <a:pt x="235" y="221"/>
                  </a:lnTo>
                  <a:lnTo>
                    <a:pt x="236" y="222"/>
                  </a:lnTo>
                  <a:lnTo>
                    <a:pt x="238" y="223"/>
                  </a:lnTo>
                  <a:lnTo>
                    <a:pt x="239" y="222"/>
                  </a:lnTo>
                  <a:lnTo>
                    <a:pt x="239" y="222"/>
                  </a:lnTo>
                  <a:lnTo>
                    <a:pt x="240" y="222"/>
                  </a:lnTo>
                  <a:lnTo>
                    <a:pt x="240" y="221"/>
                  </a:lnTo>
                  <a:lnTo>
                    <a:pt x="240" y="221"/>
                  </a:lnTo>
                  <a:lnTo>
                    <a:pt x="240" y="220"/>
                  </a:lnTo>
                  <a:lnTo>
                    <a:pt x="240" y="219"/>
                  </a:lnTo>
                  <a:lnTo>
                    <a:pt x="240" y="219"/>
                  </a:lnTo>
                  <a:lnTo>
                    <a:pt x="240" y="218"/>
                  </a:lnTo>
                  <a:lnTo>
                    <a:pt x="240" y="218"/>
                  </a:lnTo>
                  <a:lnTo>
                    <a:pt x="240" y="220"/>
                  </a:lnTo>
                  <a:lnTo>
                    <a:pt x="240" y="221"/>
                  </a:lnTo>
                  <a:lnTo>
                    <a:pt x="241" y="222"/>
                  </a:lnTo>
                  <a:lnTo>
                    <a:pt x="241" y="222"/>
                  </a:lnTo>
                  <a:lnTo>
                    <a:pt x="242" y="222"/>
                  </a:lnTo>
                  <a:lnTo>
                    <a:pt x="244" y="221"/>
                  </a:lnTo>
                  <a:lnTo>
                    <a:pt x="244" y="222"/>
                  </a:lnTo>
                  <a:lnTo>
                    <a:pt x="245" y="222"/>
                  </a:lnTo>
                  <a:lnTo>
                    <a:pt x="245" y="224"/>
                  </a:lnTo>
                  <a:lnTo>
                    <a:pt x="244" y="227"/>
                  </a:lnTo>
                  <a:lnTo>
                    <a:pt x="244" y="227"/>
                  </a:lnTo>
                  <a:lnTo>
                    <a:pt x="244" y="225"/>
                  </a:lnTo>
                  <a:lnTo>
                    <a:pt x="244" y="225"/>
                  </a:lnTo>
                  <a:lnTo>
                    <a:pt x="244" y="225"/>
                  </a:lnTo>
                  <a:lnTo>
                    <a:pt x="244" y="224"/>
                  </a:lnTo>
                  <a:lnTo>
                    <a:pt x="244" y="224"/>
                  </a:lnTo>
                  <a:lnTo>
                    <a:pt x="242" y="224"/>
                  </a:lnTo>
                  <a:lnTo>
                    <a:pt x="242" y="223"/>
                  </a:lnTo>
                  <a:lnTo>
                    <a:pt x="242" y="223"/>
                  </a:lnTo>
                  <a:lnTo>
                    <a:pt x="242" y="223"/>
                  </a:lnTo>
                  <a:lnTo>
                    <a:pt x="238" y="227"/>
                  </a:lnTo>
                  <a:lnTo>
                    <a:pt x="244" y="230"/>
                  </a:lnTo>
                  <a:lnTo>
                    <a:pt x="248" y="234"/>
                  </a:lnTo>
                  <a:lnTo>
                    <a:pt x="250" y="239"/>
                  </a:lnTo>
                  <a:lnTo>
                    <a:pt x="252" y="245"/>
                  </a:lnTo>
                  <a:lnTo>
                    <a:pt x="254" y="251"/>
                  </a:lnTo>
                  <a:lnTo>
                    <a:pt x="255" y="257"/>
                  </a:lnTo>
                  <a:lnTo>
                    <a:pt x="256" y="262"/>
                  </a:lnTo>
                  <a:lnTo>
                    <a:pt x="259" y="267"/>
                  </a:lnTo>
                  <a:lnTo>
                    <a:pt x="261" y="271"/>
                  </a:lnTo>
                  <a:lnTo>
                    <a:pt x="264" y="272"/>
                  </a:lnTo>
                  <a:lnTo>
                    <a:pt x="265" y="276"/>
                  </a:lnTo>
                  <a:lnTo>
                    <a:pt x="266" y="280"/>
                  </a:lnTo>
                  <a:lnTo>
                    <a:pt x="269" y="284"/>
                  </a:lnTo>
                  <a:lnTo>
                    <a:pt x="272" y="287"/>
                  </a:lnTo>
                  <a:lnTo>
                    <a:pt x="275" y="290"/>
                  </a:lnTo>
                  <a:lnTo>
                    <a:pt x="277" y="293"/>
                  </a:lnTo>
                  <a:lnTo>
                    <a:pt x="280" y="296"/>
                  </a:lnTo>
                  <a:lnTo>
                    <a:pt x="281" y="300"/>
                  </a:lnTo>
                  <a:lnTo>
                    <a:pt x="283" y="304"/>
                  </a:lnTo>
                  <a:lnTo>
                    <a:pt x="283" y="308"/>
                  </a:lnTo>
                  <a:lnTo>
                    <a:pt x="284" y="307"/>
                  </a:lnTo>
                  <a:lnTo>
                    <a:pt x="284" y="307"/>
                  </a:lnTo>
                  <a:lnTo>
                    <a:pt x="285" y="307"/>
                  </a:lnTo>
                  <a:lnTo>
                    <a:pt x="285" y="306"/>
                  </a:lnTo>
                  <a:lnTo>
                    <a:pt x="285" y="305"/>
                  </a:lnTo>
                  <a:lnTo>
                    <a:pt x="285" y="305"/>
                  </a:lnTo>
                  <a:lnTo>
                    <a:pt x="285" y="304"/>
                  </a:lnTo>
                  <a:lnTo>
                    <a:pt x="285" y="304"/>
                  </a:lnTo>
                  <a:lnTo>
                    <a:pt x="285" y="303"/>
                  </a:lnTo>
                  <a:lnTo>
                    <a:pt x="285" y="303"/>
                  </a:lnTo>
                  <a:lnTo>
                    <a:pt x="285" y="304"/>
                  </a:lnTo>
                  <a:lnTo>
                    <a:pt x="285" y="305"/>
                  </a:lnTo>
                  <a:lnTo>
                    <a:pt x="285" y="307"/>
                  </a:lnTo>
                  <a:lnTo>
                    <a:pt x="285" y="308"/>
                  </a:lnTo>
                  <a:lnTo>
                    <a:pt x="285" y="309"/>
                  </a:lnTo>
                  <a:lnTo>
                    <a:pt x="285" y="311"/>
                  </a:lnTo>
                  <a:lnTo>
                    <a:pt x="285" y="313"/>
                  </a:lnTo>
                  <a:lnTo>
                    <a:pt x="287" y="314"/>
                  </a:lnTo>
                  <a:lnTo>
                    <a:pt x="288" y="315"/>
                  </a:lnTo>
                  <a:lnTo>
                    <a:pt x="289" y="316"/>
                  </a:lnTo>
                  <a:lnTo>
                    <a:pt x="291" y="314"/>
                  </a:lnTo>
                  <a:lnTo>
                    <a:pt x="296" y="321"/>
                  </a:lnTo>
                  <a:lnTo>
                    <a:pt x="295" y="322"/>
                  </a:lnTo>
                  <a:lnTo>
                    <a:pt x="294" y="324"/>
                  </a:lnTo>
                  <a:lnTo>
                    <a:pt x="295" y="325"/>
                  </a:lnTo>
                  <a:lnTo>
                    <a:pt x="295" y="327"/>
                  </a:lnTo>
                  <a:lnTo>
                    <a:pt x="296" y="328"/>
                  </a:lnTo>
                  <a:lnTo>
                    <a:pt x="297" y="329"/>
                  </a:lnTo>
                  <a:lnTo>
                    <a:pt x="299" y="331"/>
                  </a:lnTo>
                  <a:lnTo>
                    <a:pt x="301" y="332"/>
                  </a:lnTo>
                  <a:lnTo>
                    <a:pt x="302" y="333"/>
                  </a:lnTo>
                  <a:lnTo>
                    <a:pt x="302" y="335"/>
                  </a:lnTo>
                  <a:lnTo>
                    <a:pt x="303" y="335"/>
                  </a:lnTo>
                  <a:lnTo>
                    <a:pt x="303" y="334"/>
                  </a:lnTo>
                  <a:lnTo>
                    <a:pt x="303" y="334"/>
                  </a:lnTo>
                  <a:lnTo>
                    <a:pt x="304" y="333"/>
                  </a:lnTo>
                  <a:lnTo>
                    <a:pt x="304" y="333"/>
                  </a:lnTo>
                  <a:lnTo>
                    <a:pt x="304" y="332"/>
                  </a:lnTo>
                  <a:lnTo>
                    <a:pt x="304" y="331"/>
                  </a:lnTo>
                  <a:lnTo>
                    <a:pt x="304" y="331"/>
                  </a:lnTo>
                  <a:lnTo>
                    <a:pt x="304" y="330"/>
                  </a:lnTo>
                  <a:lnTo>
                    <a:pt x="304" y="330"/>
                  </a:lnTo>
                  <a:lnTo>
                    <a:pt x="307" y="343"/>
                  </a:lnTo>
                  <a:lnTo>
                    <a:pt x="306" y="341"/>
                  </a:lnTo>
                  <a:lnTo>
                    <a:pt x="308" y="339"/>
                  </a:lnTo>
                  <a:lnTo>
                    <a:pt x="309" y="341"/>
                  </a:lnTo>
                  <a:lnTo>
                    <a:pt x="308" y="342"/>
                  </a:lnTo>
                  <a:lnTo>
                    <a:pt x="308" y="344"/>
                  </a:lnTo>
                  <a:lnTo>
                    <a:pt x="308" y="345"/>
                  </a:lnTo>
                  <a:lnTo>
                    <a:pt x="309" y="346"/>
                  </a:lnTo>
                  <a:lnTo>
                    <a:pt x="310" y="347"/>
                  </a:lnTo>
                  <a:lnTo>
                    <a:pt x="311" y="349"/>
                  </a:lnTo>
                  <a:lnTo>
                    <a:pt x="313" y="350"/>
                  </a:lnTo>
                  <a:lnTo>
                    <a:pt x="313" y="351"/>
                  </a:lnTo>
                  <a:lnTo>
                    <a:pt x="315" y="352"/>
                  </a:lnTo>
                  <a:lnTo>
                    <a:pt x="315" y="354"/>
                  </a:lnTo>
                  <a:lnTo>
                    <a:pt x="320" y="354"/>
                  </a:lnTo>
                  <a:lnTo>
                    <a:pt x="320" y="357"/>
                  </a:lnTo>
                  <a:lnTo>
                    <a:pt x="320" y="358"/>
                  </a:lnTo>
                  <a:lnTo>
                    <a:pt x="320" y="360"/>
                  </a:lnTo>
                  <a:lnTo>
                    <a:pt x="320" y="361"/>
                  </a:lnTo>
                  <a:lnTo>
                    <a:pt x="319" y="363"/>
                  </a:lnTo>
                  <a:lnTo>
                    <a:pt x="319" y="365"/>
                  </a:lnTo>
                  <a:lnTo>
                    <a:pt x="318" y="366"/>
                  </a:lnTo>
                  <a:lnTo>
                    <a:pt x="317" y="368"/>
                  </a:lnTo>
                  <a:lnTo>
                    <a:pt x="316" y="370"/>
                  </a:lnTo>
                  <a:lnTo>
                    <a:pt x="315" y="371"/>
                  </a:lnTo>
                  <a:lnTo>
                    <a:pt x="302" y="384"/>
                  </a:lnTo>
                  <a:lnTo>
                    <a:pt x="302" y="384"/>
                  </a:lnTo>
                  <a:lnTo>
                    <a:pt x="301" y="382"/>
                  </a:lnTo>
                  <a:lnTo>
                    <a:pt x="298" y="380"/>
                  </a:lnTo>
                  <a:lnTo>
                    <a:pt x="296" y="377"/>
                  </a:lnTo>
                  <a:lnTo>
                    <a:pt x="294" y="374"/>
                  </a:lnTo>
                  <a:lnTo>
                    <a:pt x="292" y="371"/>
                  </a:lnTo>
                  <a:lnTo>
                    <a:pt x="289" y="367"/>
                  </a:lnTo>
                  <a:lnTo>
                    <a:pt x="285" y="365"/>
                  </a:lnTo>
                  <a:lnTo>
                    <a:pt x="282" y="364"/>
                  </a:lnTo>
                  <a:lnTo>
                    <a:pt x="278" y="363"/>
                  </a:lnTo>
                  <a:lnTo>
                    <a:pt x="276" y="362"/>
                  </a:lnTo>
                  <a:lnTo>
                    <a:pt x="274" y="361"/>
                  </a:lnTo>
                  <a:lnTo>
                    <a:pt x="270" y="360"/>
                  </a:lnTo>
                  <a:lnTo>
                    <a:pt x="267" y="360"/>
                  </a:lnTo>
                  <a:lnTo>
                    <a:pt x="264" y="361"/>
                  </a:lnTo>
                  <a:lnTo>
                    <a:pt x="261" y="361"/>
                  </a:lnTo>
                  <a:lnTo>
                    <a:pt x="258" y="362"/>
                  </a:lnTo>
                  <a:lnTo>
                    <a:pt x="254" y="363"/>
                  </a:lnTo>
                  <a:lnTo>
                    <a:pt x="251" y="363"/>
                  </a:lnTo>
                  <a:lnTo>
                    <a:pt x="248" y="363"/>
                  </a:lnTo>
                  <a:lnTo>
                    <a:pt x="223" y="393"/>
                  </a:lnTo>
                  <a:lnTo>
                    <a:pt x="220" y="391"/>
                  </a:lnTo>
                  <a:lnTo>
                    <a:pt x="217" y="388"/>
                  </a:lnTo>
                  <a:lnTo>
                    <a:pt x="212" y="385"/>
                  </a:lnTo>
                  <a:lnTo>
                    <a:pt x="209" y="381"/>
                  </a:lnTo>
                  <a:lnTo>
                    <a:pt x="205" y="379"/>
                  </a:lnTo>
                  <a:lnTo>
                    <a:pt x="201" y="376"/>
                  </a:lnTo>
                  <a:lnTo>
                    <a:pt x="196" y="374"/>
                  </a:lnTo>
                  <a:lnTo>
                    <a:pt x="192" y="373"/>
                  </a:lnTo>
                  <a:lnTo>
                    <a:pt x="188" y="374"/>
                  </a:lnTo>
                  <a:lnTo>
                    <a:pt x="182" y="375"/>
                  </a:lnTo>
                  <a:lnTo>
                    <a:pt x="183" y="375"/>
                  </a:lnTo>
                  <a:lnTo>
                    <a:pt x="183" y="374"/>
                  </a:lnTo>
                  <a:lnTo>
                    <a:pt x="183" y="374"/>
                  </a:lnTo>
                  <a:lnTo>
                    <a:pt x="183" y="374"/>
                  </a:lnTo>
                  <a:lnTo>
                    <a:pt x="184" y="373"/>
                  </a:lnTo>
                  <a:lnTo>
                    <a:pt x="184" y="373"/>
                  </a:lnTo>
                  <a:lnTo>
                    <a:pt x="184" y="373"/>
                  </a:lnTo>
                  <a:lnTo>
                    <a:pt x="184" y="372"/>
                  </a:lnTo>
                  <a:lnTo>
                    <a:pt x="184" y="372"/>
                  </a:lnTo>
                  <a:lnTo>
                    <a:pt x="184" y="371"/>
                  </a:lnTo>
                  <a:lnTo>
                    <a:pt x="182" y="370"/>
                  </a:lnTo>
                  <a:lnTo>
                    <a:pt x="183" y="371"/>
                  </a:lnTo>
                  <a:lnTo>
                    <a:pt x="178" y="376"/>
                  </a:lnTo>
                  <a:lnTo>
                    <a:pt x="177" y="375"/>
                  </a:lnTo>
                  <a:lnTo>
                    <a:pt x="179" y="373"/>
                  </a:lnTo>
                  <a:lnTo>
                    <a:pt x="178" y="372"/>
                  </a:lnTo>
                  <a:lnTo>
                    <a:pt x="177" y="372"/>
                  </a:lnTo>
                  <a:lnTo>
                    <a:pt x="177" y="371"/>
                  </a:lnTo>
                  <a:lnTo>
                    <a:pt x="176" y="371"/>
                  </a:lnTo>
                  <a:lnTo>
                    <a:pt x="175" y="371"/>
                  </a:lnTo>
                  <a:lnTo>
                    <a:pt x="174" y="371"/>
                  </a:lnTo>
                  <a:lnTo>
                    <a:pt x="173" y="372"/>
                  </a:lnTo>
                  <a:lnTo>
                    <a:pt x="172" y="372"/>
                  </a:lnTo>
                  <a:lnTo>
                    <a:pt x="170" y="372"/>
                  </a:lnTo>
                  <a:lnTo>
                    <a:pt x="170" y="371"/>
                  </a:lnTo>
                  <a:lnTo>
                    <a:pt x="172" y="373"/>
                  </a:lnTo>
                  <a:lnTo>
                    <a:pt x="172" y="374"/>
                  </a:lnTo>
                  <a:lnTo>
                    <a:pt x="172" y="375"/>
                  </a:lnTo>
                  <a:lnTo>
                    <a:pt x="170" y="375"/>
                  </a:lnTo>
                  <a:lnTo>
                    <a:pt x="169" y="375"/>
                  </a:lnTo>
                  <a:lnTo>
                    <a:pt x="168" y="375"/>
                  </a:lnTo>
                  <a:lnTo>
                    <a:pt x="166" y="375"/>
                  </a:lnTo>
                  <a:lnTo>
                    <a:pt x="164" y="375"/>
                  </a:lnTo>
                  <a:lnTo>
                    <a:pt x="163" y="376"/>
                  </a:lnTo>
                  <a:lnTo>
                    <a:pt x="161" y="376"/>
                  </a:lnTo>
                  <a:lnTo>
                    <a:pt x="162" y="378"/>
                  </a:lnTo>
                  <a:lnTo>
                    <a:pt x="162" y="378"/>
                  </a:lnTo>
                  <a:lnTo>
                    <a:pt x="161" y="378"/>
                  </a:lnTo>
                  <a:lnTo>
                    <a:pt x="161" y="379"/>
                  </a:lnTo>
                  <a:lnTo>
                    <a:pt x="160" y="379"/>
                  </a:lnTo>
                  <a:lnTo>
                    <a:pt x="160" y="379"/>
                  </a:lnTo>
                  <a:lnTo>
                    <a:pt x="160" y="380"/>
                  </a:lnTo>
                  <a:lnTo>
                    <a:pt x="159" y="380"/>
                  </a:lnTo>
                  <a:lnTo>
                    <a:pt x="159" y="381"/>
                  </a:lnTo>
                  <a:lnTo>
                    <a:pt x="158" y="381"/>
                  </a:lnTo>
                  <a:lnTo>
                    <a:pt x="158" y="381"/>
                  </a:lnTo>
                  <a:lnTo>
                    <a:pt x="158" y="381"/>
                  </a:lnTo>
                  <a:lnTo>
                    <a:pt x="158" y="381"/>
                  </a:lnTo>
                  <a:lnTo>
                    <a:pt x="158" y="381"/>
                  </a:lnTo>
                  <a:lnTo>
                    <a:pt x="159" y="380"/>
                  </a:lnTo>
                  <a:lnTo>
                    <a:pt x="159" y="380"/>
                  </a:lnTo>
                  <a:lnTo>
                    <a:pt x="159" y="380"/>
                  </a:lnTo>
                  <a:lnTo>
                    <a:pt x="159" y="380"/>
                  </a:lnTo>
                  <a:lnTo>
                    <a:pt x="160" y="379"/>
                  </a:lnTo>
                  <a:lnTo>
                    <a:pt x="160" y="379"/>
                  </a:lnTo>
                  <a:lnTo>
                    <a:pt x="160" y="378"/>
                  </a:lnTo>
                  <a:lnTo>
                    <a:pt x="159" y="377"/>
                  </a:lnTo>
                  <a:lnTo>
                    <a:pt x="158" y="377"/>
                  </a:lnTo>
                  <a:lnTo>
                    <a:pt x="156" y="377"/>
                  </a:lnTo>
                  <a:lnTo>
                    <a:pt x="155" y="377"/>
                  </a:lnTo>
                  <a:lnTo>
                    <a:pt x="155" y="377"/>
                  </a:lnTo>
                  <a:lnTo>
                    <a:pt x="154" y="378"/>
                  </a:lnTo>
                  <a:lnTo>
                    <a:pt x="153" y="379"/>
                  </a:lnTo>
                  <a:lnTo>
                    <a:pt x="153" y="379"/>
                  </a:lnTo>
                  <a:lnTo>
                    <a:pt x="152" y="380"/>
                  </a:lnTo>
                  <a:lnTo>
                    <a:pt x="152" y="380"/>
                  </a:lnTo>
                  <a:lnTo>
                    <a:pt x="153" y="381"/>
                  </a:lnTo>
                  <a:lnTo>
                    <a:pt x="154" y="382"/>
                  </a:lnTo>
                  <a:lnTo>
                    <a:pt x="154" y="384"/>
                  </a:lnTo>
                  <a:lnTo>
                    <a:pt x="153" y="385"/>
                  </a:lnTo>
                  <a:lnTo>
                    <a:pt x="151" y="386"/>
                  </a:lnTo>
                  <a:lnTo>
                    <a:pt x="149" y="387"/>
                  </a:lnTo>
                  <a:lnTo>
                    <a:pt x="148" y="388"/>
                  </a:lnTo>
                  <a:lnTo>
                    <a:pt x="146" y="389"/>
                  </a:lnTo>
                  <a:lnTo>
                    <a:pt x="144" y="390"/>
                  </a:lnTo>
                  <a:lnTo>
                    <a:pt x="143" y="391"/>
                  </a:lnTo>
                  <a:lnTo>
                    <a:pt x="139" y="394"/>
                  </a:lnTo>
                  <a:lnTo>
                    <a:pt x="139" y="394"/>
                  </a:lnTo>
                  <a:lnTo>
                    <a:pt x="139" y="393"/>
                  </a:lnTo>
                  <a:lnTo>
                    <a:pt x="139" y="393"/>
                  </a:lnTo>
                  <a:lnTo>
                    <a:pt x="139" y="393"/>
                  </a:lnTo>
                  <a:lnTo>
                    <a:pt x="139" y="392"/>
                  </a:lnTo>
                  <a:lnTo>
                    <a:pt x="138" y="392"/>
                  </a:lnTo>
                  <a:lnTo>
                    <a:pt x="138" y="392"/>
                  </a:lnTo>
                  <a:lnTo>
                    <a:pt x="138" y="391"/>
                  </a:lnTo>
                  <a:lnTo>
                    <a:pt x="138" y="391"/>
                  </a:lnTo>
                  <a:lnTo>
                    <a:pt x="137" y="391"/>
                  </a:lnTo>
                  <a:lnTo>
                    <a:pt x="120" y="418"/>
                  </a:lnTo>
                  <a:lnTo>
                    <a:pt x="80" y="415"/>
                  </a:lnTo>
                  <a:lnTo>
                    <a:pt x="79" y="402"/>
                  </a:lnTo>
                  <a:lnTo>
                    <a:pt x="78" y="389"/>
                  </a:lnTo>
                  <a:lnTo>
                    <a:pt x="76" y="376"/>
                  </a:lnTo>
                  <a:lnTo>
                    <a:pt x="74" y="364"/>
                  </a:lnTo>
                  <a:lnTo>
                    <a:pt x="70" y="352"/>
                  </a:lnTo>
                  <a:lnTo>
                    <a:pt x="67" y="341"/>
                  </a:lnTo>
                  <a:lnTo>
                    <a:pt x="64" y="329"/>
                  </a:lnTo>
                  <a:lnTo>
                    <a:pt x="60" y="317"/>
                  </a:lnTo>
                  <a:lnTo>
                    <a:pt x="55" y="304"/>
                  </a:lnTo>
                  <a:lnTo>
                    <a:pt x="51" y="291"/>
                  </a:lnTo>
                  <a:lnTo>
                    <a:pt x="52" y="293"/>
                  </a:lnTo>
                  <a:lnTo>
                    <a:pt x="51" y="287"/>
                  </a:lnTo>
                  <a:lnTo>
                    <a:pt x="50" y="280"/>
                  </a:lnTo>
                  <a:lnTo>
                    <a:pt x="49" y="273"/>
                  </a:lnTo>
                  <a:lnTo>
                    <a:pt x="47" y="266"/>
                  </a:lnTo>
                  <a:lnTo>
                    <a:pt x="45" y="260"/>
                  </a:lnTo>
                  <a:lnTo>
                    <a:pt x="44" y="253"/>
                  </a:lnTo>
                  <a:lnTo>
                    <a:pt x="41" y="247"/>
                  </a:lnTo>
                  <a:lnTo>
                    <a:pt x="39" y="241"/>
                  </a:lnTo>
                  <a:lnTo>
                    <a:pt x="37" y="233"/>
                  </a:lnTo>
                  <a:lnTo>
                    <a:pt x="36" y="227"/>
                  </a:lnTo>
                  <a:lnTo>
                    <a:pt x="32" y="218"/>
                  </a:lnTo>
                  <a:lnTo>
                    <a:pt x="29" y="210"/>
                  </a:lnTo>
                  <a:lnTo>
                    <a:pt x="24" y="202"/>
                  </a:lnTo>
                  <a:lnTo>
                    <a:pt x="21" y="194"/>
                  </a:lnTo>
                  <a:lnTo>
                    <a:pt x="18" y="187"/>
                  </a:lnTo>
                  <a:lnTo>
                    <a:pt x="15" y="179"/>
                  </a:lnTo>
                  <a:lnTo>
                    <a:pt x="12" y="172"/>
                  </a:lnTo>
                  <a:lnTo>
                    <a:pt x="9" y="164"/>
                  </a:lnTo>
                  <a:lnTo>
                    <a:pt x="6" y="156"/>
                  </a:lnTo>
                  <a:lnTo>
                    <a:pt x="2" y="147"/>
                  </a:lnTo>
                  <a:lnTo>
                    <a:pt x="5" y="147"/>
                  </a:lnTo>
                  <a:lnTo>
                    <a:pt x="9" y="147"/>
                  </a:lnTo>
                  <a:lnTo>
                    <a:pt x="13" y="147"/>
                  </a:lnTo>
                  <a:lnTo>
                    <a:pt x="18" y="147"/>
                  </a:lnTo>
                  <a:lnTo>
                    <a:pt x="22" y="147"/>
                  </a:lnTo>
                  <a:lnTo>
                    <a:pt x="27" y="146"/>
                  </a:lnTo>
                  <a:lnTo>
                    <a:pt x="32" y="145"/>
                  </a:lnTo>
                  <a:lnTo>
                    <a:pt x="36" y="143"/>
                  </a:lnTo>
                  <a:lnTo>
                    <a:pt x="40" y="140"/>
                  </a:lnTo>
                  <a:lnTo>
                    <a:pt x="44" y="136"/>
                  </a:lnTo>
                  <a:lnTo>
                    <a:pt x="47" y="140"/>
                  </a:lnTo>
                  <a:lnTo>
                    <a:pt x="48" y="137"/>
                  </a:lnTo>
                  <a:lnTo>
                    <a:pt x="48" y="136"/>
                  </a:lnTo>
                  <a:lnTo>
                    <a:pt x="49" y="136"/>
                  </a:lnTo>
                  <a:lnTo>
                    <a:pt x="50" y="136"/>
                  </a:lnTo>
                  <a:lnTo>
                    <a:pt x="51" y="136"/>
                  </a:lnTo>
                  <a:lnTo>
                    <a:pt x="52" y="136"/>
                  </a:lnTo>
                  <a:lnTo>
                    <a:pt x="53" y="136"/>
                  </a:lnTo>
                  <a:lnTo>
                    <a:pt x="55" y="136"/>
                  </a:lnTo>
                  <a:lnTo>
                    <a:pt x="56" y="136"/>
                  </a:lnTo>
                  <a:lnTo>
                    <a:pt x="58" y="135"/>
                  </a:lnTo>
                  <a:lnTo>
                    <a:pt x="58" y="134"/>
                  </a:lnTo>
                  <a:lnTo>
                    <a:pt x="59" y="133"/>
                  </a:lnTo>
                  <a:lnTo>
                    <a:pt x="58" y="132"/>
                  </a:lnTo>
                  <a:lnTo>
                    <a:pt x="58" y="131"/>
                  </a:lnTo>
                  <a:lnTo>
                    <a:pt x="58" y="129"/>
                  </a:lnTo>
                  <a:lnTo>
                    <a:pt x="56" y="128"/>
                  </a:lnTo>
                  <a:lnTo>
                    <a:pt x="55" y="127"/>
                  </a:lnTo>
                  <a:lnTo>
                    <a:pt x="54" y="125"/>
                  </a:lnTo>
                  <a:lnTo>
                    <a:pt x="53" y="124"/>
                  </a:lnTo>
                  <a:lnTo>
                    <a:pt x="52" y="123"/>
                  </a:lnTo>
                  <a:lnTo>
                    <a:pt x="52" y="124"/>
                  </a:lnTo>
                  <a:lnTo>
                    <a:pt x="51" y="124"/>
                  </a:lnTo>
                  <a:lnTo>
                    <a:pt x="51" y="125"/>
                  </a:lnTo>
                  <a:lnTo>
                    <a:pt x="51" y="127"/>
                  </a:lnTo>
                  <a:lnTo>
                    <a:pt x="51" y="127"/>
                  </a:lnTo>
                  <a:lnTo>
                    <a:pt x="51" y="128"/>
                  </a:lnTo>
                  <a:lnTo>
                    <a:pt x="51" y="129"/>
                  </a:lnTo>
                  <a:lnTo>
                    <a:pt x="51" y="130"/>
                  </a:lnTo>
                  <a:lnTo>
                    <a:pt x="51" y="130"/>
                  </a:lnTo>
                  <a:lnTo>
                    <a:pt x="51" y="131"/>
                  </a:lnTo>
                  <a:lnTo>
                    <a:pt x="44" y="123"/>
                  </a:lnTo>
                  <a:lnTo>
                    <a:pt x="43" y="129"/>
                  </a:lnTo>
                  <a:lnTo>
                    <a:pt x="38" y="120"/>
                  </a:lnTo>
                  <a:lnTo>
                    <a:pt x="30" y="125"/>
                  </a:lnTo>
                  <a:lnTo>
                    <a:pt x="29" y="127"/>
                  </a:lnTo>
                  <a:lnTo>
                    <a:pt x="29" y="127"/>
                  </a:lnTo>
                  <a:lnTo>
                    <a:pt x="27" y="128"/>
                  </a:lnTo>
                  <a:lnTo>
                    <a:pt x="26" y="128"/>
                  </a:lnTo>
                  <a:lnTo>
                    <a:pt x="25" y="128"/>
                  </a:lnTo>
                  <a:lnTo>
                    <a:pt x="25" y="128"/>
                  </a:lnTo>
                  <a:lnTo>
                    <a:pt x="24" y="128"/>
                  </a:lnTo>
                  <a:lnTo>
                    <a:pt x="23" y="128"/>
                  </a:lnTo>
                  <a:lnTo>
                    <a:pt x="22" y="128"/>
                  </a:lnTo>
                  <a:lnTo>
                    <a:pt x="22" y="128"/>
                  </a:lnTo>
                  <a:lnTo>
                    <a:pt x="24" y="125"/>
                  </a:lnTo>
                  <a:lnTo>
                    <a:pt x="22" y="123"/>
                  </a:lnTo>
                  <a:lnTo>
                    <a:pt x="20" y="123"/>
                  </a:lnTo>
                  <a:lnTo>
                    <a:pt x="20" y="124"/>
                  </a:lnTo>
                  <a:lnTo>
                    <a:pt x="19" y="124"/>
                  </a:lnTo>
                  <a:lnTo>
                    <a:pt x="18" y="125"/>
                  </a:lnTo>
                  <a:lnTo>
                    <a:pt x="18" y="127"/>
                  </a:lnTo>
                  <a:lnTo>
                    <a:pt x="18" y="128"/>
                  </a:lnTo>
                  <a:lnTo>
                    <a:pt x="18" y="129"/>
                  </a:lnTo>
                  <a:lnTo>
                    <a:pt x="17" y="130"/>
                  </a:lnTo>
                  <a:lnTo>
                    <a:pt x="17" y="130"/>
                  </a:lnTo>
                  <a:lnTo>
                    <a:pt x="17" y="131"/>
                  </a:lnTo>
                  <a:lnTo>
                    <a:pt x="16" y="131"/>
                  </a:lnTo>
                  <a:lnTo>
                    <a:pt x="16" y="132"/>
                  </a:lnTo>
                  <a:lnTo>
                    <a:pt x="16" y="132"/>
                  </a:lnTo>
                  <a:lnTo>
                    <a:pt x="16" y="132"/>
                  </a:lnTo>
                  <a:lnTo>
                    <a:pt x="15" y="132"/>
                  </a:lnTo>
                  <a:lnTo>
                    <a:pt x="15" y="133"/>
                  </a:lnTo>
                  <a:lnTo>
                    <a:pt x="15" y="133"/>
                  </a:lnTo>
                  <a:lnTo>
                    <a:pt x="15" y="134"/>
                  </a:lnTo>
                  <a:lnTo>
                    <a:pt x="15" y="134"/>
                  </a:lnTo>
                  <a:lnTo>
                    <a:pt x="15" y="135"/>
                  </a:lnTo>
                  <a:lnTo>
                    <a:pt x="16" y="133"/>
                  </a:lnTo>
                  <a:lnTo>
                    <a:pt x="19" y="137"/>
                  </a:lnTo>
                  <a:lnTo>
                    <a:pt x="18" y="137"/>
                  </a:lnTo>
                  <a:lnTo>
                    <a:pt x="16" y="137"/>
                  </a:lnTo>
                  <a:lnTo>
                    <a:pt x="15" y="136"/>
                  </a:lnTo>
                  <a:lnTo>
                    <a:pt x="15" y="135"/>
                  </a:lnTo>
                  <a:lnTo>
                    <a:pt x="15" y="133"/>
                  </a:lnTo>
                  <a:lnTo>
                    <a:pt x="16" y="132"/>
                  </a:lnTo>
                  <a:lnTo>
                    <a:pt x="16" y="130"/>
                  </a:lnTo>
                  <a:lnTo>
                    <a:pt x="17" y="128"/>
                  </a:lnTo>
                  <a:lnTo>
                    <a:pt x="16" y="127"/>
                  </a:lnTo>
                  <a:lnTo>
                    <a:pt x="15" y="124"/>
                  </a:lnTo>
                  <a:lnTo>
                    <a:pt x="12" y="123"/>
                  </a:lnTo>
                  <a:lnTo>
                    <a:pt x="11" y="123"/>
                  </a:lnTo>
                  <a:lnTo>
                    <a:pt x="10" y="124"/>
                  </a:lnTo>
                  <a:lnTo>
                    <a:pt x="9" y="125"/>
                  </a:lnTo>
                  <a:lnTo>
                    <a:pt x="8" y="127"/>
                  </a:lnTo>
                  <a:lnTo>
                    <a:pt x="7" y="128"/>
                  </a:lnTo>
                  <a:lnTo>
                    <a:pt x="7" y="129"/>
                  </a:lnTo>
                  <a:lnTo>
                    <a:pt x="6" y="131"/>
                  </a:lnTo>
                  <a:lnTo>
                    <a:pt x="6" y="132"/>
                  </a:lnTo>
                  <a:lnTo>
                    <a:pt x="6" y="133"/>
                  </a:lnTo>
                  <a:lnTo>
                    <a:pt x="6" y="135"/>
                  </a:lnTo>
                  <a:lnTo>
                    <a:pt x="0" y="135"/>
                  </a:lnTo>
                  <a:lnTo>
                    <a:pt x="4" y="131"/>
                  </a:lnTo>
                  <a:lnTo>
                    <a:pt x="7" y="127"/>
                  </a:lnTo>
                  <a:lnTo>
                    <a:pt x="12" y="123"/>
                  </a:lnTo>
                  <a:lnTo>
                    <a:pt x="17" y="121"/>
                  </a:lnTo>
                  <a:lnTo>
                    <a:pt x="22" y="118"/>
                  </a:lnTo>
                  <a:lnTo>
                    <a:pt x="27" y="116"/>
                  </a:lnTo>
                  <a:lnTo>
                    <a:pt x="33" y="114"/>
                  </a:lnTo>
                  <a:lnTo>
                    <a:pt x="38" y="110"/>
                  </a:lnTo>
                  <a:lnTo>
                    <a:pt x="44" y="108"/>
                  </a:lnTo>
                  <a:lnTo>
                    <a:pt x="49" y="105"/>
                  </a:lnTo>
                  <a:lnTo>
                    <a:pt x="62" y="97"/>
                  </a:lnTo>
                  <a:lnTo>
                    <a:pt x="73" y="88"/>
                  </a:lnTo>
                  <a:lnTo>
                    <a:pt x="83" y="78"/>
                  </a:lnTo>
                  <a:lnTo>
                    <a:pt x="93" y="67"/>
                  </a:lnTo>
                  <a:lnTo>
                    <a:pt x="103" y="57"/>
                  </a:lnTo>
                  <a:lnTo>
                    <a:pt x="111" y="45"/>
                  </a:lnTo>
                  <a:lnTo>
                    <a:pt x="120" y="33"/>
                  </a:lnTo>
                  <a:lnTo>
                    <a:pt x="130" y="21"/>
                  </a:lnTo>
                  <a:lnTo>
                    <a:pt x="138" y="10"/>
                  </a:lnTo>
                  <a:lnTo>
                    <a:pt x="148" y="0"/>
                  </a:lnTo>
                  <a:lnTo>
                    <a:pt x="150" y="4"/>
                  </a:lnTo>
                  <a:lnTo>
                    <a:pt x="153" y="8"/>
                  </a:lnTo>
                  <a:lnTo>
                    <a:pt x="155" y="14"/>
                  </a:lnTo>
                  <a:lnTo>
                    <a:pt x="156" y="19"/>
                  </a:lnTo>
                  <a:lnTo>
                    <a:pt x="159" y="24"/>
                  </a:lnTo>
                  <a:lnTo>
                    <a:pt x="161" y="29"/>
                  </a:lnTo>
                  <a:lnTo>
                    <a:pt x="162" y="34"/>
                  </a:lnTo>
                  <a:lnTo>
                    <a:pt x="164" y="38"/>
                  </a:lnTo>
                  <a:lnTo>
                    <a:pt x="165" y="43"/>
                  </a:lnTo>
                  <a:lnTo>
                    <a:pt x="166" y="46"/>
                  </a:lnTo>
                  <a:lnTo>
                    <a:pt x="166" y="46"/>
                  </a:lnTo>
                  <a:close/>
                </a:path>
              </a:pathLst>
            </a:custGeom>
            <a:solidFill>
              <a:srgbClr val="00CC99"/>
            </a:solidFill>
            <a:ln w="9525">
              <a:noFill/>
              <a:round/>
              <a:headEnd/>
              <a:tailEnd/>
            </a:ln>
          </p:spPr>
          <p:txBody>
            <a:bodyPr/>
            <a:lstStyle/>
            <a:p>
              <a:endParaRPr lang="en-US"/>
            </a:p>
          </p:txBody>
        </p:sp>
        <p:sp>
          <p:nvSpPr>
            <p:cNvPr id="477343" name="Freeform 159"/>
            <p:cNvSpPr>
              <a:spLocks/>
            </p:cNvSpPr>
            <p:nvPr/>
          </p:nvSpPr>
          <p:spPr bwMode="auto">
            <a:xfrm>
              <a:off x="1732" y="3186"/>
              <a:ext cx="93" cy="66"/>
            </a:xfrm>
            <a:custGeom>
              <a:avLst/>
              <a:gdLst/>
              <a:ahLst/>
              <a:cxnLst>
                <a:cxn ang="0">
                  <a:pos x="62" y="17"/>
                </a:cxn>
                <a:cxn ang="0">
                  <a:pos x="70" y="18"/>
                </a:cxn>
                <a:cxn ang="0">
                  <a:pos x="77" y="19"/>
                </a:cxn>
                <a:cxn ang="0">
                  <a:pos x="83" y="19"/>
                </a:cxn>
                <a:cxn ang="0">
                  <a:pos x="90" y="20"/>
                </a:cxn>
                <a:cxn ang="0">
                  <a:pos x="90" y="24"/>
                </a:cxn>
                <a:cxn ang="0">
                  <a:pos x="86" y="34"/>
                </a:cxn>
                <a:cxn ang="0">
                  <a:pos x="83" y="44"/>
                </a:cxn>
                <a:cxn ang="0">
                  <a:pos x="82" y="52"/>
                </a:cxn>
                <a:cxn ang="0">
                  <a:pos x="86" y="62"/>
                </a:cxn>
                <a:cxn ang="0">
                  <a:pos x="88" y="63"/>
                </a:cxn>
                <a:cxn ang="0">
                  <a:pos x="85" y="60"/>
                </a:cxn>
                <a:cxn ang="0">
                  <a:pos x="79" y="58"/>
                </a:cxn>
                <a:cxn ang="0">
                  <a:pos x="74" y="58"/>
                </a:cxn>
                <a:cxn ang="0">
                  <a:pos x="68" y="57"/>
                </a:cxn>
                <a:cxn ang="0">
                  <a:pos x="61" y="53"/>
                </a:cxn>
                <a:cxn ang="0">
                  <a:pos x="51" y="52"/>
                </a:cxn>
                <a:cxn ang="0">
                  <a:pos x="42" y="51"/>
                </a:cxn>
                <a:cxn ang="0">
                  <a:pos x="32" y="50"/>
                </a:cxn>
                <a:cxn ang="0">
                  <a:pos x="19" y="47"/>
                </a:cxn>
                <a:cxn ang="0">
                  <a:pos x="11" y="44"/>
                </a:cxn>
                <a:cxn ang="0">
                  <a:pos x="9" y="45"/>
                </a:cxn>
                <a:cxn ang="0">
                  <a:pos x="7" y="45"/>
                </a:cxn>
                <a:cxn ang="0">
                  <a:pos x="5" y="44"/>
                </a:cxn>
                <a:cxn ang="0">
                  <a:pos x="4" y="43"/>
                </a:cxn>
                <a:cxn ang="0">
                  <a:pos x="2" y="44"/>
                </a:cxn>
                <a:cxn ang="0">
                  <a:pos x="5" y="3"/>
                </a:cxn>
                <a:cxn ang="0">
                  <a:pos x="17" y="7"/>
                </a:cxn>
                <a:cxn ang="0">
                  <a:pos x="29" y="10"/>
                </a:cxn>
                <a:cxn ang="0">
                  <a:pos x="39" y="13"/>
                </a:cxn>
                <a:cxn ang="0">
                  <a:pos x="52" y="16"/>
                </a:cxn>
                <a:cxn ang="0">
                  <a:pos x="59" y="18"/>
                </a:cxn>
              </a:cxnLst>
              <a:rect l="0" t="0" r="r" b="b"/>
              <a:pathLst>
                <a:path w="93" h="66">
                  <a:moveTo>
                    <a:pt x="58" y="17"/>
                  </a:moveTo>
                  <a:lnTo>
                    <a:pt x="62" y="17"/>
                  </a:lnTo>
                  <a:lnTo>
                    <a:pt x="66" y="17"/>
                  </a:lnTo>
                  <a:lnTo>
                    <a:pt x="70" y="18"/>
                  </a:lnTo>
                  <a:lnTo>
                    <a:pt x="74" y="18"/>
                  </a:lnTo>
                  <a:lnTo>
                    <a:pt x="77" y="19"/>
                  </a:lnTo>
                  <a:lnTo>
                    <a:pt x="80" y="19"/>
                  </a:lnTo>
                  <a:lnTo>
                    <a:pt x="83" y="19"/>
                  </a:lnTo>
                  <a:lnTo>
                    <a:pt x="87" y="20"/>
                  </a:lnTo>
                  <a:lnTo>
                    <a:pt x="90" y="20"/>
                  </a:lnTo>
                  <a:lnTo>
                    <a:pt x="93" y="19"/>
                  </a:lnTo>
                  <a:lnTo>
                    <a:pt x="90" y="24"/>
                  </a:lnTo>
                  <a:lnTo>
                    <a:pt x="88" y="30"/>
                  </a:lnTo>
                  <a:lnTo>
                    <a:pt x="86" y="34"/>
                  </a:lnTo>
                  <a:lnTo>
                    <a:pt x="85" y="38"/>
                  </a:lnTo>
                  <a:lnTo>
                    <a:pt x="83" y="44"/>
                  </a:lnTo>
                  <a:lnTo>
                    <a:pt x="82" y="48"/>
                  </a:lnTo>
                  <a:lnTo>
                    <a:pt x="82" y="52"/>
                  </a:lnTo>
                  <a:lnTo>
                    <a:pt x="83" y="58"/>
                  </a:lnTo>
                  <a:lnTo>
                    <a:pt x="86" y="62"/>
                  </a:lnTo>
                  <a:lnTo>
                    <a:pt x="88" y="66"/>
                  </a:lnTo>
                  <a:lnTo>
                    <a:pt x="88" y="63"/>
                  </a:lnTo>
                  <a:lnTo>
                    <a:pt x="87" y="61"/>
                  </a:lnTo>
                  <a:lnTo>
                    <a:pt x="85" y="60"/>
                  </a:lnTo>
                  <a:lnTo>
                    <a:pt x="82" y="59"/>
                  </a:lnTo>
                  <a:lnTo>
                    <a:pt x="79" y="58"/>
                  </a:lnTo>
                  <a:lnTo>
                    <a:pt x="76" y="58"/>
                  </a:lnTo>
                  <a:lnTo>
                    <a:pt x="74" y="58"/>
                  </a:lnTo>
                  <a:lnTo>
                    <a:pt x="71" y="57"/>
                  </a:lnTo>
                  <a:lnTo>
                    <a:pt x="68" y="57"/>
                  </a:lnTo>
                  <a:lnTo>
                    <a:pt x="66" y="56"/>
                  </a:lnTo>
                  <a:lnTo>
                    <a:pt x="61" y="53"/>
                  </a:lnTo>
                  <a:lnTo>
                    <a:pt x="56" y="52"/>
                  </a:lnTo>
                  <a:lnTo>
                    <a:pt x="51" y="52"/>
                  </a:lnTo>
                  <a:lnTo>
                    <a:pt x="47" y="51"/>
                  </a:lnTo>
                  <a:lnTo>
                    <a:pt x="42" y="51"/>
                  </a:lnTo>
                  <a:lnTo>
                    <a:pt x="37" y="51"/>
                  </a:lnTo>
                  <a:lnTo>
                    <a:pt x="32" y="50"/>
                  </a:lnTo>
                  <a:lnTo>
                    <a:pt x="25" y="49"/>
                  </a:lnTo>
                  <a:lnTo>
                    <a:pt x="19" y="47"/>
                  </a:lnTo>
                  <a:lnTo>
                    <a:pt x="11" y="44"/>
                  </a:lnTo>
                  <a:lnTo>
                    <a:pt x="11" y="44"/>
                  </a:lnTo>
                  <a:lnTo>
                    <a:pt x="10" y="45"/>
                  </a:lnTo>
                  <a:lnTo>
                    <a:pt x="9" y="45"/>
                  </a:lnTo>
                  <a:lnTo>
                    <a:pt x="8" y="45"/>
                  </a:lnTo>
                  <a:lnTo>
                    <a:pt x="7" y="45"/>
                  </a:lnTo>
                  <a:lnTo>
                    <a:pt x="6" y="44"/>
                  </a:lnTo>
                  <a:lnTo>
                    <a:pt x="5" y="44"/>
                  </a:lnTo>
                  <a:lnTo>
                    <a:pt x="5" y="43"/>
                  </a:lnTo>
                  <a:lnTo>
                    <a:pt x="4" y="43"/>
                  </a:lnTo>
                  <a:lnTo>
                    <a:pt x="3" y="42"/>
                  </a:lnTo>
                  <a:lnTo>
                    <a:pt x="2" y="44"/>
                  </a:lnTo>
                  <a:lnTo>
                    <a:pt x="0" y="0"/>
                  </a:lnTo>
                  <a:lnTo>
                    <a:pt x="5" y="3"/>
                  </a:lnTo>
                  <a:lnTo>
                    <a:pt x="11" y="5"/>
                  </a:lnTo>
                  <a:lnTo>
                    <a:pt x="17" y="7"/>
                  </a:lnTo>
                  <a:lnTo>
                    <a:pt x="23" y="8"/>
                  </a:lnTo>
                  <a:lnTo>
                    <a:pt x="29" y="10"/>
                  </a:lnTo>
                  <a:lnTo>
                    <a:pt x="34" y="12"/>
                  </a:lnTo>
                  <a:lnTo>
                    <a:pt x="39" y="13"/>
                  </a:lnTo>
                  <a:lnTo>
                    <a:pt x="46" y="15"/>
                  </a:lnTo>
                  <a:lnTo>
                    <a:pt x="52" y="16"/>
                  </a:lnTo>
                  <a:lnTo>
                    <a:pt x="59" y="18"/>
                  </a:lnTo>
                  <a:lnTo>
                    <a:pt x="59" y="18"/>
                  </a:lnTo>
                  <a:lnTo>
                    <a:pt x="58" y="17"/>
                  </a:lnTo>
                  <a:close/>
                </a:path>
              </a:pathLst>
            </a:custGeom>
            <a:solidFill>
              <a:srgbClr val="FF9933"/>
            </a:solidFill>
            <a:ln w="9525">
              <a:noFill/>
              <a:round/>
              <a:headEnd/>
              <a:tailEnd/>
            </a:ln>
          </p:spPr>
          <p:txBody>
            <a:bodyPr/>
            <a:lstStyle/>
            <a:p>
              <a:endParaRPr lang="en-US"/>
            </a:p>
          </p:txBody>
        </p:sp>
        <p:sp>
          <p:nvSpPr>
            <p:cNvPr id="477344" name="Freeform 160"/>
            <p:cNvSpPr>
              <a:spLocks/>
            </p:cNvSpPr>
            <p:nvPr/>
          </p:nvSpPr>
          <p:spPr bwMode="auto">
            <a:xfrm>
              <a:off x="2246" y="3193"/>
              <a:ext cx="2" cy="7"/>
            </a:xfrm>
            <a:custGeom>
              <a:avLst/>
              <a:gdLst/>
              <a:ahLst/>
              <a:cxnLst>
                <a:cxn ang="0">
                  <a:pos x="0" y="0"/>
                </a:cxn>
                <a:cxn ang="0">
                  <a:pos x="2" y="0"/>
                </a:cxn>
                <a:cxn ang="0">
                  <a:pos x="2" y="7"/>
                </a:cxn>
                <a:cxn ang="0">
                  <a:pos x="0" y="7"/>
                </a:cxn>
                <a:cxn ang="0">
                  <a:pos x="0" y="0"/>
                </a:cxn>
                <a:cxn ang="0">
                  <a:pos x="0" y="0"/>
                </a:cxn>
              </a:cxnLst>
              <a:rect l="0" t="0" r="r" b="b"/>
              <a:pathLst>
                <a:path w="2" h="7">
                  <a:moveTo>
                    <a:pt x="0" y="0"/>
                  </a:moveTo>
                  <a:lnTo>
                    <a:pt x="2" y="0"/>
                  </a:lnTo>
                  <a:lnTo>
                    <a:pt x="2" y="7"/>
                  </a:lnTo>
                  <a:lnTo>
                    <a:pt x="0" y="7"/>
                  </a:lnTo>
                  <a:lnTo>
                    <a:pt x="0" y="0"/>
                  </a:lnTo>
                  <a:lnTo>
                    <a:pt x="0" y="0"/>
                  </a:lnTo>
                  <a:close/>
                </a:path>
              </a:pathLst>
            </a:custGeom>
            <a:solidFill>
              <a:srgbClr val="FFFFFF"/>
            </a:solidFill>
            <a:ln w="9525">
              <a:noFill/>
              <a:round/>
              <a:headEnd/>
              <a:tailEnd/>
            </a:ln>
          </p:spPr>
          <p:txBody>
            <a:bodyPr/>
            <a:lstStyle/>
            <a:p>
              <a:endParaRPr lang="en-US"/>
            </a:p>
          </p:txBody>
        </p:sp>
        <p:sp>
          <p:nvSpPr>
            <p:cNvPr id="477345" name="Freeform 161"/>
            <p:cNvSpPr>
              <a:spLocks/>
            </p:cNvSpPr>
            <p:nvPr/>
          </p:nvSpPr>
          <p:spPr bwMode="auto">
            <a:xfrm>
              <a:off x="2285" y="3194"/>
              <a:ext cx="6" cy="8"/>
            </a:xfrm>
            <a:custGeom>
              <a:avLst/>
              <a:gdLst/>
              <a:ahLst/>
              <a:cxnLst>
                <a:cxn ang="0">
                  <a:pos x="5" y="0"/>
                </a:cxn>
                <a:cxn ang="0">
                  <a:pos x="6" y="1"/>
                </a:cxn>
                <a:cxn ang="0">
                  <a:pos x="2" y="8"/>
                </a:cxn>
                <a:cxn ang="0">
                  <a:pos x="0" y="6"/>
                </a:cxn>
                <a:cxn ang="0">
                  <a:pos x="5" y="0"/>
                </a:cxn>
                <a:cxn ang="0">
                  <a:pos x="5" y="0"/>
                </a:cxn>
              </a:cxnLst>
              <a:rect l="0" t="0" r="r" b="b"/>
              <a:pathLst>
                <a:path w="6" h="8">
                  <a:moveTo>
                    <a:pt x="5" y="0"/>
                  </a:moveTo>
                  <a:lnTo>
                    <a:pt x="6" y="1"/>
                  </a:lnTo>
                  <a:lnTo>
                    <a:pt x="2" y="8"/>
                  </a:lnTo>
                  <a:lnTo>
                    <a:pt x="0" y="6"/>
                  </a:lnTo>
                  <a:lnTo>
                    <a:pt x="5" y="0"/>
                  </a:lnTo>
                  <a:lnTo>
                    <a:pt x="5" y="0"/>
                  </a:lnTo>
                  <a:close/>
                </a:path>
              </a:pathLst>
            </a:custGeom>
            <a:solidFill>
              <a:srgbClr val="FFFFFF"/>
            </a:solidFill>
            <a:ln w="9525">
              <a:noFill/>
              <a:round/>
              <a:headEnd/>
              <a:tailEnd/>
            </a:ln>
          </p:spPr>
          <p:txBody>
            <a:bodyPr/>
            <a:lstStyle/>
            <a:p>
              <a:endParaRPr lang="en-US"/>
            </a:p>
          </p:txBody>
        </p:sp>
        <p:sp>
          <p:nvSpPr>
            <p:cNvPr id="477346" name="Freeform 162"/>
            <p:cNvSpPr>
              <a:spLocks/>
            </p:cNvSpPr>
            <p:nvPr/>
          </p:nvSpPr>
          <p:spPr bwMode="auto">
            <a:xfrm>
              <a:off x="1946" y="3202"/>
              <a:ext cx="7" cy="13"/>
            </a:xfrm>
            <a:custGeom>
              <a:avLst/>
              <a:gdLst/>
              <a:ahLst/>
              <a:cxnLst>
                <a:cxn ang="0">
                  <a:pos x="0" y="12"/>
                </a:cxn>
                <a:cxn ang="0">
                  <a:pos x="3" y="12"/>
                </a:cxn>
                <a:cxn ang="0">
                  <a:pos x="4" y="12"/>
                </a:cxn>
                <a:cxn ang="0">
                  <a:pos x="5" y="11"/>
                </a:cxn>
                <a:cxn ang="0">
                  <a:pos x="5" y="10"/>
                </a:cxn>
                <a:cxn ang="0">
                  <a:pos x="5" y="7"/>
                </a:cxn>
                <a:cxn ang="0">
                  <a:pos x="4" y="6"/>
                </a:cxn>
                <a:cxn ang="0">
                  <a:pos x="4" y="5"/>
                </a:cxn>
                <a:cxn ang="0">
                  <a:pos x="3" y="3"/>
                </a:cxn>
                <a:cxn ang="0">
                  <a:pos x="3" y="2"/>
                </a:cxn>
                <a:cxn ang="0">
                  <a:pos x="2" y="0"/>
                </a:cxn>
                <a:cxn ang="0">
                  <a:pos x="7" y="11"/>
                </a:cxn>
                <a:cxn ang="0">
                  <a:pos x="1" y="13"/>
                </a:cxn>
                <a:cxn ang="0">
                  <a:pos x="1" y="13"/>
                </a:cxn>
                <a:cxn ang="0">
                  <a:pos x="0" y="12"/>
                </a:cxn>
              </a:cxnLst>
              <a:rect l="0" t="0" r="r" b="b"/>
              <a:pathLst>
                <a:path w="7" h="13">
                  <a:moveTo>
                    <a:pt x="0" y="12"/>
                  </a:moveTo>
                  <a:lnTo>
                    <a:pt x="3" y="12"/>
                  </a:lnTo>
                  <a:lnTo>
                    <a:pt x="4" y="12"/>
                  </a:lnTo>
                  <a:lnTo>
                    <a:pt x="5" y="11"/>
                  </a:lnTo>
                  <a:lnTo>
                    <a:pt x="5" y="10"/>
                  </a:lnTo>
                  <a:lnTo>
                    <a:pt x="5" y="7"/>
                  </a:lnTo>
                  <a:lnTo>
                    <a:pt x="4" y="6"/>
                  </a:lnTo>
                  <a:lnTo>
                    <a:pt x="4" y="5"/>
                  </a:lnTo>
                  <a:lnTo>
                    <a:pt x="3" y="3"/>
                  </a:lnTo>
                  <a:lnTo>
                    <a:pt x="3" y="2"/>
                  </a:lnTo>
                  <a:lnTo>
                    <a:pt x="2" y="0"/>
                  </a:lnTo>
                  <a:lnTo>
                    <a:pt x="7" y="11"/>
                  </a:lnTo>
                  <a:lnTo>
                    <a:pt x="1" y="13"/>
                  </a:lnTo>
                  <a:lnTo>
                    <a:pt x="1" y="13"/>
                  </a:lnTo>
                  <a:lnTo>
                    <a:pt x="0" y="12"/>
                  </a:lnTo>
                  <a:close/>
                </a:path>
              </a:pathLst>
            </a:custGeom>
            <a:solidFill>
              <a:srgbClr val="FFFFFF"/>
            </a:solidFill>
            <a:ln w="9525">
              <a:noFill/>
              <a:round/>
              <a:headEnd/>
              <a:tailEnd/>
            </a:ln>
          </p:spPr>
          <p:txBody>
            <a:bodyPr/>
            <a:lstStyle/>
            <a:p>
              <a:endParaRPr lang="en-US"/>
            </a:p>
          </p:txBody>
        </p:sp>
        <p:sp>
          <p:nvSpPr>
            <p:cNvPr id="477347" name="Freeform 163"/>
            <p:cNvSpPr>
              <a:spLocks/>
            </p:cNvSpPr>
            <p:nvPr/>
          </p:nvSpPr>
          <p:spPr bwMode="auto">
            <a:xfrm>
              <a:off x="1982" y="3204"/>
              <a:ext cx="4" cy="5"/>
            </a:xfrm>
            <a:custGeom>
              <a:avLst/>
              <a:gdLst/>
              <a:ahLst/>
              <a:cxnLst>
                <a:cxn ang="0">
                  <a:pos x="0" y="3"/>
                </a:cxn>
                <a:cxn ang="0">
                  <a:pos x="2" y="5"/>
                </a:cxn>
                <a:cxn ang="0">
                  <a:pos x="4" y="0"/>
                </a:cxn>
                <a:cxn ang="0">
                  <a:pos x="4" y="3"/>
                </a:cxn>
                <a:cxn ang="0">
                  <a:pos x="0" y="3"/>
                </a:cxn>
                <a:cxn ang="0">
                  <a:pos x="0" y="3"/>
                </a:cxn>
              </a:cxnLst>
              <a:rect l="0" t="0" r="r" b="b"/>
              <a:pathLst>
                <a:path w="4" h="5">
                  <a:moveTo>
                    <a:pt x="0" y="3"/>
                  </a:moveTo>
                  <a:lnTo>
                    <a:pt x="2" y="5"/>
                  </a:lnTo>
                  <a:lnTo>
                    <a:pt x="4" y="0"/>
                  </a:lnTo>
                  <a:lnTo>
                    <a:pt x="4" y="3"/>
                  </a:lnTo>
                  <a:lnTo>
                    <a:pt x="0" y="3"/>
                  </a:lnTo>
                  <a:lnTo>
                    <a:pt x="0" y="3"/>
                  </a:lnTo>
                  <a:close/>
                </a:path>
              </a:pathLst>
            </a:custGeom>
            <a:solidFill>
              <a:srgbClr val="000000"/>
            </a:solidFill>
            <a:ln w="9525">
              <a:noFill/>
              <a:round/>
              <a:headEnd/>
              <a:tailEnd/>
            </a:ln>
          </p:spPr>
          <p:txBody>
            <a:bodyPr/>
            <a:lstStyle/>
            <a:p>
              <a:endParaRPr lang="en-US"/>
            </a:p>
          </p:txBody>
        </p:sp>
        <p:sp>
          <p:nvSpPr>
            <p:cNvPr id="477348" name="Freeform 164"/>
            <p:cNvSpPr>
              <a:spLocks/>
            </p:cNvSpPr>
            <p:nvPr/>
          </p:nvSpPr>
          <p:spPr bwMode="auto">
            <a:xfrm>
              <a:off x="458" y="3214"/>
              <a:ext cx="235" cy="229"/>
            </a:xfrm>
            <a:custGeom>
              <a:avLst/>
              <a:gdLst/>
              <a:ahLst/>
              <a:cxnLst>
                <a:cxn ang="0">
                  <a:pos x="225" y="14"/>
                </a:cxn>
                <a:cxn ang="0">
                  <a:pos x="230" y="18"/>
                </a:cxn>
                <a:cxn ang="0">
                  <a:pos x="203" y="55"/>
                </a:cxn>
                <a:cxn ang="0">
                  <a:pos x="185" y="76"/>
                </a:cxn>
                <a:cxn ang="0">
                  <a:pos x="177" y="82"/>
                </a:cxn>
                <a:cxn ang="0">
                  <a:pos x="172" y="87"/>
                </a:cxn>
                <a:cxn ang="0">
                  <a:pos x="166" y="94"/>
                </a:cxn>
                <a:cxn ang="0">
                  <a:pos x="167" y="91"/>
                </a:cxn>
                <a:cxn ang="0">
                  <a:pos x="159" y="102"/>
                </a:cxn>
                <a:cxn ang="0">
                  <a:pos x="152" y="106"/>
                </a:cxn>
                <a:cxn ang="0">
                  <a:pos x="145" y="118"/>
                </a:cxn>
                <a:cxn ang="0">
                  <a:pos x="136" y="121"/>
                </a:cxn>
                <a:cxn ang="0">
                  <a:pos x="136" y="128"/>
                </a:cxn>
                <a:cxn ang="0">
                  <a:pos x="135" y="131"/>
                </a:cxn>
                <a:cxn ang="0">
                  <a:pos x="130" y="129"/>
                </a:cxn>
                <a:cxn ang="0">
                  <a:pos x="124" y="135"/>
                </a:cxn>
                <a:cxn ang="0">
                  <a:pos x="122" y="145"/>
                </a:cxn>
                <a:cxn ang="0">
                  <a:pos x="122" y="143"/>
                </a:cxn>
                <a:cxn ang="0">
                  <a:pos x="116" y="141"/>
                </a:cxn>
                <a:cxn ang="0">
                  <a:pos x="114" y="152"/>
                </a:cxn>
                <a:cxn ang="0">
                  <a:pos x="105" y="151"/>
                </a:cxn>
                <a:cxn ang="0">
                  <a:pos x="100" y="166"/>
                </a:cxn>
                <a:cxn ang="0">
                  <a:pos x="85" y="176"/>
                </a:cxn>
                <a:cxn ang="0">
                  <a:pos x="80" y="184"/>
                </a:cxn>
                <a:cxn ang="0">
                  <a:pos x="79" y="191"/>
                </a:cxn>
                <a:cxn ang="0">
                  <a:pos x="74" y="188"/>
                </a:cxn>
                <a:cxn ang="0">
                  <a:pos x="77" y="189"/>
                </a:cxn>
                <a:cxn ang="0">
                  <a:pos x="76" y="181"/>
                </a:cxn>
                <a:cxn ang="0">
                  <a:pos x="74" y="179"/>
                </a:cxn>
                <a:cxn ang="0">
                  <a:pos x="66" y="186"/>
                </a:cxn>
                <a:cxn ang="0">
                  <a:pos x="66" y="198"/>
                </a:cxn>
                <a:cxn ang="0">
                  <a:pos x="62" y="201"/>
                </a:cxn>
                <a:cxn ang="0">
                  <a:pos x="65" y="195"/>
                </a:cxn>
                <a:cxn ang="0">
                  <a:pos x="60" y="192"/>
                </a:cxn>
                <a:cxn ang="0">
                  <a:pos x="52" y="192"/>
                </a:cxn>
                <a:cxn ang="0">
                  <a:pos x="52" y="200"/>
                </a:cxn>
                <a:cxn ang="0">
                  <a:pos x="49" y="194"/>
                </a:cxn>
                <a:cxn ang="0">
                  <a:pos x="47" y="202"/>
                </a:cxn>
                <a:cxn ang="0">
                  <a:pos x="46" y="210"/>
                </a:cxn>
                <a:cxn ang="0">
                  <a:pos x="39" y="216"/>
                </a:cxn>
                <a:cxn ang="0">
                  <a:pos x="44" y="216"/>
                </a:cxn>
                <a:cxn ang="0">
                  <a:pos x="45" y="206"/>
                </a:cxn>
                <a:cxn ang="0">
                  <a:pos x="36" y="210"/>
                </a:cxn>
                <a:cxn ang="0">
                  <a:pos x="28" y="215"/>
                </a:cxn>
                <a:cxn ang="0">
                  <a:pos x="27" y="219"/>
                </a:cxn>
                <a:cxn ang="0">
                  <a:pos x="25" y="214"/>
                </a:cxn>
                <a:cxn ang="0">
                  <a:pos x="23" y="220"/>
                </a:cxn>
                <a:cxn ang="0">
                  <a:pos x="28" y="229"/>
                </a:cxn>
                <a:cxn ang="0">
                  <a:pos x="8" y="215"/>
                </a:cxn>
                <a:cxn ang="0">
                  <a:pos x="2" y="214"/>
                </a:cxn>
                <a:cxn ang="0">
                  <a:pos x="34" y="184"/>
                </a:cxn>
                <a:cxn ang="0">
                  <a:pos x="136" y="85"/>
                </a:cxn>
                <a:cxn ang="0">
                  <a:pos x="147" y="70"/>
                </a:cxn>
                <a:cxn ang="0">
                  <a:pos x="146" y="67"/>
                </a:cxn>
                <a:cxn ang="0">
                  <a:pos x="149" y="68"/>
                </a:cxn>
                <a:cxn ang="0">
                  <a:pos x="161" y="61"/>
                </a:cxn>
                <a:cxn ang="0">
                  <a:pos x="215" y="1"/>
                </a:cxn>
                <a:cxn ang="0">
                  <a:pos x="225" y="10"/>
                </a:cxn>
              </a:cxnLst>
              <a:rect l="0" t="0" r="r" b="b"/>
              <a:pathLst>
                <a:path w="235" h="229">
                  <a:moveTo>
                    <a:pt x="228" y="9"/>
                  </a:moveTo>
                  <a:lnTo>
                    <a:pt x="225" y="9"/>
                  </a:lnTo>
                  <a:lnTo>
                    <a:pt x="224" y="10"/>
                  </a:lnTo>
                  <a:lnTo>
                    <a:pt x="224" y="11"/>
                  </a:lnTo>
                  <a:lnTo>
                    <a:pt x="224" y="13"/>
                  </a:lnTo>
                  <a:lnTo>
                    <a:pt x="225" y="13"/>
                  </a:lnTo>
                  <a:lnTo>
                    <a:pt x="225" y="14"/>
                  </a:lnTo>
                  <a:lnTo>
                    <a:pt x="226" y="14"/>
                  </a:lnTo>
                  <a:lnTo>
                    <a:pt x="228" y="14"/>
                  </a:lnTo>
                  <a:lnTo>
                    <a:pt x="229" y="15"/>
                  </a:lnTo>
                  <a:lnTo>
                    <a:pt x="229" y="16"/>
                  </a:lnTo>
                  <a:lnTo>
                    <a:pt x="230" y="17"/>
                  </a:lnTo>
                  <a:lnTo>
                    <a:pt x="235" y="14"/>
                  </a:lnTo>
                  <a:lnTo>
                    <a:pt x="230" y="18"/>
                  </a:lnTo>
                  <a:lnTo>
                    <a:pt x="233" y="22"/>
                  </a:lnTo>
                  <a:lnTo>
                    <a:pt x="229" y="29"/>
                  </a:lnTo>
                  <a:lnTo>
                    <a:pt x="223" y="34"/>
                  </a:lnTo>
                  <a:lnTo>
                    <a:pt x="218" y="39"/>
                  </a:lnTo>
                  <a:lnTo>
                    <a:pt x="213" y="45"/>
                  </a:lnTo>
                  <a:lnTo>
                    <a:pt x="207" y="50"/>
                  </a:lnTo>
                  <a:lnTo>
                    <a:pt x="203" y="55"/>
                  </a:lnTo>
                  <a:lnTo>
                    <a:pt x="197" y="60"/>
                  </a:lnTo>
                  <a:lnTo>
                    <a:pt x="193" y="64"/>
                  </a:lnTo>
                  <a:lnTo>
                    <a:pt x="189" y="68"/>
                  </a:lnTo>
                  <a:lnTo>
                    <a:pt x="186" y="73"/>
                  </a:lnTo>
                  <a:lnTo>
                    <a:pt x="188" y="75"/>
                  </a:lnTo>
                  <a:lnTo>
                    <a:pt x="186" y="75"/>
                  </a:lnTo>
                  <a:lnTo>
                    <a:pt x="185" y="76"/>
                  </a:lnTo>
                  <a:lnTo>
                    <a:pt x="183" y="77"/>
                  </a:lnTo>
                  <a:lnTo>
                    <a:pt x="182" y="77"/>
                  </a:lnTo>
                  <a:lnTo>
                    <a:pt x="181" y="78"/>
                  </a:lnTo>
                  <a:lnTo>
                    <a:pt x="181" y="79"/>
                  </a:lnTo>
                  <a:lnTo>
                    <a:pt x="180" y="80"/>
                  </a:lnTo>
                  <a:lnTo>
                    <a:pt x="179" y="81"/>
                  </a:lnTo>
                  <a:lnTo>
                    <a:pt x="177" y="82"/>
                  </a:lnTo>
                  <a:lnTo>
                    <a:pt x="175" y="84"/>
                  </a:lnTo>
                  <a:lnTo>
                    <a:pt x="177" y="86"/>
                  </a:lnTo>
                  <a:lnTo>
                    <a:pt x="176" y="86"/>
                  </a:lnTo>
                  <a:lnTo>
                    <a:pt x="176" y="86"/>
                  </a:lnTo>
                  <a:lnTo>
                    <a:pt x="175" y="86"/>
                  </a:lnTo>
                  <a:lnTo>
                    <a:pt x="174" y="86"/>
                  </a:lnTo>
                  <a:lnTo>
                    <a:pt x="172" y="87"/>
                  </a:lnTo>
                  <a:lnTo>
                    <a:pt x="171" y="87"/>
                  </a:lnTo>
                  <a:lnTo>
                    <a:pt x="170" y="88"/>
                  </a:lnTo>
                  <a:lnTo>
                    <a:pt x="168" y="89"/>
                  </a:lnTo>
                  <a:lnTo>
                    <a:pt x="167" y="90"/>
                  </a:lnTo>
                  <a:lnTo>
                    <a:pt x="167" y="93"/>
                  </a:lnTo>
                  <a:lnTo>
                    <a:pt x="166" y="94"/>
                  </a:lnTo>
                  <a:lnTo>
                    <a:pt x="166" y="94"/>
                  </a:lnTo>
                  <a:lnTo>
                    <a:pt x="166" y="94"/>
                  </a:lnTo>
                  <a:lnTo>
                    <a:pt x="166" y="94"/>
                  </a:lnTo>
                  <a:lnTo>
                    <a:pt x="167" y="94"/>
                  </a:lnTo>
                  <a:lnTo>
                    <a:pt x="167" y="93"/>
                  </a:lnTo>
                  <a:lnTo>
                    <a:pt x="168" y="92"/>
                  </a:lnTo>
                  <a:lnTo>
                    <a:pt x="168" y="92"/>
                  </a:lnTo>
                  <a:lnTo>
                    <a:pt x="167" y="91"/>
                  </a:lnTo>
                  <a:lnTo>
                    <a:pt x="166" y="91"/>
                  </a:lnTo>
                  <a:lnTo>
                    <a:pt x="164" y="92"/>
                  </a:lnTo>
                  <a:lnTo>
                    <a:pt x="162" y="94"/>
                  </a:lnTo>
                  <a:lnTo>
                    <a:pt x="161" y="95"/>
                  </a:lnTo>
                  <a:lnTo>
                    <a:pt x="160" y="98"/>
                  </a:lnTo>
                  <a:lnTo>
                    <a:pt x="159" y="100"/>
                  </a:lnTo>
                  <a:lnTo>
                    <a:pt x="159" y="102"/>
                  </a:lnTo>
                  <a:lnTo>
                    <a:pt x="158" y="104"/>
                  </a:lnTo>
                  <a:lnTo>
                    <a:pt x="158" y="106"/>
                  </a:lnTo>
                  <a:lnTo>
                    <a:pt x="158" y="108"/>
                  </a:lnTo>
                  <a:lnTo>
                    <a:pt x="158" y="111"/>
                  </a:lnTo>
                  <a:lnTo>
                    <a:pt x="153" y="102"/>
                  </a:lnTo>
                  <a:lnTo>
                    <a:pt x="152" y="104"/>
                  </a:lnTo>
                  <a:lnTo>
                    <a:pt x="152" y="106"/>
                  </a:lnTo>
                  <a:lnTo>
                    <a:pt x="151" y="108"/>
                  </a:lnTo>
                  <a:lnTo>
                    <a:pt x="151" y="109"/>
                  </a:lnTo>
                  <a:lnTo>
                    <a:pt x="150" y="111"/>
                  </a:lnTo>
                  <a:lnTo>
                    <a:pt x="149" y="113"/>
                  </a:lnTo>
                  <a:lnTo>
                    <a:pt x="148" y="114"/>
                  </a:lnTo>
                  <a:lnTo>
                    <a:pt x="147" y="116"/>
                  </a:lnTo>
                  <a:lnTo>
                    <a:pt x="145" y="118"/>
                  </a:lnTo>
                  <a:lnTo>
                    <a:pt x="143" y="120"/>
                  </a:lnTo>
                  <a:lnTo>
                    <a:pt x="140" y="118"/>
                  </a:lnTo>
                  <a:lnTo>
                    <a:pt x="139" y="118"/>
                  </a:lnTo>
                  <a:lnTo>
                    <a:pt x="138" y="119"/>
                  </a:lnTo>
                  <a:lnTo>
                    <a:pt x="137" y="119"/>
                  </a:lnTo>
                  <a:lnTo>
                    <a:pt x="137" y="120"/>
                  </a:lnTo>
                  <a:lnTo>
                    <a:pt x="136" y="121"/>
                  </a:lnTo>
                  <a:lnTo>
                    <a:pt x="136" y="122"/>
                  </a:lnTo>
                  <a:lnTo>
                    <a:pt x="135" y="123"/>
                  </a:lnTo>
                  <a:lnTo>
                    <a:pt x="135" y="124"/>
                  </a:lnTo>
                  <a:lnTo>
                    <a:pt x="134" y="125"/>
                  </a:lnTo>
                  <a:lnTo>
                    <a:pt x="134" y="127"/>
                  </a:lnTo>
                  <a:lnTo>
                    <a:pt x="135" y="128"/>
                  </a:lnTo>
                  <a:lnTo>
                    <a:pt x="136" y="128"/>
                  </a:lnTo>
                  <a:lnTo>
                    <a:pt x="136" y="129"/>
                  </a:lnTo>
                  <a:lnTo>
                    <a:pt x="136" y="130"/>
                  </a:lnTo>
                  <a:lnTo>
                    <a:pt x="136" y="130"/>
                  </a:lnTo>
                  <a:lnTo>
                    <a:pt x="135" y="131"/>
                  </a:lnTo>
                  <a:lnTo>
                    <a:pt x="135" y="131"/>
                  </a:lnTo>
                  <a:lnTo>
                    <a:pt x="135" y="131"/>
                  </a:lnTo>
                  <a:lnTo>
                    <a:pt x="135" y="131"/>
                  </a:lnTo>
                  <a:lnTo>
                    <a:pt x="135" y="131"/>
                  </a:lnTo>
                  <a:lnTo>
                    <a:pt x="134" y="129"/>
                  </a:lnTo>
                  <a:lnTo>
                    <a:pt x="133" y="128"/>
                  </a:lnTo>
                  <a:lnTo>
                    <a:pt x="133" y="128"/>
                  </a:lnTo>
                  <a:lnTo>
                    <a:pt x="132" y="128"/>
                  </a:lnTo>
                  <a:lnTo>
                    <a:pt x="131" y="128"/>
                  </a:lnTo>
                  <a:lnTo>
                    <a:pt x="130" y="129"/>
                  </a:lnTo>
                  <a:lnTo>
                    <a:pt x="129" y="129"/>
                  </a:lnTo>
                  <a:lnTo>
                    <a:pt x="127" y="130"/>
                  </a:lnTo>
                  <a:lnTo>
                    <a:pt x="125" y="130"/>
                  </a:lnTo>
                  <a:lnTo>
                    <a:pt x="124" y="131"/>
                  </a:lnTo>
                  <a:lnTo>
                    <a:pt x="127" y="136"/>
                  </a:lnTo>
                  <a:lnTo>
                    <a:pt x="124" y="134"/>
                  </a:lnTo>
                  <a:lnTo>
                    <a:pt x="124" y="135"/>
                  </a:lnTo>
                  <a:lnTo>
                    <a:pt x="123" y="136"/>
                  </a:lnTo>
                  <a:lnTo>
                    <a:pt x="123" y="137"/>
                  </a:lnTo>
                  <a:lnTo>
                    <a:pt x="122" y="138"/>
                  </a:lnTo>
                  <a:lnTo>
                    <a:pt x="122" y="141"/>
                  </a:lnTo>
                  <a:lnTo>
                    <a:pt x="122" y="142"/>
                  </a:lnTo>
                  <a:lnTo>
                    <a:pt x="122" y="143"/>
                  </a:lnTo>
                  <a:lnTo>
                    <a:pt x="122" y="145"/>
                  </a:lnTo>
                  <a:lnTo>
                    <a:pt x="122" y="146"/>
                  </a:lnTo>
                  <a:lnTo>
                    <a:pt x="122" y="147"/>
                  </a:lnTo>
                  <a:lnTo>
                    <a:pt x="123" y="146"/>
                  </a:lnTo>
                  <a:lnTo>
                    <a:pt x="123" y="145"/>
                  </a:lnTo>
                  <a:lnTo>
                    <a:pt x="123" y="144"/>
                  </a:lnTo>
                  <a:lnTo>
                    <a:pt x="122" y="144"/>
                  </a:lnTo>
                  <a:lnTo>
                    <a:pt x="122" y="143"/>
                  </a:lnTo>
                  <a:lnTo>
                    <a:pt x="121" y="143"/>
                  </a:lnTo>
                  <a:lnTo>
                    <a:pt x="121" y="142"/>
                  </a:lnTo>
                  <a:lnTo>
                    <a:pt x="120" y="141"/>
                  </a:lnTo>
                  <a:lnTo>
                    <a:pt x="120" y="141"/>
                  </a:lnTo>
                  <a:lnTo>
                    <a:pt x="120" y="139"/>
                  </a:lnTo>
                  <a:lnTo>
                    <a:pt x="117" y="141"/>
                  </a:lnTo>
                  <a:lnTo>
                    <a:pt x="116" y="141"/>
                  </a:lnTo>
                  <a:lnTo>
                    <a:pt x="115" y="142"/>
                  </a:lnTo>
                  <a:lnTo>
                    <a:pt x="114" y="144"/>
                  </a:lnTo>
                  <a:lnTo>
                    <a:pt x="114" y="145"/>
                  </a:lnTo>
                  <a:lnTo>
                    <a:pt x="114" y="147"/>
                  </a:lnTo>
                  <a:lnTo>
                    <a:pt x="114" y="149"/>
                  </a:lnTo>
                  <a:lnTo>
                    <a:pt x="114" y="150"/>
                  </a:lnTo>
                  <a:lnTo>
                    <a:pt x="114" y="152"/>
                  </a:lnTo>
                  <a:lnTo>
                    <a:pt x="114" y="153"/>
                  </a:lnTo>
                  <a:lnTo>
                    <a:pt x="110" y="153"/>
                  </a:lnTo>
                  <a:lnTo>
                    <a:pt x="110" y="147"/>
                  </a:lnTo>
                  <a:lnTo>
                    <a:pt x="108" y="148"/>
                  </a:lnTo>
                  <a:lnTo>
                    <a:pt x="107" y="149"/>
                  </a:lnTo>
                  <a:lnTo>
                    <a:pt x="105" y="150"/>
                  </a:lnTo>
                  <a:lnTo>
                    <a:pt x="105" y="151"/>
                  </a:lnTo>
                  <a:lnTo>
                    <a:pt x="104" y="153"/>
                  </a:lnTo>
                  <a:lnTo>
                    <a:pt x="104" y="156"/>
                  </a:lnTo>
                  <a:lnTo>
                    <a:pt x="103" y="157"/>
                  </a:lnTo>
                  <a:lnTo>
                    <a:pt x="102" y="159"/>
                  </a:lnTo>
                  <a:lnTo>
                    <a:pt x="101" y="160"/>
                  </a:lnTo>
                  <a:lnTo>
                    <a:pt x="100" y="161"/>
                  </a:lnTo>
                  <a:lnTo>
                    <a:pt x="100" y="166"/>
                  </a:lnTo>
                  <a:lnTo>
                    <a:pt x="97" y="165"/>
                  </a:lnTo>
                  <a:lnTo>
                    <a:pt x="95" y="168"/>
                  </a:lnTo>
                  <a:lnTo>
                    <a:pt x="93" y="171"/>
                  </a:lnTo>
                  <a:lnTo>
                    <a:pt x="91" y="172"/>
                  </a:lnTo>
                  <a:lnTo>
                    <a:pt x="89" y="174"/>
                  </a:lnTo>
                  <a:lnTo>
                    <a:pt x="87" y="175"/>
                  </a:lnTo>
                  <a:lnTo>
                    <a:pt x="85" y="176"/>
                  </a:lnTo>
                  <a:lnTo>
                    <a:pt x="82" y="177"/>
                  </a:lnTo>
                  <a:lnTo>
                    <a:pt x="81" y="178"/>
                  </a:lnTo>
                  <a:lnTo>
                    <a:pt x="80" y="179"/>
                  </a:lnTo>
                  <a:lnTo>
                    <a:pt x="79" y="181"/>
                  </a:lnTo>
                  <a:lnTo>
                    <a:pt x="84" y="181"/>
                  </a:lnTo>
                  <a:lnTo>
                    <a:pt x="81" y="182"/>
                  </a:lnTo>
                  <a:lnTo>
                    <a:pt x="80" y="184"/>
                  </a:lnTo>
                  <a:lnTo>
                    <a:pt x="79" y="185"/>
                  </a:lnTo>
                  <a:lnTo>
                    <a:pt x="79" y="186"/>
                  </a:lnTo>
                  <a:lnTo>
                    <a:pt x="80" y="187"/>
                  </a:lnTo>
                  <a:lnTo>
                    <a:pt x="80" y="188"/>
                  </a:lnTo>
                  <a:lnTo>
                    <a:pt x="80" y="189"/>
                  </a:lnTo>
                  <a:lnTo>
                    <a:pt x="80" y="190"/>
                  </a:lnTo>
                  <a:lnTo>
                    <a:pt x="79" y="191"/>
                  </a:lnTo>
                  <a:lnTo>
                    <a:pt x="77" y="192"/>
                  </a:lnTo>
                  <a:lnTo>
                    <a:pt x="77" y="193"/>
                  </a:lnTo>
                  <a:lnTo>
                    <a:pt x="72" y="188"/>
                  </a:lnTo>
                  <a:lnTo>
                    <a:pt x="72" y="187"/>
                  </a:lnTo>
                  <a:lnTo>
                    <a:pt x="73" y="188"/>
                  </a:lnTo>
                  <a:lnTo>
                    <a:pt x="73" y="188"/>
                  </a:lnTo>
                  <a:lnTo>
                    <a:pt x="74" y="188"/>
                  </a:lnTo>
                  <a:lnTo>
                    <a:pt x="74" y="189"/>
                  </a:lnTo>
                  <a:lnTo>
                    <a:pt x="75" y="189"/>
                  </a:lnTo>
                  <a:lnTo>
                    <a:pt x="75" y="189"/>
                  </a:lnTo>
                  <a:lnTo>
                    <a:pt x="76" y="189"/>
                  </a:lnTo>
                  <a:lnTo>
                    <a:pt x="76" y="189"/>
                  </a:lnTo>
                  <a:lnTo>
                    <a:pt x="77" y="189"/>
                  </a:lnTo>
                  <a:lnTo>
                    <a:pt x="77" y="189"/>
                  </a:lnTo>
                  <a:lnTo>
                    <a:pt x="79" y="187"/>
                  </a:lnTo>
                  <a:lnTo>
                    <a:pt x="75" y="184"/>
                  </a:lnTo>
                  <a:lnTo>
                    <a:pt x="75" y="182"/>
                  </a:lnTo>
                  <a:lnTo>
                    <a:pt x="75" y="182"/>
                  </a:lnTo>
                  <a:lnTo>
                    <a:pt x="75" y="182"/>
                  </a:lnTo>
                  <a:lnTo>
                    <a:pt x="75" y="181"/>
                  </a:lnTo>
                  <a:lnTo>
                    <a:pt x="76" y="181"/>
                  </a:lnTo>
                  <a:lnTo>
                    <a:pt x="76" y="181"/>
                  </a:lnTo>
                  <a:lnTo>
                    <a:pt x="76" y="180"/>
                  </a:lnTo>
                  <a:lnTo>
                    <a:pt x="76" y="180"/>
                  </a:lnTo>
                  <a:lnTo>
                    <a:pt x="76" y="180"/>
                  </a:lnTo>
                  <a:lnTo>
                    <a:pt x="76" y="179"/>
                  </a:lnTo>
                  <a:lnTo>
                    <a:pt x="75" y="179"/>
                  </a:lnTo>
                  <a:lnTo>
                    <a:pt x="74" y="179"/>
                  </a:lnTo>
                  <a:lnTo>
                    <a:pt x="73" y="179"/>
                  </a:lnTo>
                  <a:lnTo>
                    <a:pt x="72" y="180"/>
                  </a:lnTo>
                  <a:lnTo>
                    <a:pt x="71" y="181"/>
                  </a:lnTo>
                  <a:lnTo>
                    <a:pt x="70" y="182"/>
                  </a:lnTo>
                  <a:lnTo>
                    <a:pt x="68" y="184"/>
                  </a:lnTo>
                  <a:lnTo>
                    <a:pt x="67" y="185"/>
                  </a:lnTo>
                  <a:lnTo>
                    <a:pt x="66" y="186"/>
                  </a:lnTo>
                  <a:lnTo>
                    <a:pt x="65" y="187"/>
                  </a:lnTo>
                  <a:lnTo>
                    <a:pt x="67" y="199"/>
                  </a:lnTo>
                  <a:lnTo>
                    <a:pt x="67" y="199"/>
                  </a:lnTo>
                  <a:lnTo>
                    <a:pt x="67" y="199"/>
                  </a:lnTo>
                  <a:lnTo>
                    <a:pt x="67" y="198"/>
                  </a:lnTo>
                  <a:lnTo>
                    <a:pt x="67" y="198"/>
                  </a:lnTo>
                  <a:lnTo>
                    <a:pt x="66" y="198"/>
                  </a:lnTo>
                  <a:lnTo>
                    <a:pt x="66" y="198"/>
                  </a:lnTo>
                  <a:lnTo>
                    <a:pt x="66" y="196"/>
                  </a:lnTo>
                  <a:lnTo>
                    <a:pt x="66" y="196"/>
                  </a:lnTo>
                  <a:lnTo>
                    <a:pt x="65" y="196"/>
                  </a:lnTo>
                  <a:lnTo>
                    <a:pt x="65" y="196"/>
                  </a:lnTo>
                  <a:lnTo>
                    <a:pt x="66" y="196"/>
                  </a:lnTo>
                  <a:lnTo>
                    <a:pt x="62" y="201"/>
                  </a:lnTo>
                  <a:lnTo>
                    <a:pt x="62" y="199"/>
                  </a:lnTo>
                  <a:lnTo>
                    <a:pt x="62" y="199"/>
                  </a:lnTo>
                  <a:lnTo>
                    <a:pt x="63" y="199"/>
                  </a:lnTo>
                  <a:lnTo>
                    <a:pt x="63" y="198"/>
                  </a:lnTo>
                  <a:lnTo>
                    <a:pt x="64" y="196"/>
                  </a:lnTo>
                  <a:lnTo>
                    <a:pt x="64" y="196"/>
                  </a:lnTo>
                  <a:lnTo>
                    <a:pt x="65" y="195"/>
                  </a:lnTo>
                  <a:lnTo>
                    <a:pt x="65" y="194"/>
                  </a:lnTo>
                  <a:lnTo>
                    <a:pt x="65" y="194"/>
                  </a:lnTo>
                  <a:lnTo>
                    <a:pt x="65" y="193"/>
                  </a:lnTo>
                  <a:lnTo>
                    <a:pt x="65" y="192"/>
                  </a:lnTo>
                  <a:lnTo>
                    <a:pt x="60" y="192"/>
                  </a:lnTo>
                  <a:lnTo>
                    <a:pt x="60" y="193"/>
                  </a:lnTo>
                  <a:lnTo>
                    <a:pt x="60" y="192"/>
                  </a:lnTo>
                  <a:lnTo>
                    <a:pt x="60" y="192"/>
                  </a:lnTo>
                  <a:lnTo>
                    <a:pt x="59" y="192"/>
                  </a:lnTo>
                  <a:lnTo>
                    <a:pt x="58" y="191"/>
                  </a:lnTo>
                  <a:lnTo>
                    <a:pt x="56" y="191"/>
                  </a:lnTo>
                  <a:lnTo>
                    <a:pt x="54" y="191"/>
                  </a:lnTo>
                  <a:lnTo>
                    <a:pt x="53" y="191"/>
                  </a:lnTo>
                  <a:lnTo>
                    <a:pt x="52" y="192"/>
                  </a:lnTo>
                  <a:lnTo>
                    <a:pt x="52" y="194"/>
                  </a:lnTo>
                  <a:lnTo>
                    <a:pt x="54" y="194"/>
                  </a:lnTo>
                  <a:lnTo>
                    <a:pt x="54" y="203"/>
                  </a:lnTo>
                  <a:lnTo>
                    <a:pt x="52" y="203"/>
                  </a:lnTo>
                  <a:lnTo>
                    <a:pt x="52" y="202"/>
                  </a:lnTo>
                  <a:lnTo>
                    <a:pt x="52" y="201"/>
                  </a:lnTo>
                  <a:lnTo>
                    <a:pt x="52" y="200"/>
                  </a:lnTo>
                  <a:lnTo>
                    <a:pt x="52" y="199"/>
                  </a:lnTo>
                  <a:lnTo>
                    <a:pt x="52" y="198"/>
                  </a:lnTo>
                  <a:lnTo>
                    <a:pt x="51" y="196"/>
                  </a:lnTo>
                  <a:lnTo>
                    <a:pt x="51" y="196"/>
                  </a:lnTo>
                  <a:lnTo>
                    <a:pt x="50" y="195"/>
                  </a:lnTo>
                  <a:lnTo>
                    <a:pt x="49" y="194"/>
                  </a:lnTo>
                  <a:lnTo>
                    <a:pt x="49" y="194"/>
                  </a:lnTo>
                  <a:lnTo>
                    <a:pt x="47" y="194"/>
                  </a:lnTo>
                  <a:lnTo>
                    <a:pt x="47" y="195"/>
                  </a:lnTo>
                  <a:lnTo>
                    <a:pt x="47" y="198"/>
                  </a:lnTo>
                  <a:lnTo>
                    <a:pt x="47" y="199"/>
                  </a:lnTo>
                  <a:lnTo>
                    <a:pt x="47" y="200"/>
                  </a:lnTo>
                  <a:lnTo>
                    <a:pt x="47" y="201"/>
                  </a:lnTo>
                  <a:lnTo>
                    <a:pt x="47" y="202"/>
                  </a:lnTo>
                  <a:lnTo>
                    <a:pt x="47" y="203"/>
                  </a:lnTo>
                  <a:lnTo>
                    <a:pt x="47" y="205"/>
                  </a:lnTo>
                  <a:lnTo>
                    <a:pt x="47" y="206"/>
                  </a:lnTo>
                  <a:lnTo>
                    <a:pt x="47" y="208"/>
                  </a:lnTo>
                  <a:lnTo>
                    <a:pt x="46" y="208"/>
                  </a:lnTo>
                  <a:lnTo>
                    <a:pt x="46" y="209"/>
                  </a:lnTo>
                  <a:lnTo>
                    <a:pt x="46" y="210"/>
                  </a:lnTo>
                  <a:lnTo>
                    <a:pt x="46" y="213"/>
                  </a:lnTo>
                  <a:lnTo>
                    <a:pt x="46" y="214"/>
                  </a:lnTo>
                  <a:lnTo>
                    <a:pt x="46" y="215"/>
                  </a:lnTo>
                  <a:lnTo>
                    <a:pt x="46" y="216"/>
                  </a:lnTo>
                  <a:lnTo>
                    <a:pt x="45" y="217"/>
                  </a:lnTo>
                  <a:lnTo>
                    <a:pt x="43" y="217"/>
                  </a:lnTo>
                  <a:lnTo>
                    <a:pt x="39" y="216"/>
                  </a:lnTo>
                  <a:lnTo>
                    <a:pt x="40" y="216"/>
                  </a:lnTo>
                  <a:lnTo>
                    <a:pt x="42" y="216"/>
                  </a:lnTo>
                  <a:lnTo>
                    <a:pt x="42" y="216"/>
                  </a:lnTo>
                  <a:lnTo>
                    <a:pt x="43" y="216"/>
                  </a:lnTo>
                  <a:lnTo>
                    <a:pt x="43" y="216"/>
                  </a:lnTo>
                  <a:lnTo>
                    <a:pt x="44" y="216"/>
                  </a:lnTo>
                  <a:lnTo>
                    <a:pt x="44" y="216"/>
                  </a:lnTo>
                  <a:lnTo>
                    <a:pt x="45" y="215"/>
                  </a:lnTo>
                  <a:lnTo>
                    <a:pt x="45" y="215"/>
                  </a:lnTo>
                  <a:lnTo>
                    <a:pt x="45" y="214"/>
                  </a:lnTo>
                  <a:lnTo>
                    <a:pt x="45" y="214"/>
                  </a:lnTo>
                  <a:lnTo>
                    <a:pt x="45" y="212"/>
                  </a:lnTo>
                  <a:lnTo>
                    <a:pt x="45" y="208"/>
                  </a:lnTo>
                  <a:lnTo>
                    <a:pt x="45" y="206"/>
                  </a:lnTo>
                  <a:lnTo>
                    <a:pt x="45" y="203"/>
                  </a:lnTo>
                  <a:lnTo>
                    <a:pt x="45" y="201"/>
                  </a:lnTo>
                  <a:lnTo>
                    <a:pt x="44" y="199"/>
                  </a:lnTo>
                  <a:lnTo>
                    <a:pt x="42" y="199"/>
                  </a:lnTo>
                  <a:lnTo>
                    <a:pt x="39" y="201"/>
                  </a:lnTo>
                  <a:lnTo>
                    <a:pt x="36" y="205"/>
                  </a:lnTo>
                  <a:lnTo>
                    <a:pt x="36" y="210"/>
                  </a:lnTo>
                  <a:lnTo>
                    <a:pt x="32" y="206"/>
                  </a:lnTo>
                  <a:lnTo>
                    <a:pt x="31" y="208"/>
                  </a:lnTo>
                  <a:lnTo>
                    <a:pt x="31" y="209"/>
                  </a:lnTo>
                  <a:lnTo>
                    <a:pt x="30" y="210"/>
                  </a:lnTo>
                  <a:lnTo>
                    <a:pt x="29" y="213"/>
                  </a:lnTo>
                  <a:lnTo>
                    <a:pt x="29" y="214"/>
                  </a:lnTo>
                  <a:lnTo>
                    <a:pt x="28" y="215"/>
                  </a:lnTo>
                  <a:lnTo>
                    <a:pt x="28" y="217"/>
                  </a:lnTo>
                  <a:lnTo>
                    <a:pt x="28" y="218"/>
                  </a:lnTo>
                  <a:lnTo>
                    <a:pt x="27" y="219"/>
                  </a:lnTo>
                  <a:lnTo>
                    <a:pt x="27" y="221"/>
                  </a:lnTo>
                  <a:lnTo>
                    <a:pt x="27" y="220"/>
                  </a:lnTo>
                  <a:lnTo>
                    <a:pt x="27" y="219"/>
                  </a:lnTo>
                  <a:lnTo>
                    <a:pt x="27" y="219"/>
                  </a:lnTo>
                  <a:lnTo>
                    <a:pt x="27" y="218"/>
                  </a:lnTo>
                  <a:lnTo>
                    <a:pt x="27" y="217"/>
                  </a:lnTo>
                  <a:lnTo>
                    <a:pt x="28" y="216"/>
                  </a:lnTo>
                  <a:lnTo>
                    <a:pt x="27" y="216"/>
                  </a:lnTo>
                  <a:lnTo>
                    <a:pt x="27" y="215"/>
                  </a:lnTo>
                  <a:lnTo>
                    <a:pt x="27" y="215"/>
                  </a:lnTo>
                  <a:lnTo>
                    <a:pt x="25" y="214"/>
                  </a:lnTo>
                  <a:lnTo>
                    <a:pt x="23" y="214"/>
                  </a:lnTo>
                  <a:lnTo>
                    <a:pt x="22" y="215"/>
                  </a:lnTo>
                  <a:lnTo>
                    <a:pt x="21" y="216"/>
                  </a:lnTo>
                  <a:lnTo>
                    <a:pt x="21" y="217"/>
                  </a:lnTo>
                  <a:lnTo>
                    <a:pt x="22" y="218"/>
                  </a:lnTo>
                  <a:lnTo>
                    <a:pt x="22" y="219"/>
                  </a:lnTo>
                  <a:lnTo>
                    <a:pt x="23" y="220"/>
                  </a:lnTo>
                  <a:lnTo>
                    <a:pt x="23" y="221"/>
                  </a:lnTo>
                  <a:lnTo>
                    <a:pt x="24" y="222"/>
                  </a:lnTo>
                  <a:lnTo>
                    <a:pt x="25" y="223"/>
                  </a:lnTo>
                  <a:lnTo>
                    <a:pt x="25" y="224"/>
                  </a:lnTo>
                  <a:lnTo>
                    <a:pt x="30" y="224"/>
                  </a:lnTo>
                  <a:lnTo>
                    <a:pt x="29" y="228"/>
                  </a:lnTo>
                  <a:lnTo>
                    <a:pt x="28" y="229"/>
                  </a:lnTo>
                  <a:lnTo>
                    <a:pt x="25" y="228"/>
                  </a:lnTo>
                  <a:lnTo>
                    <a:pt x="23" y="227"/>
                  </a:lnTo>
                  <a:lnTo>
                    <a:pt x="20" y="224"/>
                  </a:lnTo>
                  <a:lnTo>
                    <a:pt x="17" y="222"/>
                  </a:lnTo>
                  <a:lnTo>
                    <a:pt x="15" y="219"/>
                  </a:lnTo>
                  <a:lnTo>
                    <a:pt x="11" y="217"/>
                  </a:lnTo>
                  <a:lnTo>
                    <a:pt x="8" y="215"/>
                  </a:lnTo>
                  <a:lnTo>
                    <a:pt x="5" y="214"/>
                  </a:lnTo>
                  <a:lnTo>
                    <a:pt x="5" y="214"/>
                  </a:lnTo>
                  <a:lnTo>
                    <a:pt x="4" y="214"/>
                  </a:lnTo>
                  <a:lnTo>
                    <a:pt x="4" y="214"/>
                  </a:lnTo>
                  <a:lnTo>
                    <a:pt x="3" y="214"/>
                  </a:lnTo>
                  <a:lnTo>
                    <a:pt x="3" y="214"/>
                  </a:lnTo>
                  <a:lnTo>
                    <a:pt x="2" y="214"/>
                  </a:lnTo>
                  <a:lnTo>
                    <a:pt x="2" y="214"/>
                  </a:lnTo>
                  <a:lnTo>
                    <a:pt x="1" y="213"/>
                  </a:lnTo>
                  <a:lnTo>
                    <a:pt x="1" y="213"/>
                  </a:lnTo>
                  <a:lnTo>
                    <a:pt x="0" y="212"/>
                  </a:lnTo>
                  <a:lnTo>
                    <a:pt x="0" y="208"/>
                  </a:lnTo>
                  <a:lnTo>
                    <a:pt x="18" y="196"/>
                  </a:lnTo>
                  <a:lnTo>
                    <a:pt x="34" y="184"/>
                  </a:lnTo>
                  <a:lnTo>
                    <a:pt x="50" y="170"/>
                  </a:lnTo>
                  <a:lnTo>
                    <a:pt x="66" y="156"/>
                  </a:lnTo>
                  <a:lnTo>
                    <a:pt x="80" y="141"/>
                  </a:lnTo>
                  <a:lnTo>
                    <a:pt x="95" y="127"/>
                  </a:lnTo>
                  <a:lnTo>
                    <a:pt x="109" y="111"/>
                  </a:lnTo>
                  <a:lnTo>
                    <a:pt x="122" y="98"/>
                  </a:lnTo>
                  <a:lnTo>
                    <a:pt x="136" y="85"/>
                  </a:lnTo>
                  <a:lnTo>
                    <a:pt x="150" y="73"/>
                  </a:lnTo>
                  <a:lnTo>
                    <a:pt x="150" y="70"/>
                  </a:lnTo>
                  <a:lnTo>
                    <a:pt x="149" y="68"/>
                  </a:lnTo>
                  <a:lnTo>
                    <a:pt x="148" y="68"/>
                  </a:lnTo>
                  <a:lnTo>
                    <a:pt x="147" y="68"/>
                  </a:lnTo>
                  <a:lnTo>
                    <a:pt x="147" y="68"/>
                  </a:lnTo>
                  <a:lnTo>
                    <a:pt x="147" y="70"/>
                  </a:lnTo>
                  <a:lnTo>
                    <a:pt x="147" y="71"/>
                  </a:lnTo>
                  <a:lnTo>
                    <a:pt x="146" y="71"/>
                  </a:lnTo>
                  <a:lnTo>
                    <a:pt x="146" y="71"/>
                  </a:lnTo>
                  <a:lnTo>
                    <a:pt x="145" y="70"/>
                  </a:lnTo>
                  <a:lnTo>
                    <a:pt x="145" y="67"/>
                  </a:lnTo>
                  <a:lnTo>
                    <a:pt x="145" y="67"/>
                  </a:lnTo>
                  <a:lnTo>
                    <a:pt x="146" y="67"/>
                  </a:lnTo>
                  <a:lnTo>
                    <a:pt x="146" y="67"/>
                  </a:lnTo>
                  <a:lnTo>
                    <a:pt x="147" y="67"/>
                  </a:lnTo>
                  <a:lnTo>
                    <a:pt x="148" y="67"/>
                  </a:lnTo>
                  <a:lnTo>
                    <a:pt x="148" y="67"/>
                  </a:lnTo>
                  <a:lnTo>
                    <a:pt x="149" y="68"/>
                  </a:lnTo>
                  <a:lnTo>
                    <a:pt x="149" y="68"/>
                  </a:lnTo>
                  <a:lnTo>
                    <a:pt x="149" y="68"/>
                  </a:lnTo>
                  <a:lnTo>
                    <a:pt x="150" y="70"/>
                  </a:lnTo>
                  <a:lnTo>
                    <a:pt x="151" y="66"/>
                  </a:lnTo>
                  <a:lnTo>
                    <a:pt x="153" y="64"/>
                  </a:lnTo>
                  <a:lnTo>
                    <a:pt x="154" y="63"/>
                  </a:lnTo>
                  <a:lnTo>
                    <a:pt x="157" y="62"/>
                  </a:lnTo>
                  <a:lnTo>
                    <a:pt x="159" y="62"/>
                  </a:lnTo>
                  <a:lnTo>
                    <a:pt x="161" y="61"/>
                  </a:lnTo>
                  <a:lnTo>
                    <a:pt x="163" y="61"/>
                  </a:lnTo>
                  <a:lnTo>
                    <a:pt x="164" y="59"/>
                  </a:lnTo>
                  <a:lnTo>
                    <a:pt x="165" y="56"/>
                  </a:lnTo>
                  <a:lnTo>
                    <a:pt x="166" y="51"/>
                  </a:lnTo>
                  <a:lnTo>
                    <a:pt x="210" y="1"/>
                  </a:lnTo>
                  <a:lnTo>
                    <a:pt x="213" y="0"/>
                  </a:lnTo>
                  <a:lnTo>
                    <a:pt x="215" y="1"/>
                  </a:lnTo>
                  <a:lnTo>
                    <a:pt x="216" y="2"/>
                  </a:lnTo>
                  <a:lnTo>
                    <a:pt x="218" y="4"/>
                  </a:lnTo>
                  <a:lnTo>
                    <a:pt x="219" y="5"/>
                  </a:lnTo>
                  <a:lnTo>
                    <a:pt x="220" y="7"/>
                  </a:lnTo>
                  <a:lnTo>
                    <a:pt x="221" y="8"/>
                  </a:lnTo>
                  <a:lnTo>
                    <a:pt x="223" y="9"/>
                  </a:lnTo>
                  <a:lnTo>
                    <a:pt x="225" y="10"/>
                  </a:lnTo>
                  <a:lnTo>
                    <a:pt x="228" y="9"/>
                  </a:lnTo>
                  <a:lnTo>
                    <a:pt x="228" y="9"/>
                  </a:lnTo>
                  <a:close/>
                </a:path>
              </a:pathLst>
            </a:custGeom>
            <a:solidFill>
              <a:srgbClr val="FFFF99"/>
            </a:solidFill>
            <a:ln w="9525">
              <a:noFill/>
              <a:round/>
              <a:headEnd/>
              <a:tailEnd/>
            </a:ln>
          </p:spPr>
          <p:txBody>
            <a:bodyPr/>
            <a:lstStyle/>
            <a:p>
              <a:endParaRPr lang="en-US"/>
            </a:p>
          </p:txBody>
        </p:sp>
        <p:sp>
          <p:nvSpPr>
            <p:cNvPr id="477349" name="Freeform 165"/>
            <p:cNvSpPr>
              <a:spLocks/>
            </p:cNvSpPr>
            <p:nvPr/>
          </p:nvSpPr>
          <p:spPr bwMode="auto">
            <a:xfrm>
              <a:off x="2006" y="3214"/>
              <a:ext cx="4" cy="8"/>
            </a:xfrm>
            <a:custGeom>
              <a:avLst/>
              <a:gdLst/>
              <a:ahLst/>
              <a:cxnLst>
                <a:cxn ang="0">
                  <a:pos x="0" y="0"/>
                </a:cxn>
                <a:cxn ang="0">
                  <a:pos x="1" y="1"/>
                </a:cxn>
                <a:cxn ang="0">
                  <a:pos x="4" y="7"/>
                </a:cxn>
                <a:cxn ang="0">
                  <a:pos x="1" y="8"/>
                </a:cxn>
                <a:cxn ang="0">
                  <a:pos x="0" y="1"/>
                </a:cxn>
                <a:cxn ang="0">
                  <a:pos x="0" y="1"/>
                </a:cxn>
                <a:cxn ang="0">
                  <a:pos x="0" y="0"/>
                </a:cxn>
              </a:cxnLst>
              <a:rect l="0" t="0" r="r" b="b"/>
              <a:pathLst>
                <a:path w="4" h="8">
                  <a:moveTo>
                    <a:pt x="0" y="0"/>
                  </a:moveTo>
                  <a:lnTo>
                    <a:pt x="1" y="1"/>
                  </a:lnTo>
                  <a:lnTo>
                    <a:pt x="4" y="7"/>
                  </a:lnTo>
                  <a:lnTo>
                    <a:pt x="1" y="8"/>
                  </a:lnTo>
                  <a:lnTo>
                    <a:pt x="0" y="1"/>
                  </a:lnTo>
                  <a:lnTo>
                    <a:pt x="0" y="1"/>
                  </a:lnTo>
                  <a:lnTo>
                    <a:pt x="0" y="0"/>
                  </a:lnTo>
                  <a:close/>
                </a:path>
              </a:pathLst>
            </a:custGeom>
            <a:solidFill>
              <a:srgbClr val="FFFFFF"/>
            </a:solidFill>
            <a:ln w="9525">
              <a:noFill/>
              <a:round/>
              <a:headEnd/>
              <a:tailEnd/>
            </a:ln>
          </p:spPr>
          <p:txBody>
            <a:bodyPr/>
            <a:lstStyle/>
            <a:p>
              <a:endParaRPr lang="en-US"/>
            </a:p>
          </p:txBody>
        </p:sp>
        <p:sp>
          <p:nvSpPr>
            <p:cNvPr id="477350" name="Freeform 166"/>
            <p:cNvSpPr>
              <a:spLocks/>
            </p:cNvSpPr>
            <p:nvPr/>
          </p:nvSpPr>
          <p:spPr bwMode="auto">
            <a:xfrm>
              <a:off x="1942" y="3218"/>
              <a:ext cx="5" cy="6"/>
            </a:xfrm>
            <a:custGeom>
              <a:avLst/>
              <a:gdLst/>
              <a:ahLst/>
              <a:cxnLst>
                <a:cxn ang="0">
                  <a:pos x="1" y="0"/>
                </a:cxn>
                <a:cxn ang="0">
                  <a:pos x="5" y="1"/>
                </a:cxn>
                <a:cxn ang="0">
                  <a:pos x="3" y="6"/>
                </a:cxn>
                <a:cxn ang="0">
                  <a:pos x="0" y="5"/>
                </a:cxn>
                <a:cxn ang="0">
                  <a:pos x="3" y="0"/>
                </a:cxn>
                <a:cxn ang="0">
                  <a:pos x="3" y="0"/>
                </a:cxn>
                <a:cxn ang="0">
                  <a:pos x="1" y="0"/>
                </a:cxn>
              </a:cxnLst>
              <a:rect l="0" t="0" r="r" b="b"/>
              <a:pathLst>
                <a:path w="5" h="6">
                  <a:moveTo>
                    <a:pt x="1" y="0"/>
                  </a:moveTo>
                  <a:lnTo>
                    <a:pt x="5" y="1"/>
                  </a:lnTo>
                  <a:lnTo>
                    <a:pt x="3" y="6"/>
                  </a:lnTo>
                  <a:lnTo>
                    <a:pt x="0" y="5"/>
                  </a:lnTo>
                  <a:lnTo>
                    <a:pt x="3" y="0"/>
                  </a:lnTo>
                  <a:lnTo>
                    <a:pt x="3" y="0"/>
                  </a:lnTo>
                  <a:lnTo>
                    <a:pt x="1" y="0"/>
                  </a:lnTo>
                  <a:close/>
                </a:path>
              </a:pathLst>
            </a:custGeom>
            <a:solidFill>
              <a:srgbClr val="FFFFFF"/>
            </a:solidFill>
            <a:ln w="9525">
              <a:noFill/>
              <a:round/>
              <a:headEnd/>
              <a:tailEnd/>
            </a:ln>
          </p:spPr>
          <p:txBody>
            <a:bodyPr/>
            <a:lstStyle/>
            <a:p>
              <a:endParaRPr lang="en-US"/>
            </a:p>
          </p:txBody>
        </p:sp>
        <p:sp>
          <p:nvSpPr>
            <p:cNvPr id="477351" name="Freeform 167"/>
            <p:cNvSpPr>
              <a:spLocks/>
            </p:cNvSpPr>
            <p:nvPr/>
          </p:nvSpPr>
          <p:spPr bwMode="auto">
            <a:xfrm>
              <a:off x="2278" y="3220"/>
              <a:ext cx="3" cy="8"/>
            </a:xfrm>
            <a:custGeom>
              <a:avLst/>
              <a:gdLst/>
              <a:ahLst/>
              <a:cxnLst>
                <a:cxn ang="0">
                  <a:pos x="0" y="0"/>
                </a:cxn>
                <a:cxn ang="0">
                  <a:pos x="3" y="0"/>
                </a:cxn>
                <a:cxn ang="0">
                  <a:pos x="3" y="8"/>
                </a:cxn>
                <a:cxn ang="0">
                  <a:pos x="0" y="8"/>
                </a:cxn>
                <a:cxn ang="0">
                  <a:pos x="0" y="0"/>
                </a:cxn>
                <a:cxn ang="0">
                  <a:pos x="0" y="0"/>
                </a:cxn>
              </a:cxnLst>
              <a:rect l="0" t="0" r="r" b="b"/>
              <a:pathLst>
                <a:path w="3" h="8">
                  <a:moveTo>
                    <a:pt x="0" y="0"/>
                  </a:moveTo>
                  <a:lnTo>
                    <a:pt x="3" y="0"/>
                  </a:lnTo>
                  <a:lnTo>
                    <a:pt x="3" y="8"/>
                  </a:lnTo>
                  <a:lnTo>
                    <a:pt x="0" y="8"/>
                  </a:lnTo>
                  <a:lnTo>
                    <a:pt x="0" y="0"/>
                  </a:lnTo>
                  <a:lnTo>
                    <a:pt x="0" y="0"/>
                  </a:lnTo>
                  <a:close/>
                </a:path>
              </a:pathLst>
            </a:custGeom>
            <a:solidFill>
              <a:srgbClr val="FFFFFF"/>
            </a:solidFill>
            <a:ln w="9525">
              <a:noFill/>
              <a:round/>
              <a:headEnd/>
              <a:tailEnd/>
            </a:ln>
          </p:spPr>
          <p:txBody>
            <a:bodyPr/>
            <a:lstStyle/>
            <a:p>
              <a:endParaRPr lang="en-US"/>
            </a:p>
          </p:txBody>
        </p:sp>
        <p:sp>
          <p:nvSpPr>
            <p:cNvPr id="477352" name="Freeform 168"/>
            <p:cNvSpPr>
              <a:spLocks/>
            </p:cNvSpPr>
            <p:nvPr/>
          </p:nvSpPr>
          <p:spPr bwMode="auto">
            <a:xfrm>
              <a:off x="2262" y="3228"/>
              <a:ext cx="4" cy="7"/>
            </a:xfrm>
            <a:custGeom>
              <a:avLst/>
              <a:gdLst/>
              <a:ahLst/>
              <a:cxnLst>
                <a:cxn ang="0">
                  <a:pos x="0" y="6"/>
                </a:cxn>
                <a:cxn ang="0">
                  <a:pos x="4" y="0"/>
                </a:cxn>
                <a:cxn ang="0">
                  <a:pos x="4" y="3"/>
                </a:cxn>
                <a:cxn ang="0">
                  <a:pos x="1" y="7"/>
                </a:cxn>
                <a:cxn ang="0">
                  <a:pos x="1" y="7"/>
                </a:cxn>
                <a:cxn ang="0">
                  <a:pos x="0" y="6"/>
                </a:cxn>
              </a:cxnLst>
              <a:rect l="0" t="0" r="r" b="b"/>
              <a:pathLst>
                <a:path w="4" h="7">
                  <a:moveTo>
                    <a:pt x="0" y="6"/>
                  </a:moveTo>
                  <a:lnTo>
                    <a:pt x="4" y="0"/>
                  </a:lnTo>
                  <a:lnTo>
                    <a:pt x="4" y="3"/>
                  </a:lnTo>
                  <a:lnTo>
                    <a:pt x="1" y="7"/>
                  </a:lnTo>
                  <a:lnTo>
                    <a:pt x="1" y="7"/>
                  </a:lnTo>
                  <a:lnTo>
                    <a:pt x="0" y="6"/>
                  </a:lnTo>
                  <a:close/>
                </a:path>
              </a:pathLst>
            </a:custGeom>
            <a:solidFill>
              <a:srgbClr val="000000"/>
            </a:solidFill>
            <a:ln w="9525">
              <a:noFill/>
              <a:round/>
              <a:headEnd/>
              <a:tailEnd/>
            </a:ln>
          </p:spPr>
          <p:txBody>
            <a:bodyPr/>
            <a:lstStyle/>
            <a:p>
              <a:endParaRPr lang="en-US"/>
            </a:p>
          </p:txBody>
        </p:sp>
        <p:sp>
          <p:nvSpPr>
            <p:cNvPr id="477353" name="Freeform 169"/>
            <p:cNvSpPr>
              <a:spLocks/>
            </p:cNvSpPr>
            <p:nvPr/>
          </p:nvSpPr>
          <p:spPr bwMode="auto">
            <a:xfrm>
              <a:off x="1336" y="3231"/>
              <a:ext cx="5" cy="4"/>
            </a:xfrm>
            <a:custGeom>
              <a:avLst/>
              <a:gdLst/>
              <a:ahLst/>
              <a:cxnLst>
                <a:cxn ang="0">
                  <a:pos x="5" y="0"/>
                </a:cxn>
                <a:cxn ang="0">
                  <a:pos x="5" y="0"/>
                </a:cxn>
                <a:cxn ang="0">
                  <a:pos x="5" y="1"/>
                </a:cxn>
                <a:cxn ang="0">
                  <a:pos x="4" y="1"/>
                </a:cxn>
                <a:cxn ang="0">
                  <a:pos x="4" y="1"/>
                </a:cxn>
                <a:cxn ang="0">
                  <a:pos x="4" y="2"/>
                </a:cxn>
                <a:cxn ang="0">
                  <a:pos x="3" y="2"/>
                </a:cxn>
                <a:cxn ang="0">
                  <a:pos x="3" y="2"/>
                </a:cxn>
                <a:cxn ang="0">
                  <a:pos x="3" y="3"/>
                </a:cxn>
                <a:cxn ang="0">
                  <a:pos x="3" y="3"/>
                </a:cxn>
                <a:cxn ang="0">
                  <a:pos x="3" y="4"/>
                </a:cxn>
                <a:cxn ang="0">
                  <a:pos x="0" y="4"/>
                </a:cxn>
                <a:cxn ang="0">
                  <a:pos x="0" y="0"/>
                </a:cxn>
                <a:cxn ang="0">
                  <a:pos x="5" y="0"/>
                </a:cxn>
                <a:cxn ang="0">
                  <a:pos x="5" y="0"/>
                </a:cxn>
              </a:cxnLst>
              <a:rect l="0" t="0" r="r" b="b"/>
              <a:pathLst>
                <a:path w="5" h="4">
                  <a:moveTo>
                    <a:pt x="5" y="0"/>
                  </a:moveTo>
                  <a:lnTo>
                    <a:pt x="5" y="0"/>
                  </a:lnTo>
                  <a:lnTo>
                    <a:pt x="5" y="1"/>
                  </a:lnTo>
                  <a:lnTo>
                    <a:pt x="4" y="1"/>
                  </a:lnTo>
                  <a:lnTo>
                    <a:pt x="4" y="1"/>
                  </a:lnTo>
                  <a:lnTo>
                    <a:pt x="4" y="2"/>
                  </a:lnTo>
                  <a:lnTo>
                    <a:pt x="3" y="2"/>
                  </a:lnTo>
                  <a:lnTo>
                    <a:pt x="3" y="2"/>
                  </a:lnTo>
                  <a:lnTo>
                    <a:pt x="3" y="3"/>
                  </a:lnTo>
                  <a:lnTo>
                    <a:pt x="3" y="3"/>
                  </a:lnTo>
                  <a:lnTo>
                    <a:pt x="3" y="4"/>
                  </a:lnTo>
                  <a:lnTo>
                    <a:pt x="0" y="4"/>
                  </a:lnTo>
                  <a:lnTo>
                    <a:pt x="0" y="0"/>
                  </a:lnTo>
                  <a:lnTo>
                    <a:pt x="5" y="0"/>
                  </a:lnTo>
                  <a:lnTo>
                    <a:pt x="5" y="0"/>
                  </a:lnTo>
                  <a:close/>
                </a:path>
              </a:pathLst>
            </a:custGeom>
            <a:solidFill>
              <a:srgbClr val="FFFFFF"/>
            </a:solidFill>
            <a:ln w="9525">
              <a:noFill/>
              <a:round/>
              <a:headEnd/>
              <a:tailEnd/>
            </a:ln>
          </p:spPr>
          <p:txBody>
            <a:bodyPr/>
            <a:lstStyle/>
            <a:p>
              <a:endParaRPr lang="en-US"/>
            </a:p>
          </p:txBody>
        </p:sp>
        <p:sp>
          <p:nvSpPr>
            <p:cNvPr id="477354" name="Freeform 170"/>
            <p:cNvSpPr>
              <a:spLocks/>
            </p:cNvSpPr>
            <p:nvPr/>
          </p:nvSpPr>
          <p:spPr bwMode="auto">
            <a:xfrm>
              <a:off x="2363" y="3235"/>
              <a:ext cx="266" cy="311"/>
            </a:xfrm>
            <a:custGeom>
              <a:avLst/>
              <a:gdLst/>
              <a:ahLst/>
              <a:cxnLst>
                <a:cxn ang="0">
                  <a:pos x="131" y="10"/>
                </a:cxn>
                <a:cxn ang="0">
                  <a:pos x="171" y="45"/>
                </a:cxn>
                <a:cxn ang="0">
                  <a:pos x="174" y="70"/>
                </a:cxn>
                <a:cxn ang="0">
                  <a:pos x="180" y="85"/>
                </a:cxn>
                <a:cxn ang="0">
                  <a:pos x="185" y="92"/>
                </a:cxn>
                <a:cxn ang="0">
                  <a:pos x="181" y="107"/>
                </a:cxn>
                <a:cxn ang="0">
                  <a:pos x="185" y="111"/>
                </a:cxn>
                <a:cxn ang="0">
                  <a:pos x="188" y="110"/>
                </a:cxn>
                <a:cxn ang="0">
                  <a:pos x="204" y="164"/>
                </a:cxn>
                <a:cxn ang="0">
                  <a:pos x="230" y="151"/>
                </a:cxn>
                <a:cxn ang="0">
                  <a:pos x="236" y="135"/>
                </a:cxn>
                <a:cxn ang="0">
                  <a:pos x="244" y="115"/>
                </a:cxn>
                <a:cxn ang="0">
                  <a:pos x="256" y="104"/>
                </a:cxn>
                <a:cxn ang="0">
                  <a:pos x="260" y="96"/>
                </a:cxn>
                <a:cxn ang="0">
                  <a:pos x="263" y="92"/>
                </a:cxn>
                <a:cxn ang="0">
                  <a:pos x="265" y="181"/>
                </a:cxn>
                <a:cxn ang="0">
                  <a:pos x="204" y="179"/>
                </a:cxn>
                <a:cxn ang="0">
                  <a:pos x="151" y="141"/>
                </a:cxn>
                <a:cxn ang="0">
                  <a:pos x="120" y="135"/>
                </a:cxn>
                <a:cxn ang="0">
                  <a:pos x="148" y="150"/>
                </a:cxn>
                <a:cxn ang="0">
                  <a:pos x="162" y="171"/>
                </a:cxn>
                <a:cxn ang="0">
                  <a:pos x="161" y="195"/>
                </a:cxn>
                <a:cxn ang="0">
                  <a:pos x="151" y="206"/>
                </a:cxn>
                <a:cxn ang="0">
                  <a:pos x="147" y="240"/>
                </a:cxn>
                <a:cxn ang="0">
                  <a:pos x="149" y="239"/>
                </a:cxn>
                <a:cxn ang="0">
                  <a:pos x="159" y="245"/>
                </a:cxn>
                <a:cxn ang="0">
                  <a:pos x="152" y="260"/>
                </a:cxn>
                <a:cxn ang="0">
                  <a:pos x="126" y="284"/>
                </a:cxn>
                <a:cxn ang="0">
                  <a:pos x="120" y="308"/>
                </a:cxn>
                <a:cxn ang="0">
                  <a:pos x="76" y="284"/>
                </a:cxn>
                <a:cxn ang="0">
                  <a:pos x="63" y="251"/>
                </a:cxn>
                <a:cxn ang="0">
                  <a:pos x="78" y="228"/>
                </a:cxn>
                <a:cxn ang="0">
                  <a:pos x="72" y="223"/>
                </a:cxn>
                <a:cxn ang="0">
                  <a:pos x="55" y="246"/>
                </a:cxn>
                <a:cxn ang="0">
                  <a:pos x="49" y="271"/>
                </a:cxn>
                <a:cxn ang="0">
                  <a:pos x="46" y="253"/>
                </a:cxn>
                <a:cxn ang="0">
                  <a:pos x="69" y="218"/>
                </a:cxn>
                <a:cxn ang="0">
                  <a:pos x="86" y="217"/>
                </a:cxn>
                <a:cxn ang="0">
                  <a:pos x="99" y="209"/>
                </a:cxn>
                <a:cxn ang="0">
                  <a:pos x="80" y="202"/>
                </a:cxn>
                <a:cxn ang="0">
                  <a:pos x="75" y="201"/>
                </a:cxn>
                <a:cxn ang="0">
                  <a:pos x="67" y="200"/>
                </a:cxn>
                <a:cxn ang="0">
                  <a:pos x="56" y="195"/>
                </a:cxn>
                <a:cxn ang="0">
                  <a:pos x="55" y="182"/>
                </a:cxn>
                <a:cxn ang="0">
                  <a:pos x="59" y="180"/>
                </a:cxn>
                <a:cxn ang="0">
                  <a:pos x="60" y="174"/>
                </a:cxn>
                <a:cxn ang="0">
                  <a:pos x="60" y="122"/>
                </a:cxn>
                <a:cxn ang="0">
                  <a:pos x="47" y="112"/>
                </a:cxn>
                <a:cxn ang="0">
                  <a:pos x="41" y="111"/>
                </a:cxn>
                <a:cxn ang="0">
                  <a:pos x="32" y="107"/>
                </a:cxn>
                <a:cxn ang="0">
                  <a:pos x="24" y="109"/>
                </a:cxn>
                <a:cxn ang="0">
                  <a:pos x="26" y="104"/>
                </a:cxn>
                <a:cxn ang="0">
                  <a:pos x="12" y="101"/>
                </a:cxn>
                <a:cxn ang="0">
                  <a:pos x="4" y="98"/>
                </a:cxn>
                <a:cxn ang="0">
                  <a:pos x="0" y="100"/>
                </a:cxn>
                <a:cxn ang="0">
                  <a:pos x="5" y="94"/>
                </a:cxn>
                <a:cxn ang="0">
                  <a:pos x="10" y="79"/>
                </a:cxn>
                <a:cxn ang="0">
                  <a:pos x="20" y="51"/>
                </a:cxn>
                <a:cxn ang="0">
                  <a:pos x="29" y="29"/>
                </a:cxn>
                <a:cxn ang="0">
                  <a:pos x="39" y="21"/>
                </a:cxn>
                <a:cxn ang="0">
                  <a:pos x="59" y="9"/>
                </a:cxn>
                <a:cxn ang="0">
                  <a:pos x="92" y="1"/>
                </a:cxn>
                <a:cxn ang="0">
                  <a:pos x="107" y="3"/>
                </a:cxn>
              </a:cxnLst>
              <a:rect l="0" t="0" r="r" b="b"/>
              <a:pathLst>
                <a:path w="266" h="311">
                  <a:moveTo>
                    <a:pt x="107" y="3"/>
                  </a:moveTo>
                  <a:lnTo>
                    <a:pt x="106" y="2"/>
                  </a:lnTo>
                  <a:lnTo>
                    <a:pt x="108" y="0"/>
                  </a:lnTo>
                  <a:lnTo>
                    <a:pt x="108" y="1"/>
                  </a:lnTo>
                  <a:lnTo>
                    <a:pt x="107" y="3"/>
                  </a:lnTo>
                  <a:lnTo>
                    <a:pt x="116" y="4"/>
                  </a:lnTo>
                  <a:lnTo>
                    <a:pt x="123" y="7"/>
                  </a:lnTo>
                  <a:lnTo>
                    <a:pt x="131" y="10"/>
                  </a:lnTo>
                  <a:lnTo>
                    <a:pt x="137" y="14"/>
                  </a:lnTo>
                  <a:lnTo>
                    <a:pt x="143" y="18"/>
                  </a:lnTo>
                  <a:lnTo>
                    <a:pt x="149" y="23"/>
                  </a:lnTo>
                  <a:lnTo>
                    <a:pt x="153" y="28"/>
                  </a:lnTo>
                  <a:lnTo>
                    <a:pt x="159" y="34"/>
                  </a:lnTo>
                  <a:lnTo>
                    <a:pt x="165" y="38"/>
                  </a:lnTo>
                  <a:lnTo>
                    <a:pt x="171" y="42"/>
                  </a:lnTo>
                  <a:lnTo>
                    <a:pt x="171" y="45"/>
                  </a:lnTo>
                  <a:lnTo>
                    <a:pt x="172" y="49"/>
                  </a:lnTo>
                  <a:lnTo>
                    <a:pt x="172" y="52"/>
                  </a:lnTo>
                  <a:lnTo>
                    <a:pt x="172" y="55"/>
                  </a:lnTo>
                  <a:lnTo>
                    <a:pt x="172" y="58"/>
                  </a:lnTo>
                  <a:lnTo>
                    <a:pt x="172" y="60"/>
                  </a:lnTo>
                  <a:lnTo>
                    <a:pt x="172" y="64"/>
                  </a:lnTo>
                  <a:lnTo>
                    <a:pt x="173" y="67"/>
                  </a:lnTo>
                  <a:lnTo>
                    <a:pt x="174" y="70"/>
                  </a:lnTo>
                  <a:lnTo>
                    <a:pt x="176" y="73"/>
                  </a:lnTo>
                  <a:lnTo>
                    <a:pt x="179" y="73"/>
                  </a:lnTo>
                  <a:lnTo>
                    <a:pt x="178" y="75"/>
                  </a:lnTo>
                  <a:lnTo>
                    <a:pt x="177" y="78"/>
                  </a:lnTo>
                  <a:lnTo>
                    <a:pt x="177" y="80"/>
                  </a:lnTo>
                  <a:lnTo>
                    <a:pt x="178" y="82"/>
                  </a:lnTo>
                  <a:lnTo>
                    <a:pt x="179" y="83"/>
                  </a:lnTo>
                  <a:lnTo>
                    <a:pt x="180" y="85"/>
                  </a:lnTo>
                  <a:lnTo>
                    <a:pt x="181" y="86"/>
                  </a:lnTo>
                  <a:lnTo>
                    <a:pt x="182" y="88"/>
                  </a:lnTo>
                  <a:lnTo>
                    <a:pt x="184" y="89"/>
                  </a:lnTo>
                  <a:lnTo>
                    <a:pt x="184" y="90"/>
                  </a:lnTo>
                  <a:lnTo>
                    <a:pt x="185" y="87"/>
                  </a:lnTo>
                  <a:lnTo>
                    <a:pt x="185" y="92"/>
                  </a:lnTo>
                  <a:lnTo>
                    <a:pt x="184" y="92"/>
                  </a:lnTo>
                  <a:lnTo>
                    <a:pt x="185" y="92"/>
                  </a:lnTo>
                  <a:lnTo>
                    <a:pt x="185" y="99"/>
                  </a:lnTo>
                  <a:lnTo>
                    <a:pt x="184" y="99"/>
                  </a:lnTo>
                  <a:lnTo>
                    <a:pt x="182" y="100"/>
                  </a:lnTo>
                  <a:lnTo>
                    <a:pt x="181" y="101"/>
                  </a:lnTo>
                  <a:lnTo>
                    <a:pt x="181" y="102"/>
                  </a:lnTo>
                  <a:lnTo>
                    <a:pt x="181" y="103"/>
                  </a:lnTo>
                  <a:lnTo>
                    <a:pt x="181" y="104"/>
                  </a:lnTo>
                  <a:lnTo>
                    <a:pt x="181" y="107"/>
                  </a:lnTo>
                  <a:lnTo>
                    <a:pt x="181" y="108"/>
                  </a:lnTo>
                  <a:lnTo>
                    <a:pt x="181" y="109"/>
                  </a:lnTo>
                  <a:lnTo>
                    <a:pt x="181" y="111"/>
                  </a:lnTo>
                  <a:lnTo>
                    <a:pt x="181" y="112"/>
                  </a:lnTo>
                  <a:lnTo>
                    <a:pt x="184" y="113"/>
                  </a:lnTo>
                  <a:lnTo>
                    <a:pt x="184" y="113"/>
                  </a:lnTo>
                  <a:lnTo>
                    <a:pt x="185" y="112"/>
                  </a:lnTo>
                  <a:lnTo>
                    <a:pt x="185" y="111"/>
                  </a:lnTo>
                  <a:lnTo>
                    <a:pt x="185" y="110"/>
                  </a:lnTo>
                  <a:lnTo>
                    <a:pt x="185" y="109"/>
                  </a:lnTo>
                  <a:lnTo>
                    <a:pt x="185" y="108"/>
                  </a:lnTo>
                  <a:lnTo>
                    <a:pt x="185" y="107"/>
                  </a:lnTo>
                  <a:lnTo>
                    <a:pt x="185" y="107"/>
                  </a:lnTo>
                  <a:lnTo>
                    <a:pt x="185" y="106"/>
                  </a:lnTo>
                  <a:lnTo>
                    <a:pt x="185" y="104"/>
                  </a:lnTo>
                  <a:lnTo>
                    <a:pt x="188" y="110"/>
                  </a:lnTo>
                  <a:lnTo>
                    <a:pt x="188" y="117"/>
                  </a:lnTo>
                  <a:lnTo>
                    <a:pt x="189" y="126"/>
                  </a:lnTo>
                  <a:lnTo>
                    <a:pt x="188" y="135"/>
                  </a:lnTo>
                  <a:lnTo>
                    <a:pt x="188" y="143"/>
                  </a:lnTo>
                  <a:lnTo>
                    <a:pt x="189" y="151"/>
                  </a:lnTo>
                  <a:lnTo>
                    <a:pt x="192" y="157"/>
                  </a:lnTo>
                  <a:lnTo>
                    <a:pt x="196" y="161"/>
                  </a:lnTo>
                  <a:lnTo>
                    <a:pt x="204" y="164"/>
                  </a:lnTo>
                  <a:lnTo>
                    <a:pt x="216" y="163"/>
                  </a:lnTo>
                  <a:lnTo>
                    <a:pt x="218" y="160"/>
                  </a:lnTo>
                  <a:lnTo>
                    <a:pt x="220" y="158"/>
                  </a:lnTo>
                  <a:lnTo>
                    <a:pt x="222" y="157"/>
                  </a:lnTo>
                  <a:lnTo>
                    <a:pt x="224" y="155"/>
                  </a:lnTo>
                  <a:lnTo>
                    <a:pt x="227" y="154"/>
                  </a:lnTo>
                  <a:lnTo>
                    <a:pt x="229" y="152"/>
                  </a:lnTo>
                  <a:lnTo>
                    <a:pt x="230" y="151"/>
                  </a:lnTo>
                  <a:lnTo>
                    <a:pt x="231" y="149"/>
                  </a:lnTo>
                  <a:lnTo>
                    <a:pt x="231" y="147"/>
                  </a:lnTo>
                  <a:lnTo>
                    <a:pt x="230" y="145"/>
                  </a:lnTo>
                  <a:lnTo>
                    <a:pt x="231" y="147"/>
                  </a:lnTo>
                  <a:lnTo>
                    <a:pt x="231" y="144"/>
                  </a:lnTo>
                  <a:lnTo>
                    <a:pt x="231" y="141"/>
                  </a:lnTo>
                  <a:lnTo>
                    <a:pt x="233" y="138"/>
                  </a:lnTo>
                  <a:lnTo>
                    <a:pt x="236" y="135"/>
                  </a:lnTo>
                  <a:lnTo>
                    <a:pt x="239" y="131"/>
                  </a:lnTo>
                  <a:lnTo>
                    <a:pt x="242" y="129"/>
                  </a:lnTo>
                  <a:lnTo>
                    <a:pt x="244" y="127"/>
                  </a:lnTo>
                  <a:lnTo>
                    <a:pt x="246" y="125"/>
                  </a:lnTo>
                  <a:lnTo>
                    <a:pt x="245" y="123"/>
                  </a:lnTo>
                  <a:lnTo>
                    <a:pt x="243" y="121"/>
                  </a:lnTo>
                  <a:lnTo>
                    <a:pt x="243" y="117"/>
                  </a:lnTo>
                  <a:lnTo>
                    <a:pt x="244" y="115"/>
                  </a:lnTo>
                  <a:lnTo>
                    <a:pt x="246" y="114"/>
                  </a:lnTo>
                  <a:lnTo>
                    <a:pt x="247" y="113"/>
                  </a:lnTo>
                  <a:lnTo>
                    <a:pt x="249" y="111"/>
                  </a:lnTo>
                  <a:lnTo>
                    <a:pt x="251" y="111"/>
                  </a:lnTo>
                  <a:lnTo>
                    <a:pt x="253" y="110"/>
                  </a:lnTo>
                  <a:lnTo>
                    <a:pt x="255" y="108"/>
                  </a:lnTo>
                  <a:lnTo>
                    <a:pt x="256" y="107"/>
                  </a:lnTo>
                  <a:lnTo>
                    <a:pt x="256" y="104"/>
                  </a:lnTo>
                  <a:lnTo>
                    <a:pt x="253" y="106"/>
                  </a:lnTo>
                  <a:lnTo>
                    <a:pt x="252" y="103"/>
                  </a:lnTo>
                  <a:lnTo>
                    <a:pt x="253" y="102"/>
                  </a:lnTo>
                  <a:lnTo>
                    <a:pt x="256" y="104"/>
                  </a:lnTo>
                  <a:lnTo>
                    <a:pt x="257" y="102"/>
                  </a:lnTo>
                  <a:lnTo>
                    <a:pt x="258" y="100"/>
                  </a:lnTo>
                  <a:lnTo>
                    <a:pt x="259" y="98"/>
                  </a:lnTo>
                  <a:lnTo>
                    <a:pt x="260" y="96"/>
                  </a:lnTo>
                  <a:lnTo>
                    <a:pt x="260" y="94"/>
                  </a:lnTo>
                  <a:lnTo>
                    <a:pt x="261" y="90"/>
                  </a:lnTo>
                  <a:lnTo>
                    <a:pt x="261" y="88"/>
                  </a:lnTo>
                  <a:lnTo>
                    <a:pt x="261" y="86"/>
                  </a:lnTo>
                  <a:lnTo>
                    <a:pt x="261" y="84"/>
                  </a:lnTo>
                  <a:lnTo>
                    <a:pt x="261" y="83"/>
                  </a:lnTo>
                  <a:lnTo>
                    <a:pt x="262" y="81"/>
                  </a:lnTo>
                  <a:lnTo>
                    <a:pt x="263" y="92"/>
                  </a:lnTo>
                  <a:lnTo>
                    <a:pt x="263" y="102"/>
                  </a:lnTo>
                  <a:lnTo>
                    <a:pt x="264" y="113"/>
                  </a:lnTo>
                  <a:lnTo>
                    <a:pt x="264" y="125"/>
                  </a:lnTo>
                  <a:lnTo>
                    <a:pt x="264" y="137"/>
                  </a:lnTo>
                  <a:lnTo>
                    <a:pt x="265" y="149"/>
                  </a:lnTo>
                  <a:lnTo>
                    <a:pt x="265" y="159"/>
                  </a:lnTo>
                  <a:lnTo>
                    <a:pt x="265" y="170"/>
                  </a:lnTo>
                  <a:lnTo>
                    <a:pt x="265" y="181"/>
                  </a:lnTo>
                  <a:lnTo>
                    <a:pt x="266" y="191"/>
                  </a:lnTo>
                  <a:lnTo>
                    <a:pt x="258" y="188"/>
                  </a:lnTo>
                  <a:lnTo>
                    <a:pt x="248" y="186"/>
                  </a:lnTo>
                  <a:lnTo>
                    <a:pt x="239" y="184"/>
                  </a:lnTo>
                  <a:lnTo>
                    <a:pt x="231" y="182"/>
                  </a:lnTo>
                  <a:lnTo>
                    <a:pt x="222" y="181"/>
                  </a:lnTo>
                  <a:lnTo>
                    <a:pt x="213" y="180"/>
                  </a:lnTo>
                  <a:lnTo>
                    <a:pt x="204" y="179"/>
                  </a:lnTo>
                  <a:lnTo>
                    <a:pt x="195" y="178"/>
                  </a:lnTo>
                  <a:lnTo>
                    <a:pt x="186" y="177"/>
                  </a:lnTo>
                  <a:lnTo>
                    <a:pt x="177" y="175"/>
                  </a:lnTo>
                  <a:lnTo>
                    <a:pt x="174" y="166"/>
                  </a:lnTo>
                  <a:lnTo>
                    <a:pt x="169" y="158"/>
                  </a:lnTo>
                  <a:lnTo>
                    <a:pt x="163" y="152"/>
                  </a:lnTo>
                  <a:lnTo>
                    <a:pt x="158" y="146"/>
                  </a:lnTo>
                  <a:lnTo>
                    <a:pt x="151" y="141"/>
                  </a:lnTo>
                  <a:lnTo>
                    <a:pt x="145" y="138"/>
                  </a:lnTo>
                  <a:lnTo>
                    <a:pt x="138" y="134"/>
                  </a:lnTo>
                  <a:lnTo>
                    <a:pt x="132" y="130"/>
                  </a:lnTo>
                  <a:lnTo>
                    <a:pt x="124" y="127"/>
                  </a:lnTo>
                  <a:lnTo>
                    <a:pt x="118" y="124"/>
                  </a:lnTo>
                  <a:lnTo>
                    <a:pt x="117" y="128"/>
                  </a:lnTo>
                  <a:lnTo>
                    <a:pt x="118" y="131"/>
                  </a:lnTo>
                  <a:lnTo>
                    <a:pt x="120" y="135"/>
                  </a:lnTo>
                  <a:lnTo>
                    <a:pt x="123" y="137"/>
                  </a:lnTo>
                  <a:lnTo>
                    <a:pt x="127" y="138"/>
                  </a:lnTo>
                  <a:lnTo>
                    <a:pt x="131" y="140"/>
                  </a:lnTo>
                  <a:lnTo>
                    <a:pt x="135" y="141"/>
                  </a:lnTo>
                  <a:lnTo>
                    <a:pt x="138" y="143"/>
                  </a:lnTo>
                  <a:lnTo>
                    <a:pt x="142" y="145"/>
                  </a:lnTo>
                  <a:lnTo>
                    <a:pt x="145" y="147"/>
                  </a:lnTo>
                  <a:lnTo>
                    <a:pt x="148" y="150"/>
                  </a:lnTo>
                  <a:lnTo>
                    <a:pt x="150" y="152"/>
                  </a:lnTo>
                  <a:lnTo>
                    <a:pt x="153" y="154"/>
                  </a:lnTo>
                  <a:lnTo>
                    <a:pt x="156" y="156"/>
                  </a:lnTo>
                  <a:lnTo>
                    <a:pt x="157" y="159"/>
                  </a:lnTo>
                  <a:lnTo>
                    <a:pt x="159" y="161"/>
                  </a:lnTo>
                  <a:lnTo>
                    <a:pt x="160" y="165"/>
                  </a:lnTo>
                  <a:lnTo>
                    <a:pt x="161" y="168"/>
                  </a:lnTo>
                  <a:lnTo>
                    <a:pt x="162" y="171"/>
                  </a:lnTo>
                  <a:lnTo>
                    <a:pt x="163" y="175"/>
                  </a:lnTo>
                  <a:lnTo>
                    <a:pt x="163" y="195"/>
                  </a:lnTo>
                  <a:lnTo>
                    <a:pt x="162" y="195"/>
                  </a:lnTo>
                  <a:lnTo>
                    <a:pt x="162" y="195"/>
                  </a:lnTo>
                  <a:lnTo>
                    <a:pt x="162" y="195"/>
                  </a:lnTo>
                  <a:lnTo>
                    <a:pt x="161" y="195"/>
                  </a:lnTo>
                  <a:lnTo>
                    <a:pt x="161" y="195"/>
                  </a:lnTo>
                  <a:lnTo>
                    <a:pt x="161" y="195"/>
                  </a:lnTo>
                  <a:lnTo>
                    <a:pt x="160" y="196"/>
                  </a:lnTo>
                  <a:lnTo>
                    <a:pt x="160" y="196"/>
                  </a:lnTo>
                  <a:lnTo>
                    <a:pt x="160" y="196"/>
                  </a:lnTo>
                  <a:lnTo>
                    <a:pt x="159" y="196"/>
                  </a:lnTo>
                  <a:lnTo>
                    <a:pt x="159" y="200"/>
                  </a:lnTo>
                  <a:lnTo>
                    <a:pt x="158" y="198"/>
                  </a:lnTo>
                  <a:lnTo>
                    <a:pt x="155" y="202"/>
                  </a:lnTo>
                  <a:lnTo>
                    <a:pt x="151" y="206"/>
                  </a:lnTo>
                  <a:lnTo>
                    <a:pt x="149" y="210"/>
                  </a:lnTo>
                  <a:lnTo>
                    <a:pt x="148" y="213"/>
                  </a:lnTo>
                  <a:lnTo>
                    <a:pt x="147" y="217"/>
                  </a:lnTo>
                  <a:lnTo>
                    <a:pt x="146" y="222"/>
                  </a:lnTo>
                  <a:lnTo>
                    <a:pt x="146" y="226"/>
                  </a:lnTo>
                  <a:lnTo>
                    <a:pt x="146" y="230"/>
                  </a:lnTo>
                  <a:lnTo>
                    <a:pt x="146" y="235"/>
                  </a:lnTo>
                  <a:lnTo>
                    <a:pt x="147" y="240"/>
                  </a:lnTo>
                  <a:lnTo>
                    <a:pt x="147" y="240"/>
                  </a:lnTo>
                  <a:lnTo>
                    <a:pt x="148" y="240"/>
                  </a:lnTo>
                  <a:lnTo>
                    <a:pt x="148" y="240"/>
                  </a:lnTo>
                  <a:lnTo>
                    <a:pt x="148" y="240"/>
                  </a:lnTo>
                  <a:lnTo>
                    <a:pt x="149" y="240"/>
                  </a:lnTo>
                  <a:lnTo>
                    <a:pt x="149" y="239"/>
                  </a:lnTo>
                  <a:lnTo>
                    <a:pt x="149" y="239"/>
                  </a:lnTo>
                  <a:lnTo>
                    <a:pt x="149" y="239"/>
                  </a:lnTo>
                  <a:lnTo>
                    <a:pt x="150" y="239"/>
                  </a:lnTo>
                  <a:lnTo>
                    <a:pt x="150" y="238"/>
                  </a:lnTo>
                  <a:lnTo>
                    <a:pt x="148" y="240"/>
                  </a:lnTo>
                  <a:lnTo>
                    <a:pt x="150" y="241"/>
                  </a:lnTo>
                  <a:lnTo>
                    <a:pt x="152" y="242"/>
                  </a:lnTo>
                  <a:lnTo>
                    <a:pt x="155" y="243"/>
                  </a:lnTo>
                  <a:lnTo>
                    <a:pt x="157" y="244"/>
                  </a:lnTo>
                  <a:lnTo>
                    <a:pt x="159" y="245"/>
                  </a:lnTo>
                  <a:lnTo>
                    <a:pt x="161" y="246"/>
                  </a:lnTo>
                  <a:lnTo>
                    <a:pt x="162" y="247"/>
                  </a:lnTo>
                  <a:lnTo>
                    <a:pt x="164" y="250"/>
                  </a:lnTo>
                  <a:lnTo>
                    <a:pt x="164" y="252"/>
                  </a:lnTo>
                  <a:lnTo>
                    <a:pt x="165" y="254"/>
                  </a:lnTo>
                  <a:lnTo>
                    <a:pt x="161" y="256"/>
                  </a:lnTo>
                  <a:lnTo>
                    <a:pt x="157" y="258"/>
                  </a:lnTo>
                  <a:lnTo>
                    <a:pt x="152" y="260"/>
                  </a:lnTo>
                  <a:lnTo>
                    <a:pt x="147" y="263"/>
                  </a:lnTo>
                  <a:lnTo>
                    <a:pt x="143" y="266"/>
                  </a:lnTo>
                  <a:lnTo>
                    <a:pt x="139" y="268"/>
                  </a:lnTo>
                  <a:lnTo>
                    <a:pt x="135" y="271"/>
                  </a:lnTo>
                  <a:lnTo>
                    <a:pt x="132" y="274"/>
                  </a:lnTo>
                  <a:lnTo>
                    <a:pt x="129" y="278"/>
                  </a:lnTo>
                  <a:lnTo>
                    <a:pt x="127" y="281"/>
                  </a:lnTo>
                  <a:lnTo>
                    <a:pt x="126" y="284"/>
                  </a:lnTo>
                  <a:lnTo>
                    <a:pt x="124" y="287"/>
                  </a:lnTo>
                  <a:lnTo>
                    <a:pt x="123" y="289"/>
                  </a:lnTo>
                  <a:lnTo>
                    <a:pt x="122" y="293"/>
                  </a:lnTo>
                  <a:lnTo>
                    <a:pt x="121" y="296"/>
                  </a:lnTo>
                  <a:lnTo>
                    <a:pt x="120" y="299"/>
                  </a:lnTo>
                  <a:lnTo>
                    <a:pt x="120" y="301"/>
                  </a:lnTo>
                  <a:lnTo>
                    <a:pt x="120" y="304"/>
                  </a:lnTo>
                  <a:lnTo>
                    <a:pt x="120" y="308"/>
                  </a:lnTo>
                  <a:lnTo>
                    <a:pt x="121" y="311"/>
                  </a:lnTo>
                  <a:lnTo>
                    <a:pt x="114" y="307"/>
                  </a:lnTo>
                  <a:lnTo>
                    <a:pt x="107" y="303"/>
                  </a:lnTo>
                  <a:lnTo>
                    <a:pt x="101" y="299"/>
                  </a:lnTo>
                  <a:lnTo>
                    <a:pt x="94" y="295"/>
                  </a:lnTo>
                  <a:lnTo>
                    <a:pt x="88" y="292"/>
                  </a:lnTo>
                  <a:lnTo>
                    <a:pt x="82" y="287"/>
                  </a:lnTo>
                  <a:lnTo>
                    <a:pt x="76" y="284"/>
                  </a:lnTo>
                  <a:lnTo>
                    <a:pt x="71" y="281"/>
                  </a:lnTo>
                  <a:lnTo>
                    <a:pt x="65" y="278"/>
                  </a:lnTo>
                  <a:lnTo>
                    <a:pt x="60" y="274"/>
                  </a:lnTo>
                  <a:lnTo>
                    <a:pt x="59" y="269"/>
                  </a:lnTo>
                  <a:lnTo>
                    <a:pt x="59" y="264"/>
                  </a:lnTo>
                  <a:lnTo>
                    <a:pt x="60" y="259"/>
                  </a:lnTo>
                  <a:lnTo>
                    <a:pt x="61" y="255"/>
                  </a:lnTo>
                  <a:lnTo>
                    <a:pt x="63" y="251"/>
                  </a:lnTo>
                  <a:lnTo>
                    <a:pt x="66" y="246"/>
                  </a:lnTo>
                  <a:lnTo>
                    <a:pt x="70" y="243"/>
                  </a:lnTo>
                  <a:lnTo>
                    <a:pt x="73" y="239"/>
                  </a:lnTo>
                  <a:lnTo>
                    <a:pt x="77" y="235"/>
                  </a:lnTo>
                  <a:lnTo>
                    <a:pt x="80" y="230"/>
                  </a:lnTo>
                  <a:lnTo>
                    <a:pt x="79" y="230"/>
                  </a:lnTo>
                  <a:lnTo>
                    <a:pt x="79" y="229"/>
                  </a:lnTo>
                  <a:lnTo>
                    <a:pt x="78" y="228"/>
                  </a:lnTo>
                  <a:lnTo>
                    <a:pt x="78" y="227"/>
                  </a:lnTo>
                  <a:lnTo>
                    <a:pt x="78" y="226"/>
                  </a:lnTo>
                  <a:lnTo>
                    <a:pt x="77" y="225"/>
                  </a:lnTo>
                  <a:lnTo>
                    <a:pt x="77" y="224"/>
                  </a:lnTo>
                  <a:lnTo>
                    <a:pt x="76" y="224"/>
                  </a:lnTo>
                  <a:lnTo>
                    <a:pt x="76" y="223"/>
                  </a:lnTo>
                  <a:lnTo>
                    <a:pt x="75" y="222"/>
                  </a:lnTo>
                  <a:lnTo>
                    <a:pt x="72" y="223"/>
                  </a:lnTo>
                  <a:lnTo>
                    <a:pt x="69" y="224"/>
                  </a:lnTo>
                  <a:lnTo>
                    <a:pt x="66" y="226"/>
                  </a:lnTo>
                  <a:lnTo>
                    <a:pt x="64" y="229"/>
                  </a:lnTo>
                  <a:lnTo>
                    <a:pt x="61" y="232"/>
                  </a:lnTo>
                  <a:lnTo>
                    <a:pt x="59" y="236"/>
                  </a:lnTo>
                  <a:lnTo>
                    <a:pt x="58" y="240"/>
                  </a:lnTo>
                  <a:lnTo>
                    <a:pt x="56" y="243"/>
                  </a:lnTo>
                  <a:lnTo>
                    <a:pt x="55" y="246"/>
                  </a:lnTo>
                  <a:lnTo>
                    <a:pt x="53" y="249"/>
                  </a:lnTo>
                  <a:lnTo>
                    <a:pt x="55" y="274"/>
                  </a:lnTo>
                  <a:lnTo>
                    <a:pt x="56" y="275"/>
                  </a:lnTo>
                  <a:lnTo>
                    <a:pt x="52" y="279"/>
                  </a:lnTo>
                  <a:lnTo>
                    <a:pt x="50" y="278"/>
                  </a:lnTo>
                  <a:lnTo>
                    <a:pt x="55" y="274"/>
                  </a:lnTo>
                  <a:lnTo>
                    <a:pt x="51" y="273"/>
                  </a:lnTo>
                  <a:lnTo>
                    <a:pt x="49" y="271"/>
                  </a:lnTo>
                  <a:lnTo>
                    <a:pt x="48" y="269"/>
                  </a:lnTo>
                  <a:lnTo>
                    <a:pt x="47" y="267"/>
                  </a:lnTo>
                  <a:lnTo>
                    <a:pt x="47" y="264"/>
                  </a:lnTo>
                  <a:lnTo>
                    <a:pt x="47" y="261"/>
                  </a:lnTo>
                  <a:lnTo>
                    <a:pt x="47" y="259"/>
                  </a:lnTo>
                  <a:lnTo>
                    <a:pt x="47" y="256"/>
                  </a:lnTo>
                  <a:lnTo>
                    <a:pt x="47" y="254"/>
                  </a:lnTo>
                  <a:lnTo>
                    <a:pt x="46" y="253"/>
                  </a:lnTo>
                  <a:lnTo>
                    <a:pt x="58" y="226"/>
                  </a:lnTo>
                  <a:lnTo>
                    <a:pt x="60" y="227"/>
                  </a:lnTo>
                  <a:lnTo>
                    <a:pt x="62" y="225"/>
                  </a:lnTo>
                  <a:lnTo>
                    <a:pt x="63" y="224"/>
                  </a:lnTo>
                  <a:lnTo>
                    <a:pt x="65" y="223"/>
                  </a:lnTo>
                  <a:lnTo>
                    <a:pt x="66" y="221"/>
                  </a:lnTo>
                  <a:lnTo>
                    <a:pt x="67" y="220"/>
                  </a:lnTo>
                  <a:lnTo>
                    <a:pt x="69" y="218"/>
                  </a:lnTo>
                  <a:lnTo>
                    <a:pt x="70" y="217"/>
                  </a:lnTo>
                  <a:lnTo>
                    <a:pt x="71" y="216"/>
                  </a:lnTo>
                  <a:lnTo>
                    <a:pt x="73" y="215"/>
                  </a:lnTo>
                  <a:lnTo>
                    <a:pt x="75" y="214"/>
                  </a:lnTo>
                  <a:lnTo>
                    <a:pt x="78" y="214"/>
                  </a:lnTo>
                  <a:lnTo>
                    <a:pt x="81" y="215"/>
                  </a:lnTo>
                  <a:lnTo>
                    <a:pt x="84" y="216"/>
                  </a:lnTo>
                  <a:lnTo>
                    <a:pt x="86" y="217"/>
                  </a:lnTo>
                  <a:lnTo>
                    <a:pt x="88" y="218"/>
                  </a:lnTo>
                  <a:lnTo>
                    <a:pt x="91" y="218"/>
                  </a:lnTo>
                  <a:lnTo>
                    <a:pt x="93" y="220"/>
                  </a:lnTo>
                  <a:lnTo>
                    <a:pt x="95" y="218"/>
                  </a:lnTo>
                  <a:lnTo>
                    <a:pt x="98" y="217"/>
                  </a:lnTo>
                  <a:lnTo>
                    <a:pt x="100" y="214"/>
                  </a:lnTo>
                  <a:lnTo>
                    <a:pt x="100" y="211"/>
                  </a:lnTo>
                  <a:lnTo>
                    <a:pt x="99" y="209"/>
                  </a:lnTo>
                  <a:lnTo>
                    <a:pt x="96" y="207"/>
                  </a:lnTo>
                  <a:lnTo>
                    <a:pt x="94" y="207"/>
                  </a:lnTo>
                  <a:lnTo>
                    <a:pt x="91" y="206"/>
                  </a:lnTo>
                  <a:lnTo>
                    <a:pt x="89" y="206"/>
                  </a:lnTo>
                  <a:lnTo>
                    <a:pt x="86" y="204"/>
                  </a:lnTo>
                  <a:lnTo>
                    <a:pt x="84" y="204"/>
                  </a:lnTo>
                  <a:lnTo>
                    <a:pt x="81" y="203"/>
                  </a:lnTo>
                  <a:lnTo>
                    <a:pt x="80" y="202"/>
                  </a:lnTo>
                  <a:lnTo>
                    <a:pt x="78" y="208"/>
                  </a:lnTo>
                  <a:lnTo>
                    <a:pt x="80" y="206"/>
                  </a:lnTo>
                  <a:lnTo>
                    <a:pt x="78" y="204"/>
                  </a:lnTo>
                  <a:lnTo>
                    <a:pt x="77" y="203"/>
                  </a:lnTo>
                  <a:lnTo>
                    <a:pt x="76" y="203"/>
                  </a:lnTo>
                  <a:lnTo>
                    <a:pt x="75" y="202"/>
                  </a:lnTo>
                  <a:lnTo>
                    <a:pt x="75" y="201"/>
                  </a:lnTo>
                  <a:lnTo>
                    <a:pt x="75" y="201"/>
                  </a:lnTo>
                  <a:lnTo>
                    <a:pt x="74" y="200"/>
                  </a:lnTo>
                  <a:lnTo>
                    <a:pt x="74" y="199"/>
                  </a:lnTo>
                  <a:lnTo>
                    <a:pt x="73" y="198"/>
                  </a:lnTo>
                  <a:lnTo>
                    <a:pt x="71" y="196"/>
                  </a:lnTo>
                  <a:lnTo>
                    <a:pt x="71" y="198"/>
                  </a:lnTo>
                  <a:lnTo>
                    <a:pt x="70" y="199"/>
                  </a:lnTo>
                  <a:lnTo>
                    <a:pt x="69" y="200"/>
                  </a:lnTo>
                  <a:lnTo>
                    <a:pt x="67" y="200"/>
                  </a:lnTo>
                  <a:lnTo>
                    <a:pt x="65" y="199"/>
                  </a:lnTo>
                  <a:lnTo>
                    <a:pt x="64" y="198"/>
                  </a:lnTo>
                  <a:lnTo>
                    <a:pt x="63" y="198"/>
                  </a:lnTo>
                  <a:lnTo>
                    <a:pt x="61" y="197"/>
                  </a:lnTo>
                  <a:lnTo>
                    <a:pt x="60" y="196"/>
                  </a:lnTo>
                  <a:lnTo>
                    <a:pt x="58" y="196"/>
                  </a:lnTo>
                  <a:lnTo>
                    <a:pt x="57" y="196"/>
                  </a:lnTo>
                  <a:lnTo>
                    <a:pt x="56" y="195"/>
                  </a:lnTo>
                  <a:lnTo>
                    <a:pt x="55" y="194"/>
                  </a:lnTo>
                  <a:lnTo>
                    <a:pt x="55" y="192"/>
                  </a:lnTo>
                  <a:lnTo>
                    <a:pt x="55" y="189"/>
                  </a:lnTo>
                  <a:lnTo>
                    <a:pt x="55" y="188"/>
                  </a:lnTo>
                  <a:lnTo>
                    <a:pt x="56" y="186"/>
                  </a:lnTo>
                  <a:lnTo>
                    <a:pt x="56" y="184"/>
                  </a:lnTo>
                  <a:lnTo>
                    <a:pt x="56" y="183"/>
                  </a:lnTo>
                  <a:lnTo>
                    <a:pt x="55" y="182"/>
                  </a:lnTo>
                  <a:lnTo>
                    <a:pt x="57" y="184"/>
                  </a:lnTo>
                  <a:lnTo>
                    <a:pt x="58" y="184"/>
                  </a:lnTo>
                  <a:lnTo>
                    <a:pt x="58" y="183"/>
                  </a:lnTo>
                  <a:lnTo>
                    <a:pt x="58" y="183"/>
                  </a:lnTo>
                  <a:lnTo>
                    <a:pt x="58" y="182"/>
                  </a:lnTo>
                  <a:lnTo>
                    <a:pt x="59" y="182"/>
                  </a:lnTo>
                  <a:lnTo>
                    <a:pt x="59" y="181"/>
                  </a:lnTo>
                  <a:lnTo>
                    <a:pt x="59" y="180"/>
                  </a:lnTo>
                  <a:lnTo>
                    <a:pt x="59" y="180"/>
                  </a:lnTo>
                  <a:lnTo>
                    <a:pt x="59" y="179"/>
                  </a:lnTo>
                  <a:lnTo>
                    <a:pt x="58" y="178"/>
                  </a:lnTo>
                  <a:lnTo>
                    <a:pt x="57" y="180"/>
                  </a:lnTo>
                  <a:lnTo>
                    <a:pt x="56" y="178"/>
                  </a:lnTo>
                  <a:lnTo>
                    <a:pt x="57" y="177"/>
                  </a:lnTo>
                  <a:lnTo>
                    <a:pt x="58" y="178"/>
                  </a:lnTo>
                  <a:lnTo>
                    <a:pt x="60" y="174"/>
                  </a:lnTo>
                  <a:lnTo>
                    <a:pt x="61" y="170"/>
                  </a:lnTo>
                  <a:lnTo>
                    <a:pt x="61" y="164"/>
                  </a:lnTo>
                  <a:lnTo>
                    <a:pt x="61" y="157"/>
                  </a:lnTo>
                  <a:lnTo>
                    <a:pt x="61" y="151"/>
                  </a:lnTo>
                  <a:lnTo>
                    <a:pt x="61" y="143"/>
                  </a:lnTo>
                  <a:lnTo>
                    <a:pt x="60" y="136"/>
                  </a:lnTo>
                  <a:lnTo>
                    <a:pt x="60" y="128"/>
                  </a:lnTo>
                  <a:lnTo>
                    <a:pt x="60" y="122"/>
                  </a:lnTo>
                  <a:lnTo>
                    <a:pt x="60" y="115"/>
                  </a:lnTo>
                  <a:lnTo>
                    <a:pt x="58" y="114"/>
                  </a:lnTo>
                  <a:lnTo>
                    <a:pt x="56" y="113"/>
                  </a:lnTo>
                  <a:lnTo>
                    <a:pt x="55" y="112"/>
                  </a:lnTo>
                  <a:lnTo>
                    <a:pt x="52" y="112"/>
                  </a:lnTo>
                  <a:lnTo>
                    <a:pt x="50" y="112"/>
                  </a:lnTo>
                  <a:lnTo>
                    <a:pt x="49" y="112"/>
                  </a:lnTo>
                  <a:lnTo>
                    <a:pt x="47" y="112"/>
                  </a:lnTo>
                  <a:lnTo>
                    <a:pt x="46" y="112"/>
                  </a:lnTo>
                  <a:lnTo>
                    <a:pt x="44" y="112"/>
                  </a:lnTo>
                  <a:lnTo>
                    <a:pt x="42" y="112"/>
                  </a:lnTo>
                  <a:lnTo>
                    <a:pt x="43" y="113"/>
                  </a:lnTo>
                  <a:lnTo>
                    <a:pt x="43" y="113"/>
                  </a:lnTo>
                  <a:lnTo>
                    <a:pt x="43" y="113"/>
                  </a:lnTo>
                  <a:lnTo>
                    <a:pt x="42" y="112"/>
                  </a:lnTo>
                  <a:lnTo>
                    <a:pt x="41" y="111"/>
                  </a:lnTo>
                  <a:lnTo>
                    <a:pt x="39" y="110"/>
                  </a:lnTo>
                  <a:lnTo>
                    <a:pt x="37" y="110"/>
                  </a:lnTo>
                  <a:lnTo>
                    <a:pt x="37" y="109"/>
                  </a:lnTo>
                  <a:lnTo>
                    <a:pt x="36" y="108"/>
                  </a:lnTo>
                  <a:lnTo>
                    <a:pt x="36" y="108"/>
                  </a:lnTo>
                  <a:lnTo>
                    <a:pt x="35" y="107"/>
                  </a:lnTo>
                  <a:lnTo>
                    <a:pt x="34" y="107"/>
                  </a:lnTo>
                  <a:lnTo>
                    <a:pt x="32" y="107"/>
                  </a:lnTo>
                  <a:lnTo>
                    <a:pt x="31" y="108"/>
                  </a:lnTo>
                  <a:lnTo>
                    <a:pt x="30" y="109"/>
                  </a:lnTo>
                  <a:lnTo>
                    <a:pt x="29" y="109"/>
                  </a:lnTo>
                  <a:lnTo>
                    <a:pt x="28" y="110"/>
                  </a:lnTo>
                  <a:lnTo>
                    <a:pt x="26" y="110"/>
                  </a:lnTo>
                  <a:lnTo>
                    <a:pt x="24" y="110"/>
                  </a:lnTo>
                  <a:lnTo>
                    <a:pt x="23" y="110"/>
                  </a:lnTo>
                  <a:lnTo>
                    <a:pt x="24" y="109"/>
                  </a:lnTo>
                  <a:lnTo>
                    <a:pt x="24" y="109"/>
                  </a:lnTo>
                  <a:lnTo>
                    <a:pt x="26" y="109"/>
                  </a:lnTo>
                  <a:lnTo>
                    <a:pt x="26" y="108"/>
                  </a:lnTo>
                  <a:lnTo>
                    <a:pt x="26" y="108"/>
                  </a:lnTo>
                  <a:lnTo>
                    <a:pt x="26" y="107"/>
                  </a:lnTo>
                  <a:lnTo>
                    <a:pt x="26" y="107"/>
                  </a:lnTo>
                  <a:lnTo>
                    <a:pt x="26" y="106"/>
                  </a:lnTo>
                  <a:lnTo>
                    <a:pt x="26" y="104"/>
                  </a:lnTo>
                  <a:lnTo>
                    <a:pt x="26" y="104"/>
                  </a:lnTo>
                  <a:lnTo>
                    <a:pt x="24" y="103"/>
                  </a:lnTo>
                  <a:lnTo>
                    <a:pt x="22" y="102"/>
                  </a:lnTo>
                  <a:lnTo>
                    <a:pt x="20" y="102"/>
                  </a:lnTo>
                  <a:lnTo>
                    <a:pt x="18" y="101"/>
                  </a:lnTo>
                  <a:lnTo>
                    <a:pt x="16" y="101"/>
                  </a:lnTo>
                  <a:lnTo>
                    <a:pt x="14" y="101"/>
                  </a:lnTo>
                  <a:lnTo>
                    <a:pt x="12" y="101"/>
                  </a:lnTo>
                  <a:lnTo>
                    <a:pt x="8" y="101"/>
                  </a:lnTo>
                  <a:lnTo>
                    <a:pt x="6" y="102"/>
                  </a:lnTo>
                  <a:lnTo>
                    <a:pt x="4" y="102"/>
                  </a:lnTo>
                  <a:lnTo>
                    <a:pt x="4" y="102"/>
                  </a:lnTo>
                  <a:lnTo>
                    <a:pt x="4" y="101"/>
                  </a:lnTo>
                  <a:lnTo>
                    <a:pt x="4" y="100"/>
                  </a:lnTo>
                  <a:lnTo>
                    <a:pt x="4" y="99"/>
                  </a:lnTo>
                  <a:lnTo>
                    <a:pt x="4" y="98"/>
                  </a:lnTo>
                  <a:lnTo>
                    <a:pt x="4" y="98"/>
                  </a:lnTo>
                  <a:lnTo>
                    <a:pt x="4" y="97"/>
                  </a:lnTo>
                  <a:lnTo>
                    <a:pt x="4" y="96"/>
                  </a:lnTo>
                  <a:lnTo>
                    <a:pt x="3" y="96"/>
                  </a:lnTo>
                  <a:lnTo>
                    <a:pt x="3" y="95"/>
                  </a:lnTo>
                  <a:lnTo>
                    <a:pt x="1" y="97"/>
                  </a:lnTo>
                  <a:lnTo>
                    <a:pt x="0" y="99"/>
                  </a:lnTo>
                  <a:lnTo>
                    <a:pt x="0" y="100"/>
                  </a:lnTo>
                  <a:lnTo>
                    <a:pt x="0" y="100"/>
                  </a:lnTo>
                  <a:lnTo>
                    <a:pt x="1" y="99"/>
                  </a:lnTo>
                  <a:lnTo>
                    <a:pt x="1" y="98"/>
                  </a:lnTo>
                  <a:lnTo>
                    <a:pt x="1" y="97"/>
                  </a:lnTo>
                  <a:lnTo>
                    <a:pt x="2" y="95"/>
                  </a:lnTo>
                  <a:lnTo>
                    <a:pt x="3" y="94"/>
                  </a:lnTo>
                  <a:lnTo>
                    <a:pt x="4" y="94"/>
                  </a:lnTo>
                  <a:lnTo>
                    <a:pt x="5" y="94"/>
                  </a:lnTo>
                  <a:lnTo>
                    <a:pt x="6" y="93"/>
                  </a:lnTo>
                  <a:lnTo>
                    <a:pt x="6" y="92"/>
                  </a:lnTo>
                  <a:lnTo>
                    <a:pt x="7" y="89"/>
                  </a:lnTo>
                  <a:lnTo>
                    <a:pt x="7" y="87"/>
                  </a:lnTo>
                  <a:lnTo>
                    <a:pt x="8" y="85"/>
                  </a:lnTo>
                  <a:lnTo>
                    <a:pt x="9" y="83"/>
                  </a:lnTo>
                  <a:lnTo>
                    <a:pt x="9" y="81"/>
                  </a:lnTo>
                  <a:lnTo>
                    <a:pt x="10" y="79"/>
                  </a:lnTo>
                  <a:lnTo>
                    <a:pt x="12" y="78"/>
                  </a:lnTo>
                  <a:lnTo>
                    <a:pt x="12" y="75"/>
                  </a:lnTo>
                  <a:lnTo>
                    <a:pt x="13" y="78"/>
                  </a:lnTo>
                  <a:lnTo>
                    <a:pt x="15" y="72"/>
                  </a:lnTo>
                  <a:lnTo>
                    <a:pt x="16" y="67"/>
                  </a:lnTo>
                  <a:lnTo>
                    <a:pt x="18" y="61"/>
                  </a:lnTo>
                  <a:lnTo>
                    <a:pt x="19" y="56"/>
                  </a:lnTo>
                  <a:lnTo>
                    <a:pt x="20" y="51"/>
                  </a:lnTo>
                  <a:lnTo>
                    <a:pt x="22" y="45"/>
                  </a:lnTo>
                  <a:lnTo>
                    <a:pt x="24" y="41"/>
                  </a:lnTo>
                  <a:lnTo>
                    <a:pt x="27" y="36"/>
                  </a:lnTo>
                  <a:lnTo>
                    <a:pt x="30" y="32"/>
                  </a:lnTo>
                  <a:lnTo>
                    <a:pt x="33" y="28"/>
                  </a:lnTo>
                  <a:lnTo>
                    <a:pt x="31" y="27"/>
                  </a:lnTo>
                  <a:lnTo>
                    <a:pt x="28" y="30"/>
                  </a:lnTo>
                  <a:lnTo>
                    <a:pt x="29" y="29"/>
                  </a:lnTo>
                  <a:lnTo>
                    <a:pt x="30" y="29"/>
                  </a:lnTo>
                  <a:lnTo>
                    <a:pt x="32" y="28"/>
                  </a:lnTo>
                  <a:lnTo>
                    <a:pt x="33" y="27"/>
                  </a:lnTo>
                  <a:lnTo>
                    <a:pt x="35" y="26"/>
                  </a:lnTo>
                  <a:lnTo>
                    <a:pt x="36" y="25"/>
                  </a:lnTo>
                  <a:lnTo>
                    <a:pt x="37" y="24"/>
                  </a:lnTo>
                  <a:lnTo>
                    <a:pt x="38" y="23"/>
                  </a:lnTo>
                  <a:lnTo>
                    <a:pt x="39" y="21"/>
                  </a:lnTo>
                  <a:lnTo>
                    <a:pt x="41" y="20"/>
                  </a:lnTo>
                  <a:lnTo>
                    <a:pt x="38" y="14"/>
                  </a:lnTo>
                  <a:lnTo>
                    <a:pt x="42" y="17"/>
                  </a:lnTo>
                  <a:lnTo>
                    <a:pt x="43" y="15"/>
                  </a:lnTo>
                  <a:lnTo>
                    <a:pt x="46" y="12"/>
                  </a:lnTo>
                  <a:lnTo>
                    <a:pt x="49" y="11"/>
                  </a:lnTo>
                  <a:lnTo>
                    <a:pt x="53" y="10"/>
                  </a:lnTo>
                  <a:lnTo>
                    <a:pt x="59" y="9"/>
                  </a:lnTo>
                  <a:lnTo>
                    <a:pt x="64" y="8"/>
                  </a:lnTo>
                  <a:lnTo>
                    <a:pt x="71" y="7"/>
                  </a:lnTo>
                  <a:lnTo>
                    <a:pt x="76" y="4"/>
                  </a:lnTo>
                  <a:lnTo>
                    <a:pt x="81" y="3"/>
                  </a:lnTo>
                  <a:lnTo>
                    <a:pt x="86" y="1"/>
                  </a:lnTo>
                  <a:lnTo>
                    <a:pt x="88" y="1"/>
                  </a:lnTo>
                  <a:lnTo>
                    <a:pt x="90" y="1"/>
                  </a:lnTo>
                  <a:lnTo>
                    <a:pt x="92" y="1"/>
                  </a:lnTo>
                  <a:lnTo>
                    <a:pt x="94" y="1"/>
                  </a:lnTo>
                  <a:lnTo>
                    <a:pt x="96" y="1"/>
                  </a:lnTo>
                  <a:lnTo>
                    <a:pt x="99" y="1"/>
                  </a:lnTo>
                  <a:lnTo>
                    <a:pt x="101" y="1"/>
                  </a:lnTo>
                  <a:lnTo>
                    <a:pt x="103" y="2"/>
                  </a:lnTo>
                  <a:lnTo>
                    <a:pt x="105" y="2"/>
                  </a:lnTo>
                  <a:lnTo>
                    <a:pt x="107" y="3"/>
                  </a:lnTo>
                  <a:lnTo>
                    <a:pt x="107" y="3"/>
                  </a:lnTo>
                  <a:close/>
                </a:path>
              </a:pathLst>
            </a:custGeom>
            <a:solidFill>
              <a:srgbClr val="FFFFFF"/>
            </a:solidFill>
            <a:ln w="9525">
              <a:noFill/>
              <a:round/>
              <a:headEnd/>
              <a:tailEnd/>
            </a:ln>
          </p:spPr>
          <p:txBody>
            <a:bodyPr/>
            <a:lstStyle/>
            <a:p>
              <a:endParaRPr lang="en-US"/>
            </a:p>
          </p:txBody>
        </p:sp>
        <p:sp>
          <p:nvSpPr>
            <p:cNvPr id="477355" name="Freeform 171"/>
            <p:cNvSpPr>
              <a:spLocks/>
            </p:cNvSpPr>
            <p:nvPr/>
          </p:nvSpPr>
          <p:spPr bwMode="auto">
            <a:xfrm>
              <a:off x="1732" y="3238"/>
              <a:ext cx="35" cy="19"/>
            </a:xfrm>
            <a:custGeom>
              <a:avLst/>
              <a:gdLst/>
              <a:ahLst/>
              <a:cxnLst>
                <a:cxn ang="0">
                  <a:pos x="33" y="7"/>
                </a:cxn>
                <a:cxn ang="0">
                  <a:pos x="34" y="8"/>
                </a:cxn>
                <a:cxn ang="0">
                  <a:pos x="34" y="8"/>
                </a:cxn>
                <a:cxn ang="0">
                  <a:pos x="34" y="9"/>
                </a:cxn>
                <a:cxn ang="0">
                  <a:pos x="34" y="9"/>
                </a:cxn>
                <a:cxn ang="0">
                  <a:pos x="34" y="9"/>
                </a:cxn>
                <a:cxn ang="0">
                  <a:pos x="34" y="10"/>
                </a:cxn>
                <a:cxn ang="0">
                  <a:pos x="34" y="10"/>
                </a:cxn>
                <a:cxn ang="0">
                  <a:pos x="35" y="10"/>
                </a:cxn>
                <a:cxn ang="0">
                  <a:pos x="35" y="11"/>
                </a:cxn>
                <a:cxn ang="0">
                  <a:pos x="35" y="11"/>
                </a:cxn>
                <a:cxn ang="0">
                  <a:pos x="0" y="19"/>
                </a:cxn>
                <a:cxn ang="0">
                  <a:pos x="2" y="0"/>
                </a:cxn>
                <a:cxn ang="0">
                  <a:pos x="5" y="1"/>
                </a:cxn>
                <a:cxn ang="0">
                  <a:pos x="9" y="3"/>
                </a:cxn>
                <a:cxn ang="0">
                  <a:pos x="13" y="4"/>
                </a:cxn>
                <a:cxn ang="0">
                  <a:pos x="15" y="5"/>
                </a:cxn>
                <a:cxn ang="0">
                  <a:pos x="18" y="6"/>
                </a:cxn>
                <a:cxn ang="0">
                  <a:pos x="20" y="7"/>
                </a:cxn>
                <a:cxn ang="0">
                  <a:pos x="23" y="7"/>
                </a:cxn>
                <a:cxn ang="0">
                  <a:pos x="27" y="7"/>
                </a:cxn>
                <a:cxn ang="0">
                  <a:pos x="30" y="8"/>
                </a:cxn>
                <a:cxn ang="0">
                  <a:pos x="34" y="7"/>
                </a:cxn>
                <a:cxn ang="0">
                  <a:pos x="34" y="7"/>
                </a:cxn>
                <a:cxn ang="0">
                  <a:pos x="33" y="7"/>
                </a:cxn>
              </a:cxnLst>
              <a:rect l="0" t="0" r="r" b="b"/>
              <a:pathLst>
                <a:path w="35" h="19">
                  <a:moveTo>
                    <a:pt x="33" y="7"/>
                  </a:moveTo>
                  <a:lnTo>
                    <a:pt x="34" y="8"/>
                  </a:lnTo>
                  <a:lnTo>
                    <a:pt x="34" y="8"/>
                  </a:lnTo>
                  <a:lnTo>
                    <a:pt x="34" y="9"/>
                  </a:lnTo>
                  <a:lnTo>
                    <a:pt x="34" y="9"/>
                  </a:lnTo>
                  <a:lnTo>
                    <a:pt x="34" y="9"/>
                  </a:lnTo>
                  <a:lnTo>
                    <a:pt x="34" y="10"/>
                  </a:lnTo>
                  <a:lnTo>
                    <a:pt x="34" y="10"/>
                  </a:lnTo>
                  <a:lnTo>
                    <a:pt x="35" y="10"/>
                  </a:lnTo>
                  <a:lnTo>
                    <a:pt x="35" y="11"/>
                  </a:lnTo>
                  <a:lnTo>
                    <a:pt x="35" y="11"/>
                  </a:lnTo>
                  <a:lnTo>
                    <a:pt x="0" y="19"/>
                  </a:lnTo>
                  <a:lnTo>
                    <a:pt x="2" y="0"/>
                  </a:lnTo>
                  <a:lnTo>
                    <a:pt x="5" y="1"/>
                  </a:lnTo>
                  <a:lnTo>
                    <a:pt x="9" y="3"/>
                  </a:lnTo>
                  <a:lnTo>
                    <a:pt x="13" y="4"/>
                  </a:lnTo>
                  <a:lnTo>
                    <a:pt x="15" y="5"/>
                  </a:lnTo>
                  <a:lnTo>
                    <a:pt x="18" y="6"/>
                  </a:lnTo>
                  <a:lnTo>
                    <a:pt x="20" y="7"/>
                  </a:lnTo>
                  <a:lnTo>
                    <a:pt x="23" y="7"/>
                  </a:lnTo>
                  <a:lnTo>
                    <a:pt x="27" y="7"/>
                  </a:lnTo>
                  <a:lnTo>
                    <a:pt x="30" y="8"/>
                  </a:lnTo>
                  <a:lnTo>
                    <a:pt x="34" y="7"/>
                  </a:lnTo>
                  <a:lnTo>
                    <a:pt x="34" y="7"/>
                  </a:lnTo>
                  <a:lnTo>
                    <a:pt x="33" y="7"/>
                  </a:lnTo>
                  <a:close/>
                </a:path>
              </a:pathLst>
            </a:custGeom>
            <a:solidFill>
              <a:srgbClr val="FFFFFF"/>
            </a:solidFill>
            <a:ln w="9525">
              <a:noFill/>
              <a:round/>
              <a:headEnd/>
              <a:tailEnd/>
            </a:ln>
          </p:spPr>
          <p:txBody>
            <a:bodyPr/>
            <a:lstStyle/>
            <a:p>
              <a:endParaRPr lang="en-US"/>
            </a:p>
          </p:txBody>
        </p:sp>
        <p:sp>
          <p:nvSpPr>
            <p:cNvPr id="477356" name="Freeform 172"/>
            <p:cNvSpPr>
              <a:spLocks/>
            </p:cNvSpPr>
            <p:nvPr/>
          </p:nvSpPr>
          <p:spPr bwMode="auto">
            <a:xfrm>
              <a:off x="488" y="3242"/>
              <a:ext cx="228" cy="240"/>
            </a:xfrm>
            <a:custGeom>
              <a:avLst/>
              <a:gdLst/>
              <a:ahLst/>
              <a:cxnLst>
                <a:cxn ang="0">
                  <a:pos x="219" y="24"/>
                </a:cxn>
                <a:cxn ang="0">
                  <a:pos x="209" y="40"/>
                </a:cxn>
                <a:cxn ang="0">
                  <a:pos x="199" y="48"/>
                </a:cxn>
                <a:cxn ang="0">
                  <a:pos x="198" y="56"/>
                </a:cxn>
                <a:cxn ang="0">
                  <a:pos x="194" y="52"/>
                </a:cxn>
                <a:cxn ang="0">
                  <a:pos x="177" y="66"/>
                </a:cxn>
                <a:cxn ang="0">
                  <a:pos x="169" y="78"/>
                </a:cxn>
                <a:cxn ang="0">
                  <a:pos x="163" y="83"/>
                </a:cxn>
                <a:cxn ang="0">
                  <a:pos x="158" y="90"/>
                </a:cxn>
                <a:cxn ang="0">
                  <a:pos x="160" y="94"/>
                </a:cxn>
                <a:cxn ang="0">
                  <a:pos x="156" y="94"/>
                </a:cxn>
                <a:cxn ang="0">
                  <a:pos x="141" y="107"/>
                </a:cxn>
                <a:cxn ang="0">
                  <a:pos x="135" y="113"/>
                </a:cxn>
                <a:cxn ang="0">
                  <a:pos x="126" y="125"/>
                </a:cxn>
                <a:cxn ang="0">
                  <a:pos x="123" y="134"/>
                </a:cxn>
                <a:cxn ang="0">
                  <a:pos x="126" y="137"/>
                </a:cxn>
                <a:cxn ang="0">
                  <a:pos x="118" y="130"/>
                </a:cxn>
                <a:cxn ang="0">
                  <a:pos x="103" y="150"/>
                </a:cxn>
                <a:cxn ang="0">
                  <a:pos x="94" y="159"/>
                </a:cxn>
                <a:cxn ang="0">
                  <a:pos x="98" y="159"/>
                </a:cxn>
                <a:cxn ang="0">
                  <a:pos x="94" y="165"/>
                </a:cxn>
                <a:cxn ang="0">
                  <a:pos x="91" y="172"/>
                </a:cxn>
                <a:cxn ang="0">
                  <a:pos x="87" y="166"/>
                </a:cxn>
                <a:cxn ang="0">
                  <a:pos x="84" y="170"/>
                </a:cxn>
                <a:cxn ang="0">
                  <a:pos x="89" y="178"/>
                </a:cxn>
                <a:cxn ang="0">
                  <a:pos x="83" y="167"/>
                </a:cxn>
                <a:cxn ang="0">
                  <a:pos x="79" y="173"/>
                </a:cxn>
                <a:cxn ang="0">
                  <a:pos x="72" y="186"/>
                </a:cxn>
                <a:cxn ang="0">
                  <a:pos x="70" y="189"/>
                </a:cxn>
                <a:cxn ang="0">
                  <a:pos x="75" y="193"/>
                </a:cxn>
                <a:cxn ang="0">
                  <a:pos x="70" y="194"/>
                </a:cxn>
                <a:cxn ang="0">
                  <a:pos x="67" y="191"/>
                </a:cxn>
                <a:cxn ang="0">
                  <a:pos x="67" y="186"/>
                </a:cxn>
                <a:cxn ang="0">
                  <a:pos x="51" y="208"/>
                </a:cxn>
                <a:cxn ang="0">
                  <a:pos x="51" y="215"/>
                </a:cxn>
                <a:cxn ang="0">
                  <a:pos x="56" y="217"/>
                </a:cxn>
                <a:cxn ang="0">
                  <a:pos x="55" y="217"/>
                </a:cxn>
                <a:cxn ang="0">
                  <a:pos x="46" y="223"/>
                </a:cxn>
                <a:cxn ang="0">
                  <a:pos x="48" y="232"/>
                </a:cxn>
                <a:cxn ang="0">
                  <a:pos x="49" y="228"/>
                </a:cxn>
                <a:cxn ang="0">
                  <a:pos x="44" y="234"/>
                </a:cxn>
                <a:cxn ang="0">
                  <a:pos x="37" y="230"/>
                </a:cxn>
                <a:cxn ang="0">
                  <a:pos x="41" y="238"/>
                </a:cxn>
                <a:cxn ang="0">
                  <a:pos x="19" y="223"/>
                </a:cxn>
                <a:cxn ang="0">
                  <a:pos x="6" y="196"/>
                </a:cxn>
                <a:cxn ang="0">
                  <a:pos x="8" y="199"/>
                </a:cxn>
                <a:cxn ang="0">
                  <a:pos x="12" y="196"/>
                </a:cxn>
                <a:cxn ang="0">
                  <a:pos x="12" y="195"/>
                </a:cxn>
                <a:cxn ang="0">
                  <a:pos x="56" y="167"/>
                </a:cxn>
                <a:cxn ang="0">
                  <a:pos x="73" y="152"/>
                </a:cxn>
                <a:cxn ang="0">
                  <a:pos x="80" y="146"/>
                </a:cxn>
                <a:cxn ang="0">
                  <a:pos x="84" y="143"/>
                </a:cxn>
                <a:cxn ang="0">
                  <a:pos x="89" y="136"/>
                </a:cxn>
                <a:cxn ang="0">
                  <a:pos x="99" y="124"/>
                </a:cxn>
                <a:cxn ang="0">
                  <a:pos x="105" y="120"/>
                </a:cxn>
                <a:cxn ang="0">
                  <a:pos x="131" y="88"/>
                </a:cxn>
                <a:cxn ang="0">
                  <a:pos x="138" y="81"/>
                </a:cxn>
                <a:cxn ang="0">
                  <a:pos x="143" y="74"/>
                </a:cxn>
                <a:cxn ang="0">
                  <a:pos x="157" y="65"/>
                </a:cxn>
                <a:cxn ang="0">
                  <a:pos x="198" y="14"/>
                </a:cxn>
                <a:cxn ang="0">
                  <a:pos x="219" y="7"/>
                </a:cxn>
                <a:cxn ang="0">
                  <a:pos x="227" y="14"/>
                </a:cxn>
              </a:cxnLst>
              <a:rect l="0" t="0" r="r" b="b"/>
              <a:pathLst>
                <a:path w="228" h="240">
                  <a:moveTo>
                    <a:pt x="227" y="14"/>
                  </a:moveTo>
                  <a:lnTo>
                    <a:pt x="228" y="13"/>
                  </a:lnTo>
                  <a:lnTo>
                    <a:pt x="227" y="16"/>
                  </a:lnTo>
                  <a:lnTo>
                    <a:pt x="226" y="19"/>
                  </a:lnTo>
                  <a:lnTo>
                    <a:pt x="223" y="21"/>
                  </a:lnTo>
                  <a:lnTo>
                    <a:pt x="221" y="22"/>
                  </a:lnTo>
                  <a:lnTo>
                    <a:pt x="219" y="24"/>
                  </a:lnTo>
                  <a:lnTo>
                    <a:pt x="217" y="25"/>
                  </a:lnTo>
                  <a:lnTo>
                    <a:pt x="215" y="28"/>
                  </a:lnTo>
                  <a:lnTo>
                    <a:pt x="213" y="30"/>
                  </a:lnTo>
                  <a:lnTo>
                    <a:pt x="212" y="34"/>
                  </a:lnTo>
                  <a:lnTo>
                    <a:pt x="210" y="39"/>
                  </a:lnTo>
                  <a:lnTo>
                    <a:pt x="209" y="39"/>
                  </a:lnTo>
                  <a:lnTo>
                    <a:pt x="209" y="40"/>
                  </a:lnTo>
                  <a:lnTo>
                    <a:pt x="207" y="40"/>
                  </a:lnTo>
                  <a:lnTo>
                    <a:pt x="206" y="40"/>
                  </a:lnTo>
                  <a:lnTo>
                    <a:pt x="204" y="42"/>
                  </a:lnTo>
                  <a:lnTo>
                    <a:pt x="202" y="43"/>
                  </a:lnTo>
                  <a:lnTo>
                    <a:pt x="201" y="44"/>
                  </a:lnTo>
                  <a:lnTo>
                    <a:pt x="200" y="45"/>
                  </a:lnTo>
                  <a:lnTo>
                    <a:pt x="199" y="48"/>
                  </a:lnTo>
                  <a:lnTo>
                    <a:pt x="198" y="50"/>
                  </a:lnTo>
                  <a:lnTo>
                    <a:pt x="200" y="50"/>
                  </a:lnTo>
                  <a:lnTo>
                    <a:pt x="200" y="58"/>
                  </a:lnTo>
                  <a:lnTo>
                    <a:pt x="198" y="58"/>
                  </a:lnTo>
                  <a:lnTo>
                    <a:pt x="198" y="57"/>
                  </a:lnTo>
                  <a:lnTo>
                    <a:pt x="198" y="57"/>
                  </a:lnTo>
                  <a:lnTo>
                    <a:pt x="198" y="56"/>
                  </a:lnTo>
                  <a:lnTo>
                    <a:pt x="198" y="56"/>
                  </a:lnTo>
                  <a:lnTo>
                    <a:pt x="196" y="54"/>
                  </a:lnTo>
                  <a:lnTo>
                    <a:pt x="196" y="54"/>
                  </a:lnTo>
                  <a:lnTo>
                    <a:pt x="195" y="53"/>
                  </a:lnTo>
                  <a:lnTo>
                    <a:pt x="195" y="53"/>
                  </a:lnTo>
                  <a:lnTo>
                    <a:pt x="194" y="52"/>
                  </a:lnTo>
                  <a:lnTo>
                    <a:pt x="194" y="52"/>
                  </a:lnTo>
                  <a:lnTo>
                    <a:pt x="191" y="53"/>
                  </a:lnTo>
                  <a:lnTo>
                    <a:pt x="189" y="56"/>
                  </a:lnTo>
                  <a:lnTo>
                    <a:pt x="187" y="58"/>
                  </a:lnTo>
                  <a:lnTo>
                    <a:pt x="184" y="60"/>
                  </a:lnTo>
                  <a:lnTo>
                    <a:pt x="181" y="62"/>
                  </a:lnTo>
                  <a:lnTo>
                    <a:pt x="179" y="64"/>
                  </a:lnTo>
                  <a:lnTo>
                    <a:pt x="177" y="66"/>
                  </a:lnTo>
                  <a:lnTo>
                    <a:pt x="175" y="68"/>
                  </a:lnTo>
                  <a:lnTo>
                    <a:pt x="173" y="71"/>
                  </a:lnTo>
                  <a:lnTo>
                    <a:pt x="171" y="72"/>
                  </a:lnTo>
                  <a:lnTo>
                    <a:pt x="171" y="74"/>
                  </a:lnTo>
                  <a:lnTo>
                    <a:pt x="170" y="75"/>
                  </a:lnTo>
                  <a:lnTo>
                    <a:pt x="170" y="77"/>
                  </a:lnTo>
                  <a:lnTo>
                    <a:pt x="169" y="78"/>
                  </a:lnTo>
                  <a:lnTo>
                    <a:pt x="167" y="79"/>
                  </a:lnTo>
                  <a:lnTo>
                    <a:pt x="166" y="80"/>
                  </a:lnTo>
                  <a:lnTo>
                    <a:pt x="165" y="80"/>
                  </a:lnTo>
                  <a:lnTo>
                    <a:pt x="164" y="80"/>
                  </a:lnTo>
                  <a:lnTo>
                    <a:pt x="163" y="81"/>
                  </a:lnTo>
                  <a:lnTo>
                    <a:pt x="162" y="80"/>
                  </a:lnTo>
                  <a:lnTo>
                    <a:pt x="163" y="83"/>
                  </a:lnTo>
                  <a:lnTo>
                    <a:pt x="161" y="83"/>
                  </a:lnTo>
                  <a:lnTo>
                    <a:pt x="159" y="83"/>
                  </a:lnTo>
                  <a:lnTo>
                    <a:pt x="158" y="85"/>
                  </a:lnTo>
                  <a:lnTo>
                    <a:pt x="158" y="86"/>
                  </a:lnTo>
                  <a:lnTo>
                    <a:pt x="158" y="87"/>
                  </a:lnTo>
                  <a:lnTo>
                    <a:pt x="158" y="88"/>
                  </a:lnTo>
                  <a:lnTo>
                    <a:pt x="158" y="90"/>
                  </a:lnTo>
                  <a:lnTo>
                    <a:pt x="158" y="91"/>
                  </a:lnTo>
                  <a:lnTo>
                    <a:pt x="158" y="92"/>
                  </a:lnTo>
                  <a:lnTo>
                    <a:pt x="158" y="93"/>
                  </a:lnTo>
                  <a:lnTo>
                    <a:pt x="159" y="94"/>
                  </a:lnTo>
                  <a:lnTo>
                    <a:pt x="160" y="94"/>
                  </a:lnTo>
                  <a:lnTo>
                    <a:pt x="160" y="94"/>
                  </a:lnTo>
                  <a:lnTo>
                    <a:pt x="160" y="94"/>
                  </a:lnTo>
                  <a:lnTo>
                    <a:pt x="159" y="94"/>
                  </a:lnTo>
                  <a:lnTo>
                    <a:pt x="159" y="94"/>
                  </a:lnTo>
                  <a:lnTo>
                    <a:pt x="158" y="94"/>
                  </a:lnTo>
                  <a:lnTo>
                    <a:pt x="157" y="93"/>
                  </a:lnTo>
                  <a:lnTo>
                    <a:pt x="157" y="93"/>
                  </a:lnTo>
                  <a:lnTo>
                    <a:pt x="156" y="92"/>
                  </a:lnTo>
                  <a:lnTo>
                    <a:pt x="156" y="94"/>
                  </a:lnTo>
                  <a:lnTo>
                    <a:pt x="153" y="96"/>
                  </a:lnTo>
                  <a:lnTo>
                    <a:pt x="151" y="99"/>
                  </a:lnTo>
                  <a:lnTo>
                    <a:pt x="148" y="101"/>
                  </a:lnTo>
                  <a:lnTo>
                    <a:pt x="146" y="102"/>
                  </a:lnTo>
                  <a:lnTo>
                    <a:pt x="144" y="103"/>
                  </a:lnTo>
                  <a:lnTo>
                    <a:pt x="142" y="105"/>
                  </a:lnTo>
                  <a:lnTo>
                    <a:pt x="141" y="107"/>
                  </a:lnTo>
                  <a:lnTo>
                    <a:pt x="142" y="109"/>
                  </a:lnTo>
                  <a:lnTo>
                    <a:pt x="144" y="111"/>
                  </a:lnTo>
                  <a:lnTo>
                    <a:pt x="144" y="119"/>
                  </a:lnTo>
                  <a:lnTo>
                    <a:pt x="142" y="106"/>
                  </a:lnTo>
                  <a:lnTo>
                    <a:pt x="138" y="107"/>
                  </a:lnTo>
                  <a:lnTo>
                    <a:pt x="136" y="109"/>
                  </a:lnTo>
                  <a:lnTo>
                    <a:pt x="135" y="113"/>
                  </a:lnTo>
                  <a:lnTo>
                    <a:pt x="134" y="115"/>
                  </a:lnTo>
                  <a:lnTo>
                    <a:pt x="133" y="118"/>
                  </a:lnTo>
                  <a:lnTo>
                    <a:pt x="133" y="121"/>
                  </a:lnTo>
                  <a:lnTo>
                    <a:pt x="132" y="123"/>
                  </a:lnTo>
                  <a:lnTo>
                    <a:pt x="131" y="125"/>
                  </a:lnTo>
                  <a:lnTo>
                    <a:pt x="129" y="127"/>
                  </a:lnTo>
                  <a:lnTo>
                    <a:pt x="126" y="125"/>
                  </a:lnTo>
                  <a:lnTo>
                    <a:pt x="128" y="129"/>
                  </a:lnTo>
                  <a:lnTo>
                    <a:pt x="127" y="128"/>
                  </a:lnTo>
                  <a:lnTo>
                    <a:pt x="127" y="129"/>
                  </a:lnTo>
                  <a:lnTo>
                    <a:pt x="126" y="130"/>
                  </a:lnTo>
                  <a:lnTo>
                    <a:pt x="124" y="131"/>
                  </a:lnTo>
                  <a:lnTo>
                    <a:pt x="124" y="133"/>
                  </a:lnTo>
                  <a:lnTo>
                    <a:pt x="123" y="134"/>
                  </a:lnTo>
                  <a:lnTo>
                    <a:pt x="123" y="136"/>
                  </a:lnTo>
                  <a:lnTo>
                    <a:pt x="123" y="137"/>
                  </a:lnTo>
                  <a:lnTo>
                    <a:pt x="124" y="137"/>
                  </a:lnTo>
                  <a:lnTo>
                    <a:pt x="126" y="137"/>
                  </a:lnTo>
                  <a:lnTo>
                    <a:pt x="126" y="137"/>
                  </a:lnTo>
                  <a:lnTo>
                    <a:pt x="126" y="137"/>
                  </a:lnTo>
                  <a:lnTo>
                    <a:pt x="126" y="137"/>
                  </a:lnTo>
                  <a:lnTo>
                    <a:pt x="124" y="136"/>
                  </a:lnTo>
                  <a:lnTo>
                    <a:pt x="123" y="135"/>
                  </a:lnTo>
                  <a:lnTo>
                    <a:pt x="122" y="134"/>
                  </a:lnTo>
                  <a:lnTo>
                    <a:pt x="121" y="133"/>
                  </a:lnTo>
                  <a:lnTo>
                    <a:pt x="120" y="132"/>
                  </a:lnTo>
                  <a:lnTo>
                    <a:pt x="119" y="131"/>
                  </a:lnTo>
                  <a:lnTo>
                    <a:pt x="118" y="130"/>
                  </a:lnTo>
                  <a:lnTo>
                    <a:pt x="115" y="132"/>
                  </a:lnTo>
                  <a:lnTo>
                    <a:pt x="112" y="135"/>
                  </a:lnTo>
                  <a:lnTo>
                    <a:pt x="109" y="138"/>
                  </a:lnTo>
                  <a:lnTo>
                    <a:pt x="108" y="142"/>
                  </a:lnTo>
                  <a:lnTo>
                    <a:pt x="106" y="145"/>
                  </a:lnTo>
                  <a:lnTo>
                    <a:pt x="104" y="148"/>
                  </a:lnTo>
                  <a:lnTo>
                    <a:pt x="103" y="150"/>
                  </a:lnTo>
                  <a:lnTo>
                    <a:pt x="100" y="153"/>
                  </a:lnTo>
                  <a:lnTo>
                    <a:pt x="97" y="156"/>
                  </a:lnTo>
                  <a:lnTo>
                    <a:pt x="92" y="157"/>
                  </a:lnTo>
                  <a:lnTo>
                    <a:pt x="93" y="158"/>
                  </a:lnTo>
                  <a:lnTo>
                    <a:pt x="93" y="158"/>
                  </a:lnTo>
                  <a:lnTo>
                    <a:pt x="94" y="159"/>
                  </a:lnTo>
                  <a:lnTo>
                    <a:pt x="94" y="159"/>
                  </a:lnTo>
                  <a:lnTo>
                    <a:pt x="95" y="159"/>
                  </a:lnTo>
                  <a:lnTo>
                    <a:pt x="95" y="159"/>
                  </a:lnTo>
                  <a:lnTo>
                    <a:pt x="97" y="159"/>
                  </a:lnTo>
                  <a:lnTo>
                    <a:pt x="98" y="159"/>
                  </a:lnTo>
                  <a:lnTo>
                    <a:pt x="98" y="159"/>
                  </a:lnTo>
                  <a:lnTo>
                    <a:pt x="99" y="159"/>
                  </a:lnTo>
                  <a:lnTo>
                    <a:pt x="98" y="159"/>
                  </a:lnTo>
                  <a:lnTo>
                    <a:pt x="98" y="159"/>
                  </a:lnTo>
                  <a:lnTo>
                    <a:pt x="97" y="159"/>
                  </a:lnTo>
                  <a:lnTo>
                    <a:pt x="95" y="160"/>
                  </a:lnTo>
                  <a:lnTo>
                    <a:pt x="95" y="161"/>
                  </a:lnTo>
                  <a:lnTo>
                    <a:pt x="94" y="162"/>
                  </a:lnTo>
                  <a:lnTo>
                    <a:pt x="94" y="163"/>
                  </a:lnTo>
                  <a:lnTo>
                    <a:pt x="94" y="165"/>
                  </a:lnTo>
                  <a:lnTo>
                    <a:pt x="94" y="166"/>
                  </a:lnTo>
                  <a:lnTo>
                    <a:pt x="94" y="168"/>
                  </a:lnTo>
                  <a:lnTo>
                    <a:pt x="92" y="157"/>
                  </a:lnTo>
                  <a:lnTo>
                    <a:pt x="86" y="164"/>
                  </a:lnTo>
                  <a:lnTo>
                    <a:pt x="92" y="174"/>
                  </a:lnTo>
                  <a:lnTo>
                    <a:pt x="92" y="173"/>
                  </a:lnTo>
                  <a:lnTo>
                    <a:pt x="91" y="172"/>
                  </a:lnTo>
                  <a:lnTo>
                    <a:pt x="91" y="171"/>
                  </a:lnTo>
                  <a:lnTo>
                    <a:pt x="90" y="170"/>
                  </a:lnTo>
                  <a:lnTo>
                    <a:pt x="90" y="168"/>
                  </a:lnTo>
                  <a:lnTo>
                    <a:pt x="89" y="168"/>
                  </a:lnTo>
                  <a:lnTo>
                    <a:pt x="89" y="167"/>
                  </a:lnTo>
                  <a:lnTo>
                    <a:pt x="88" y="166"/>
                  </a:lnTo>
                  <a:lnTo>
                    <a:pt x="87" y="166"/>
                  </a:lnTo>
                  <a:lnTo>
                    <a:pt x="86" y="166"/>
                  </a:lnTo>
                  <a:lnTo>
                    <a:pt x="85" y="166"/>
                  </a:lnTo>
                  <a:lnTo>
                    <a:pt x="85" y="166"/>
                  </a:lnTo>
                  <a:lnTo>
                    <a:pt x="85" y="167"/>
                  </a:lnTo>
                  <a:lnTo>
                    <a:pt x="84" y="167"/>
                  </a:lnTo>
                  <a:lnTo>
                    <a:pt x="84" y="168"/>
                  </a:lnTo>
                  <a:lnTo>
                    <a:pt x="84" y="170"/>
                  </a:lnTo>
                  <a:lnTo>
                    <a:pt x="84" y="170"/>
                  </a:lnTo>
                  <a:lnTo>
                    <a:pt x="84" y="171"/>
                  </a:lnTo>
                  <a:lnTo>
                    <a:pt x="84" y="171"/>
                  </a:lnTo>
                  <a:lnTo>
                    <a:pt x="84" y="171"/>
                  </a:lnTo>
                  <a:lnTo>
                    <a:pt x="91" y="178"/>
                  </a:lnTo>
                  <a:lnTo>
                    <a:pt x="90" y="179"/>
                  </a:lnTo>
                  <a:lnTo>
                    <a:pt x="89" y="178"/>
                  </a:lnTo>
                  <a:lnTo>
                    <a:pt x="88" y="177"/>
                  </a:lnTo>
                  <a:lnTo>
                    <a:pt x="87" y="176"/>
                  </a:lnTo>
                  <a:lnTo>
                    <a:pt x="86" y="175"/>
                  </a:lnTo>
                  <a:lnTo>
                    <a:pt x="85" y="173"/>
                  </a:lnTo>
                  <a:lnTo>
                    <a:pt x="84" y="172"/>
                  </a:lnTo>
                  <a:lnTo>
                    <a:pt x="84" y="170"/>
                  </a:lnTo>
                  <a:lnTo>
                    <a:pt x="83" y="167"/>
                  </a:lnTo>
                  <a:lnTo>
                    <a:pt x="83" y="166"/>
                  </a:lnTo>
                  <a:lnTo>
                    <a:pt x="81" y="167"/>
                  </a:lnTo>
                  <a:lnTo>
                    <a:pt x="80" y="168"/>
                  </a:lnTo>
                  <a:lnTo>
                    <a:pt x="80" y="170"/>
                  </a:lnTo>
                  <a:lnTo>
                    <a:pt x="79" y="171"/>
                  </a:lnTo>
                  <a:lnTo>
                    <a:pt x="79" y="172"/>
                  </a:lnTo>
                  <a:lnTo>
                    <a:pt x="79" y="173"/>
                  </a:lnTo>
                  <a:lnTo>
                    <a:pt x="80" y="174"/>
                  </a:lnTo>
                  <a:lnTo>
                    <a:pt x="80" y="175"/>
                  </a:lnTo>
                  <a:lnTo>
                    <a:pt x="81" y="176"/>
                  </a:lnTo>
                  <a:lnTo>
                    <a:pt x="83" y="177"/>
                  </a:lnTo>
                  <a:lnTo>
                    <a:pt x="78" y="171"/>
                  </a:lnTo>
                  <a:lnTo>
                    <a:pt x="73" y="188"/>
                  </a:lnTo>
                  <a:lnTo>
                    <a:pt x="72" y="186"/>
                  </a:lnTo>
                  <a:lnTo>
                    <a:pt x="71" y="187"/>
                  </a:lnTo>
                  <a:lnTo>
                    <a:pt x="71" y="187"/>
                  </a:lnTo>
                  <a:lnTo>
                    <a:pt x="70" y="187"/>
                  </a:lnTo>
                  <a:lnTo>
                    <a:pt x="70" y="188"/>
                  </a:lnTo>
                  <a:lnTo>
                    <a:pt x="70" y="188"/>
                  </a:lnTo>
                  <a:lnTo>
                    <a:pt x="70" y="189"/>
                  </a:lnTo>
                  <a:lnTo>
                    <a:pt x="70" y="189"/>
                  </a:lnTo>
                  <a:lnTo>
                    <a:pt x="70" y="190"/>
                  </a:lnTo>
                  <a:lnTo>
                    <a:pt x="70" y="191"/>
                  </a:lnTo>
                  <a:lnTo>
                    <a:pt x="70" y="191"/>
                  </a:lnTo>
                  <a:lnTo>
                    <a:pt x="73" y="195"/>
                  </a:lnTo>
                  <a:lnTo>
                    <a:pt x="72" y="193"/>
                  </a:lnTo>
                  <a:lnTo>
                    <a:pt x="74" y="192"/>
                  </a:lnTo>
                  <a:lnTo>
                    <a:pt x="75" y="193"/>
                  </a:lnTo>
                  <a:lnTo>
                    <a:pt x="74" y="194"/>
                  </a:lnTo>
                  <a:lnTo>
                    <a:pt x="73" y="195"/>
                  </a:lnTo>
                  <a:lnTo>
                    <a:pt x="72" y="195"/>
                  </a:lnTo>
                  <a:lnTo>
                    <a:pt x="72" y="195"/>
                  </a:lnTo>
                  <a:lnTo>
                    <a:pt x="71" y="195"/>
                  </a:lnTo>
                  <a:lnTo>
                    <a:pt x="70" y="195"/>
                  </a:lnTo>
                  <a:lnTo>
                    <a:pt x="70" y="194"/>
                  </a:lnTo>
                  <a:lnTo>
                    <a:pt x="69" y="194"/>
                  </a:lnTo>
                  <a:lnTo>
                    <a:pt x="66" y="193"/>
                  </a:lnTo>
                  <a:lnTo>
                    <a:pt x="65" y="193"/>
                  </a:lnTo>
                  <a:lnTo>
                    <a:pt x="66" y="192"/>
                  </a:lnTo>
                  <a:lnTo>
                    <a:pt x="66" y="192"/>
                  </a:lnTo>
                  <a:lnTo>
                    <a:pt x="67" y="191"/>
                  </a:lnTo>
                  <a:lnTo>
                    <a:pt x="67" y="191"/>
                  </a:lnTo>
                  <a:lnTo>
                    <a:pt x="69" y="191"/>
                  </a:lnTo>
                  <a:lnTo>
                    <a:pt x="69" y="190"/>
                  </a:lnTo>
                  <a:lnTo>
                    <a:pt x="69" y="190"/>
                  </a:lnTo>
                  <a:lnTo>
                    <a:pt x="70" y="189"/>
                  </a:lnTo>
                  <a:lnTo>
                    <a:pt x="70" y="188"/>
                  </a:lnTo>
                  <a:lnTo>
                    <a:pt x="70" y="188"/>
                  </a:lnTo>
                  <a:lnTo>
                    <a:pt x="67" y="186"/>
                  </a:lnTo>
                  <a:lnTo>
                    <a:pt x="57" y="199"/>
                  </a:lnTo>
                  <a:lnTo>
                    <a:pt x="59" y="201"/>
                  </a:lnTo>
                  <a:lnTo>
                    <a:pt x="57" y="203"/>
                  </a:lnTo>
                  <a:lnTo>
                    <a:pt x="56" y="204"/>
                  </a:lnTo>
                  <a:lnTo>
                    <a:pt x="54" y="205"/>
                  </a:lnTo>
                  <a:lnTo>
                    <a:pt x="52" y="207"/>
                  </a:lnTo>
                  <a:lnTo>
                    <a:pt x="51" y="208"/>
                  </a:lnTo>
                  <a:lnTo>
                    <a:pt x="49" y="209"/>
                  </a:lnTo>
                  <a:lnTo>
                    <a:pt x="48" y="211"/>
                  </a:lnTo>
                  <a:lnTo>
                    <a:pt x="47" y="213"/>
                  </a:lnTo>
                  <a:lnTo>
                    <a:pt x="46" y="216"/>
                  </a:lnTo>
                  <a:lnTo>
                    <a:pt x="45" y="219"/>
                  </a:lnTo>
                  <a:lnTo>
                    <a:pt x="47" y="222"/>
                  </a:lnTo>
                  <a:lnTo>
                    <a:pt x="51" y="215"/>
                  </a:lnTo>
                  <a:lnTo>
                    <a:pt x="51" y="217"/>
                  </a:lnTo>
                  <a:lnTo>
                    <a:pt x="52" y="218"/>
                  </a:lnTo>
                  <a:lnTo>
                    <a:pt x="52" y="218"/>
                  </a:lnTo>
                  <a:lnTo>
                    <a:pt x="54" y="218"/>
                  </a:lnTo>
                  <a:lnTo>
                    <a:pt x="55" y="218"/>
                  </a:lnTo>
                  <a:lnTo>
                    <a:pt x="55" y="218"/>
                  </a:lnTo>
                  <a:lnTo>
                    <a:pt x="56" y="217"/>
                  </a:lnTo>
                  <a:lnTo>
                    <a:pt x="57" y="217"/>
                  </a:lnTo>
                  <a:lnTo>
                    <a:pt x="58" y="218"/>
                  </a:lnTo>
                  <a:lnTo>
                    <a:pt x="59" y="219"/>
                  </a:lnTo>
                  <a:lnTo>
                    <a:pt x="60" y="216"/>
                  </a:lnTo>
                  <a:lnTo>
                    <a:pt x="58" y="216"/>
                  </a:lnTo>
                  <a:lnTo>
                    <a:pt x="57" y="217"/>
                  </a:lnTo>
                  <a:lnTo>
                    <a:pt x="55" y="217"/>
                  </a:lnTo>
                  <a:lnTo>
                    <a:pt x="54" y="217"/>
                  </a:lnTo>
                  <a:lnTo>
                    <a:pt x="52" y="218"/>
                  </a:lnTo>
                  <a:lnTo>
                    <a:pt x="51" y="218"/>
                  </a:lnTo>
                  <a:lnTo>
                    <a:pt x="50" y="219"/>
                  </a:lnTo>
                  <a:lnTo>
                    <a:pt x="49" y="220"/>
                  </a:lnTo>
                  <a:lnTo>
                    <a:pt x="48" y="222"/>
                  </a:lnTo>
                  <a:lnTo>
                    <a:pt x="46" y="223"/>
                  </a:lnTo>
                  <a:lnTo>
                    <a:pt x="47" y="225"/>
                  </a:lnTo>
                  <a:lnTo>
                    <a:pt x="45" y="229"/>
                  </a:lnTo>
                  <a:lnTo>
                    <a:pt x="45" y="230"/>
                  </a:lnTo>
                  <a:lnTo>
                    <a:pt x="46" y="230"/>
                  </a:lnTo>
                  <a:lnTo>
                    <a:pt x="46" y="231"/>
                  </a:lnTo>
                  <a:lnTo>
                    <a:pt x="47" y="231"/>
                  </a:lnTo>
                  <a:lnTo>
                    <a:pt x="48" y="232"/>
                  </a:lnTo>
                  <a:lnTo>
                    <a:pt x="48" y="232"/>
                  </a:lnTo>
                  <a:lnTo>
                    <a:pt x="49" y="232"/>
                  </a:lnTo>
                  <a:lnTo>
                    <a:pt x="50" y="232"/>
                  </a:lnTo>
                  <a:lnTo>
                    <a:pt x="50" y="232"/>
                  </a:lnTo>
                  <a:lnTo>
                    <a:pt x="51" y="231"/>
                  </a:lnTo>
                  <a:lnTo>
                    <a:pt x="49" y="231"/>
                  </a:lnTo>
                  <a:lnTo>
                    <a:pt x="49" y="228"/>
                  </a:lnTo>
                  <a:lnTo>
                    <a:pt x="51" y="228"/>
                  </a:lnTo>
                  <a:lnTo>
                    <a:pt x="51" y="236"/>
                  </a:lnTo>
                  <a:lnTo>
                    <a:pt x="47" y="233"/>
                  </a:lnTo>
                  <a:lnTo>
                    <a:pt x="46" y="234"/>
                  </a:lnTo>
                  <a:lnTo>
                    <a:pt x="45" y="235"/>
                  </a:lnTo>
                  <a:lnTo>
                    <a:pt x="44" y="235"/>
                  </a:lnTo>
                  <a:lnTo>
                    <a:pt x="44" y="234"/>
                  </a:lnTo>
                  <a:lnTo>
                    <a:pt x="43" y="233"/>
                  </a:lnTo>
                  <a:lnTo>
                    <a:pt x="43" y="232"/>
                  </a:lnTo>
                  <a:lnTo>
                    <a:pt x="42" y="231"/>
                  </a:lnTo>
                  <a:lnTo>
                    <a:pt x="41" y="230"/>
                  </a:lnTo>
                  <a:lnTo>
                    <a:pt x="40" y="229"/>
                  </a:lnTo>
                  <a:lnTo>
                    <a:pt x="38" y="229"/>
                  </a:lnTo>
                  <a:lnTo>
                    <a:pt x="37" y="230"/>
                  </a:lnTo>
                  <a:lnTo>
                    <a:pt x="37" y="232"/>
                  </a:lnTo>
                  <a:lnTo>
                    <a:pt x="37" y="233"/>
                  </a:lnTo>
                  <a:lnTo>
                    <a:pt x="37" y="234"/>
                  </a:lnTo>
                  <a:lnTo>
                    <a:pt x="37" y="235"/>
                  </a:lnTo>
                  <a:lnTo>
                    <a:pt x="38" y="236"/>
                  </a:lnTo>
                  <a:lnTo>
                    <a:pt x="40" y="237"/>
                  </a:lnTo>
                  <a:lnTo>
                    <a:pt x="41" y="238"/>
                  </a:lnTo>
                  <a:lnTo>
                    <a:pt x="42" y="239"/>
                  </a:lnTo>
                  <a:lnTo>
                    <a:pt x="42" y="240"/>
                  </a:lnTo>
                  <a:lnTo>
                    <a:pt x="37" y="237"/>
                  </a:lnTo>
                  <a:lnTo>
                    <a:pt x="32" y="234"/>
                  </a:lnTo>
                  <a:lnTo>
                    <a:pt x="28" y="231"/>
                  </a:lnTo>
                  <a:lnTo>
                    <a:pt x="23" y="227"/>
                  </a:lnTo>
                  <a:lnTo>
                    <a:pt x="19" y="223"/>
                  </a:lnTo>
                  <a:lnTo>
                    <a:pt x="16" y="219"/>
                  </a:lnTo>
                  <a:lnTo>
                    <a:pt x="12" y="216"/>
                  </a:lnTo>
                  <a:lnTo>
                    <a:pt x="7" y="211"/>
                  </a:lnTo>
                  <a:lnTo>
                    <a:pt x="3" y="208"/>
                  </a:lnTo>
                  <a:lnTo>
                    <a:pt x="0" y="204"/>
                  </a:lnTo>
                  <a:lnTo>
                    <a:pt x="1" y="206"/>
                  </a:lnTo>
                  <a:lnTo>
                    <a:pt x="6" y="196"/>
                  </a:lnTo>
                  <a:lnTo>
                    <a:pt x="6" y="196"/>
                  </a:lnTo>
                  <a:lnTo>
                    <a:pt x="7" y="197"/>
                  </a:lnTo>
                  <a:lnTo>
                    <a:pt x="7" y="197"/>
                  </a:lnTo>
                  <a:lnTo>
                    <a:pt x="7" y="197"/>
                  </a:lnTo>
                  <a:lnTo>
                    <a:pt x="8" y="197"/>
                  </a:lnTo>
                  <a:lnTo>
                    <a:pt x="8" y="199"/>
                  </a:lnTo>
                  <a:lnTo>
                    <a:pt x="8" y="199"/>
                  </a:lnTo>
                  <a:lnTo>
                    <a:pt x="9" y="199"/>
                  </a:lnTo>
                  <a:lnTo>
                    <a:pt x="9" y="199"/>
                  </a:lnTo>
                  <a:lnTo>
                    <a:pt x="9" y="199"/>
                  </a:lnTo>
                  <a:lnTo>
                    <a:pt x="10" y="197"/>
                  </a:lnTo>
                  <a:lnTo>
                    <a:pt x="10" y="197"/>
                  </a:lnTo>
                  <a:lnTo>
                    <a:pt x="12" y="197"/>
                  </a:lnTo>
                  <a:lnTo>
                    <a:pt x="12" y="196"/>
                  </a:lnTo>
                  <a:lnTo>
                    <a:pt x="12" y="196"/>
                  </a:lnTo>
                  <a:lnTo>
                    <a:pt x="12" y="195"/>
                  </a:lnTo>
                  <a:lnTo>
                    <a:pt x="12" y="195"/>
                  </a:lnTo>
                  <a:lnTo>
                    <a:pt x="12" y="194"/>
                  </a:lnTo>
                  <a:lnTo>
                    <a:pt x="12" y="193"/>
                  </a:lnTo>
                  <a:lnTo>
                    <a:pt x="12" y="193"/>
                  </a:lnTo>
                  <a:lnTo>
                    <a:pt x="12" y="195"/>
                  </a:lnTo>
                  <a:lnTo>
                    <a:pt x="17" y="192"/>
                  </a:lnTo>
                  <a:lnTo>
                    <a:pt x="23" y="189"/>
                  </a:lnTo>
                  <a:lnTo>
                    <a:pt x="30" y="186"/>
                  </a:lnTo>
                  <a:lnTo>
                    <a:pt x="36" y="181"/>
                  </a:lnTo>
                  <a:lnTo>
                    <a:pt x="43" y="177"/>
                  </a:lnTo>
                  <a:lnTo>
                    <a:pt x="49" y="173"/>
                  </a:lnTo>
                  <a:lnTo>
                    <a:pt x="56" y="167"/>
                  </a:lnTo>
                  <a:lnTo>
                    <a:pt x="61" y="163"/>
                  </a:lnTo>
                  <a:lnTo>
                    <a:pt x="66" y="158"/>
                  </a:lnTo>
                  <a:lnTo>
                    <a:pt x="72" y="153"/>
                  </a:lnTo>
                  <a:lnTo>
                    <a:pt x="70" y="151"/>
                  </a:lnTo>
                  <a:lnTo>
                    <a:pt x="71" y="152"/>
                  </a:lnTo>
                  <a:lnTo>
                    <a:pt x="72" y="152"/>
                  </a:lnTo>
                  <a:lnTo>
                    <a:pt x="73" y="152"/>
                  </a:lnTo>
                  <a:lnTo>
                    <a:pt x="74" y="151"/>
                  </a:lnTo>
                  <a:lnTo>
                    <a:pt x="74" y="150"/>
                  </a:lnTo>
                  <a:lnTo>
                    <a:pt x="75" y="149"/>
                  </a:lnTo>
                  <a:lnTo>
                    <a:pt x="76" y="148"/>
                  </a:lnTo>
                  <a:lnTo>
                    <a:pt x="77" y="147"/>
                  </a:lnTo>
                  <a:lnTo>
                    <a:pt x="78" y="146"/>
                  </a:lnTo>
                  <a:lnTo>
                    <a:pt x="80" y="146"/>
                  </a:lnTo>
                  <a:lnTo>
                    <a:pt x="80" y="143"/>
                  </a:lnTo>
                  <a:lnTo>
                    <a:pt x="81" y="143"/>
                  </a:lnTo>
                  <a:lnTo>
                    <a:pt x="81" y="143"/>
                  </a:lnTo>
                  <a:lnTo>
                    <a:pt x="83" y="143"/>
                  </a:lnTo>
                  <a:lnTo>
                    <a:pt x="83" y="143"/>
                  </a:lnTo>
                  <a:lnTo>
                    <a:pt x="84" y="143"/>
                  </a:lnTo>
                  <a:lnTo>
                    <a:pt x="84" y="143"/>
                  </a:lnTo>
                  <a:lnTo>
                    <a:pt x="85" y="143"/>
                  </a:lnTo>
                  <a:lnTo>
                    <a:pt x="85" y="142"/>
                  </a:lnTo>
                  <a:lnTo>
                    <a:pt x="86" y="142"/>
                  </a:lnTo>
                  <a:lnTo>
                    <a:pt x="86" y="140"/>
                  </a:lnTo>
                  <a:lnTo>
                    <a:pt x="87" y="139"/>
                  </a:lnTo>
                  <a:lnTo>
                    <a:pt x="88" y="137"/>
                  </a:lnTo>
                  <a:lnTo>
                    <a:pt x="89" y="136"/>
                  </a:lnTo>
                  <a:lnTo>
                    <a:pt x="90" y="134"/>
                  </a:lnTo>
                  <a:lnTo>
                    <a:pt x="92" y="133"/>
                  </a:lnTo>
                  <a:lnTo>
                    <a:pt x="93" y="131"/>
                  </a:lnTo>
                  <a:lnTo>
                    <a:pt x="94" y="130"/>
                  </a:lnTo>
                  <a:lnTo>
                    <a:pt x="97" y="128"/>
                  </a:lnTo>
                  <a:lnTo>
                    <a:pt x="98" y="127"/>
                  </a:lnTo>
                  <a:lnTo>
                    <a:pt x="99" y="124"/>
                  </a:lnTo>
                  <a:lnTo>
                    <a:pt x="100" y="125"/>
                  </a:lnTo>
                  <a:lnTo>
                    <a:pt x="100" y="124"/>
                  </a:lnTo>
                  <a:lnTo>
                    <a:pt x="101" y="123"/>
                  </a:lnTo>
                  <a:lnTo>
                    <a:pt x="102" y="123"/>
                  </a:lnTo>
                  <a:lnTo>
                    <a:pt x="103" y="122"/>
                  </a:lnTo>
                  <a:lnTo>
                    <a:pt x="104" y="121"/>
                  </a:lnTo>
                  <a:lnTo>
                    <a:pt x="105" y="120"/>
                  </a:lnTo>
                  <a:lnTo>
                    <a:pt x="105" y="119"/>
                  </a:lnTo>
                  <a:lnTo>
                    <a:pt x="106" y="118"/>
                  </a:lnTo>
                  <a:lnTo>
                    <a:pt x="105" y="117"/>
                  </a:lnTo>
                  <a:lnTo>
                    <a:pt x="104" y="116"/>
                  </a:lnTo>
                  <a:lnTo>
                    <a:pt x="105" y="117"/>
                  </a:lnTo>
                  <a:lnTo>
                    <a:pt x="132" y="90"/>
                  </a:lnTo>
                  <a:lnTo>
                    <a:pt x="131" y="88"/>
                  </a:lnTo>
                  <a:lnTo>
                    <a:pt x="133" y="88"/>
                  </a:lnTo>
                  <a:lnTo>
                    <a:pt x="134" y="88"/>
                  </a:lnTo>
                  <a:lnTo>
                    <a:pt x="135" y="87"/>
                  </a:lnTo>
                  <a:lnTo>
                    <a:pt x="136" y="86"/>
                  </a:lnTo>
                  <a:lnTo>
                    <a:pt x="137" y="85"/>
                  </a:lnTo>
                  <a:lnTo>
                    <a:pt x="138" y="83"/>
                  </a:lnTo>
                  <a:lnTo>
                    <a:pt x="138" y="81"/>
                  </a:lnTo>
                  <a:lnTo>
                    <a:pt x="140" y="80"/>
                  </a:lnTo>
                  <a:lnTo>
                    <a:pt x="141" y="79"/>
                  </a:lnTo>
                  <a:lnTo>
                    <a:pt x="142" y="78"/>
                  </a:lnTo>
                  <a:lnTo>
                    <a:pt x="142" y="76"/>
                  </a:lnTo>
                  <a:lnTo>
                    <a:pt x="142" y="75"/>
                  </a:lnTo>
                  <a:lnTo>
                    <a:pt x="142" y="75"/>
                  </a:lnTo>
                  <a:lnTo>
                    <a:pt x="143" y="74"/>
                  </a:lnTo>
                  <a:lnTo>
                    <a:pt x="144" y="74"/>
                  </a:lnTo>
                  <a:lnTo>
                    <a:pt x="145" y="74"/>
                  </a:lnTo>
                  <a:lnTo>
                    <a:pt x="146" y="74"/>
                  </a:lnTo>
                  <a:lnTo>
                    <a:pt x="147" y="73"/>
                  </a:lnTo>
                  <a:lnTo>
                    <a:pt x="148" y="73"/>
                  </a:lnTo>
                  <a:lnTo>
                    <a:pt x="149" y="72"/>
                  </a:lnTo>
                  <a:lnTo>
                    <a:pt x="157" y="65"/>
                  </a:lnTo>
                  <a:lnTo>
                    <a:pt x="163" y="58"/>
                  </a:lnTo>
                  <a:lnTo>
                    <a:pt x="170" y="50"/>
                  </a:lnTo>
                  <a:lnTo>
                    <a:pt x="175" y="43"/>
                  </a:lnTo>
                  <a:lnTo>
                    <a:pt x="180" y="35"/>
                  </a:lnTo>
                  <a:lnTo>
                    <a:pt x="186" y="29"/>
                  </a:lnTo>
                  <a:lnTo>
                    <a:pt x="191" y="21"/>
                  </a:lnTo>
                  <a:lnTo>
                    <a:pt x="198" y="14"/>
                  </a:lnTo>
                  <a:lnTo>
                    <a:pt x="205" y="6"/>
                  </a:lnTo>
                  <a:lnTo>
                    <a:pt x="214" y="0"/>
                  </a:lnTo>
                  <a:lnTo>
                    <a:pt x="215" y="1"/>
                  </a:lnTo>
                  <a:lnTo>
                    <a:pt x="216" y="2"/>
                  </a:lnTo>
                  <a:lnTo>
                    <a:pt x="217" y="4"/>
                  </a:lnTo>
                  <a:lnTo>
                    <a:pt x="218" y="5"/>
                  </a:lnTo>
                  <a:lnTo>
                    <a:pt x="219" y="7"/>
                  </a:lnTo>
                  <a:lnTo>
                    <a:pt x="220" y="9"/>
                  </a:lnTo>
                  <a:lnTo>
                    <a:pt x="221" y="10"/>
                  </a:lnTo>
                  <a:lnTo>
                    <a:pt x="222" y="13"/>
                  </a:lnTo>
                  <a:lnTo>
                    <a:pt x="224" y="14"/>
                  </a:lnTo>
                  <a:lnTo>
                    <a:pt x="227" y="15"/>
                  </a:lnTo>
                  <a:lnTo>
                    <a:pt x="227" y="15"/>
                  </a:lnTo>
                  <a:lnTo>
                    <a:pt x="227" y="14"/>
                  </a:lnTo>
                  <a:close/>
                </a:path>
              </a:pathLst>
            </a:custGeom>
            <a:solidFill>
              <a:srgbClr val="FFFFFF"/>
            </a:solidFill>
            <a:ln w="9525">
              <a:noFill/>
              <a:round/>
              <a:headEnd/>
              <a:tailEnd/>
            </a:ln>
          </p:spPr>
          <p:txBody>
            <a:bodyPr/>
            <a:lstStyle/>
            <a:p>
              <a:endParaRPr lang="en-US"/>
            </a:p>
          </p:txBody>
        </p:sp>
        <p:sp>
          <p:nvSpPr>
            <p:cNvPr id="477357" name="Freeform 173"/>
            <p:cNvSpPr>
              <a:spLocks/>
            </p:cNvSpPr>
            <p:nvPr/>
          </p:nvSpPr>
          <p:spPr bwMode="auto">
            <a:xfrm>
              <a:off x="1310" y="3247"/>
              <a:ext cx="8" cy="5"/>
            </a:xfrm>
            <a:custGeom>
              <a:avLst/>
              <a:gdLst/>
              <a:ahLst/>
              <a:cxnLst>
                <a:cxn ang="0">
                  <a:pos x="8" y="3"/>
                </a:cxn>
                <a:cxn ang="0">
                  <a:pos x="8" y="4"/>
                </a:cxn>
                <a:cxn ang="0">
                  <a:pos x="7" y="4"/>
                </a:cxn>
                <a:cxn ang="0">
                  <a:pos x="7" y="5"/>
                </a:cxn>
                <a:cxn ang="0">
                  <a:pos x="6" y="5"/>
                </a:cxn>
                <a:cxn ang="0">
                  <a:pos x="6" y="5"/>
                </a:cxn>
                <a:cxn ang="0">
                  <a:pos x="4" y="5"/>
                </a:cxn>
                <a:cxn ang="0">
                  <a:pos x="4" y="5"/>
                </a:cxn>
                <a:cxn ang="0">
                  <a:pos x="3" y="5"/>
                </a:cxn>
                <a:cxn ang="0">
                  <a:pos x="2" y="5"/>
                </a:cxn>
                <a:cxn ang="0">
                  <a:pos x="2" y="5"/>
                </a:cxn>
                <a:cxn ang="0">
                  <a:pos x="0" y="5"/>
                </a:cxn>
                <a:cxn ang="0">
                  <a:pos x="0" y="0"/>
                </a:cxn>
                <a:cxn ang="0">
                  <a:pos x="2" y="0"/>
                </a:cxn>
                <a:cxn ang="0">
                  <a:pos x="2" y="3"/>
                </a:cxn>
                <a:cxn ang="0">
                  <a:pos x="8" y="3"/>
                </a:cxn>
                <a:cxn ang="0">
                  <a:pos x="8" y="3"/>
                </a:cxn>
              </a:cxnLst>
              <a:rect l="0" t="0" r="r" b="b"/>
              <a:pathLst>
                <a:path w="8" h="5">
                  <a:moveTo>
                    <a:pt x="8" y="3"/>
                  </a:moveTo>
                  <a:lnTo>
                    <a:pt x="8" y="4"/>
                  </a:lnTo>
                  <a:lnTo>
                    <a:pt x="7" y="4"/>
                  </a:lnTo>
                  <a:lnTo>
                    <a:pt x="7" y="5"/>
                  </a:lnTo>
                  <a:lnTo>
                    <a:pt x="6" y="5"/>
                  </a:lnTo>
                  <a:lnTo>
                    <a:pt x="6" y="5"/>
                  </a:lnTo>
                  <a:lnTo>
                    <a:pt x="4" y="5"/>
                  </a:lnTo>
                  <a:lnTo>
                    <a:pt x="4" y="5"/>
                  </a:lnTo>
                  <a:lnTo>
                    <a:pt x="3" y="5"/>
                  </a:lnTo>
                  <a:lnTo>
                    <a:pt x="2" y="5"/>
                  </a:lnTo>
                  <a:lnTo>
                    <a:pt x="2" y="5"/>
                  </a:lnTo>
                  <a:lnTo>
                    <a:pt x="0" y="5"/>
                  </a:lnTo>
                  <a:lnTo>
                    <a:pt x="0" y="0"/>
                  </a:lnTo>
                  <a:lnTo>
                    <a:pt x="2" y="0"/>
                  </a:lnTo>
                  <a:lnTo>
                    <a:pt x="2" y="3"/>
                  </a:lnTo>
                  <a:lnTo>
                    <a:pt x="8" y="3"/>
                  </a:lnTo>
                  <a:lnTo>
                    <a:pt x="8" y="3"/>
                  </a:lnTo>
                  <a:close/>
                </a:path>
              </a:pathLst>
            </a:custGeom>
            <a:solidFill>
              <a:srgbClr val="FFFFFF"/>
            </a:solidFill>
            <a:ln w="9525">
              <a:noFill/>
              <a:round/>
              <a:headEnd/>
              <a:tailEnd/>
            </a:ln>
          </p:spPr>
          <p:txBody>
            <a:bodyPr/>
            <a:lstStyle/>
            <a:p>
              <a:endParaRPr lang="en-US"/>
            </a:p>
          </p:txBody>
        </p:sp>
        <p:sp>
          <p:nvSpPr>
            <p:cNvPr id="477358" name="Freeform 174"/>
            <p:cNvSpPr>
              <a:spLocks/>
            </p:cNvSpPr>
            <p:nvPr/>
          </p:nvSpPr>
          <p:spPr bwMode="auto">
            <a:xfrm>
              <a:off x="2309" y="3249"/>
              <a:ext cx="2" cy="9"/>
            </a:xfrm>
            <a:custGeom>
              <a:avLst/>
              <a:gdLst/>
              <a:ahLst/>
              <a:cxnLst>
                <a:cxn ang="0">
                  <a:pos x="0" y="9"/>
                </a:cxn>
                <a:cxn ang="0">
                  <a:pos x="2" y="0"/>
                </a:cxn>
                <a:cxn ang="0">
                  <a:pos x="2" y="8"/>
                </a:cxn>
                <a:cxn ang="0">
                  <a:pos x="0" y="9"/>
                </a:cxn>
                <a:cxn ang="0">
                  <a:pos x="0" y="9"/>
                </a:cxn>
              </a:cxnLst>
              <a:rect l="0" t="0" r="r" b="b"/>
              <a:pathLst>
                <a:path w="2" h="9">
                  <a:moveTo>
                    <a:pt x="0" y="9"/>
                  </a:moveTo>
                  <a:lnTo>
                    <a:pt x="2" y="0"/>
                  </a:lnTo>
                  <a:lnTo>
                    <a:pt x="2" y="8"/>
                  </a:lnTo>
                  <a:lnTo>
                    <a:pt x="0" y="9"/>
                  </a:lnTo>
                  <a:lnTo>
                    <a:pt x="0" y="9"/>
                  </a:lnTo>
                  <a:close/>
                </a:path>
              </a:pathLst>
            </a:custGeom>
            <a:solidFill>
              <a:srgbClr val="FFFFFF"/>
            </a:solidFill>
            <a:ln w="9525">
              <a:noFill/>
              <a:round/>
              <a:headEnd/>
              <a:tailEnd/>
            </a:ln>
          </p:spPr>
          <p:txBody>
            <a:bodyPr/>
            <a:lstStyle/>
            <a:p>
              <a:endParaRPr lang="en-US"/>
            </a:p>
          </p:txBody>
        </p:sp>
        <p:sp>
          <p:nvSpPr>
            <p:cNvPr id="477359" name="Freeform 175"/>
            <p:cNvSpPr>
              <a:spLocks/>
            </p:cNvSpPr>
            <p:nvPr/>
          </p:nvSpPr>
          <p:spPr bwMode="auto">
            <a:xfrm>
              <a:off x="1729" y="3250"/>
              <a:ext cx="120" cy="52"/>
            </a:xfrm>
            <a:custGeom>
              <a:avLst/>
              <a:gdLst/>
              <a:ahLst/>
              <a:cxnLst>
                <a:cxn ang="0">
                  <a:pos x="105" y="11"/>
                </a:cxn>
                <a:cxn ang="0">
                  <a:pos x="106" y="14"/>
                </a:cxn>
                <a:cxn ang="0">
                  <a:pos x="107" y="15"/>
                </a:cxn>
                <a:cxn ang="0">
                  <a:pos x="108" y="16"/>
                </a:cxn>
                <a:cxn ang="0">
                  <a:pos x="110" y="17"/>
                </a:cxn>
                <a:cxn ang="0">
                  <a:pos x="111" y="19"/>
                </a:cxn>
                <a:cxn ang="0">
                  <a:pos x="113" y="19"/>
                </a:cxn>
                <a:cxn ang="0">
                  <a:pos x="114" y="20"/>
                </a:cxn>
                <a:cxn ang="0">
                  <a:pos x="117" y="20"/>
                </a:cxn>
                <a:cxn ang="0">
                  <a:pos x="118" y="21"/>
                </a:cxn>
                <a:cxn ang="0">
                  <a:pos x="120" y="21"/>
                </a:cxn>
                <a:cxn ang="0">
                  <a:pos x="116" y="23"/>
                </a:cxn>
                <a:cxn ang="0">
                  <a:pos x="112" y="24"/>
                </a:cxn>
                <a:cxn ang="0">
                  <a:pos x="108" y="26"/>
                </a:cxn>
                <a:cxn ang="0">
                  <a:pos x="105" y="27"/>
                </a:cxn>
                <a:cxn ang="0">
                  <a:pos x="100" y="28"/>
                </a:cxn>
                <a:cxn ang="0">
                  <a:pos x="97" y="29"/>
                </a:cxn>
                <a:cxn ang="0">
                  <a:pos x="93" y="30"/>
                </a:cxn>
                <a:cxn ang="0">
                  <a:pos x="89" y="30"/>
                </a:cxn>
                <a:cxn ang="0">
                  <a:pos x="84" y="30"/>
                </a:cxn>
                <a:cxn ang="0">
                  <a:pos x="80" y="30"/>
                </a:cxn>
                <a:cxn ang="0">
                  <a:pos x="71" y="30"/>
                </a:cxn>
                <a:cxn ang="0">
                  <a:pos x="64" y="32"/>
                </a:cxn>
                <a:cxn ang="0">
                  <a:pos x="55" y="35"/>
                </a:cxn>
                <a:cxn ang="0">
                  <a:pos x="48" y="37"/>
                </a:cxn>
                <a:cxn ang="0">
                  <a:pos x="40" y="40"/>
                </a:cxn>
                <a:cxn ang="0">
                  <a:pos x="33" y="42"/>
                </a:cxn>
                <a:cxn ang="0">
                  <a:pos x="25" y="45"/>
                </a:cxn>
                <a:cxn ang="0">
                  <a:pos x="18" y="48"/>
                </a:cxn>
                <a:cxn ang="0">
                  <a:pos x="10" y="50"/>
                </a:cxn>
                <a:cxn ang="0">
                  <a:pos x="3" y="52"/>
                </a:cxn>
                <a:cxn ang="0">
                  <a:pos x="0" y="13"/>
                </a:cxn>
                <a:cxn ang="0">
                  <a:pos x="6" y="12"/>
                </a:cxn>
                <a:cxn ang="0">
                  <a:pos x="11" y="11"/>
                </a:cxn>
                <a:cxn ang="0">
                  <a:pos x="17" y="10"/>
                </a:cxn>
                <a:cxn ang="0">
                  <a:pos x="23" y="9"/>
                </a:cxn>
                <a:cxn ang="0">
                  <a:pos x="28" y="9"/>
                </a:cxn>
                <a:cxn ang="0">
                  <a:pos x="34" y="7"/>
                </a:cxn>
                <a:cxn ang="0">
                  <a:pos x="39" y="6"/>
                </a:cxn>
                <a:cxn ang="0">
                  <a:pos x="45" y="5"/>
                </a:cxn>
                <a:cxn ang="0">
                  <a:pos x="50" y="2"/>
                </a:cxn>
                <a:cxn ang="0">
                  <a:pos x="55" y="0"/>
                </a:cxn>
                <a:cxn ang="0">
                  <a:pos x="61" y="0"/>
                </a:cxn>
                <a:cxn ang="0">
                  <a:pos x="66" y="1"/>
                </a:cxn>
                <a:cxn ang="0">
                  <a:pos x="71" y="2"/>
                </a:cxn>
                <a:cxn ang="0">
                  <a:pos x="77" y="5"/>
                </a:cxn>
                <a:cxn ang="0">
                  <a:pos x="81" y="6"/>
                </a:cxn>
                <a:cxn ang="0">
                  <a:pos x="85" y="8"/>
                </a:cxn>
                <a:cxn ang="0">
                  <a:pos x="91" y="10"/>
                </a:cxn>
                <a:cxn ang="0">
                  <a:pos x="95" y="11"/>
                </a:cxn>
                <a:cxn ang="0">
                  <a:pos x="100" y="12"/>
                </a:cxn>
                <a:cxn ang="0">
                  <a:pos x="105" y="12"/>
                </a:cxn>
                <a:cxn ang="0">
                  <a:pos x="105" y="12"/>
                </a:cxn>
                <a:cxn ang="0">
                  <a:pos x="105" y="11"/>
                </a:cxn>
              </a:cxnLst>
              <a:rect l="0" t="0" r="r" b="b"/>
              <a:pathLst>
                <a:path w="120" h="52">
                  <a:moveTo>
                    <a:pt x="105" y="11"/>
                  </a:moveTo>
                  <a:lnTo>
                    <a:pt x="106" y="14"/>
                  </a:lnTo>
                  <a:lnTo>
                    <a:pt x="107" y="15"/>
                  </a:lnTo>
                  <a:lnTo>
                    <a:pt x="108" y="16"/>
                  </a:lnTo>
                  <a:lnTo>
                    <a:pt x="110" y="17"/>
                  </a:lnTo>
                  <a:lnTo>
                    <a:pt x="111" y="19"/>
                  </a:lnTo>
                  <a:lnTo>
                    <a:pt x="113" y="19"/>
                  </a:lnTo>
                  <a:lnTo>
                    <a:pt x="114" y="20"/>
                  </a:lnTo>
                  <a:lnTo>
                    <a:pt x="117" y="20"/>
                  </a:lnTo>
                  <a:lnTo>
                    <a:pt x="118" y="21"/>
                  </a:lnTo>
                  <a:lnTo>
                    <a:pt x="120" y="21"/>
                  </a:lnTo>
                  <a:lnTo>
                    <a:pt x="116" y="23"/>
                  </a:lnTo>
                  <a:lnTo>
                    <a:pt x="112" y="24"/>
                  </a:lnTo>
                  <a:lnTo>
                    <a:pt x="108" y="26"/>
                  </a:lnTo>
                  <a:lnTo>
                    <a:pt x="105" y="27"/>
                  </a:lnTo>
                  <a:lnTo>
                    <a:pt x="100" y="28"/>
                  </a:lnTo>
                  <a:lnTo>
                    <a:pt x="97" y="29"/>
                  </a:lnTo>
                  <a:lnTo>
                    <a:pt x="93" y="30"/>
                  </a:lnTo>
                  <a:lnTo>
                    <a:pt x="89" y="30"/>
                  </a:lnTo>
                  <a:lnTo>
                    <a:pt x="84" y="30"/>
                  </a:lnTo>
                  <a:lnTo>
                    <a:pt x="80" y="30"/>
                  </a:lnTo>
                  <a:lnTo>
                    <a:pt x="71" y="30"/>
                  </a:lnTo>
                  <a:lnTo>
                    <a:pt x="64" y="32"/>
                  </a:lnTo>
                  <a:lnTo>
                    <a:pt x="55" y="35"/>
                  </a:lnTo>
                  <a:lnTo>
                    <a:pt x="48" y="37"/>
                  </a:lnTo>
                  <a:lnTo>
                    <a:pt x="40" y="40"/>
                  </a:lnTo>
                  <a:lnTo>
                    <a:pt x="33" y="42"/>
                  </a:lnTo>
                  <a:lnTo>
                    <a:pt x="25" y="45"/>
                  </a:lnTo>
                  <a:lnTo>
                    <a:pt x="18" y="48"/>
                  </a:lnTo>
                  <a:lnTo>
                    <a:pt x="10" y="50"/>
                  </a:lnTo>
                  <a:lnTo>
                    <a:pt x="3" y="52"/>
                  </a:lnTo>
                  <a:lnTo>
                    <a:pt x="0" y="13"/>
                  </a:lnTo>
                  <a:lnTo>
                    <a:pt x="6" y="12"/>
                  </a:lnTo>
                  <a:lnTo>
                    <a:pt x="11" y="11"/>
                  </a:lnTo>
                  <a:lnTo>
                    <a:pt x="17" y="10"/>
                  </a:lnTo>
                  <a:lnTo>
                    <a:pt x="23" y="9"/>
                  </a:lnTo>
                  <a:lnTo>
                    <a:pt x="28" y="9"/>
                  </a:lnTo>
                  <a:lnTo>
                    <a:pt x="34" y="7"/>
                  </a:lnTo>
                  <a:lnTo>
                    <a:pt x="39" y="6"/>
                  </a:lnTo>
                  <a:lnTo>
                    <a:pt x="45" y="5"/>
                  </a:lnTo>
                  <a:lnTo>
                    <a:pt x="50" y="2"/>
                  </a:lnTo>
                  <a:lnTo>
                    <a:pt x="55" y="0"/>
                  </a:lnTo>
                  <a:lnTo>
                    <a:pt x="61" y="0"/>
                  </a:lnTo>
                  <a:lnTo>
                    <a:pt x="66" y="1"/>
                  </a:lnTo>
                  <a:lnTo>
                    <a:pt x="71" y="2"/>
                  </a:lnTo>
                  <a:lnTo>
                    <a:pt x="77" y="5"/>
                  </a:lnTo>
                  <a:lnTo>
                    <a:pt x="81" y="6"/>
                  </a:lnTo>
                  <a:lnTo>
                    <a:pt x="85" y="8"/>
                  </a:lnTo>
                  <a:lnTo>
                    <a:pt x="91" y="10"/>
                  </a:lnTo>
                  <a:lnTo>
                    <a:pt x="95" y="11"/>
                  </a:lnTo>
                  <a:lnTo>
                    <a:pt x="100" y="12"/>
                  </a:lnTo>
                  <a:lnTo>
                    <a:pt x="105" y="12"/>
                  </a:lnTo>
                  <a:lnTo>
                    <a:pt x="105" y="12"/>
                  </a:lnTo>
                  <a:lnTo>
                    <a:pt x="105" y="11"/>
                  </a:lnTo>
                  <a:close/>
                </a:path>
              </a:pathLst>
            </a:custGeom>
            <a:solidFill>
              <a:srgbClr val="FFFFFF"/>
            </a:solidFill>
            <a:ln w="9525">
              <a:noFill/>
              <a:round/>
              <a:headEnd/>
              <a:tailEnd/>
            </a:ln>
          </p:spPr>
          <p:txBody>
            <a:bodyPr/>
            <a:lstStyle/>
            <a:p>
              <a:endParaRPr lang="en-US"/>
            </a:p>
          </p:txBody>
        </p:sp>
        <p:sp>
          <p:nvSpPr>
            <p:cNvPr id="477360" name="Freeform 176"/>
            <p:cNvSpPr>
              <a:spLocks/>
            </p:cNvSpPr>
            <p:nvPr/>
          </p:nvSpPr>
          <p:spPr bwMode="auto">
            <a:xfrm>
              <a:off x="2261" y="3250"/>
              <a:ext cx="5" cy="10"/>
            </a:xfrm>
            <a:custGeom>
              <a:avLst/>
              <a:gdLst/>
              <a:ahLst/>
              <a:cxnLst>
                <a:cxn ang="0">
                  <a:pos x="5" y="6"/>
                </a:cxn>
                <a:cxn ang="0">
                  <a:pos x="5" y="7"/>
                </a:cxn>
                <a:cxn ang="0">
                  <a:pos x="4" y="7"/>
                </a:cxn>
                <a:cxn ang="0">
                  <a:pos x="3" y="7"/>
                </a:cxn>
                <a:cxn ang="0">
                  <a:pos x="3" y="7"/>
                </a:cxn>
                <a:cxn ang="0">
                  <a:pos x="2" y="8"/>
                </a:cxn>
                <a:cxn ang="0">
                  <a:pos x="2" y="8"/>
                </a:cxn>
                <a:cxn ang="0">
                  <a:pos x="1" y="9"/>
                </a:cxn>
                <a:cxn ang="0">
                  <a:pos x="1" y="9"/>
                </a:cxn>
                <a:cxn ang="0">
                  <a:pos x="0" y="9"/>
                </a:cxn>
                <a:cxn ang="0">
                  <a:pos x="0" y="10"/>
                </a:cxn>
                <a:cxn ang="0">
                  <a:pos x="0" y="7"/>
                </a:cxn>
                <a:cxn ang="0">
                  <a:pos x="3" y="7"/>
                </a:cxn>
                <a:cxn ang="0">
                  <a:pos x="3" y="0"/>
                </a:cxn>
                <a:cxn ang="0">
                  <a:pos x="5" y="7"/>
                </a:cxn>
                <a:cxn ang="0">
                  <a:pos x="5" y="7"/>
                </a:cxn>
                <a:cxn ang="0">
                  <a:pos x="5" y="6"/>
                </a:cxn>
              </a:cxnLst>
              <a:rect l="0" t="0" r="r" b="b"/>
              <a:pathLst>
                <a:path w="5" h="10">
                  <a:moveTo>
                    <a:pt x="5" y="6"/>
                  </a:moveTo>
                  <a:lnTo>
                    <a:pt x="5" y="7"/>
                  </a:lnTo>
                  <a:lnTo>
                    <a:pt x="4" y="7"/>
                  </a:lnTo>
                  <a:lnTo>
                    <a:pt x="3" y="7"/>
                  </a:lnTo>
                  <a:lnTo>
                    <a:pt x="3" y="7"/>
                  </a:lnTo>
                  <a:lnTo>
                    <a:pt x="2" y="8"/>
                  </a:lnTo>
                  <a:lnTo>
                    <a:pt x="2" y="8"/>
                  </a:lnTo>
                  <a:lnTo>
                    <a:pt x="1" y="9"/>
                  </a:lnTo>
                  <a:lnTo>
                    <a:pt x="1" y="9"/>
                  </a:lnTo>
                  <a:lnTo>
                    <a:pt x="0" y="9"/>
                  </a:lnTo>
                  <a:lnTo>
                    <a:pt x="0" y="10"/>
                  </a:lnTo>
                  <a:lnTo>
                    <a:pt x="0" y="7"/>
                  </a:lnTo>
                  <a:lnTo>
                    <a:pt x="3" y="7"/>
                  </a:lnTo>
                  <a:lnTo>
                    <a:pt x="3" y="0"/>
                  </a:lnTo>
                  <a:lnTo>
                    <a:pt x="5" y="7"/>
                  </a:lnTo>
                  <a:lnTo>
                    <a:pt x="5" y="7"/>
                  </a:lnTo>
                  <a:lnTo>
                    <a:pt x="5" y="6"/>
                  </a:lnTo>
                  <a:close/>
                </a:path>
              </a:pathLst>
            </a:custGeom>
            <a:solidFill>
              <a:srgbClr val="000000"/>
            </a:solidFill>
            <a:ln w="9525">
              <a:noFill/>
              <a:round/>
              <a:headEnd/>
              <a:tailEnd/>
            </a:ln>
          </p:spPr>
          <p:txBody>
            <a:bodyPr/>
            <a:lstStyle/>
            <a:p>
              <a:endParaRPr lang="en-US"/>
            </a:p>
          </p:txBody>
        </p:sp>
        <p:sp>
          <p:nvSpPr>
            <p:cNvPr id="477361" name="Freeform 177"/>
            <p:cNvSpPr>
              <a:spLocks/>
            </p:cNvSpPr>
            <p:nvPr/>
          </p:nvSpPr>
          <p:spPr bwMode="auto">
            <a:xfrm>
              <a:off x="543" y="3262"/>
              <a:ext cx="238" cy="274"/>
            </a:xfrm>
            <a:custGeom>
              <a:avLst/>
              <a:gdLst/>
              <a:ahLst/>
              <a:cxnLst>
                <a:cxn ang="0">
                  <a:pos x="223" y="42"/>
                </a:cxn>
                <a:cxn ang="0">
                  <a:pos x="238" y="48"/>
                </a:cxn>
                <a:cxn ang="0">
                  <a:pos x="230" y="62"/>
                </a:cxn>
                <a:cxn ang="0">
                  <a:pos x="227" y="63"/>
                </a:cxn>
                <a:cxn ang="0">
                  <a:pos x="223" y="66"/>
                </a:cxn>
                <a:cxn ang="0">
                  <a:pos x="218" y="74"/>
                </a:cxn>
                <a:cxn ang="0">
                  <a:pos x="215" y="77"/>
                </a:cxn>
                <a:cxn ang="0">
                  <a:pos x="216" y="83"/>
                </a:cxn>
                <a:cxn ang="0">
                  <a:pos x="197" y="93"/>
                </a:cxn>
                <a:cxn ang="0">
                  <a:pos x="195" y="101"/>
                </a:cxn>
                <a:cxn ang="0">
                  <a:pos x="193" y="97"/>
                </a:cxn>
                <a:cxn ang="0">
                  <a:pos x="191" y="104"/>
                </a:cxn>
                <a:cxn ang="0">
                  <a:pos x="190" y="107"/>
                </a:cxn>
                <a:cxn ang="0">
                  <a:pos x="186" y="104"/>
                </a:cxn>
                <a:cxn ang="0">
                  <a:pos x="184" y="108"/>
                </a:cxn>
                <a:cxn ang="0">
                  <a:pos x="182" y="110"/>
                </a:cxn>
                <a:cxn ang="0">
                  <a:pos x="186" y="113"/>
                </a:cxn>
                <a:cxn ang="0">
                  <a:pos x="179" y="119"/>
                </a:cxn>
                <a:cxn ang="0">
                  <a:pos x="174" y="124"/>
                </a:cxn>
                <a:cxn ang="0">
                  <a:pos x="166" y="136"/>
                </a:cxn>
                <a:cxn ang="0">
                  <a:pos x="159" y="142"/>
                </a:cxn>
                <a:cxn ang="0">
                  <a:pos x="150" y="150"/>
                </a:cxn>
                <a:cxn ang="0">
                  <a:pos x="145" y="159"/>
                </a:cxn>
                <a:cxn ang="0">
                  <a:pos x="147" y="165"/>
                </a:cxn>
                <a:cxn ang="0">
                  <a:pos x="140" y="160"/>
                </a:cxn>
                <a:cxn ang="0">
                  <a:pos x="136" y="171"/>
                </a:cxn>
                <a:cxn ang="0">
                  <a:pos x="131" y="174"/>
                </a:cxn>
                <a:cxn ang="0">
                  <a:pos x="134" y="181"/>
                </a:cxn>
                <a:cxn ang="0">
                  <a:pos x="137" y="180"/>
                </a:cxn>
                <a:cxn ang="0">
                  <a:pos x="130" y="184"/>
                </a:cxn>
                <a:cxn ang="0">
                  <a:pos x="134" y="184"/>
                </a:cxn>
                <a:cxn ang="0">
                  <a:pos x="129" y="189"/>
                </a:cxn>
                <a:cxn ang="0">
                  <a:pos x="121" y="191"/>
                </a:cxn>
                <a:cxn ang="0">
                  <a:pos x="116" y="203"/>
                </a:cxn>
                <a:cxn ang="0">
                  <a:pos x="115" y="209"/>
                </a:cxn>
                <a:cxn ang="0">
                  <a:pos x="115" y="211"/>
                </a:cxn>
                <a:cxn ang="0">
                  <a:pos x="112" y="203"/>
                </a:cxn>
                <a:cxn ang="0">
                  <a:pos x="106" y="220"/>
                </a:cxn>
                <a:cxn ang="0">
                  <a:pos x="103" y="229"/>
                </a:cxn>
                <a:cxn ang="0">
                  <a:pos x="101" y="226"/>
                </a:cxn>
                <a:cxn ang="0">
                  <a:pos x="95" y="234"/>
                </a:cxn>
                <a:cxn ang="0">
                  <a:pos x="85" y="243"/>
                </a:cxn>
                <a:cxn ang="0">
                  <a:pos x="80" y="274"/>
                </a:cxn>
                <a:cxn ang="0">
                  <a:pos x="75" y="273"/>
                </a:cxn>
                <a:cxn ang="0">
                  <a:pos x="42" y="247"/>
                </a:cxn>
                <a:cxn ang="0">
                  <a:pos x="2" y="217"/>
                </a:cxn>
                <a:cxn ang="0">
                  <a:pos x="5" y="208"/>
                </a:cxn>
                <a:cxn ang="0">
                  <a:pos x="14" y="195"/>
                </a:cxn>
                <a:cxn ang="0">
                  <a:pos x="30" y="181"/>
                </a:cxn>
                <a:cxn ang="0">
                  <a:pos x="54" y="152"/>
                </a:cxn>
                <a:cxn ang="0">
                  <a:pos x="80" y="123"/>
                </a:cxn>
                <a:cxn ang="0">
                  <a:pos x="102" y="100"/>
                </a:cxn>
                <a:cxn ang="0">
                  <a:pos x="109" y="91"/>
                </a:cxn>
                <a:cxn ang="0">
                  <a:pos x="116" y="85"/>
                </a:cxn>
                <a:cxn ang="0">
                  <a:pos x="132" y="62"/>
                </a:cxn>
                <a:cxn ang="0">
                  <a:pos x="151" y="40"/>
                </a:cxn>
                <a:cxn ang="0">
                  <a:pos x="182" y="0"/>
                </a:cxn>
                <a:cxn ang="0">
                  <a:pos x="198" y="19"/>
                </a:cxn>
              </a:cxnLst>
              <a:rect l="0" t="0" r="r" b="b"/>
              <a:pathLst>
                <a:path w="238" h="274">
                  <a:moveTo>
                    <a:pt x="207" y="23"/>
                  </a:moveTo>
                  <a:lnTo>
                    <a:pt x="209" y="27"/>
                  </a:lnTo>
                  <a:lnTo>
                    <a:pt x="211" y="30"/>
                  </a:lnTo>
                  <a:lnTo>
                    <a:pt x="214" y="32"/>
                  </a:lnTo>
                  <a:lnTo>
                    <a:pt x="217" y="36"/>
                  </a:lnTo>
                  <a:lnTo>
                    <a:pt x="220" y="39"/>
                  </a:lnTo>
                  <a:lnTo>
                    <a:pt x="223" y="42"/>
                  </a:lnTo>
                  <a:lnTo>
                    <a:pt x="226" y="44"/>
                  </a:lnTo>
                  <a:lnTo>
                    <a:pt x="230" y="47"/>
                  </a:lnTo>
                  <a:lnTo>
                    <a:pt x="233" y="50"/>
                  </a:lnTo>
                  <a:lnTo>
                    <a:pt x="236" y="52"/>
                  </a:lnTo>
                  <a:lnTo>
                    <a:pt x="233" y="45"/>
                  </a:lnTo>
                  <a:lnTo>
                    <a:pt x="236" y="46"/>
                  </a:lnTo>
                  <a:lnTo>
                    <a:pt x="238" y="48"/>
                  </a:lnTo>
                  <a:lnTo>
                    <a:pt x="238" y="51"/>
                  </a:lnTo>
                  <a:lnTo>
                    <a:pt x="237" y="52"/>
                  </a:lnTo>
                  <a:lnTo>
                    <a:pt x="236" y="54"/>
                  </a:lnTo>
                  <a:lnTo>
                    <a:pt x="234" y="56"/>
                  </a:lnTo>
                  <a:lnTo>
                    <a:pt x="232" y="58"/>
                  </a:lnTo>
                  <a:lnTo>
                    <a:pt x="231" y="60"/>
                  </a:lnTo>
                  <a:lnTo>
                    <a:pt x="230" y="62"/>
                  </a:lnTo>
                  <a:lnTo>
                    <a:pt x="230" y="65"/>
                  </a:lnTo>
                  <a:lnTo>
                    <a:pt x="229" y="65"/>
                  </a:lnTo>
                  <a:lnTo>
                    <a:pt x="229" y="63"/>
                  </a:lnTo>
                  <a:lnTo>
                    <a:pt x="229" y="63"/>
                  </a:lnTo>
                  <a:lnTo>
                    <a:pt x="227" y="63"/>
                  </a:lnTo>
                  <a:lnTo>
                    <a:pt x="227" y="63"/>
                  </a:lnTo>
                  <a:lnTo>
                    <a:pt x="227" y="63"/>
                  </a:lnTo>
                  <a:lnTo>
                    <a:pt x="226" y="62"/>
                  </a:lnTo>
                  <a:lnTo>
                    <a:pt x="226" y="62"/>
                  </a:lnTo>
                  <a:lnTo>
                    <a:pt x="226" y="62"/>
                  </a:lnTo>
                  <a:lnTo>
                    <a:pt x="225" y="63"/>
                  </a:lnTo>
                  <a:lnTo>
                    <a:pt x="225" y="67"/>
                  </a:lnTo>
                  <a:lnTo>
                    <a:pt x="224" y="65"/>
                  </a:lnTo>
                  <a:lnTo>
                    <a:pt x="223" y="66"/>
                  </a:lnTo>
                  <a:lnTo>
                    <a:pt x="223" y="68"/>
                  </a:lnTo>
                  <a:lnTo>
                    <a:pt x="222" y="69"/>
                  </a:lnTo>
                  <a:lnTo>
                    <a:pt x="221" y="70"/>
                  </a:lnTo>
                  <a:lnTo>
                    <a:pt x="220" y="71"/>
                  </a:lnTo>
                  <a:lnTo>
                    <a:pt x="219" y="72"/>
                  </a:lnTo>
                  <a:lnTo>
                    <a:pt x="218" y="73"/>
                  </a:lnTo>
                  <a:lnTo>
                    <a:pt x="218" y="74"/>
                  </a:lnTo>
                  <a:lnTo>
                    <a:pt x="218" y="75"/>
                  </a:lnTo>
                  <a:lnTo>
                    <a:pt x="218" y="77"/>
                  </a:lnTo>
                  <a:lnTo>
                    <a:pt x="217" y="75"/>
                  </a:lnTo>
                  <a:lnTo>
                    <a:pt x="216" y="76"/>
                  </a:lnTo>
                  <a:lnTo>
                    <a:pt x="216" y="76"/>
                  </a:lnTo>
                  <a:lnTo>
                    <a:pt x="215" y="77"/>
                  </a:lnTo>
                  <a:lnTo>
                    <a:pt x="215" y="77"/>
                  </a:lnTo>
                  <a:lnTo>
                    <a:pt x="214" y="77"/>
                  </a:lnTo>
                  <a:lnTo>
                    <a:pt x="214" y="79"/>
                  </a:lnTo>
                  <a:lnTo>
                    <a:pt x="214" y="79"/>
                  </a:lnTo>
                  <a:lnTo>
                    <a:pt x="212" y="80"/>
                  </a:lnTo>
                  <a:lnTo>
                    <a:pt x="212" y="81"/>
                  </a:lnTo>
                  <a:lnTo>
                    <a:pt x="212" y="81"/>
                  </a:lnTo>
                  <a:lnTo>
                    <a:pt x="216" y="83"/>
                  </a:lnTo>
                  <a:lnTo>
                    <a:pt x="206" y="81"/>
                  </a:lnTo>
                  <a:lnTo>
                    <a:pt x="205" y="83"/>
                  </a:lnTo>
                  <a:lnTo>
                    <a:pt x="204" y="84"/>
                  </a:lnTo>
                  <a:lnTo>
                    <a:pt x="202" y="86"/>
                  </a:lnTo>
                  <a:lnTo>
                    <a:pt x="201" y="88"/>
                  </a:lnTo>
                  <a:lnTo>
                    <a:pt x="198" y="90"/>
                  </a:lnTo>
                  <a:lnTo>
                    <a:pt x="197" y="93"/>
                  </a:lnTo>
                  <a:lnTo>
                    <a:pt x="196" y="95"/>
                  </a:lnTo>
                  <a:lnTo>
                    <a:pt x="196" y="98"/>
                  </a:lnTo>
                  <a:lnTo>
                    <a:pt x="196" y="100"/>
                  </a:lnTo>
                  <a:lnTo>
                    <a:pt x="197" y="103"/>
                  </a:lnTo>
                  <a:lnTo>
                    <a:pt x="196" y="102"/>
                  </a:lnTo>
                  <a:lnTo>
                    <a:pt x="195" y="101"/>
                  </a:lnTo>
                  <a:lnTo>
                    <a:pt x="195" y="101"/>
                  </a:lnTo>
                  <a:lnTo>
                    <a:pt x="195" y="100"/>
                  </a:lnTo>
                  <a:lnTo>
                    <a:pt x="195" y="99"/>
                  </a:lnTo>
                  <a:lnTo>
                    <a:pt x="196" y="98"/>
                  </a:lnTo>
                  <a:lnTo>
                    <a:pt x="196" y="98"/>
                  </a:lnTo>
                  <a:lnTo>
                    <a:pt x="195" y="97"/>
                  </a:lnTo>
                  <a:lnTo>
                    <a:pt x="195" y="97"/>
                  </a:lnTo>
                  <a:lnTo>
                    <a:pt x="193" y="97"/>
                  </a:lnTo>
                  <a:lnTo>
                    <a:pt x="192" y="98"/>
                  </a:lnTo>
                  <a:lnTo>
                    <a:pt x="192" y="99"/>
                  </a:lnTo>
                  <a:lnTo>
                    <a:pt x="191" y="100"/>
                  </a:lnTo>
                  <a:lnTo>
                    <a:pt x="191" y="101"/>
                  </a:lnTo>
                  <a:lnTo>
                    <a:pt x="191" y="102"/>
                  </a:lnTo>
                  <a:lnTo>
                    <a:pt x="191" y="103"/>
                  </a:lnTo>
                  <a:lnTo>
                    <a:pt x="191" y="104"/>
                  </a:lnTo>
                  <a:lnTo>
                    <a:pt x="191" y="105"/>
                  </a:lnTo>
                  <a:lnTo>
                    <a:pt x="191" y="107"/>
                  </a:lnTo>
                  <a:lnTo>
                    <a:pt x="191" y="109"/>
                  </a:lnTo>
                  <a:lnTo>
                    <a:pt x="191" y="108"/>
                  </a:lnTo>
                  <a:lnTo>
                    <a:pt x="190" y="108"/>
                  </a:lnTo>
                  <a:lnTo>
                    <a:pt x="190" y="107"/>
                  </a:lnTo>
                  <a:lnTo>
                    <a:pt x="190" y="107"/>
                  </a:lnTo>
                  <a:lnTo>
                    <a:pt x="189" y="105"/>
                  </a:lnTo>
                  <a:lnTo>
                    <a:pt x="189" y="105"/>
                  </a:lnTo>
                  <a:lnTo>
                    <a:pt x="188" y="104"/>
                  </a:lnTo>
                  <a:lnTo>
                    <a:pt x="188" y="104"/>
                  </a:lnTo>
                  <a:lnTo>
                    <a:pt x="187" y="104"/>
                  </a:lnTo>
                  <a:lnTo>
                    <a:pt x="186" y="104"/>
                  </a:lnTo>
                  <a:lnTo>
                    <a:pt x="186" y="104"/>
                  </a:lnTo>
                  <a:lnTo>
                    <a:pt x="186" y="105"/>
                  </a:lnTo>
                  <a:lnTo>
                    <a:pt x="184" y="105"/>
                  </a:lnTo>
                  <a:lnTo>
                    <a:pt x="184" y="105"/>
                  </a:lnTo>
                  <a:lnTo>
                    <a:pt x="184" y="107"/>
                  </a:lnTo>
                  <a:lnTo>
                    <a:pt x="184" y="107"/>
                  </a:lnTo>
                  <a:lnTo>
                    <a:pt x="184" y="107"/>
                  </a:lnTo>
                  <a:lnTo>
                    <a:pt x="184" y="108"/>
                  </a:lnTo>
                  <a:lnTo>
                    <a:pt x="184" y="108"/>
                  </a:lnTo>
                  <a:lnTo>
                    <a:pt x="184" y="109"/>
                  </a:lnTo>
                  <a:lnTo>
                    <a:pt x="183" y="109"/>
                  </a:lnTo>
                  <a:lnTo>
                    <a:pt x="183" y="109"/>
                  </a:lnTo>
                  <a:lnTo>
                    <a:pt x="182" y="110"/>
                  </a:lnTo>
                  <a:lnTo>
                    <a:pt x="182" y="110"/>
                  </a:lnTo>
                  <a:lnTo>
                    <a:pt x="182" y="110"/>
                  </a:lnTo>
                  <a:lnTo>
                    <a:pt x="182" y="111"/>
                  </a:lnTo>
                  <a:lnTo>
                    <a:pt x="182" y="112"/>
                  </a:lnTo>
                  <a:lnTo>
                    <a:pt x="182" y="112"/>
                  </a:lnTo>
                  <a:lnTo>
                    <a:pt x="182" y="113"/>
                  </a:lnTo>
                  <a:lnTo>
                    <a:pt x="182" y="113"/>
                  </a:lnTo>
                  <a:lnTo>
                    <a:pt x="184" y="115"/>
                  </a:lnTo>
                  <a:lnTo>
                    <a:pt x="186" y="113"/>
                  </a:lnTo>
                  <a:lnTo>
                    <a:pt x="184" y="116"/>
                  </a:lnTo>
                  <a:lnTo>
                    <a:pt x="184" y="117"/>
                  </a:lnTo>
                  <a:lnTo>
                    <a:pt x="183" y="118"/>
                  </a:lnTo>
                  <a:lnTo>
                    <a:pt x="182" y="118"/>
                  </a:lnTo>
                  <a:lnTo>
                    <a:pt x="180" y="118"/>
                  </a:lnTo>
                  <a:lnTo>
                    <a:pt x="179" y="118"/>
                  </a:lnTo>
                  <a:lnTo>
                    <a:pt x="179" y="119"/>
                  </a:lnTo>
                  <a:lnTo>
                    <a:pt x="178" y="119"/>
                  </a:lnTo>
                  <a:lnTo>
                    <a:pt x="177" y="122"/>
                  </a:lnTo>
                  <a:lnTo>
                    <a:pt x="177" y="124"/>
                  </a:lnTo>
                  <a:lnTo>
                    <a:pt x="176" y="123"/>
                  </a:lnTo>
                  <a:lnTo>
                    <a:pt x="175" y="123"/>
                  </a:lnTo>
                  <a:lnTo>
                    <a:pt x="174" y="123"/>
                  </a:lnTo>
                  <a:lnTo>
                    <a:pt x="174" y="124"/>
                  </a:lnTo>
                  <a:lnTo>
                    <a:pt x="174" y="125"/>
                  </a:lnTo>
                  <a:lnTo>
                    <a:pt x="174" y="125"/>
                  </a:lnTo>
                  <a:lnTo>
                    <a:pt x="173" y="126"/>
                  </a:lnTo>
                  <a:lnTo>
                    <a:pt x="173" y="125"/>
                  </a:lnTo>
                  <a:lnTo>
                    <a:pt x="173" y="125"/>
                  </a:lnTo>
                  <a:lnTo>
                    <a:pt x="172" y="123"/>
                  </a:lnTo>
                  <a:lnTo>
                    <a:pt x="166" y="136"/>
                  </a:lnTo>
                  <a:lnTo>
                    <a:pt x="164" y="133"/>
                  </a:lnTo>
                  <a:lnTo>
                    <a:pt x="164" y="134"/>
                  </a:lnTo>
                  <a:lnTo>
                    <a:pt x="163" y="136"/>
                  </a:lnTo>
                  <a:lnTo>
                    <a:pt x="162" y="138"/>
                  </a:lnTo>
                  <a:lnTo>
                    <a:pt x="161" y="139"/>
                  </a:lnTo>
                  <a:lnTo>
                    <a:pt x="160" y="140"/>
                  </a:lnTo>
                  <a:lnTo>
                    <a:pt x="159" y="142"/>
                  </a:lnTo>
                  <a:lnTo>
                    <a:pt x="159" y="143"/>
                  </a:lnTo>
                  <a:lnTo>
                    <a:pt x="158" y="145"/>
                  </a:lnTo>
                  <a:lnTo>
                    <a:pt x="158" y="146"/>
                  </a:lnTo>
                  <a:lnTo>
                    <a:pt x="159" y="148"/>
                  </a:lnTo>
                  <a:lnTo>
                    <a:pt x="161" y="146"/>
                  </a:lnTo>
                  <a:lnTo>
                    <a:pt x="153" y="155"/>
                  </a:lnTo>
                  <a:lnTo>
                    <a:pt x="150" y="150"/>
                  </a:lnTo>
                  <a:lnTo>
                    <a:pt x="150" y="152"/>
                  </a:lnTo>
                  <a:lnTo>
                    <a:pt x="149" y="153"/>
                  </a:lnTo>
                  <a:lnTo>
                    <a:pt x="148" y="155"/>
                  </a:lnTo>
                  <a:lnTo>
                    <a:pt x="147" y="156"/>
                  </a:lnTo>
                  <a:lnTo>
                    <a:pt x="146" y="157"/>
                  </a:lnTo>
                  <a:lnTo>
                    <a:pt x="145" y="158"/>
                  </a:lnTo>
                  <a:lnTo>
                    <a:pt x="145" y="159"/>
                  </a:lnTo>
                  <a:lnTo>
                    <a:pt x="145" y="160"/>
                  </a:lnTo>
                  <a:lnTo>
                    <a:pt x="147" y="161"/>
                  </a:lnTo>
                  <a:lnTo>
                    <a:pt x="150" y="162"/>
                  </a:lnTo>
                  <a:lnTo>
                    <a:pt x="150" y="164"/>
                  </a:lnTo>
                  <a:lnTo>
                    <a:pt x="149" y="165"/>
                  </a:lnTo>
                  <a:lnTo>
                    <a:pt x="148" y="165"/>
                  </a:lnTo>
                  <a:lnTo>
                    <a:pt x="147" y="165"/>
                  </a:lnTo>
                  <a:lnTo>
                    <a:pt x="146" y="164"/>
                  </a:lnTo>
                  <a:lnTo>
                    <a:pt x="145" y="164"/>
                  </a:lnTo>
                  <a:lnTo>
                    <a:pt x="144" y="164"/>
                  </a:lnTo>
                  <a:lnTo>
                    <a:pt x="143" y="162"/>
                  </a:lnTo>
                  <a:lnTo>
                    <a:pt x="143" y="162"/>
                  </a:lnTo>
                  <a:lnTo>
                    <a:pt x="141" y="161"/>
                  </a:lnTo>
                  <a:lnTo>
                    <a:pt x="140" y="160"/>
                  </a:lnTo>
                  <a:lnTo>
                    <a:pt x="139" y="161"/>
                  </a:lnTo>
                  <a:lnTo>
                    <a:pt x="139" y="164"/>
                  </a:lnTo>
                  <a:lnTo>
                    <a:pt x="138" y="165"/>
                  </a:lnTo>
                  <a:lnTo>
                    <a:pt x="138" y="167"/>
                  </a:lnTo>
                  <a:lnTo>
                    <a:pt x="137" y="168"/>
                  </a:lnTo>
                  <a:lnTo>
                    <a:pt x="137" y="170"/>
                  </a:lnTo>
                  <a:lnTo>
                    <a:pt x="136" y="171"/>
                  </a:lnTo>
                  <a:lnTo>
                    <a:pt x="136" y="172"/>
                  </a:lnTo>
                  <a:lnTo>
                    <a:pt x="136" y="172"/>
                  </a:lnTo>
                  <a:lnTo>
                    <a:pt x="135" y="173"/>
                  </a:lnTo>
                  <a:lnTo>
                    <a:pt x="134" y="171"/>
                  </a:lnTo>
                  <a:lnTo>
                    <a:pt x="133" y="172"/>
                  </a:lnTo>
                  <a:lnTo>
                    <a:pt x="132" y="173"/>
                  </a:lnTo>
                  <a:lnTo>
                    <a:pt x="131" y="174"/>
                  </a:lnTo>
                  <a:lnTo>
                    <a:pt x="131" y="175"/>
                  </a:lnTo>
                  <a:lnTo>
                    <a:pt x="131" y="175"/>
                  </a:lnTo>
                  <a:lnTo>
                    <a:pt x="132" y="176"/>
                  </a:lnTo>
                  <a:lnTo>
                    <a:pt x="132" y="177"/>
                  </a:lnTo>
                  <a:lnTo>
                    <a:pt x="133" y="179"/>
                  </a:lnTo>
                  <a:lnTo>
                    <a:pt x="133" y="180"/>
                  </a:lnTo>
                  <a:lnTo>
                    <a:pt x="134" y="181"/>
                  </a:lnTo>
                  <a:lnTo>
                    <a:pt x="134" y="181"/>
                  </a:lnTo>
                  <a:lnTo>
                    <a:pt x="135" y="181"/>
                  </a:lnTo>
                  <a:lnTo>
                    <a:pt x="135" y="181"/>
                  </a:lnTo>
                  <a:lnTo>
                    <a:pt x="136" y="181"/>
                  </a:lnTo>
                  <a:lnTo>
                    <a:pt x="136" y="180"/>
                  </a:lnTo>
                  <a:lnTo>
                    <a:pt x="137" y="180"/>
                  </a:lnTo>
                  <a:lnTo>
                    <a:pt x="137" y="180"/>
                  </a:lnTo>
                  <a:lnTo>
                    <a:pt x="138" y="180"/>
                  </a:lnTo>
                  <a:lnTo>
                    <a:pt x="138" y="179"/>
                  </a:lnTo>
                  <a:lnTo>
                    <a:pt x="139" y="179"/>
                  </a:lnTo>
                  <a:lnTo>
                    <a:pt x="128" y="182"/>
                  </a:lnTo>
                  <a:lnTo>
                    <a:pt x="129" y="183"/>
                  </a:lnTo>
                  <a:lnTo>
                    <a:pt x="129" y="183"/>
                  </a:lnTo>
                  <a:lnTo>
                    <a:pt x="130" y="184"/>
                  </a:lnTo>
                  <a:lnTo>
                    <a:pt x="130" y="184"/>
                  </a:lnTo>
                  <a:lnTo>
                    <a:pt x="131" y="184"/>
                  </a:lnTo>
                  <a:lnTo>
                    <a:pt x="131" y="184"/>
                  </a:lnTo>
                  <a:lnTo>
                    <a:pt x="132" y="184"/>
                  </a:lnTo>
                  <a:lnTo>
                    <a:pt x="133" y="184"/>
                  </a:lnTo>
                  <a:lnTo>
                    <a:pt x="133" y="184"/>
                  </a:lnTo>
                  <a:lnTo>
                    <a:pt x="134" y="184"/>
                  </a:lnTo>
                  <a:lnTo>
                    <a:pt x="132" y="184"/>
                  </a:lnTo>
                  <a:lnTo>
                    <a:pt x="131" y="185"/>
                  </a:lnTo>
                  <a:lnTo>
                    <a:pt x="131" y="186"/>
                  </a:lnTo>
                  <a:lnTo>
                    <a:pt x="130" y="187"/>
                  </a:lnTo>
                  <a:lnTo>
                    <a:pt x="130" y="188"/>
                  </a:lnTo>
                  <a:lnTo>
                    <a:pt x="129" y="189"/>
                  </a:lnTo>
                  <a:lnTo>
                    <a:pt x="129" y="189"/>
                  </a:lnTo>
                  <a:lnTo>
                    <a:pt x="128" y="189"/>
                  </a:lnTo>
                  <a:lnTo>
                    <a:pt x="126" y="188"/>
                  </a:lnTo>
                  <a:lnTo>
                    <a:pt x="125" y="187"/>
                  </a:lnTo>
                  <a:lnTo>
                    <a:pt x="122" y="188"/>
                  </a:lnTo>
                  <a:lnTo>
                    <a:pt x="121" y="189"/>
                  </a:lnTo>
                  <a:lnTo>
                    <a:pt x="121" y="190"/>
                  </a:lnTo>
                  <a:lnTo>
                    <a:pt x="121" y="191"/>
                  </a:lnTo>
                  <a:lnTo>
                    <a:pt x="122" y="193"/>
                  </a:lnTo>
                  <a:lnTo>
                    <a:pt x="123" y="193"/>
                  </a:lnTo>
                  <a:lnTo>
                    <a:pt x="125" y="194"/>
                  </a:lnTo>
                  <a:lnTo>
                    <a:pt x="125" y="194"/>
                  </a:lnTo>
                  <a:lnTo>
                    <a:pt x="125" y="195"/>
                  </a:lnTo>
                  <a:lnTo>
                    <a:pt x="125" y="196"/>
                  </a:lnTo>
                  <a:lnTo>
                    <a:pt x="116" y="203"/>
                  </a:lnTo>
                  <a:lnTo>
                    <a:pt x="119" y="208"/>
                  </a:lnTo>
                  <a:lnTo>
                    <a:pt x="120" y="209"/>
                  </a:lnTo>
                  <a:lnTo>
                    <a:pt x="120" y="209"/>
                  </a:lnTo>
                  <a:lnTo>
                    <a:pt x="119" y="209"/>
                  </a:lnTo>
                  <a:lnTo>
                    <a:pt x="118" y="209"/>
                  </a:lnTo>
                  <a:lnTo>
                    <a:pt x="116" y="209"/>
                  </a:lnTo>
                  <a:lnTo>
                    <a:pt x="115" y="209"/>
                  </a:lnTo>
                  <a:lnTo>
                    <a:pt x="114" y="210"/>
                  </a:lnTo>
                  <a:lnTo>
                    <a:pt x="112" y="210"/>
                  </a:lnTo>
                  <a:lnTo>
                    <a:pt x="112" y="211"/>
                  </a:lnTo>
                  <a:lnTo>
                    <a:pt x="114" y="213"/>
                  </a:lnTo>
                  <a:lnTo>
                    <a:pt x="115" y="212"/>
                  </a:lnTo>
                  <a:lnTo>
                    <a:pt x="115" y="211"/>
                  </a:lnTo>
                  <a:lnTo>
                    <a:pt x="115" y="211"/>
                  </a:lnTo>
                  <a:lnTo>
                    <a:pt x="115" y="210"/>
                  </a:lnTo>
                  <a:lnTo>
                    <a:pt x="115" y="209"/>
                  </a:lnTo>
                  <a:lnTo>
                    <a:pt x="114" y="208"/>
                  </a:lnTo>
                  <a:lnTo>
                    <a:pt x="114" y="207"/>
                  </a:lnTo>
                  <a:lnTo>
                    <a:pt x="112" y="205"/>
                  </a:lnTo>
                  <a:lnTo>
                    <a:pt x="112" y="204"/>
                  </a:lnTo>
                  <a:lnTo>
                    <a:pt x="112" y="203"/>
                  </a:lnTo>
                  <a:lnTo>
                    <a:pt x="111" y="207"/>
                  </a:lnTo>
                  <a:lnTo>
                    <a:pt x="110" y="209"/>
                  </a:lnTo>
                  <a:lnTo>
                    <a:pt x="109" y="211"/>
                  </a:lnTo>
                  <a:lnTo>
                    <a:pt x="108" y="213"/>
                  </a:lnTo>
                  <a:lnTo>
                    <a:pt x="107" y="216"/>
                  </a:lnTo>
                  <a:lnTo>
                    <a:pt x="107" y="218"/>
                  </a:lnTo>
                  <a:lnTo>
                    <a:pt x="106" y="220"/>
                  </a:lnTo>
                  <a:lnTo>
                    <a:pt x="106" y="224"/>
                  </a:lnTo>
                  <a:lnTo>
                    <a:pt x="107" y="226"/>
                  </a:lnTo>
                  <a:lnTo>
                    <a:pt x="108" y="229"/>
                  </a:lnTo>
                  <a:lnTo>
                    <a:pt x="103" y="231"/>
                  </a:lnTo>
                  <a:lnTo>
                    <a:pt x="103" y="230"/>
                  </a:lnTo>
                  <a:lnTo>
                    <a:pt x="103" y="229"/>
                  </a:lnTo>
                  <a:lnTo>
                    <a:pt x="103" y="229"/>
                  </a:lnTo>
                  <a:lnTo>
                    <a:pt x="103" y="228"/>
                  </a:lnTo>
                  <a:lnTo>
                    <a:pt x="103" y="228"/>
                  </a:lnTo>
                  <a:lnTo>
                    <a:pt x="103" y="227"/>
                  </a:lnTo>
                  <a:lnTo>
                    <a:pt x="102" y="227"/>
                  </a:lnTo>
                  <a:lnTo>
                    <a:pt x="102" y="226"/>
                  </a:lnTo>
                  <a:lnTo>
                    <a:pt x="102" y="226"/>
                  </a:lnTo>
                  <a:lnTo>
                    <a:pt x="101" y="226"/>
                  </a:lnTo>
                  <a:lnTo>
                    <a:pt x="98" y="226"/>
                  </a:lnTo>
                  <a:lnTo>
                    <a:pt x="97" y="227"/>
                  </a:lnTo>
                  <a:lnTo>
                    <a:pt x="96" y="229"/>
                  </a:lnTo>
                  <a:lnTo>
                    <a:pt x="95" y="230"/>
                  </a:lnTo>
                  <a:lnTo>
                    <a:pt x="95" y="231"/>
                  </a:lnTo>
                  <a:lnTo>
                    <a:pt x="95" y="233"/>
                  </a:lnTo>
                  <a:lnTo>
                    <a:pt x="95" y="234"/>
                  </a:lnTo>
                  <a:lnTo>
                    <a:pt x="95" y="237"/>
                  </a:lnTo>
                  <a:lnTo>
                    <a:pt x="95" y="239"/>
                  </a:lnTo>
                  <a:lnTo>
                    <a:pt x="94" y="240"/>
                  </a:lnTo>
                  <a:lnTo>
                    <a:pt x="91" y="239"/>
                  </a:lnTo>
                  <a:lnTo>
                    <a:pt x="89" y="240"/>
                  </a:lnTo>
                  <a:lnTo>
                    <a:pt x="87" y="241"/>
                  </a:lnTo>
                  <a:lnTo>
                    <a:pt x="85" y="243"/>
                  </a:lnTo>
                  <a:lnTo>
                    <a:pt x="83" y="246"/>
                  </a:lnTo>
                  <a:lnTo>
                    <a:pt x="82" y="250"/>
                  </a:lnTo>
                  <a:lnTo>
                    <a:pt x="81" y="253"/>
                  </a:lnTo>
                  <a:lnTo>
                    <a:pt x="80" y="255"/>
                  </a:lnTo>
                  <a:lnTo>
                    <a:pt x="79" y="258"/>
                  </a:lnTo>
                  <a:lnTo>
                    <a:pt x="77" y="259"/>
                  </a:lnTo>
                  <a:lnTo>
                    <a:pt x="80" y="274"/>
                  </a:lnTo>
                  <a:lnTo>
                    <a:pt x="79" y="272"/>
                  </a:lnTo>
                  <a:lnTo>
                    <a:pt x="79" y="271"/>
                  </a:lnTo>
                  <a:lnTo>
                    <a:pt x="78" y="271"/>
                  </a:lnTo>
                  <a:lnTo>
                    <a:pt x="78" y="271"/>
                  </a:lnTo>
                  <a:lnTo>
                    <a:pt x="77" y="272"/>
                  </a:lnTo>
                  <a:lnTo>
                    <a:pt x="76" y="272"/>
                  </a:lnTo>
                  <a:lnTo>
                    <a:pt x="75" y="273"/>
                  </a:lnTo>
                  <a:lnTo>
                    <a:pt x="74" y="273"/>
                  </a:lnTo>
                  <a:lnTo>
                    <a:pt x="73" y="272"/>
                  </a:lnTo>
                  <a:lnTo>
                    <a:pt x="73" y="271"/>
                  </a:lnTo>
                  <a:lnTo>
                    <a:pt x="65" y="264"/>
                  </a:lnTo>
                  <a:lnTo>
                    <a:pt x="58" y="257"/>
                  </a:lnTo>
                  <a:lnTo>
                    <a:pt x="50" y="253"/>
                  </a:lnTo>
                  <a:lnTo>
                    <a:pt x="42" y="247"/>
                  </a:lnTo>
                  <a:lnTo>
                    <a:pt x="33" y="243"/>
                  </a:lnTo>
                  <a:lnTo>
                    <a:pt x="24" y="239"/>
                  </a:lnTo>
                  <a:lnTo>
                    <a:pt x="17" y="234"/>
                  </a:lnTo>
                  <a:lnTo>
                    <a:pt x="10" y="229"/>
                  </a:lnTo>
                  <a:lnTo>
                    <a:pt x="5" y="224"/>
                  </a:lnTo>
                  <a:lnTo>
                    <a:pt x="0" y="216"/>
                  </a:lnTo>
                  <a:lnTo>
                    <a:pt x="2" y="217"/>
                  </a:lnTo>
                  <a:lnTo>
                    <a:pt x="4" y="216"/>
                  </a:lnTo>
                  <a:lnTo>
                    <a:pt x="5" y="215"/>
                  </a:lnTo>
                  <a:lnTo>
                    <a:pt x="5" y="214"/>
                  </a:lnTo>
                  <a:lnTo>
                    <a:pt x="6" y="213"/>
                  </a:lnTo>
                  <a:lnTo>
                    <a:pt x="6" y="211"/>
                  </a:lnTo>
                  <a:lnTo>
                    <a:pt x="5" y="209"/>
                  </a:lnTo>
                  <a:lnTo>
                    <a:pt x="5" y="208"/>
                  </a:lnTo>
                  <a:lnTo>
                    <a:pt x="5" y="207"/>
                  </a:lnTo>
                  <a:lnTo>
                    <a:pt x="5" y="205"/>
                  </a:lnTo>
                  <a:lnTo>
                    <a:pt x="7" y="208"/>
                  </a:lnTo>
                  <a:lnTo>
                    <a:pt x="12" y="202"/>
                  </a:lnTo>
                  <a:lnTo>
                    <a:pt x="10" y="200"/>
                  </a:lnTo>
                  <a:lnTo>
                    <a:pt x="12" y="197"/>
                  </a:lnTo>
                  <a:lnTo>
                    <a:pt x="14" y="195"/>
                  </a:lnTo>
                  <a:lnTo>
                    <a:pt x="16" y="193"/>
                  </a:lnTo>
                  <a:lnTo>
                    <a:pt x="19" y="191"/>
                  </a:lnTo>
                  <a:lnTo>
                    <a:pt x="21" y="189"/>
                  </a:lnTo>
                  <a:lnTo>
                    <a:pt x="23" y="187"/>
                  </a:lnTo>
                  <a:lnTo>
                    <a:pt x="25" y="186"/>
                  </a:lnTo>
                  <a:lnTo>
                    <a:pt x="28" y="184"/>
                  </a:lnTo>
                  <a:lnTo>
                    <a:pt x="30" y="181"/>
                  </a:lnTo>
                  <a:lnTo>
                    <a:pt x="31" y="179"/>
                  </a:lnTo>
                  <a:lnTo>
                    <a:pt x="29" y="176"/>
                  </a:lnTo>
                  <a:lnTo>
                    <a:pt x="34" y="172"/>
                  </a:lnTo>
                  <a:lnTo>
                    <a:pt x="39" y="167"/>
                  </a:lnTo>
                  <a:lnTo>
                    <a:pt x="45" y="162"/>
                  </a:lnTo>
                  <a:lnTo>
                    <a:pt x="49" y="157"/>
                  </a:lnTo>
                  <a:lnTo>
                    <a:pt x="54" y="152"/>
                  </a:lnTo>
                  <a:lnTo>
                    <a:pt x="59" y="146"/>
                  </a:lnTo>
                  <a:lnTo>
                    <a:pt x="64" y="142"/>
                  </a:lnTo>
                  <a:lnTo>
                    <a:pt x="69" y="137"/>
                  </a:lnTo>
                  <a:lnTo>
                    <a:pt x="74" y="131"/>
                  </a:lnTo>
                  <a:lnTo>
                    <a:pt x="80" y="126"/>
                  </a:lnTo>
                  <a:lnTo>
                    <a:pt x="77" y="124"/>
                  </a:lnTo>
                  <a:lnTo>
                    <a:pt x="80" y="123"/>
                  </a:lnTo>
                  <a:lnTo>
                    <a:pt x="83" y="120"/>
                  </a:lnTo>
                  <a:lnTo>
                    <a:pt x="87" y="117"/>
                  </a:lnTo>
                  <a:lnTo>
                    <a:pt x="90" y="114"/>
                  </a:lnTo>
                  <a:lnTo>
                    <a:pt x="93" y="110"/>
                  </a:lnTo>
                  <a:lnTo>
                    <a:pt x="96" y="107"/>
                  </a:lnTo>
                  <a:lnTo>
                    <a:pt x="98" y="103"/>
                  </a:lnTo>
                  <a:lnTo>
                    <a:pt x="102" y="100"/>
                  </a:lnTo>
                  <a:lnTo>
                    <a:pt x="104" y="97"/>
                  </a:lnTo>
                  <a:lnTo>
                    <a:pt x="107" y="96"/>
                  </a:lnTo>
                  <a:lnTo>
                    <a:pt x="105" y="94"/>
                  </a:lnTo>
                  <a:lnTo>
                    <a:pt x="106" y="94"/>
                  </a:lnTo>
                  <a:lnTo>
                    <a:pt x="107" y="93"/>
                  </a:lnTo>
                  <a:lnTo>
                    <a:pt x="108" y="93"/>
                  </a:lnTo>
                  <a:lnTo>
                    <a:pt x="109" y="91"/>
                  </a:lnTo>
                  <a:lnTo>
                    <a:pt x="110" y="90"/>
                  </a:lnTo>
                  <a:lnTo>
                    <a:pt x="111" y="89"/>
                  </a:lnTo>
                  <a:lnTo>
                    <a:pt x="112" y="87"/>
                  </a:lnTo>
                  <a:lnTo>
                    <a:pt x="112" y="86"/>
                  </a:lnTo>
                  <a:lnTo>
                    <a:pt x="114" y="84"/>
                  </a:lnTo>
                  <a:lnTo>
                    <a:pt x="114" y="83"/>
                  </a:lnTo>
                  <a:lnTo>
                    <a:pt x="116" y="85"/>
                  </a:lnTo>
                  <a:lnTo>
                    <a:pt x="117" y="81"/>
                  </a:lnTo>
                  <a:lnTo>
                    <a:pt x="119" y="76"/>
                  </a:lnTo>
                  <a:lnTo>
                    <a:pt x="121" y="73"/>
                  </a:lnTo>
                  <a:lnTo>
                    <a:pt x="124" y="71"/>
                  </a:lnTo>
                  <a:lnTo>
                    <a:pt x="126" y="68"/>
                  </a:lnTo>
                  <a:lnTo>
                    <a:pt x="130" y="66"/>
                  </a:lnTo>
                  <a:lnTo>
                    <a:pt x="132" y="62"/>
                  </a:lnTo>
                  <a:lnTo>
                    <a:pt x="133" y="59"/>
                  </a:lnTo>
                  <a:lnTo>
                    <a:pt x="134" y="56"/>
                  </a:lnTo>
                  <a:lnTo>
                    <a:pt x="134" y="52"/>
                  </a:lnTo>
                  <a:lnTo>
                    <a:pt x="137" y="56"/>
                  </a:lnTo>
                  <a:lnTo>
                    <a:pt x="143" y="51"/>
                  </a:lnTo>
                  <a:lnTo>
                    <a:pt x="147" y="45"/>
                  </a:lnTo>
                  <a:lnTo>
                    <a:pt x="151" y="40"/>
                  </a:lnTo>
                  <a:lnTo>
                    <a:pt x="157" y="33"/>
                  </a:lnTo>
                  <a:lnTo>
                    <a:pt x="160" y="28"/>
                  </a:lnTo>
                  <a:lnTo>
                    <a:pt x="164" y="22"/>
                  </a:lnTo>
                  <a:lnTo>
                    <a:pt x="168" y="16"/>
                  </a:lnTo>
                  <a:lnTo>
                    <a:pt x="173" y="11"/>
                  </a:lnTo>
                  <a:lnTo>
                    <a:pt x="177" y="5"/>
                  </a:lnTo>
                  <a:lnTo>
                    <a:pt x="182" y="0"/>
                  </a:lnTo>
                  <a:lnTo>
                    <a:pt x="183" y="2"/>
                  </a:lnTo>
                  <a:lnTo>
                    <a:pt x="184" y="4"/>
                  </a:lnTo>
                  <a:lnTo>
                    <a:pt x="187" y="8"/>
                  </a:lnTo>
                  <a:lnTo>
                    <a:pt x="190" y="11"/>
                  </a:lnTo>
                  <a:lnTo>
                    <a:pt x="192" y="14"/>
                  </a:lnTo>
                  <a:lnTo>
                    <a:pt x="195" y="16"/>
                  </a:lnTo>
                  <a:lnTo>
                    <a:pt x="198" y="19"/>
                  </a:lnTo>
                  <a:lnTo>
                    <a:pt x="202" y="22"/>
                  </a:lnTo>
                  <a:lnTo>
                    <a:pt x="205" y="23"/>
                  </a:lnTo>
                  <a:lnTo>
                    <a:pt x="208" y="23"/>
                  </a:lnTo>
                  <a:lnTo>
                    <a:pt x="208" y="23"/>
                  </a:lnTo>
                  <a:lnTo>
                    <a:pt x="207" y="23"/>
                  </a:lnTo>
                  <a:close/>
                </a:path>
              </a:pathLst>
            </a:custGeom>
            <a:solidFill>
              <a:srgbClr val="FFFF99"/>
            </a:solidFill>
            <a:ln w="9525">
              <a:noFill/>
              <a:round/>
              <a:headEnd/>
              <a:tailEnd/>
            </a:ln>
          </p:spPr>
          <p:txBody>
            <a:bodyPr/>
            <a:lstStyle/>
            <a:p>
              <a:endParaRPr lang="en-US"/>
            </a:p>
          </p:txBody>
        </p:sp>
        <p:sp>
          <p:nvSpPr>
            <p:cNvPr id="477362" name="Freeform 178"/>
            <p:cNvSpPr>
              <a:spLocks/>
            </p:cNvSpPr>
            <p:nvPr/>
          </p:nvSpPr>
          <p:spPr bwMode="auto">
            <a:xfrm>
              <a:off x="1991" y="3265"/>
              <a:ext cx="14" cy="37"/>
            </a:xfrm>
            <a:custGeom>
              <a:avLst/>
              <a:gdLst/>
              <a:ahLst/>
              <a:cxnLst>
                <a:cxn ang="0">
                  <a:pos x="8" y="14"/>
                </a:cxn>
                <a:cxn ang="0">
                  <a:pos x="6" y="14"/>
                </a:cxn>
                <a:cxn ang="0">
                  <a:pos x="4" y="14"/>
                </a:cxn>
                <a:cxn ang="0">
                  <a:pos x="3" y="14"/>
                </a:cxn>
                <a:cxn ang="0">
                  <a:pos x="2" y="16"/>
                </a:cxn>
                <a:cxn ang="0">
                  <a:pos x="3" y="19"/>
                </a:cxn>
                <a:cxn ang="0">
                  <a:pos x="5" y="20"/>
                </a:cxn>
                <a:cxn ang="0">
                  <a:pos x="5" y="20"/>
                </a:cxn>
                <a:cxn ang="0">
                  <a:pos x="6" y="21"/>
                </a:cxn>
                <a:cxn ang="0">
                  <a:pos x="6" y="23"/>
                </a:cxn>
                <a:cxn ang="0">
                  <a:pos x="14" y="15"/>
                </a:cxn>
                <a:cxn ang="0">
                  <a:pos x="12" y="15"/>
                </a:cxn>
                <a:cxn ang="0">
                  <a:pos x="12" y="19"/>
                </a:cxn>
                <a:cxn ang="0">
                  <a:pos x="12" y="21"/>
                </a:cxn>
                <a:cxn ang="0">
                  <a:pos x="13" y="23"/>
                </a:cxn>
                <a:cxn ang="0">
                  <a:pos x="12" y="24"/>
                </a:cxn>
                <a:cxn ang="0">
                  <a:pos x="8" y="23"/>
                </a:cxn>
                <a:cxn ang="0">
                  <a:pos x="8" y="26"/>
                </a:cxn>
                <a:cxn ang="0">
                  <a:pos x="9" y="29"/>
                </a:cxn>
                <a:cxn ang="0">
                  <a:pos x="10" y="33"/>
                </a:cxn>
                <a:cxn ang="0">
                  <a:pos x="13" y="35"/>
                </a:cxn>
                <a:cxn ang="0">
                  <a:pos x="7" y="36"/>
                </a:cxn>
                <a:cxn ang="0">
                  <a:pos x="1" y="30"/>
                </a:cxn>
                <a:cxn ang="0">
                  <a:pos x="0" y="23"/>
                </a:cxn>
                <a:cxn ang="0">
                  <a:pos x="1" y="13"/>
                </a:cxn>
                <a:cxn ang="0">
                  <a:pos x="2" y="5"/>
                </a:cxn>
                <a:cxn ang="0">
                  <a:pos x="2" y="1"/>
                </a:cxn>
                <a:cxn ang="0">
                  <a:pos x="4" y="4"/>
                </a:cxn>
                <a:cxn ang="0">
                  <a:pos x="5" y="6"/>
                </a:cxn>
                <a:cxn ang="0">
                  <a:pos x="7" y="9"/>
                </a:cxn>
                <a:cxn ang="0">
                  <a:pos x="8" y="11"/>
                </a:cxn>
                <a:cxn ang="0">
                  <a:pos x="9" y="12"/>
                </a:cxn>
              </a:cxnLst>
              <a:rect l="0" t="0" r="r" b="b"/>
              <a:pathLst>
                <a:path w="14" h="37">
                  <a:moveTo>
                    <a:pt x="9" y="12"/>
                  </a:moveTo>
                  <a:lnTo>
                    <a:pt x="8" y="14"/>
                  </a:lnTo>
                  <a:lnTo>
                    <a:pt x="7" y="14"/>
                  </a:lnTo>
                  <a:lnTo>
                    <a:pt x="6" y="14"/>
                  </a:lnTo>
                  <a:lnTo>
                    <a:pt x="5" y="14"/>
                  </a:lnTo>
                  <a:lnTo>
                    <a:pt x="4" y="14"/>
                  </a:lnTo>
                  <a:lnTo>
                    <a:pt x="3" y="14"/>
                  </a:lnTo>
                  <a:lnTo>
                    <a:pt x="3" y="14"/>
                  </a:lnTo>
                  <a:lnTo>
                    <a:pt x="2" y="15"/>
                  </a:lnTo>
                  <a:lnTo>
                    <a:pt x="2" y="16"/>
                  </a:lnTo>
                  <a:lnTo>
                    <a:pt x="2" y="19"/>
                  </a:lnTo>
                  <a:lnTo>
                    <a:pt x="3" y="19"/>
                  </a:lnTo>
                  <a:lnTo>
                    <a:pt x="4" y="19"/>
                  </a:lnTo>
                  <a:lnTo>
                    <a:pt x="5" y="20"/>
                  </a:lnTo>
                  <a:lnTo>
                    <a:pt x="5" y="20"/>
                  </a:lnTo>
                  <a:lnTo>
                    <a:pt x="5" y="20"/>
                  </a:lnTo>
                  <a:lnTo>
                    <a:pt x="5" y="21"/>
                  </a:lnTo>
                  <a:lnTo>
                    <a:pt x="6" y="21"/>
                  </a:lnTo>
                  <a:lnTo>
                    <a:pt x="6" y="22"/>
                  </a:lnTo>
                  <a:lnTo>
                    <a:pt x="6" y="23"/>
                  </a:lnTo>
                  <a:lnTo>
                    <a:pt x="7" y="24"/>
                  </a:lnTo>
                  <a:lnTo>
                    <a:pt x="14" y="15"/>
                  </a:lnTo>
                  <a:lnTo>
                    <a:pt x="13" y="15"/>
                  </a:lnTo>
                  <a:lnTo>
                    <a:pt x="12" y="15"/>
                  </a:lnTo>
                  <a:lnTo>
                    <a:pt x="12" y="16"/>
                  </a:lnTo>
                  <a:lnTo>
                    <a:pt x="12" y="19"/>
                  </a:lnTo>
                  <a:lnTo>
                    <a:pt x="12" y="20"/>
                  </a:lnTo>
                  <a:lnTo>
                    <a:pt x="12" y="21"/>
                  </a:lnTo>
                  <a:lnTo>
                    <a:pt x="13" y="22"/>
                  </a:lnTo>
                  <a:lnTo>
                    <a:pt x="13" y="23"/>
                  </a:lnTo>
                  <a:lnTo>
                    <a:pt x="12" y="24"/>
                  </a:lnTo>
                  <a:lnTo>
                    <a:pt x="12" y="24"/>
                  </a:lnTo>
                  <a:lnTo>
                    <a:pt x="9" y="22"/>
                  </a:lnTo>
                  <a:lnTo>
                    <a:pt x="8" y="23"/>
                  </a:lnTo>
                  <a:lnTo>
                    <a:pt x="8" y="25"/>
                  </a:lnTo>
                  <a:lnTo>
                    <a:pt x="8" y="26"/>
                  </a:lnTo>
                  <a:lnTo>
                    <a:pt x="8" y="27"/>
                  </a:lnTo>
                  <a:lnTo>
                    <a:pt x="9" y="29"/>
                  </a:lnTo>
                  <a:lnTo>
                    <a:pt x="9" y="30"/>
                  </a:lnTo>
                  <a:lnTo>
                    <a:pt x="10" y="33"/>
                  </a:lnTo>
                  <a:lnTo>
                    <a:pt x="12" y="34"/>
                  </a:lnTo>
                  <a:lnTo>
                    <a:pt x="13" y="35"/>
                  </a:lnTo>
                  <a:lnTo>
                    <a:pt x="14" y="37"/>
                  </a:lnTo>
                  <a:lnTo>
                    <a:pt x="7" y="36"/>
                  </a:lnTo>
                  <a:lnTo>
                    <a:pt x="3" y="34"/>
                  </a:lnTo>
                  <a:lnTo>
                    <a:pt x="1" y="30"/>
                  </a:lnTo>
                  <a:lnTo>
                    <a:pt x="0" y="27"/>
                  </a:lnTo>
                  <a:lnTo>
                    <a:pt x="0" y="23"/>
                  </a:lnTo>
                  <a:lnTo>
                    <a:pt x="0" y="19"/>
                  </a:lnTo>
                  <a:lnTo>
                    <a:pt x="1" y="13"/>
                  </a:lnTo>
                  <a:lnTo>
                    <a:pt x="1" y="9"/>
                  </a:lnTo>
                  <a:lnTo>
                    <a:pt x="2" y="5"/>
                  </a:lnTo>
                  <a:lnTo>
                    <a:pt x="1" y="0"/>
                  </a:lnTo>
                  <a:lnTo>
                    <a:pt x="2" y="1"/>
                  </a:lnTo>
                  <a:lnTo>
                    <a:pt x="3" y="2"/>
                  </a:lnTo>
                  <a:lnTo>
                    <a:pt x="4" y="4"/>
                  </a:lnTo>
                  <a:lnTo>
                    <a:pt x="5" y="5"/>
                  </a:lnTo>
                  <a:lnTo>
                    <a:pt x="5" y="6"/>
                  </a:lnTo>
                  <a:lnTo>
                    <a:pt x="6" y="7"/>
                  </a:lnTo>
                  <a:lnTo>
                    <a:pt x="7" y="9"/>
                  </a:lnTo>
                  <a:lnTo>
                    <a:pt x="7" y="10"/>
                  </a:lnTo>
                  <a:lnTo>
                    <a:pt x="8" y="11"/>
                  </a:lnTo>
                  <a:lnTo>
                    <a:pt x="9" y="12"/>
                  </a:lnTo>
                  <a:lnTo>
                    <a:pt x="9" y="12"/>
                  </a:lnTo>
                  <a:close/>
                </a:path>
              </a:pathLst>
            </a:custGeom>
            <a:solidFill>
              <a:srgbClr val="000000"/>
            </a:solidFill>
            <a:ln w="9525">
              <a:noFill/>
              <a:round/>
              <a:headEnd/>
              <a:tailEnd/>
            </a:ln>
          </p:spPr>
          <p:txBody>
            <a:bodyPr/>
            <a:lstStyle/>
            <a:p>
              <a:endParaRPr lang="en-US"/>
            </a:p>
          </p:txBody>
        </p:sp>
        <p:sp>
          <p:nvSpPr>
            <p:cNvPr id="477363" name="Freeform 179"/>
            <p:cNvSpPr>
              <a:spLocks/>
            </p:cNvSpPr>
            <p:nvPr/>
          </p:nvSpPr>
          <p:spPr bwMode="auto">
            <a:xfrm>
              <a:off x="1971" y="3271"/>
              <a:ext cx="17" cy="16"/>
            </a:xfrm>
            <a:custGeom>
              <a:avLst/>
              <a:gdLst/>
              <a:ahLst/>
              <a:cxnLst>
                <a:cxn ang="0">
                  <a:pos x="12" y="8"/>
                </a:cxn>
                <a:cxn ang="0">
                  <a:pos x="15" y="9"/>
                </a:cxn>
                <a:cxn ang="0">
                  <a:pos x="15" y="13"/>
                </a:cxn>
                <a:cxn ang="0">
                  <a:pos x="13" y="10"/>
                </a:cxn>
                <a:cxn ang="0">
                  <a:pos x="12" y="10"/>
                </a:cxn>
                <a:cxn ang="0">
                  <a:pos x="12" y="11"/>
                </a:cxn>
                <a:cxn ang="0">
                  <a:pos x="12" y="11"/>
                </a:cxn>
                <a:cxn ang="0">
                  <a:pos x="11" y="13"/>
                </a:cxn>
                <a:cxn ang="0">
                  <a:pos x="11" y="13"/>
                </a:cxn>
                <a:cxn ang="0">
                  <a:pos x="11" y="14"/>
                </a:cxn>
                <a:cxn ang="0">
                  <a:pos x="11" y="14"/>
                </a:cxn>
                <a:cxn ang="0">
                  <a:pos x="11" y="15"/>
                </a:cxn>
                <a:cxn ang="0">
                  <a:pos x="11" y="15"/>
                </a:cxn>
                <a:cxn ang="0">
                  <a:pos x="11" y="16"/>
                </a:cxn>
                <a:cxn ang="0">
                  <a:pos x="11" y="14"/>
                </a:cxn>
                <a:cxn ang="0">
                  <a:pos x="0" y="16"/>
                </a:cxn>
                <a:cxn ang="0">
                  <a:pos x="1" y="15"/>
                </a:cxn>
                <a:cxn ang="0">
                  <a:pos x="1" y="15"/>
                </a:cxn>
                <a:cxn ang="0">
                  <a:pos x="3" y="14"/>
                </a:cxn>
                <a:cxn ang="0">
                  <a:pos x="3" y="13"/>
                </a:cxn>
                <a:cxn ang="0">
                  <a:pos x="3" y="11"/>
                </a:cxn>
                <a:cxn ang="0">
                  <a:pos x="3" y="10"/>
                </a:cxn>
                <a:cxn ang="0">
                  <a:pos x="3" y="9"/>
                </a:cxn>
                <a:cxn ang="0">
                  <a:pos x="3" y="8"/>
                </a:cxn>
                <a:cxn ang="0">
                  <a:pos x="3" y="7"/>
                </a:cxn>
                <a:cxn ang="0">
                  <a:pos x="3" y="6"/>
                </a:cxn>
                <a:cxn ang="0">
                  <a:pos x="4" y="9"/>
                </a:cxn>
                <a:cxn ang="0">
                  <a:pos x="4" y="6"/>
                </a:cxn>
                <a:cxn ang="0">
                  <a:pos x="5" y="4"/>
                </a:cxn>
                <a:cxn ang="0">
                  <a:pos x="7" y="2"/>
                </a:cxn>
                <a:cxn ang="0">
                  <a:pos x="9" y="1"/>
                </a:cxn>
                <a:cxn ang="0">
                  <a:pos x="11" y="0"/>
                </a:cxn>
                <a:cxn ang="0">
                  <a:pos x="14" y="0"/>
                </a:cxn>
                <a:cxn ang="0">
                  <a:pos x="15" y="1"/>
                </a:cxn>
                <a:cxn ang="0">
                  <a:pos x="17" y="2"/>
                </a:cxn>
                <a:cxn ang="0">
                  <a:pos x="15" y="5"/>
                </a:cxn>
                <a:cxn ang="0">
                  <a:pos x="13" y="9"/>
                </a:cxn>
                <a:cxn ang="0">
                  <a:pos x="13" y="9"/>
                </a:cxn>
                <a:cxn ang="0">
                  <a:pos x="12" y="8"/>
                </a:cxn>
              </a:cxnLst>
              <a:rect l="0" t="0" r="r" b="b"/>
              <a:pathLst>
                <a:path w="17" h="16">
                  <a:moveTo>
                    <a:pt x="12" y="8"/>
                  </a:moveTo>
                  <a:lnTo>
                    <a:pt x="15" y="9"/>
                  </a:lnTo>
                  <a:lnTo>
                    <a:pt x="15" y="13"/>
                  </a:lnTo>
                  <a:lnTo>
                    <a:pt x="13" y="10"/>
                  </a:lnTo>
                  <a:lnTo>
                    <a:pt x="12" y="10"/>
                  </a:lnTo>
                  <a:lnTo>
                    <a:pt x="12" y="11"/>
                  </a:lnTo>
                  <a:lnTo>
                    <a:pt x="12" y="11"/>
                  </a:lnTo>
                  <a:lnTo>
                    <a:pt x="11" y="13"/>
                  </a:lnTo>
                  <a:lnTo>
                    <a:pt x="11" y="13"/>
                  </a:lnTo>
                  <a:lnTo>
                    <a:pt x="11" y="14"/>
                  </a:lnTo>
                  <a:lnTo>
                    <a:pt x="11" y="14"/>
                  </a:lnTo>
                  <a:lnTo>
                    <a:pt x="11" y="15"/>
                  </a:lnTo>
                  <a:lnTo>
                    <a:pt x="11" y="15"/>
                  </a:lnTo>
                  <a:lnTo>
                    <a:pt x="11" y="16"/>
                  </a:lnTo>
                  <a:lnTo>
                    <a:pt x="11" y="14"/>
                  </a:lnTo>
                  <a:lnTo>
                    <a:pt x="0" y="16"/>
                  </a:lnTo>
                  <a:lnTo>
                    <a:pt x="1" y="15"/>
                  </a:lnTo>
                  <a:lnTo>
                    <a:pt x="1" y="15"/>
                  </a:lnTo>
                  <a:lnTo>
                    <a:pt x="3" y="14"/>
                  </a:lnTo>
                  <a:lnTo>
                    <a:pt x="3" y="13"/>
                  </a:lnTo>
                  <a:lnTo>
                    <a:pt x="3" y="11"/>
                  </a:lnTo>
                  <a:lnTo>
                    <a:pt x="3" y="10"/>
                  </a:lnTo>
                  <a:lnTo>
                    <a:pt x="3" y="9"/>
                  </a:lnTo>
                  <a:lnTo>
                    <a:pt x="3" y="8"/>
                  </a:lnTo>
                  <a:lnTo>
                    <a:pt x="3" y="7"/>
                  </a:lnTo>
                  <a:lnTo>
                    <a:pt x="3" y="6"/>
                  </a:lnTo>
                  <a:lnTo>
                    <a:pt x="4" y="9"/>
                  </a:lnTo>
                  <a:lnTo>
                    <a:pt x="4" y="6"/>
                  </a:lnTo>
                  <a:lnTo>
                    <a:pt x="5" y="4"/>
                  </a:lnTo>
                  <a:lnTo>
                    <a:pt x="7" y="2"/>
                  </a:lnTo>
                  <a:lnTo>
                    <a:pt x="9" y="1"/>
                  </a:lnTo>
                  <a:lnTo>
                    <a:pt x="11" y="0"/>
                  </a:lnTo>
                  <a:lnTo>
                    <a:pt x="14" y="0"/>
                  </a:lnTo>
                  <a:lnTo>
                    <a:pt x="15" y="1"/>
                  </a:lnTo>
                  <a:lnTo>
                    <a:pt x="17" y="2"/>
                  </a:lnTo>
                  <a:lnTo>
                    <a:pt x="15" y="5"/>
                  </a:lnTo>
                  <a:lnTo>
                    <a:pt x="13" y="9"/>
                  </a:lnTo>
                  <a:lnTo>
                    <a:pt x="13" y="9"/>
                  </a:lnTo>
                  <a:lnTo>
                    <a:pt x="12" y="8"/>
                  </a:lnTo>
                  <a:close/>
                </a:path>
              </a:pathLst>
            </a:custGeom>
            <a:solidFill>
              <a:srgbClr val="000000"/>
            </a:solidFill>
            <a:ln w="9525">
              <a:noFill/>
              <a:round/>
              <a:headEnd/>
              <a:tailEnd/>
            </a:ln>
          </p:spPr>
          <p:txBody>
            <a:bodyPr/>
            <a:lstStyle/>
            <a:p>
              <a:endParaRPr lang="en-US"/>
            </a:p>
          </p:txBody>
        </p:sp>
        <p:sp>
          <p:nvSpPr>
            <p:cNvPr id="477364" name="Freeform 180"/>
            <p:cNvSpPr>
              <a:spLocks/>
            </p:cNvSpPr>
            <p:nvPr/>
          </p:nvSpPr>
          <p:spPr bwMode="auto">
            <a:xfrm>
              <a:off x="1977" y="3274"/>
              <a:ext cx="7" cy="7"/>
            </a:xfrm>
            <a:custGeom>
              <a:avLst/>
              <a:gdLst/>
              <a:ahLst/>
              <a:cxnLst>
                <a:cxn ang="0">
                  <a:pos x="6" y="0"/>
                </a:cxn>
                <a:cxn ang="0">
                  <a:pos x="3" y="3"/>
                </a:cxn>
                <a:cxn ang="0">
                  <a:pos x="5" y="6"/>
                </a:cxn>
                <a:cxn ang="0">
                  <a:pos x="0" y="7"/>
                </a:cxn>
                <a:cxn ang="0">
                  <a:pos x="2" y="1"/>
                </a:cxn>
                <a:cxn ang="0">
                  <a:pos x="2" y="2"/>
                </a:cxn>
                <a:cxn ang="0">
                  <a:pos x="7" y="1"/>
                </a:cxn>
                <a:cxn ang="0">
                  <a:pos x="7" y="1"/>
                </a:cxn>
                <a:cxn ang="0">
                  <a:pos x="6" y="0"/>
                </a:cxn>
              </a:cxnLst>
              <a:rect l="0" t="0" r="r" b="b"/>
              <a:pathLst>
                <a:path w="7" h="7">
                  <a:moveTo>
                    <a:pt x="6" y="0"/>
                  </a:moveTo>
                  <a:lnTo>
                    <a:pt x="3" y="3"/>
                  </a:lnTo>
                  <a:lnTo>
                    <a:pt x="5" y="6"/>
                  </a:lnTo>
                  <a:lnTo>
                    <a:pt x="0" y="7"/>
                  </a:lnTo>
                  <a:lnTo>
                    <a:pt x="2" y="1"/>
                  </a:lnTo>
                  <a:lnTo>
                    <a:pt x="2" y="2"/>
                  </a:lnTo>
                  <a:lnTo>
                    <a:pt x="7" y="1"/>
                  </a:lnTo>
                  <a:lnTo>
                    <a:pt x="7" y="1"/>
                  </a:lnTo>
                  <a:lnTo>
                    <a:pt x="6" y="0"/>
                  </a:lnTo>
                  <a:close/>
                </a:path>
              </a:pathLst>
            </a:custGeom>
            <a:solidFill>
              <a:srgbClr val="FFFFFF"/>
            </a:solidFill>
            <a:ln w="9525">
              <a:noFill/>
              <a:round/>
              <a:headEnd/>
              <a:tailEnd/>
            </a:ln>
          </p:spPr>
          <p:txBody>
            <a:bodyPr/>
            <a:lstStyle/>
            <a:p>
              <a:endParaRPr lang="en-US"/>
            </a:p>
          </p:txBody>
        </p:sp>
        <p:sp>
          <p:nvSpPr>
            <p:cNvPr id="477365" name="Freeform 181"/>
            <p:cNvSpPr>
              <a:spLocks/>
            </p:cNvSpPr>
            <p:nvPr/>
          </p:nvSpPr>
          <p:spPr bwMode="auto">
            <a:xfrm>
              <a:off x="2296" y="3280"/>
              <a:ext cx="7" cy="12"/>
            </a:xfrm>
            <a:custGeom>
              <a:avLst/>
              <a:gdLst/>
              <a:ahLst/>
              <a:cxnLst>
                <a:cxn ang="0">
                  <a:pos x="5" y="10"/>
                </a:cxn>
                <a:cxn ang="0">
                  <a:pos x="4" y="12"/>
                </a:cxn>
                <a:cxn ang="0">
                  <a:pos x="2" y="12"/>
                </a:cxn>
                <a:cxn ang="0">
                  <a:pos x="0" y="0"/>
                </a:cxn>
                <a:cxn ang="0">
                  <a:pos x="2" y="0"/>
                </a:cxn>
                <a:cxn ang="0">
                  <a:pos x="4" y="12"/>
                </a:cxn>
                <a:cxn ang="0">
                  <a:pos x="7" y="10"/>
                </a:cxn>
                <a:cxn ang="0">
                  <a:pos x="7" y="10"/>
                </a:cxn>
                <a:cxn ang="0">
                  <a:pos x="5" y="10"/>
                </a:cxn>
              </a:cxnLst>
              <a:rect l="0" t="0" r="r" b="b"/>
              <a:pathLst>
                <a:path w="7" h="12">
                  <a:moveTo>
                    <a:pt x="5" y="10"/>
                  </a:moveTo>
                  <a:lnTo>
                    <a:pt x="4" y="12"/>
                  </a:lnTo>
                  <a:lnTo>
                    <a:pt x="2" y="12"/>
                  </a:lnTo>
                  <a:lnTo>
                    <a:pt x="0" y="0"/>
                  </a:lnTo>
                  <a:lnTo>
                    <a:pt x="2" y="0"/>
                  </a:lnTo>
                  <a:lnTo>
                    <a:pt x="4" y="12"/>
                  </a:lnTo>
                  <a:lnTo>
                    <a:pt x="7" y="10"/>
                  </a:lnTo>
                  <a:lnTo>
                    <a:pt x="7" y="10"/>
                  </a:lnTo>
                  <a:lnTo>
                    <a:pt x="5" y="10"/>
                  </a:lnTo>
                  <a:close/>
                </a:path>
              </a:pathLst>
            </a:custGeom>
            <a:solidFill>
              <a:srgbClr val="FFFFFF"/>
            </a:solidFill>
            <a:ln w="9525">
              <a:noFill/>
              <a:round/>
              <a:headEnd/>
              <a:tailEnd/>
            </a:ln>
          </p:spPr>
          <p:txBody>
            <a:bodyPr/>
            <a:lstStyle/>
            <a:p>
              <a:endParaRPr lang="en-US"/>
            </a:p>
          </p:txBody>
        </p:sp>
        <p:sp>
          <p:nvSpPr>
            <p:cNvPr id="477366" name="Freeform 182"/>
            <p:cNvSpPr>
              <a:spLocks/>
            </p:cNvSpPr>
            <p:nvPr/>
          </p:nvSpPr>
          <p:spPr bwMode="auto">
            <a:xfrm>
              <a:off x="2312" y="3279"/>
              <a:ext cx="2" cy="8"/>
            </a:xfrm>
            <a:custGeom>
              <a:avLst/>
              <a:gdLst/>
              <a:ahLst/>
              <a:cxnLst>
                <a:cxn ang="0">
                  <a:pos x="0" y="0"/>
                </a:cxn>
                <a:cxn ang="0">
                  <a:pos x="2" y="1"/>
                </a:cxn>
                <a:cxn ang="0">
                  <a:pos x="2" y="8"/>
                </a:cxn>
                <a:cxn ang="0">
                  <a:pos x="1" y="8"/>
                </a:cxn>
                <a:cxn ang="0">
                  <a:pos x="1" y="1"/>
                </a:cxn>
                <a:cxn ang="0">
                  <a:pos x="1" y="1"/>
                </a:cxn>
                <a:cxn ang="0">
                  <a:pos x="0" y="0"/>
                </a:cxn>
              </a:cxnLst>
              <a:rect l="0" t="0" r="r" b="b"/>
              <a:pathLst>
                <a:path w="2" h="8">
                  <a:moveTo>
                    <a:pt x="0" y="0"/>
                  </a:moveTo>
                  <a:lnTo>
                    <a:pt x="2" y="1"/>
                  </a:lnTo>
                  <a:lnTo>
                    <a:pt x="2" y="8"/>
                  </a:lnTo>
                  <a:lnTo>
                    <a:pt x="1" y="8"/>
                  </a:lnTo>
                  <a:lnTo>
                    <a:pt x="1" y="1"/>
                  </a:lnTo>
                  <a:lnTo>
                    <a:pt x="1" y="1"/>
                  </a:lnTo>
                  <a:lnTo>
                    <a:pt x="0" y="0"/>
                  </a:lnTo>
                  <a:close/>
                </a:path>
              </a:pathLst>
            </a:custGeom>
            <a:solidFill>
              <a:srgbClr val="000000"/>
            </a:solidFill>
            <a:ln w="9525">
              <a:noFill/>
              <a:round/>
              <a:headEnd/>
              <a:tailEnd/>
            </a:ln>
          </p:spPr>
          <p:txBody>
            <a:bodyPr/>
            <a:lstStyle/>
            <a:p>
              <a:endParaRPr lang="en-US"/>
            </a:p>
          </p:txBody>
        </p:sp>
        <p:sp>
          <p:nvSpPr>
            <p:cNvPr id="477367" name="Freeform 183"/>
            <p:cNvSpPr>
              <a:spLocks/>
            </p:cNvSpPr>
            <p:nvPr/>
          </p:nvSpPr>
          <p:spPr bwMode="auto">
            <a:xfrm>
              <a:off x="760" y="3284"/>
              <a:ext cx="3" cy="5"/>
            </a:xfrm>
            <a:custGeom>
              <a:avLst/>
              <a:gdLst/>
              <a:ahLst/>
              <a:cxnLst>
                <a:cxn ang="0">
                  <a:pos x="3" y="1"/>
                </a:cxn>
                <a:cxn ang="0">
                  <a:pos x="3" y="5"/>
                </a:cxn>
                <a:cxn ang="0">
                  <a:pos x="0" y="0"/>
                </a:cxn>
                <a:cxn ang="0">
                  <a:pos x="0" y="0"/>
                </a:cxn>
                <a:cxn ang="0">
                  <a:pos x="1" y="0"/>
                </a:cxn>
                <a:cxn ang="0">
                  <a:pos x="1" y="0"/>
                </a:cxn>
                <a:cxn ang="0">
                  <a:pos x="1" y="0"/>
                </a:cxn>
                <a:cxn ang="0">
                  <a:pos x="2" y="0"/>
                </a:cxn>
                <a:cxn ang="0">
                  <a:pos x="2" y="0"/>
                </a:cxn>
                <a:cxn ang="0">
                  <a:pos x="2" y="1"/>
                </a:cxn>
                <a:cxn ang="0">
                  <a:pos x="3" y="1"/>
                </a:cxn>
                <a:cxn ang="0">
                  <a:pos x="3" y="1"/>
                </a:cxn>
                <a:cxn ang="0">
                  <a:pos x="3" y="1"/>
                </a:cxn>
                <a:cxn ang="0">
                  <a:pos x="3" y="1"/>
                </a:cxn>
              </a:cxnLst>
              <a:rect l="0" t="0" r="r" b="b"/>
              <a:pathLst>
                <a:path w="3" h="5">
                  <a:moveTo>
                    <a:pt x="3" y="1"/>
                  </a:moveTo>
                  <a:lnTo>
                    <a:pt x="3" y="5"/>
                  </a:lnTo>
                  <a:lnTo>
                    <a:pt x="0" y="0"/>
                  </a:lnTo>
                  <a:lnTo>
                    <a:pt x="0" y="0"/>
                  </a:lnTo>
                  <a:lnTo>
                    <a:pt x="1" y="0"/>
                  </a:lnTo>
                  <a:lnTo>
                    <a:pt x="1" y="0"/>
                  </a:lnTo>
                  <a:lnTo>
                    <a:pt x="1" y="0"/>
                  </a:lnTo>
                  <a:lnTo>
                    <a:pt x="2" y="0"/>
                  </a:lnTo>
                  <a:lnTo>
                    <a:pt x="2" y="0"/>
                  </a:lnTo>
                  <a:lnTo>
                    <a:pt x="2" y="1"/>
                  </a:lnTo>
                  <a:lnTo>
                    <a:pt x="3" y="1"/>
                  </a:lnTo>
                  <a:lnTo>
                    <a:pt x="3" y="1"/>
                  </a:lnTo>
                  <a:lnTo>
                    <a:pt x="3" y="1"/>
                  </a:lnTo>
                  <a:lnTo>
                    <a:pt x="3" y="1"/>
                  </a:lnTo>
                  <a:close/>
                </a:path>
              </a:pathLst>
            </a:custGeom>
            <a:solidFill>
              <a:srgbClr val="FFFFFF"/>
            </a:solidFill>
            <a:ln w="9525">
              <a:noFill/>
              <a:round/>
              <a:headEnd/>
              <a:tailEnd/>
            </a:ln>
          </p:spPr>
          <p:txBody>
            <a:bodyPr/>
            <a:lstStyle/>
            <a:p>
              <a:endParaRPr lang="en-US"/>
            </a:p>
          </p:txBody>
        </p:sp>
        <p:sp>
          <p:nvSpPr>
            <p:cNvPr id="477368" name="Freeform 184"/>
            <p:cNvSpPr>
              <a:spLocks/>
            </p:cNvSpPr>
            <p:nvPr/>
          </p:nvSpPr>
          <p:spPr bwMode="auto">
            <a:xfrm>
              <a:off x="2178" y="3284"/>
              <a:ext cx="26" cy="90"/>
            </a:xfrm>
            <a:custGeom>
              <a:avLst/>
              <a:gdLst/>
              <a:ahLst/>
              <a:cxnLst>
                <a:cxn ang="0">
                  <a:pos x="18" y="5"/>
                </a:cxn>
                <a:cxn ang="0">
                  <a:pos x="20" y="12"/>
                </a:cxn>
                <a:cxn ang="0">
                  <a:pos x="21" y="20"/>
                </a:cxn>
                <a:cxn ang="0">
                  <a:pos x="22" y="28"/>
                </a:cxn>
                <a:cxn ang="0">
                  <a:pos x="23" y="34"/>
                </a:cxn>
                <a:cxn ang="0">
                  <a:pos x="25" y="41"/>
                </a:cxn>
                <a:cxn ang="0">
                  <a:pos x="25" y="48"/>
                </a:cxn>
                <a:cxn ang="0">
                  <a:pos x="25" y="54"/>
                </a:cxn>
                <a:cxn ang="0">
                  <a:pos x="26" y="61"/>
                </a:cxn>
                <a:cxn ang="0">
                  <a:pos x="26" y="67"/>
                </a:cxn>
                <a:cxn ang="0">
                  <a:pos x="25" y="74"/>
                </a:cxn>
                <a:cxn ang="0">
                  <a:pos x="22" y="72"/>
                </a:cxn>
                <a:cxn ang="0">
                  <a:pos x="22" y="74"/>
                </a:cxn>
                <a:cxn ang="0">
                  <a:pos x="21" y="75"/>
                </a:cxn>
                <a:cxn ang="0">
                  <a:pos x="21" y="78"/>
                </a:cxn>
                <a:cxn ang="0">
                  <a:pos x="20" y="80"/>
                </a:cxn>
                <a:cxn ang="0">
                  <a:pos x="20" y="82"/>
                </a:cxn>
                <a:cxn ang="0">
                  <a:pos x="20" y="86"/>
                </a:cxn>
                <a:cxn ang="0">
                  <a:pos x="19" y="88"/>
                </a:cxn>
                <a:cxn ang="0">
                  <a:pos x="17" y="89"/>
                </a:cxn>
                <a:cxn ang="0">
                  <a:pos x="15" y="90"/>
                </a:cxn>
                <a:cxn ang="0">
                  <a:pos x="13" y="90"/>
                </a:cxn>
                <a:cxn ang="0">
                  <a:pos x="16" y="87"/>
                </a:cxn>
                <a:cxn ang="0">
                  <a:pos x="8" y="79"/>
                </a:cxn>
                <a:cxn ang="0">
                  <a:pos x="7" y="81"/>
                </a:cxn>
                <a:cxn ang="0">
                  <a:pos x="5" y="73"/>
                </a:cxn>
                <a:cxn ang="0">
                  <a:pos x="3" y="64"/>
                </a:cxn>
                <a:cxn ang="0">
                  <a:pos x="2" y="57"/>
                </a:cxn>
                <a:cxn ang="0">
                  <a:pos x="1" y="49"/>
                </a:cxn>
                <a:cxn ang="0">
                  <a:pos x="0" y="41"/>
                </a:cxn>
                <a:cxn ang="0">
                  <a:pos x="0" y="34"/>
                </a:cxn>
                <a:cxn ang="0">
                  <a:pos x="0" y="25"/>
                </a:cxn>
                <a:cxn ang="0">
                  <a:pos x="0" y="18"/>
                </a:cxn>
                <a:cxn ang="0">
                  <a:pos x="0" y="9"/>
                </a:cxn>
                <a:cxn ang="0">
                  <a:pos x="0" y="0"/>
                </a:cxn>
                <a:cxn ang="0">
                  <a:pos x="2" y="1"/>
                </a:cxn>
                <a:cxn ang="0">
                  <a:pos x="3" y="1"/>
                </a:cxn>
                <a:cxn ang="0">
                  <a:pos x="5" y="2"/>
                </a:cxn>
                <a:cxn ang="0">
                  <a:pos x="7" y="3"/>
                </a:cxn>
                <a:cxn ang="0">
                  <a:pos x="8" y="4"/>
                </a:cxn>
                <a:cxn ang="0">
                  <a:pos x="11" y="5"/>
                </a:cxn>
                <a:cxn ang="0">
                  <a:pos x="13" y="5"/>
                </a:cxn>
                <a:cxn ang="0">
                  <a:pos x="15" y="5"/>
                </a:cxn>
                <a:cxn ang="0">
                  <a:pos x="17" y="5"/>
                </a:cxn>
                <a:cxn ang="0">
                  <a:pos x="19" y="5"/>
                </a:cxn>
                <a:cxn ang="0">
                  <a:pos x="19" y="5"/>
                </a:cxn>
                <a:cxn ang="0">
                  <a:pos x="18" y="5"/>
                </a:cxn>
              </a:cxnLst>
              <a:rect l="0" t="0" r="r" b="b"/>
              <a:pathLst>
                <a:path w="26" h="90">
                  <a:moveTo>
                    <a:pt x="18" y="5"/>
                  </a:moveTo>
                  <a:lnTo>
                    <a:pt x="20" y="12"/>
                  </a:lnTo>
                  <a:lnTo>
                    <a:pt x="21" y="20"/>
                  </a:lnTo>
                  <a:lnTo>
                    <a:pt x="22" y="28"/>
                  </a:lnTo>
                  <a:lnTo>
                    <a:pt x="23" y="34"/>
                  </a:lnTo>
                  <a:lnTo>
                    <a:pt x="25" y="41"/>
                  </a:lnTo>
                  <a:lnTo>
                    <a:pt x="25" y="48"/>
                  </a:lnTo>
                  <a:lnTo>
                    <a:pt x="25" y="54"/>
                  </a:lnTo>
                  <a:lnTo>
                    <a:pt x="26" y="61"/>
                  </a:lnTo>
                  <a:lnTo>
                    <a:pt x="26" y="67"/>
                  </a:lnTo>
                  <a:lnTo>
                    <a:pt x="25" y="74"/>
                  </a:lnTo>
                  <a:lnTo>
                    <a:pt x="22" y="72"/>
                  </a:lnTo>
                  <a:lnTo>
                    <a:pt x="22" y="74"/>
                  </a:lnTo>
                  <a:lnTo>
                    <a:pt x="21" y="75"/>
                  </a:lnTo>
                  <a:lnTo>
                    <a:pt x="21" y="78"/>
                  </a:lnTo>
                  <a:lnTo>
                    <a:pt x="20" y="80"/>
                  </a:lnTo>
                  <a:lnTo>
                    <a:pt x="20" y="82"/>
                  </a:lnTo>
                  <a:lnTo>
                    <a:pt x="20" y="86"/>
                  </a:lnTo>
                  <a:lnTo>
                    <a:pt x="19" y="88"/>
                  </a:lnTo>
                  <a:lnTo>
                    <a:pt x="17" y="89"/>
                  </a:lnTo>
                  <a:lnTo>
                    <a:pt x="15" y="90"/>
                  </a:lnTo>
                  <a:lnTo>
                    <a:pt x="13" y="90"/>
                  </a:lnTo>
                  <a:lnTo>
                    <a:pt x="16" y="87"/>
                  </a:lnTo>
                  <a:lnTo>
                    <a:pt x="8" y="79"/>
                  </a:lnTo>
                  <a:lnTo>
                    <a:pt x="7" y="81"/>
                  </a:lnTo>
                  <a:lnTo>
                    <a:pt x="5" y="73"/>
                  </a:lnTo>
                  <a:lnTo>
                    <a:pt x="3" y="64"/>
                  </a:lnTo>
                  <a:lnTo>
                    <a:pt x="2" y="57"/>
                  </a:lnTo>
                  <a:lnTo>
                    <a:pt x="1" y="49"/>
                  </a:lnTo>
                  <a:lnTo>
                    <a:pt x="0" y="41"/>
                  </a:lnTo>
                  <a:lnTo>
                    <a:pt x="0" y="34"/>
                  </a:lnTo>
                  <a:lnTo>
                    <a:pt x="0" y="25"/>
                  </a:lnTo>
                  <a:lnTo>
                    <a:pt x="0" y="18"/>
                  </a:lnTo>
                  <a:lnTo>
                    <a:pt x="0" y="9"/>
                  </a:lnTo>
                  <a:lnTo>
                    <a:pt x="0" y="0"/>
                  </a:lnTo>
                  <a:lnTo>
                    <a:pt x="2" y="1"/>
                  </a:lnTo>
                  <a:lnTo>
                    <a:pt x="3" y="1"/>
                  </a:lnTo>
                  <a:lnTo>
                    <a:pt x="5" y="2"/>
                  </a:lnTo>
                  <a:lnTo>
                    <a:pt x="7" y="3"/>
                  </a:lnTo>
                  <a:lnTo>
                    <a:pt x="8" y="4"/>
                  </a:lnTo>
                  <a:lnTo>
                    <a:pt x="11" y="5"/>
                  </a:lnTo>
                  <a:lnTo>
                    <a:pt x="13" y="5"/>
                  </a:lnTo>
                  <a:lnTo>
                    <a:pt x="15" y="5"/>
                  </a:lnTo>
                  <a:lnTo>
                    <a:pt x="17" y="5"/>
                  </a:lnTo>
                  <a:lnTo>
                    <a:pt x="19" y="5"/>
                  </a:lnTo>
                  <a:lnTo>
                    <a:pt x="19" y="5"/>
                  </a:lnTo>
                  <a:lnTo>
                    <a:pt x="18" y="5"/>
                  </a:lnTo>
                  <a:close/>
                </a:path>
              </a:pathLst>
            </a:custGeom>
            <a:solidFill>
              <a:srgbClr val="FFFFFF"/>
            </a:solidFill>
            <a:ln w="9525">
              <a:noFill/>
              <a:round/>
              <a:headEnd/>
              <a:tailEnd/>
            </a:ln>
          </p:spPr>
          <p:txBody>
            <a:bodyPr/>
            <a:lstStyle/>
            <a:p>
              <a:endParaRPr lang="en-US"/>
            </a:p>
          </p:txBody>
        </p:sp>
        <p:sp>
          <p:nvSpPr>
            <p:cNvPr id="477369" name="Freeform 185"/>
            <p:cNvSpPr>
              <a:spLocks/>
            </p:cNvSpPr>
            <p:nvPr/>
          </p:nvSpPr>
          <p:spPr bwMode="auto">
            <a:xfrm>
              <a:off x="1625" y="3285"/>
              <a:ext cx="264" cy="118"/>
            </a:xfrm>
            <a:custGeom>
              <a:avLst/>
              <a:gdLst/>
              <a:ahLst/>
              <a:cxnLst>
                <a:cxn ang="0">
                  <a:pos x="256" y="20"/>
                </a:cxn>
                <a:cxn ang="0">
                  <a:pos x="243" y="20"/>
                </a:cxn>
                <a:cxn ang="0">
                  <a:pos x="233" y="24"/>
                </a:cxn>
                <a:cxn ang="0">
                  <a:pos x="227" y="56"/>
                </a:cxn>
                <a:cxn ang="0">
                  <a:pos x="224" y="57"/>
                </a:cxn>
                <a:cxn ang="0">
                  <a:pos x="222" y="54"/>
                </a:cxn>
                <a:cxn ang="0">
                  <a:pos x="220" y="51"/>
                </a:cxn>
                <a:cxn ang="0">
                  <a:pos x="218" y="56"/>
                </a:cxn>
                <a:cxn ang="0">
                  <a:pos x="213" y="54"/>
                </a:cxn>
                <a:cxn ang="0">
                  <a:pos x="209" y="52"/>
                </a:cxn>
                <a:cxn ang="0">
                  <a:pos x="201" y="56"/>
                </a:cxn>
                <a:cxn ang="0">
                  <a:pos x="183" y="58"/>
                </a:cxn>
                <a:cxn ang="0">
                  <a:pos x="167" y="64"/>
                </a:cxn>
                <a:cxn ang="0">
                  <a:pos x="152" y="68"/>
                </a:cxn>
                <a:cxn ang="0">
                  <a:pos x="145" y="73"/>
                </a:cxn>
                <a:cxn ang="0">
                  <a:pos x="137" y="76"/>
                </a:cxn>
                <a:cxn ang="0">
                  <a:pos x="129" y="79"/>
                </a:cxn>
                <a:cxn ang="0">
                  <a:pos x="127" y="80"/>
                </a:cxn>
                <a:cxn ang="0">
                  <a:pos x="124" y="81"/>
                </a:cxn>
                <a:cxn ang="0">
                  <a:pos x="115" y="87"/>
                </a:cxn>
                <a:cxn ang="0">
                  <a:pos x="103" y="104"/>
                </a:cxn>
                <a:cxn ang="0">
                  <a:pos x="88" y="117"/>
                </a:cxn>
                <a:cxn ang="0">
                  <a:pos x="73" y="115"/>
                </a:cxn>
                <a:cxn ang="0">
                  <a:pos x="68" y="113"/>
                </a:cxn>
                <a:cxn ang="0">
                  <a:pos x="61" y="113"/>
                </a:cxn>
                <a:cxn ang="0">
                  <a:pos x="54" y="114"/>
                </a:cxn>
                <a:cxn ang="0">
                  <a:pos x="51" y="114"/>
                </a:cxn>
                <a:cxn ang="0">
                  <a:pos x="40" y="111"/>
                </a:cxn>
                <a:cxn ang="0">
                  <a:pos x="27" y="113"/>
                </a:cxn>
                <a:cxn ang="0">
                  <a:pos x="15" y="105"/>
                </a:cxn>
                <a:cxn ang="0">
                  <a:pos x="6" y="80"/>
                </a:cxn>
                <a:cxn ang="0">
                  <a:pos x="0" y="56"/>
                </a:cxn>
                <a:cxn ang="0">
                  <a:pos x="11" y="33"/>
                </a:cxn>
                <a:cxn ang="0">
                  <a:pos x="22" y="27"/>
                </a:cxn>
                <a:cxn ang="0">
                  <a:pos x="35" y="21"/>
                </a:cxn>
                <a:cxn ang="0">
                  <a:pos x="46" y="20"/>
                </a:cxn>
                <a:cxn ang="0">
                  <a:pos x="65" y="33"/>
                </a:cxn>
                <a:cxn ang="0">
                  <a:pos x="89" y="43"/>
                </a:cxn>
                <a:cxn ang="0">
                  <a:pos x="113" y="45"/>
                </a:cxn>
                <a:cxn ang="0">
                  <a:pos x="139" y="35"/>
                </a:cxn>
                <a:cxn ang="0">
                  <a:pos x="154" y="23"/>
                </a:cxn>
                <a:cxn ang="0">
                  <a:pos x="161" y="28"/>
                </a:cxn>
                <a:cxn ang="0">
                  <a:pos x="171" y="24"/>
                </a:cxn>
                <a:cxn ang="0">
                  <a:pos x="183" y="20"/>
                </a:cxn>
                <a:cxn ang="0">
                  <a:pos x="187" y="18"/>
                </a:cxn>
                <a:cxn ang="0">
                  <a:pos x="192" y="17"/>
                </a:cxn>
                <a:cxn ang="0">
                  <a:pos x="196" y="16"/>
                </a:cxn>
                <a:cxn ang="0">
                  <a:pos x="197" y="14"/>
                </a:cxn>
                <a:cxn ang="0">
                  <a:pos x="198" y="10"/>
                </a:cxn>
                <a:cxn ang="0">
                  <a:pos x="203" y="9"/>
                </a:cxn>
                <a:cxn ang="0">
                  <a:pos x="212" y="9"/>
                </a:cxn>
                <a:cxn ang="0">
                  <a:pos x="218" y="7"/>
                </a:cxn>
                <a:cxn ang="0">
                  <a:pos x="224" y="6"/>
                </a:cxn>
                <a:cxn ang="0">
                  <a:pos x="231" y="4"/>
                </a:cxn>
                <a:cxn ang="0">
                  <a:pos x="237" y="2"/>
                </a:cxn>
                <a:cxn ang="0">
                  <a:pos x="244" y="2"/>
                </a:cxn>
                <a:cxn ang="0">
                  <a:pos x="253" y="6"/>
                </a:cxn>
                <a:cxn ang="0">
                  <a:pos x="260" y="13"/>
                </a:cxn>
                <a:cxn ang="0">
                  <a:pos x="264" y="18"/>
                </a:cxn>
              </a:cxnLst>
              <a:rect l="0" t="0" r="r" b="b"/>
              <a:pathLst>
                <a:path w="264" h="118">
                  <a:moveTo>
                    <a:pt x="263" y="18"/>
                  </a:moveTo>
                  <a:lnTo>
                    <a:pt x="260" y="19"/>
                  </a:lnTo>
                  <a:lnTo>
                    <a:pt x="256" y="20"/>
                  </a:lnTo>
                  <a:lnTo>
                    <a:pt x="252" y="20"/>
                  </a:lnTo>
                  <a:lnTo>
                    <a:pt x="247" y="20"/>
                  </a:lnTo>
                  <a:lnTo>
                    <a:pt x="243" y="20"/>
                  </a:lnTo>
                  <a:lnTo>
                    <a:pt x="239" y="20"/>
                  </a:lnTo>
                  <a:lnTo>
                    <a:pt x="236" y="22"/>
                  </a:lnTo>
                  <a:lnTo>
                    <a:pt x="233" y="24"/>
                  </a:lnTo>
                  <a:lnTo>
                    <a:pt x="231" y="28"/>
                  </a:lnTo>
                  <a:lnTo>
                    <a:pt x="231" y="33"/>
                  </a:lnTo>
                  <a:lnTo>
                    <a:pt x="227" y="56"/>
                  </a:lnTo>
                  <a:lnTo>
                    <a:pt x="226" y="57"/>
                  </a:lnTo>
                  <a:lnTo>
                    <a:pt x="225" y="57"/>
                  </a:lnTo>
                  <a:lnTo>
                    <a:pt x="224" y="57"/>
                  </a:lnTo>
                  <a:lnTo>
                    <a:pt x="223" y="56"/>
                  </a:lnTo>
                  <a:lnTo>
                    <a:pt x="223" y="54"/>
                  </a:lnTo>
                  <a:lnTo>
                    <a:pt x="222" y="54"/>
                  </a:lnTo>
                  <a:lnTo>
                    <a:pt x="221" y="53"/>
                  </a:lnTo>
                  <a:lnTo>
                    <a:pt x="220" y="52"/>
                  </a:lnTo>
                  <a:lnTo>
                    <a:pt x="220" y="51"/>
                  </a:lnTo>
                  <a:lnTo>
                    <a:pt x="218" y="50"/>
                  </a:lnTo>
                  <a:lnTo>
                    <a:pt x="218" y="54"/>
                  </a:lnTo>
                  <a:lnTo>
                    <a:pt x="218" y="56"/>
                  </a:lnTo>
                  <a:lnTo>
                    <a:pt x="217" y="56"/>
                  </a:lnTo>
                  <a:lnTo>
                    <a:pt x="215" y="56"/>
                  </a:lnTo>
                  <a:lnTo>
                    <a:pt x="213" y="54"/>
                  </a:lnTo>
                  <a:lnTo>
                    <a:pt x="211" y="53"/>
                  </a:lnTo>
                  <a:lnTo>
                    <a:pt x="210" y="52"/>
                  </a:lnTo>
                  <a:lnTo>
                    <a:pt x="209" y="52"/>
                  </a:lnTo>
                  <a:lnTo>
                    <a:pt x="208" y="53"/>
                  </a:lnTo>
                  <a:lnTo>
                    <a:pt x="208" y="56"/>
                  </a:lnTo>
                  <a:lnTo>
                    <a:pt x="201" y="56"/>
                  </a:lnTo>
                  <a:lnTo>
                    <a:pt x="195" y="56"/>
                  </a:lnTo>
                  <a:lnTo>
                    <a:pt x="189" y="57"/>
                  </a:lnTo>
                  <a:lnTo>
                    <a:pt x="183" y="58"/>
                  </a:lnTo>
                  <a:lnTo>
                    <a:pt x="178" y="60"/>
                  </a:lnTo>
                  <a:lnTo>
                    <a:pt x="172" y="62"/>
                  </a:lnTo>
                  <a:lnTo>
                    <a:pt x="167" y="64"/>
                  </a:lnTo>
                  <a:lnTo>
                    <a:pt x="161" y="66"/>
                  </a:lnTo>
                  <a:lnTo>
                    <a:pt x="156" y="67"/>
                  </a:lnTo>
                  <a:lnTo>
                    <a:pt x="152" y="68"/>
                  </a:lnTo>
                  <a:lnTo>
                    <a:pt x="150" y="70"/>
                  </a:lnTo>
                  <a:lnTo>
                    <a:pt x="149" y="72"/>
                  </a:lnTo>
                  <a:lnTo>
                    <a:pt x="145" y="73"/>
                  </a:lnTo>
                  <a:lnTo>
                    <a:pt x="143" y="74"/>
                  </a:lnTo>
                  <a:lnTo>
                    <a:pt x="140" y="75"/>
                  </a:lnTo>
                  <a:lnTo>
                    <a:pt x="137" y="76"/>
                  </a:lnTo>
                  <a:lnTo>
                    <a:pt x="135" y="77"/>
                  </a:lnTo>
                  <a:lnTo>
                    <a:pt x="131" y="78"/>
                  </a:lnTo>
                  <a:lnTo>
                    <a:pt x="129" y="79"/>
                  </a:lnTo>
                  <a:lnTo>
                    <a:pt x="128" y="81"/>
                  </a:lnTo>
                  <a:lnTo>
                    <a:pt x="126" y="80"/>
                  </a:lnTo>
                  <a:lnTo>
                    <a:pt x="127" y="80"/>
                  </a:lnTo>
                  <a:lnTo>
                    <a:pt x="124" y="85"/>
                  </a:lnTo>
                  <a:lnTo>
                    <a:pt x="123" y="82"/>
                  </a:lnTo>
                  <a:lnTo>
                    <a:pt x="124" y="81"/>
                  </a:lnTo>
                  <a:lnTo>
                    <a:pt x="123" y="80"/>
                  </a:lnTo>
                  <a:lnTo>
                    <a:pt x="118" y="82"/>
                  </a:lnTo>
                  <a:lnTo>
                    <a:pt x="115" y="87"/>
                  </a:lnTo>
                  <a:lnTo>
                    <a:pt x="111" y="92"/>
                  </a:lnTo>
                  <a:lnTo>
                    <a:pt x="108" y="99"/>
                  </a:lnTo>
                  <a:lnTo>
                    <a:pt x="103" y="104"/>
                  </a:lnTo>
                  <a:lnTo>
                    <a:pt x="99" y="109"/>
                  </a:lnTo>
                  <a:lnTo>
                    <a:pt x="94" y="114"/>
                  </a:lnTo>
                  <a:lnTo>
                    <a:pt x="88" y="117"/>
                  </a:lnTo>
                  <a:lnTo>
                    <a:pt x="82" y="118"/>
                  </a:lnTo>
                  <a:lnTo>
                    <a:pt x="75" y="116"/>
                  </a:lnTo>
                  <a:lnTo>
                    <a:pt x="73" y="115"/>
                  </a:lnTo>
                  <a:lnTo>
                    <a:pt x="72" y="114"/>
                  </a:lnTo>
                  <a:lnTo>
                    <a:pt x="70" y="114"/>
                  </a:lnTo>
                  <a:lnTo>
                    <a:pt x="68" y="113"/>
                  </a:lnTo>
                  <a:lnTo>
                    <a:pt x="66" y="113"/>
                  </a:lnTo>
                  <a:lnTo>
                    <a:pt x="64" y="113"/>
                  </a:lnTo>
                  <a:lnTo>
                    <a:pt x="61" y="113"/>
                  </a:lnTo>
                  <a:lnTo>
                    <a:pt x="59" y="114"/>
                  </a:lnTo>
                  <a:lnTo>
                    <a:pt x="56" y="114"/>
                  </a:lnTo>
                  <a:lnTo>
                    <a:pt x="54" y="114"/>
                  </a:lnTo>
                  <a:lnTo>
                    <a:pt x="54" y="118"/>
                  </a:lnTo>
                  <a:lnTo>
                    <a:pt x="53" y="115"/>
                  </a:lnTo>
                  <a:lnTo>
                    <a:pt x="51" y="114"/>
                  </a:lnTo>
                  <a:lnTo>
                    <a:pt x="48" y="113"/>
                  </a:lnTo>
                  <a:lnTo>
                    <a:pt x="44" y="111"/>
                  </a:lnTo>
                  <a:lnTo>
                    <a:pt x="40" y="111"/>
                  </a:lnTo>
                  <a:lnTo>
                    <a:pt x="36" y="113"/>
                  </a:lnTo>
                  <a:lnTo>
                    <a:pt x="31" y="113"/>
                  </a:lnTo>
                  <a:lnTo>
                    <a:pt x="27" y="113"/>
                  </a:lnTo>
                  <a:lnTo>
                    <a:pt x="23" y="113"/>
                  </a:lnTo>
                  <a:lnTo>
                    <a:pt x="18" y="113"/>
                  </a:lnTo>
                  <a:lnTo>
                    <a:pt x="15" y="105"/>
                  </a:lnTo>
                  <a:lnTo>
                    <a:pt x="12" y="96"/>
                  </a:lnTo>
                  <a:lnTo>
                    <a:pt x="9" y="89"/>
                  </a:lnTo>
                  <a:lnTo>
                    <a:pt x="6" y="80"/>
                  </a:lnTo>
                  <a:lnTo>
                    <a:pt x="2" y="72"/>
                  </a:lnTo>
                  <a:lnTo>
                    <a:pt x="0" y="63"/>
                  </a:lnTo>
                  <a:lnTo>
                    <a:pt x="0" y="56"/>
                  </a:lnTo>
                  <a:lnTo>
                    <a:pt x="1" y="47"/>
                  </a:lnTo>
                  <a:lnTo>
                    <a:pt x="4" y="39"/>
                  </a:lnTo>
                  <a:lnTo>
                    <a:pt x="11" y="33"/>
                  </a:lnTo>
                  <a:lnTo>
                    <a:pt x="14" y="31"/>
                  </a:lnTo>
                  <a:lnTo>
                    <a:pt x="18" y="29"/>
                  </a:lnTo>
                  <a:lnTo>
                    <a:pt x="22" y="27"/>
                  </a:lnTo>
                  <a:lnTo>
                    <a:pt x="26" y="24"/>
                  </a:lnTo>
                  <a:lnTo>
                    <a:pt x="30" y="22"/>
                  </a:lnTo>
                  <a:lnTo>
                    <a:pt x="35" y="21"/>
                  </a:lnTo>
                  <a:lnTo>
                    <a:pt x="38" y="20"/>
                  </a:lnTo>
                  <a:lnTo>
                    <a:pt x="42" y="20"/>
                  </a:lnTo>
                  <a:lnTo>
                    <a:pt x="46" y="20"/>
                  </a:lnTo>
                  <a:lnTo>
                    <a:pt x="51" y="22"/>
                  </a:lnTo>
                  <a:lnTo>
                    <a:pt x="57" y="28"/>
                  </a:lnTo>
                  <a:lnTo>
                    <a:pt x="65" y="33"/>
                  </a:lnTo>
                  <a:lnTo>
                    <a:pt x="72" y="37"/>
                  </a:lnTo>
                  <a:lnTo>
                    <a:pt x="81" y="40"/>
                  </a:lnTo>
                  <a:lnTo>
                    <a:pt x="89" y="43"/>
                  </a:lnTo>
                  <a:lnTo>
                    <a:pt x="97" y="45"/>
                  </a:lnTo>
                  <a:lnTo>
                    <a:pt x="106" y="46"/>
                  </a:lnTo>
                  <a:lnTo>
                    <a:pt x="113" y="45"/>
                  </a:lnTo>
                  <a:lnTo>
                    <a:pt x="121" y="44"/>
                  </a:lnTo>
                  <a:lnTo>
                    <a:pt x="128" y="42"/>
                  </a:lnTo>
                  <a:lnTo>
                    <a:pt x="139" y="35"/>
                  </a:lnTo>
                  <a:lnTo>
                    <a:pt x="137" y="33"/>
                  </a:lnTo>
                  <a:lnTo>
                    <a:pt x="155" y="31"/>
                  </a:lnTo>
                  <a:lnTo>
                    <a:pt x="154" y="23"/>
                  </a:lnTo>
                  <a:lnTo>
                    <a:pt x="156" y="25"/>
                  </a:lnTo>
                  <a:lnTo>
                    <a:pt x="158" y="27"/>
                  </a:lnTo>
                  <a:lnTo>
                    <a:pt x="161" y="28"/>
                  </a:lnTo>
                  <a:lnTo>
                    <a:pt x="165" y="27"/>
                  </a:lnTo>
                  <a:lnTo>
                    <a:pt x="168" y="25"/>
                  </a:lnTo>
                  <a:lnTo>
                    <a:pt x="171" y="24"/>
                  </a:lnTo>
                  <a:lnTo>
                    <a:pt x="175" y="23"/>
                  </a:lnTo>
                  <a:lnTo>
                    <a:pt x="179" y="21"/>
                  </a:lnTo>
                  <a:lnTo>
                    <a:pt x="183" y="20"/>
                  </a:lnTo>
                  <a:lnTo>
                    <a:pt x="186" y="20"/>
                  </a:lnTo>
                  <a:lnTo>
                    <a:pt x="186" y="19"/>
                  </a:lnTo>
                  <a:lnTo>
                    <a:pt x="187" y="18"/>
                  </a:lnTo>
                  <a:lnTo>
                    <a:pt x="188" y="18"/>
                  </a:lnTo>
                  <a:lnTo>
                    <a:pt x="189" y="18"/>
                  </a:lnTo>
                  <a:lnTo>
                    <a:pt x="192" y="17"/>
                  </a:lnTo>
                  <a:lnTo>
                    <a:pt x="193" y="17"/>
                  </a:lnTo>
                  <a:lnTo>
                    <a:pt x="195" y="17"/>
                  </a:lnTo>
                  <a:lnTo>
                    <a:pt x="196" y="16"/>
                  </a:lnTo>
                  <a:lnTo>
                    <a:pt x="198" y="15"/>
                  </a:lnTo>
                  <a:lnTo>
                    <a:pt x="199" y="13"/>
                  </a:lnTo>
                  <a:lnTo>
                    <a:pt x="197" y="14"/>
                  </a:lnTo>
                  <a:lnTo>
                    <a:pt x="196" y="13"/>
                  </a:lnTo>
                  <a:lnTo>
                    <a:pt x="197" y="10"/>
                  </a:lnTo>
                  <a:lnTo>
                    <a:pt x="198" y="10"/>
                  </a:lnTo>
                  <a:lnTo>
                    <a:pt x="199" y="9"/>
                  </a:lnTo>
                  <a:lnTo>
                    <a:pt x="201" y="9"/>
                  </a:lnTo>
                  <a:lnTo>
                    <a:pt x="203" y="9"/>
                  </a:lnTo>
                  <a:lnTo>
                    <a:pt x="207" y="9"/>
                  </a:lnTo>
                  <a:lnTo>
                    <a:pt x="209" y="9"/>
                  </a:lnTo>
                  <a:lnTo>
                    <a:pt x="212" y="9"/>
                  </a:lnTo>
                  <a:lnTo>
                    <a:pt x="214" y="9"/>
                  </a:lnTo>
                  <a:lnTo>
                    <a:pt x="216" y="8"/>
                  </a:lnTo>
                  <a:lnTo>
                    <a:pt x="218" y="7"/>
                  </a:lnTo>
                  <a:lnTo>
                    <a:pt x="221" y="7"/>
                  </a:lnTo>
                  <a:lnTo>
                    <a:pt x="222" y="6"/>
                  </a:lnTo>
                  <a:lnTo>
                    <a:pt x="224" y="6"/>
                  </a:lnTo>
                  <a:lnTo>
                    <a:pt x="226" y="5"/>
                  </a:lnTo>
                  <a:lnTo>
                    <a:pt x="229" y="5"/>
                  </a:lnTo>
                  <a:lnTo>
                    <a:pt x="231" y="4"/>
                  </a:lnTo>
                  <a:lnTo>
                    <a:pt x="233" y="4"/>
                  </a:lnTo>
                  <a:lnTo>
                    <a:pt x="235" y="3"/>
                  </a:lnTo>
                  <a:lnTo>
                    <a:pt x="237" y="2"/>
                  </a:lnTo>
                  <a:lnTo>
                    <a:pt x="238" y="0"/>
                  </a:lnTo>
                  <a:lnTo>
                    <a:pt x="241" y="1"/>
                  </a:lnTo>
                  <a:lnTo>
                    <a:pt x="244" y="2"/>
                  </a:lnTo>
                  <a:lnTo>
                    <a:pt x="247" y="3"/>
                  </a:lnTo>
                  <a:lnTo>
                    <a:pt x="251" y="5"/>
                  </a:lnTo>
                  <a:lnTo>
                    <a:pt x="253" y="6"/>
                  </a:lnTo>
                  <a:lnTo>
                    <a:pt x="256" y="8"/>
                  </a:lnTo>
                  <a:lnTo>
                    <a:pt x="258" y="10"/>
                  </a:lnTo>
                  <a:lnTo>
                    <a:pt x="260" y="13"/>
                  </a:lnTo>
                  <a:lnTo>
                    <a:pt x="261" y="16"/>
                  </a:lnTo>
                  <a:lnTo>
                    <a:pt x="264" y="18"/>
                  </a:lnTo>
                  <a:lnTo>
                    <a:pt x="264" y="18"/>
                  </a:lnTo>
                  <a:lnTo>
                    <a:pt x="263" y="18"/>
                  </a:lnTo>
                  <a:close/>
                </a:path>
              </a:pathLst>
            </a:custGeom>
            <a:solidFill>
              <a:srgbClr val="FF9933"/>
            </a:solidFill>
            <a:ln w="9525">
              <a:noFill/>
              <a:round/>
              <a:headEnd/>
              <a:tailEnd/>
            </a:ln>
          </p:spPr>
          <p:txBody>
            <a:bodyPr/>
            <a:lstStyle/>
            <a:p>
              <a:endParaRPr lang="en-US"/>
            </a:p>
          </p:txBody>
        </p:sp>
        <p:sp>
          <p:nvSpPr>
            <p:cNvPr id="477370" name="Freeform 186"/>
            <p:cNvSpPr>
              <a:spLocks/>
            </p:cNvSpPr>
            <p:nvPr/>
          </p:nvSpPr>
          <p:spPr bwMode="auto">
            <a:xfrm>
              <a:off x="2638" y="3285"/>
              <a:ext cx="24" cy="146"/>
            </a:xfrm>
            <a:custGeom>
              <a:avLst/>
              <a:gdLst/>
              <a:ahLst/>
              <a:cxnLst>
                <a:cxn ang="0">
                  <a:pos x="21" y="146"/>
                </a:cxn>
                <a:cxn ang="0">
                  <a:pos x="4" y="139"/>
                </a:cxn>
                <a:cxn ang="0">
                  <a:pos x="4" y="133"/>
                </a:cxn>
                <a:cxn ang="0">
                  <a:pos x="4" y="127"/>
                </a:cxn>
                <a:cxn ang="0">
                  <a:pos x="4" y="120"/>
                </a:cxn>
                <a:cxn ang="0">
                  <a:pos x="4" y="114"/>
                </a:cxn>
                <a:cxn ang="0">
                  <a:pos x="4" y="107"/>
                </a:cxn>
                <a:cxn ang="0">
                  <a:pos x="4" y="102"/>
                </a:cxn>
                <a:cxn ang="0">
                  <a:pos x="3" y="95"/>
                </a:cxn>
                <a:cxn ang="0">
                  <a:pos x="3" y="89"/>
                </a:cxn>
                <a:cxn ang="0">
                  <a:pos x="2" y="84"/>
                </a:cxn>
                <a:cxn ang="0">
                  <a:pos x="4" y="81"/>
                </a:cxn>
                <a:cxn ang="0">
                  <a:pos x="4" y="72"/>
                </a:cxn>
                <a:cxn ang="0">
                  <a:pos x="3" y="62"/>
                </a:cxn>
                <a:cxn ang="0">
                  <a:pos x="2" y="53"/>
                </a:cxn>
                <a:cxn ang="0">
                  <a:pos x="1" y="45"/>
                </a:cxn>
                <a:cxn ang="0">
                  <a:pos x="0" y="37"/>
                </a:cxn>
                <a:cxn ang="0">
                  <a:pos x="0" y="23"/>
                </a:cxn>
                <a:cxn ang="0">
                  <a:pos x="0" y="24"/>
                </a:cxn>
                <a:cxn ang="0">
                  <a:pos x="0" y="27"/>
                </a:cxn>
                <a:cxn ang="0">
                  <a:pos x="0" y="28"/>
                </a:cxn>
                <a:cxn ang="0">
                  <a:pos x="1" y="28"/>
                </a:cxn>
                <a:cxn ang="0">
                  <a:pos x="1" y="29"/>
                </a:cxn>
                <a:cxn ang="0">
                  <a:pos x="4" y="23"/>
                </a:cxn>
                <a:cxn ang="0">
                  <a:pos x="5" y="19"/>
                </a:cxn>
                <a:cxn ang="0">
                  <a:pos x="4" y="15"/>
                </a:cxn>
                <a:cxn ang="0">
                  <a:pos x="3" y="10"/>
                </a:cxn>
                <a:cxn ang="0">
                  <a:pos x="0" y="5"/>
                </a:cxn>
                <a:cxn ang="0">
                  <a:pos x="2" y="7"/>
                </a:cxn>
                <a:cxn ang="0">
                  <a:pos x="3" y="6"/>
                </a:cxn>
                <a:cxn ang="0">
                  <a:pos x="5" y="4"/>
                </a:cxn>
                <a:cxn ang="0">
                  <a:pos x="6" y="4"/>
                </a:cxn>
                <a:cxn ang="0">
                  <a:pos x="7" y="7"/>
                </a:cxn>
                <a:cxn ang="0">
                  <a:pos x="9" y="2"/>
                </a:cxn>
                <a:cxn ang="0">
                  <a:pos x="13" y="0"/>
                </a:cxn>
                <a:cxn ang="0">
                  <a:pos x="19" y="1"/>
                </a:cxn>
                <a:cxn ang="0">
                  <a:pos x="23" y="3"/>
                </a:cxn>
                <a:cxn ang="0">
                  <a:pos x="24" y="7"/>
                </a:cxn>
                <a:cxn ang="0">
                  <a:pos x="23" y="7"/>
                </a:cxn>
              </a:cxnLst>
              <a:rect l="0" t="0" r="r" b="b"/>
              <a:pathLst>
                <a:path w="24" h="146">
                  <a:moveTo>
                    <a:pt x="23" y="7"/>
                  </a:moveTo>
                  <a:lnTo>
                    <a:pt x="21" y="146"/>
                  </a:lnTo>
                  <a:lnTo>
                    <a:pt x="4" y="143"/>
                  </a:lnTo>
                  <a:lnTo>
                    <a:pt x="4" y="139"/>
                  </a:lnTo>
                  <a:lnTo>
                    <a:pt x="4" y="136"/>
                  </a:lnTo>
                  <a:lnTo>
                    <a:pt x="4" y="133"/>
                  </a:lnTo>
                  <a:lnTo>
                    <a:pt x="4" y="130"/>
                  </a:lnTo>
                  <a:lnTo>
                    <a:pt x="4" y="127"/>
                  </a:lnTo>
                  <a:lnTo>
                    <a:pt x="4" y="123"/>
                  </a:lnTo>
                  <a:lnTo>
                    <a:pt x="4" y="120"/>
                  </a:lnTo>
                  <a:lnTo>
                    <a:pt x="4" y="117"/>
                  </a:lnTo>
                  <a:lnTo>
                    <a:pt x="4" y="114"/>
                  </a:lnTo>
                  <a:lnTo>
                    <a:pt x="4" y="110"/>
                  </a:lnTo>
                  <a:lnTo>
                    <a:pt x="4" y="107"/>
                  </a:lnTo>
                  <a:lnTo>
                    <a:pt x="4" y="105"/>
                  </a:lnTo>
                  <a:lnTo>
                    <a:pt x="4" y="102"/>
                  </a:lnTo>
                  <a:lnTo>
                    <a:pt x="4" y="99"/>
                  </a:lnTo>
                  <a:lnTo>
                    <a:pt x="3" y="95"/>
                  </a:lnTo>
                  <a:lnTo>
                    <a:pt x="3" y="92"/>
                  </a:lnTo>
                  <a:lnTo>
                    <a:pt x="3" y="89"/>
                  </a:lnTo>
                  <a:lnTo>
                    <a:pt x="2" y="87"/>
                  </a:lnTo>
                  <a:lnTo>
                    <a:pt x="2" y="84"/>
                  </a:lnTo>
                  <a:lnTo>
                    <a:pt x="1" y="81"/>
                  </a:lnTo>
                  <a:lnTo>
                    <a:pt x="4" y="81"/>
                  </a:lnTo>
                  <a:lnTo>
                    <a:pt x="4" y="77"/>
                  </a:lnTo>
                  <a:lnTo>
                    <a:pt x="4" y="72"/>
                  </a:lnTo>
                  <a:lnTo>
                    <a:pt x="4" y="67"/>
                  </a:lnTo>
                  <a:lnTo>
                    <a:pt x="3" y="62"/>
                  </a:lnTo>
                  <a:lnTo>
                    <a:pt x="3" y="58"/>
                  </a:lnTo>
                  <a:lnTo>
                    <a:pt x="2" y="53"/>
                  </a:lnTo>
                  <a:lnTo>
                    <a:pt x="2" y="49"/>
                  </a:lnTo>
                  <a:lnTo>
                    <a:pt x="1" y="45"/>
                  </a:lnTo>
                  <a:lnTo>
                    <a:pt x="1" y="42"/>
                  </a:lnTo>
                  <a:lnTo>
                    <a:pt x="0" y="37"/>
                  </a:lnTo>
                  <a:lnTo>
                    <a:pt x="1" y="40"/>
                  </a:lnTo>
                  <a:lnTo>
                    <a:pt x="0" y="23"/>
                  </a:lnTo>
                  <a:lnTo>
                    <a:pt x="0" y="24"/>
                  </a:lnTo>
                  <a:lnTo>
                    <a:pt x="0" y="24"/>
                  </a:lnTo>
                  <a:lnTo>
                    <a:pt x="0" y="25"/>
                  </a:lnTo>
                  <a:lnTo>
                    <a:pt x="0" y="27"/>
                  </a:lnTo>
                  <a:lnTo>
                    <a:pt x="0" y="27"/>
                  </a:lnTo>
                  <a:lnTo>
                    <a:pt x="0" y="28"/>
                  </a:lnTo>
                  <a:lnTo>
                    <a:pt x="0" y="28"/>
                  </a:lnTo>
                  <a:lnTo>
                    <a:pt x="1" y="28"/>
                  </a:lnTo>
                  <a:lnTo>
                    <a:pt x="1" y="29"/>
                  </a:lnTo>
                  <a:lnTo>
                    <a:pt x="1" y="29"/>
                  </a:lnTo>
                  <a:lnTo>
                    <a:pt x="3" y="27"/>
                  </a:lnTo>
                  <a:lnTo>
                    <a:pt x="4" y="23"/>
                  </a:lnTo>
                  <a:lnTo>
                    <a:pt x="4" y="21"/>
                  </a:lnTo>
                  <a:lnTo>
                    <a:pt x="5" y="19"/>
                  </a:lnTo>
                  <a:lnTo>
                    <a:pt x="5" y="17"/>
                  </a:lnTo>
                  <a:lnTo>
                    <a:pt x="4" y="15"/>
                  </a:lnTo>
                  <a:lnTo>
                    <a:pt x="4" y="13"/>
                  </a:lnTo>
                  <a:lnTo>
                    <a:pt x="3" y="10"/>
                  </a:lnTo>
                  <a:lnTo>
                    <a:pt x="2" y="8"/>
                  </a:lnTo>
                  <a:lnTo>
                    <a:pt x="0" y="5"/>
                  </a:lnTo>
                  <a:lnTo>
                    <a:pt x="1" y="6"/>
                  </a:lnTo>
                  <a:lnTo>
                    <a:pt x="2" y="7"/>
                  </a:lnTo>
                  <a:lnTo>
                    <a:pt x="3" y="6"/>
                  </a:lnTo>
                  <a:lnTo>
                    <a:pt x="3" y="6"/>
                  </a:lnTo>
                  <a:lnTo>
                    <a:pt x="4" y="5"/>
                  </a:lnTo>
                  <a:lnTo>
                    <a:pt x="5" y="4"/>
                  </a:lnTo>
                  <a:lnTo>
                    <a:pt x="5" y="4"/>
                  </a:lnTo>
                  <a:lnTo>
                    <a:pt x="6" y="4"/>
                  </a:lnTo>
                  <a:lnTo>
                    <a:pt x="7" y="5"/>
                  </a:lnTo>
                  <a:lnTo>
                    <a:pt x="7" y="7"/>
                  </a:lnTo>
                  <a:lnTo>
                    <a:pt x="7" y="4"/>
                  </a:lnTo>
                  <a:lnTo>
                    <a:pt x="9" y="2"/>
                  </a:lnTo>
                  <a:lnTo>
                    <a:pt x="11" y="1"/>
                  </a:lnTo>
                  <a:lnTo>
                    <a:pt x="13" y="0"/>
                  </a:lnTo>
                  <a:lnTo>
                    <a:pt x="16" y="0"/>
                  </a:lnTo>
                  <a:lnTo>
                    <a:pt x="19" y="1"/>
                  </a:lnTo>
                  <a:lnTo>
                    <a:pt x="21" y="2"/>
                  </a:lnTo>
                  <a:lnTo>
                    <a:pt x="23" y="3"/>
                  </a:lnTo>
                  <a:lnTo>
                    <a:pt x="24" y="5"/>
                  </a:lnTo>
                  <a:lnTo>
                    <a:pt x="24" y="7"/>
                  </a:lnTo>
                  <a:lnTo>
                    <a:pt x="24" y="7"/>
                  </a:lnTo>
                  <a:lnTo>
                    <a:pt x="23" y="7"/>
                  </a:lnTo>
                  <a:close/>
                </a:path>
              </a:pathLst>
            </a:custGeom>
            <a:solidFill>
              <a:srgbClr val="FFFFFF"/>
            </a:solidFill>
            <a:ln w="9525">
              <a:noFill/>
              <a:round/>
              <a:headEnd/>
              <a:tailEnd/>
            </a:ln>
          </p:spPr>
          <p:txBody>
            <a:bodyPr/>
            <a:lstStyle/>
            <a:p>
              <a:endParaRPr lang="en-US"/>
            </a:p>
          </p:txBody>
        </p:sp>
        <p:sp>
          <p:nvSpPr>
            <p:cNvPr id="477371" name="Freeform 187"/>
            <p:cNvSpPr>
              <a:spLocks/>
            </p:cNvSpPr>
            <p:nvPr/>
          </p:nvSpPr>
          <p:spPr bwMode="auto">
            <a:xfrm>
              <a:off x="1716" y="3289"/>
              <a:ext cx="98" cy="33"/>
            </a:xfrm>
            <a:custGeom>
              <a:avLst/>
              <a:gdLst/>
              <a:ahLst/>
              <a:cxnLst>
                <a:cxn ang="0">
                  <a:pos x="98" y="0"/>
                </a:cxn>
                <a:cxn ang="0">
                  <a:pos x="98" y="0"/>
                </a:cxn>
                <a:cxn ang="0">
                  <a:pos x="97" y="1"/>
                </a:cxn>
                <a:cxn ang="0">
                  <a:pos x="97" y="1"/>
                </a:cxn>
                <a:cxn ang="0">
                  <a:pos x="97" y="1"/>
                </a:cxn>
                <a:cxn ang="0">
                  <a:pos x="96" y="2"/>
                </a:cxn>
                <a:cxn ang="0">
                  <a:pos x="96" y="2"/>
                </a:cxn>
                <a:cxn ang="0">
                  <a:pos x="96" y="3"/>
                </a:cxn>
                <a:cxn ang="0">
                  <a:pos x="96" y="4"/>
                </a:cxn>
                <a:cxn ang="0">
                  <a:pos x="96" y="4"/>
                </a:cxn>
                <a:cxn ang="0">
                  <a:pos x="96" y="5"/>
                </a:cxn>
                <a:cxn ang="0">
                  <a:pos x="93" y="1"/>
                </a:cxn>
                <a:cxn ang="0">
                  <a:pos x="92" y="2"/>
                </a:cxn>
                <a:cxn ang="0">
                  <a:pos x="92" y="2"/>
                </a:cxn>
                <a:cxn ang="0">
                  <a:pos x="92" y="2"/>
                </a:cxn>
                <a:cxn ang="0">
                  <a:pos x="92" y="3"/>
                </a:cxn>
                <a:cxn ang="0">
                  <a:pos x="91" y="3"/>
                </a:cxn>
                <a:cxn ang="0">
                  <a:pos x="91" y="3"/>
                </a:cxn>
                <a:cxn ang="0">
                  <a:pos x="91" y="4"/>
                </a:cxn>
                <a:cxn ang="0">
                  <a:pos x="91" y="4"/>
                </a:cxn>
                <a:cxn ang="0">
                  <a:pos x="91" y="4"/>
                </a:cxn>
                <a:cxn ang="0">
                  <a:pos x="91" y="5"/>
                </a:cxn>
                <a:cxn ang="0">
                  <a:pos x="84" y="7"/>
                </a:cxn>
                <a:cxn ang="0">
                  <a:pos x="77" y="11"/>
                </a:cxn>
                <a:cxn ang="0">
                  <a:pos x="68" y="13"/>
                </a:cxn>
                <a:cxn ang="0">
                  <a:pos x="60" y="16"/>
                </a:cxn>
                <a:cxn ang="0">
                  <a:pos x="50" y="18"/>
                </a:cxn>
                <a:cxn ang="0">
                  <a:pos x="40" y="21"/>
                </a:cxn>
                <a:cxn ang="0">
                  <a:pos x="31" y="24"/>
                </a:cxn>
                <a:cxn ang="0">
                  <a:pos x="21" y="27"/>
                </a:cxn>
                <a:cxn ang="0">
                  <a:pos x="11" y="30"/>
                </a:cxn>
                <a:cxn ang="0">
                  <a:pos x="3" y="33"/>
                </a:cxn>
                <a:cxn ang="0">
                  <a:pos x="1" y="31"/>
                </a:cxn>
                <a:cxn ang="0">
                  <a:pos x="0" y="29"/>
                </a:cxn>
                <a:cxn ang="0">
                  <a:pos x="1" y="28"/>
                </a:cxn>
                <a:cxn ang="0">
                  <a:pos x="2" y="27"/>
                </a:cxn>
                <a:cxn ang="0">
                  <a:pos x="4" y="26"/>
                </a:cxn>
                <a:cxn ang="0">
                  <a:pos x="6" y="26"/>
                </a:cxn>
                <a:cxn ang="0">
                  <a:pos x="9" y="25"/>
                </a:cxn>
                <a:cxn ang="0">
                  <a:pos x="11" y="24"/>
                </a:cxn>
                <a:cxn ang="0">
                  <a:pos x="13" y="24"/>
                </a:cxn>
                <a:cxn ang="0">
                  <a:pos x="16" y="21"/>
                </a:cxn>
                <a:cxn ang="0">
                  <a:pos x="23" y="19"/>
                </a:cxn>
                <a:cxn ang="0">
                  <a:pos x="32" y="16"/>
                </a:cxn>
                <a:cxn ang="0">
                  <a:pos x="41" y="14"/>
                </a:cxn>
                <a:cxn ang="0">
                  <a:pos x="50" y="11"/>
                </a:cxn>
                <a:cxn ang="0">
                  <a:pos x="60" y="7"/>
                </a:cxn>
                <a:cxn ang="0">
                  <a:pos x="68" y="4"/>
                </a:cxn>
                <a:cxn ang="0">
                  <a:pos x="77" y="2"/>
                </a:cxn>
                <a:cxn ang="0">
                  <a:pos x="84" y="0"/>
                </a:cxn>
                <a:cxn ang="0">
                  <a:pos x="92" y="0"/>
                </a:cxn>
                <a:cxn ang="0">
                  <a:pos x="98" y="0"/>
                </a:cxn>
                <a:cxn ang="0">
                  <a:pos x="98" y="0"/>
                </a:cxn>
              </a:cxnLst>
              <a:rect l="0" t="0" r="r" b="b"/>
              <a:pathLst>
                <a:path w="98" h="33">
                  <a:moveTo>
                    <a:pt x="98" y="0"/>
                  </a:moveTo>
                  <a:lnTo>
                    <a:pt x="98" y="0"/>
                  </a:lnTo>
                  <a:lnTo>
                    <a:pt x="97" y="1"/>
                  </a:lnTo>
                  <a:lnTo>
                    <a:pt x="97" y="1"/>
                  </a:lnTo>
                  <a:lnTo>
                    <a:pt x="97" y="1"/>
                  </a:lnTo>
                  <a:lnTo>
                    <a:pt x="96" y="2"/>
                  </a:lnTo>
                  <a:lnTo>
                    <a:pt x="96" y="2"/>
                  </a:lnTo>
                  <a:lnTo>
                    <a:pt x="96" y="3"/>
                  </a:lnTo>
                  <a:lnTo>
                    <a:pt x="96" y="4"/>
                  </a:lnTo>
                  <a:lnTo>
                    <a:pt x="96" y="4"/>
                  </a:lnTo>
                  <a:lnTo>
                    <a:pt x="96" y="5"/>
                  </a:lnTo>
                  <a:lnTo>
                    <a:pt x="93" y="1"/>
                  </a:lnTo>
                  <a:lnTo>
                    <a:pt x="92" y="2"/>
                  </a:lnTo>
                  <a:lnTo>
                    <a:pt x="92" y="2"/>
                  </a:lnTo>
                  <a:lnTo>
                    <a:pt x="92" y="2"/>
                  </a:lnTo>
                  <a:lnTo>
                    <a:pt x="92" y="3"/>
                  </a:lnTo>
                  <a:lnTo>
                    <a:pt x="91" y="3"/>
                  </a:lnTo>
                  <a:lnTo>
                    <a:pt x="91" y="3"/>
                  </a:lnTo>
                  <a:lnTo>
                    <a:pt x="91" y="4"/>
                  </a:lnTo>
                  <a:lnTo>
                    <a:pt x="91" y="4"/>
                  </a:lnTo>
                  <a:lnTo>
                    <a:pt x="91" y="4"/>
                  </a:lnTo>
                  <a:lnTo>
                    <a:pt x="91" y="5"/>
                  </a:lnTo>
                  <a:lnTo>
                    <a:pt x="84" y="7"/>
                  </a:lnTo>
                  <a:lnTo>
                    <a:pt x="77" y="11"/>
                  </a:lnTo>
                  <a:lnTo>
                    <a:pt x="68" y="13"/>
                  </a:lnTo>
                  <a:lnTo>
                    <a:pt x="60" y="16"/>
                  </a:lnTo>
                  <a:lnTo>
                    <a:pt x="50" y="18"/>
                  </a:lnTo>
                  <a:lnTo>
                    <a:pt x="40" y="21"/>
                  </a:lnTo>
                  <a:lnTo>
                    <a:pt x="31" y="24"/>
                  </a:lnTo>
                  <a:lnTo>
                    <a:pt x="21" y="27"/>
                  </a:lnTo>
                  <a:lnTo>
                    <a:pt x="11" y="30"/>
                  </a:lnTo>
                  <a:lnTo>
                    <a:pt x="3" y="33"/>
                  </a:lnTo>
                  <a:lnTo>
                    <a:pt x="1" y="31"/>
                  </a:lnTo>
                  <a:lnTo>
                    <a:pt x="0" y="29"/>
                  </a:lnTo>
                  <a:lnTo>
                    <a:pt x="1" y="28"/>
                  </a:lnTo>
                  <a:lnTo>
                    <a:pt x="2" y="27"/>
                  </a:lnTo>
                  <a:lnTo>
                    <a:pt x="4" y="26"/>
                  </a:lnTo>
                  <a:lnTo>
                    <a:pt x="6" y="26"/>
                  </a:lnTo>
                  <a:lnTo>
                    <a:pt x="9" y="25"/>
                  </a:lnTo>
                  <a:lnTo>
                    <a:pt x="11" y="24"/>
                  </a:lnTo>
                  <a:lnTo>
                    <a:pt x="13" y="24"/>
                  </a:lnTo>
                  <a:lnTo>
                    <a:pt x="16" y="21"/>
                  </a:lnTo>
                  <a:lnTo>
                    <a:pt x="23" y="19"/>
                  </a:lnTo>
                  <a:lnTo>
                    <a:pt x="32" y="16"/>
                  </a:lnTo>
                  <a:lnTo>
                    <a:pt x="41" y="14"/>
                  </a:lnTo>
                  <a:lnTo>
                    <a:pt x="50" y="11"/>
                  </a:lnTo>
                  <a:lnTo>
                    <a:pt x="60" y="7"/>
                  </a:lnTo>
                  <a:lnTo>
                    <a:pt x="68" y="4"/>
                  </a:lnTo>
                  <a:lnTo>
                    <a:pt x="77" y="2"/>
                  </a:lnTo>
                  <a:lnTo>
                    <a:pt x="84" y="0"/>
                  </a:lnTo>
                  <a:lnTo>
                    <a:pt x="92" y="0"/>
                  </a:lnTo>
                  <a:lnTo>
                    <a:pt x="98" y="0"/>
                  </a:lnTo>
                  <a:lnTo>
                    <a:pt x="98" y="0"/>
                  </a:lnTo>
                  <a:close/>
                </a:path>
              </a:pathLst>
            </a:custGeom>
            <a:solidFill>
              <a:srgbClr val="FFFFFF"/>
            </a:solidFill>
            <a:ln w="9525">
              <a:noFill/>
              <a:round/>
              <a:headEnd/>
              <a:tailEnd/>
            </a:ln>
          </p:spPr>
          <p:txBody>
            <a:bodyPr/>
            <a:lstStyle/>
            <a:p>
              <a:endParaRPr lang="en-US"/>
            </a:p>
          </p:txBody>
        </p:sp>
        <p:sp>
          <p:nvSpPr>
            <p:cNvPr id="477372" name="Freeform 188"/>
            <p:cNvSpPr>
              <a:spLocks/>
            </p:cNvSpPr>
            <p:nvPr/>
          </p:nvSpPr>
          <p:spPr bwMode="auto">
            <a:xfrm>
              <a:off x="2250" y="3290"/>
              <a:ext cx="23" cy="90"/>
            </a:xfrm>
            <a:custGeom>
              <a:avLst/>
              <a:gdLst/>
              <a:ahLst/>
              <a:cxnLst>
                <a:cxn ang="0">
                  <a:pos x="21" y="6"/>
                </a:cxn>
                <a:cxn ang="0">
                  <a:pos x="20" y="10"/>
                </a:cxn>
                <a:cxn ang="0">
                  <a:pos x="20" y="14"/>
                </a:cxn>
                <a:cxn ang="0">
                  <a:pos x="20" y="17"/>
                </a:cxn>
                <a:cxn ang="0">
                  <a:pos x="21" y="20"/>
                </a:cxn>
                <a:cxn ang="0">
                  <a:pos x="21" y="24"/>
                </a:cxn>
                <a:cxn ang="0">
                  <a:pos x="18" y="28"/>
                </a:cxn>
                <a:cxn ang="0">
                  <a:pos x="16" y="33"/>
                </a:cxn>
                <a:cxn ang="0">
                  <a:pos x="14" y="40"/>
                </a:cxn>
                <a:cxn ang="0">
                  <a:pos x="14" y="46"/>
                </a:cxn>
                <a:cxn ang="0">
                  <a:pos x="21" y="49"/>
                </a:cxn>
                <a:cxn ang="0">
                  <a:pos x="18" y="51"/>
                </a:cxn>
                <a:cxn ang="0">
                  <a:pos x="16" y="53"/>
                </a:cxn>
                <a:cxn ang="0">
                  <a:pos x="15" y="55"/>
                </a:cxn>
                <a:cxn ang="0">
                  <a:pos x="14" y="58"/>
                </a:cxn>
                <a:cxn ang="0">
                  <a:pos x="14" y="62"/>
                </a:cxn>
                <a:cxn ang="0">
                  <a:pos x="17" y="63"/>
                </a:cxn>
                <a:cxn ang="0">
                  <a:pos x="16" y="63"/>
                </a:cxn>
                <a:cxn ang="0">
                  <a:pos x="15" y="66"/>
                </a:cxn>
                <a:cxn ang="0">
                  <a:pos x="14" y="68"/>
                </a:cxn>
                <a:cxn ang="0">
                  <a:pos x="14" y="70"/>
                </a:cxn>
                <a:cxn ang="0">
                  <a:pos x="14" y="71"/>
                </a:cxn>
                <a:cxn ang="0">
                  <a:pos x="13" y="72"/>
                </a:cxn>
                <a:cxn ang="0">
                  <a:pos x="13" y="73"/>
                </a:cxn>
                <a:cxn ang="0">
                  <a:pos x="13" y="74"/>
                </a:cxn>
                <a:cxn ang="0">
                  <a:pos x="13" y="75"/>
                </a:cxn>
                <a:cxn ang="0">
                  <a:pos x="18" y="81"/>
                </a:cxn>
                <a:cxn ang="0">
                  <a:pos x="15" y="80"/>
                </a:cxn>
                <a:cxn ang="0">
                  <a:pos x="14" y="83"/>
                </a:cxn>
                <a:cxn ang="0">
                  <a:pos x="16" y="86"/>
                </a:cxn>
                <a:cxn ang="0">
                  <a:pos x="18" y="88"/>
                </a:cxn>
                <a:cxn ang="0">
                  <a:pos x="18" y="89"/>
                </a:cxn>
                <a:cxn ang="0">
                  <a:pos x="14" y="89"/>
                </a:cxn>
                <a:cxn ang="0">
                  <a:pos x="10" y="84"/>
                </a:cxn>
                <a:cxn ang="0">
                  <a:pos x="8" y="76"/>
                </a:cxn>
                <a:cxn ang="0">
                  <a:pos x="8" y="68"/>
                </a:cxn>
                <a:cxn ang="0">
                  <a:pos x="8" y="60"/>
                </a:cxn>
                <a:cxn ang="0">
                  <a:pos x="6" y="52"/>
                </a:cxn>
                <a:cxn ang="0">
                  <a:pos x="4" y="41"/>
                </a:cxn>
                <a:cxn ang="0">
                  <a:pos x="3" y="30"/>
                </a:cxn>
                <a:cxn ang="0">
                  <a:pos x="1" y="18"/>
                </a:cxn>
                <a:cxn ang="0">
                  <a:pos x="0" y="6"/>
                </a:cxn>
                <a:cxn ang="0">
                  <a:pos x="2" y="2"/>
                </a:cxn>
                <a:cxn ang="0">
                  <a:pos x="6" y="3"/>
                </a:cxn>
                <a:cxn ang="0">
                  <a:pos x="11" y="4"/>
                </a:cxn>
                <a:cxn ang="0">
                  <a:pos x="16" y="5"/>
                </a:cxn>
                <a:cxn ang="0">
                  <a:pos x="19" y="4"/>
                </a:cxn>
                <a:cxn ang="0">
                  <a:pos x="21" y="4"/>
                </a:cxn>
              </a:cxnLst>
              <a:rect l="0" t="0" r="r" b="b"/>
              <a:pathLst>
                <a:path w="23" h="90">
                  <a:moveTo>
                    <a:pt x="21" y="3"/>
                  </a:moveTo>
                  <a:lnTo>
                    <a:pt x="21" y="6"/>
                  </a:lnTo>
                  <a:lnTo>
                    <a:pt x="21" y="8"/>
                  </a:lnTo>
                  <a:lnTo>
                    <a:pt x="20" y="10"/>
                  </a:lnTo>
                  <a:lnTo>
                    <a:pt x="20" y="12"/>
                  </a:lnTo>
                  <a:lnTo>
                    <a:pt x="20" y="14"/>
                  </a:lnTo>
                  <a:lnTo>
                    <a:pt x="19" y="16"/>
                  </a:lnTo>
                  <a:lnTo>
                    <a:pt x="20" y="17"/>
                  </a:lnTo>
                  <a:lnTo>
                    <a:pt x="20" y="19"/>
                  </a:lnTo>
                  <a:lnTo>
                    <a:pt x="21" y="20"/>
                  </a:lnTo>
                  <a:lnTo>
                    <a:pt x="23" y="23"/>
                  </a:lnTo>
                  <a:lnTo>
                    <a:pt x="21" y="24"/>
                  </a:lnTo>
                  <a:lnTo>
                    <a:pt x="19" y="26"/>
                  </a:lnTo>
                  <a:lnTo>
                    <a:pt x="18" y="28"/>
                  </a:lnTo>
                  <a:lnTo>
                    <a:pt x="16" y="30"/>
                  </a:lnTo>
                  <a:lnTo>
                    <a:pt x="16" y="33"/>
                  </a:lnTo>
                  <a:lnTo>
                    <a:pt x="15" y="37"/>
                  </a:lnTo>
                  <a:lnTo>
                    <a:pt x="14" y="40"/>
                  </a:lnTo>
                  <a:lnTo>
                    <a:pt x="14" y="43"/>
                  </a:lnTo>
                  <a:lnTo>
                    <a:pt x="14" y="46"/>
                  </a:lnTo>
                  <a:lnTo>
                    <a:pt x="14" y="49"/>
                  </a:lnTo>
                  <a:lnTo>
                    <a:pt x="21" y="49"/>
                  </a:lnTo>
                  <a:lnTo>
                    <a:pt x="20" y="51"/>
                  </a:lnTo>
                  <a:lnTo>
                    <a:pt x="18" y="51"/>
                  </a:lnTo>
                  <a:lnTo>
                    <a:pt x="17" y="52"/>
                  </a:lnTo>
                  <a:lnTo>
                    <a:pt x="16" y="53"/>
                  </a:lnTo>
                  <a:lnTo>
                    <a:pt x="15" y="54"/>
                  </a:lnTo>
                  <a:lnTo>
                    <a:pt x="15" y="55"/>
                  </a:lnTo>
                  <a:lnTo>
                    <a:pt x="14" y="56"/>
                  </a:lnTo>
                  <a:lnTo>
                    <a:pt x="14" y="58"/>
                  </a:lnTo>
                  <a:lnTo>
                    <a:pt x="14" y="59"/>
                  </a:lnTo>
                  <a:lnTo>
                    <a:pt x="14" y="62"/>
                  </a:lnTo>
                  <a:lnTo>
                    <a:pt x="16" y="63"/>
                  </a:lnTo>
                  <a:lnTo>
                    <a:pt x="17" y="63"/>
                  </a:lnTo>
                  <a:lnTo>
                    <a:pt x="16" y="63"/>
                  </a:lnTo>
                  <a:lnTo>
                    <a:pt x="16" y="63"/>
                  </a:lnTo>
                  <a:lnTo>
                    <a:pt x="16" y="65"/>
                  </a:lnTo>
                  <a:lnTo>
                    <a:pt x="15" y="66"/>
                  </a:lnTo>
                  <a:lnTo>
                    <a:pt x="15" y="67"/>
                  </a:lnTo>
                  <a:lnTo>
                    <a:pt x="14" y="68"/>
                  </a:lnTo>
                  <a:lnTo>
                    <a:pt x="14" y="69"/>
                  </a:lnTo>
                  <a:lnTo>
                    <a:pt x="14" y="70"/>
                  </a:lnTo>
                  <a:lnTo>
                    <a:pt x="14" y="71"/>
                  </a:lnTo>
                  <a:lnTo>
                    <a:pt x="14" y="71"/>
                  </a:lnTo>
                  <a:lnTo>
                    <a:pt x="13" y="72"/>
                  </a:lnTo>
                  <a:lnTo>
                    <a:pt x="13" y="72"/>
                  </a:lnTo>
                  <a:lnTo>
                    <a:pt x="13" y="73"/>
                  </a:lnTo>
                  <a:lnTo>
                    <a:pt x="13" y="73"/>
                  </a:lnTo>
                  <a:lnTo>
                    <a:pt x="13" y="74"/>
                  </a:lnTo>
                  <a:lnTo>
                    <a:pt x="13" y="74"/>
                  </a:lnTo>
                  <a:lnTo>
                    <a:pt x="13" y="75"/>
                  </a:lnTo>
                  <a:lnTo>
                    <a:pt x="13" y="75"/>
                  </a:lnTo>
                  <a:lnTo>
                    <a:pt x="13" y="76"/>
                  </a:lnTo>
                  <a:lnTo>
                    <a:pt x="18" y="81"/>
                  </a:lnTo>
                  <a:lnTo>
                    <a:pt x="16" y="77"/>
                  </a:lnTo>
                  <a:lnTo>
                    <a:pt x="15" y="80"/>
                  </a:lnTo>
                  <a:lnTo>
                    <a:pt x="14" y="82"/>
                  </a:lnTo>
                  <a:lnTo>
                    <a:pt x="14" y="83"/>
                  </a:lnTo>
                  <a:lnTo>
                    <a:pt x="15" y="85"/>
                  </a:lnTo>
                  <a:lnTo>
                    <a:pt x="16" y="86"/>
                  </a:lnTo>
                  <a:lnTo>
                    <a:pt x="17" y="87"/>
                  </a:lnTo>
                  <a:lnTo>
                    <a:pt x="18" y="88"/>
                  </a:lnTo>
                  <a:lnTo>
                    <a:pt x="18" y="88"/>
                  </a:lnTo>
                  <a:lnTo>
                    <a:pt x="18" y="89"/>
                  </a:lnTo>
                  <a:lnTo>
                    <a:pt x="18" y="90"/>
                  </a:lnTo>
                  <a:lnTo>
                    <a:pt x="14" y="89"/>
                  </a:lnTo>
                  <a:lnTo>
                    <a:pt x="11" y="87"/>
                  </a:lnTo>
                  <a:lnTo>
                    <a:pt x="10" y="84"/>
                  </a:lnTo>
                  <a:lnTo>
                    <a:pt x="8" y="81"/>
                  </a:lnTo>
                  <a:lnTo>
                    <a:pt x="8" y="76"/>
                  </a:lnTo>
                  <a:lnTo>
                    <a:pt x="8" y="72"/>
                  </a:lnTo>
                  <a:lnTo>
                    <a:pt x="8" y="68"/>
                  </a:lnTo>
                  <a:lnTo>
                    <a:pt x="10" y="63"/>
                  </a:lnTo>
                  <a:lnTo>
                    <a:pt x="8" y="60"/>
                  </a:lnTo>
                  <a:lnTo>
                    <a:pt x="7" y="57"/>
                  </a:lnTo>
                  <a:lnTo>
                    <a:pt x="6" y="52"/>
                  </a:lnTo>
                  <a:lnTo>
                    <a:pt x="5" y="46"/>
                  </a:lnTo>
                  <a:lnTo>
                    <a:pt x="4" y="41"/>
                  </a:lnTo>
                  <a:lnTo>
                    <a:pt x="3" y="35"/>
                  </a:lnTo>
                  <a:lnTo>
                    <a:pt x="3" y="30"/>
                  </a:lnTo>
                  <a:lnTo>
                    <a:pt x="2" y="24"/>
                  </a:lnTo>
                  <a:lnTo>
                    <a:pt x="1" y="18"/>
                  </a:lnTo>
                  <a:lnTo>
                    <a:pt x="1" y="12"/>
                  </a:lnTo>
                  <a:lnTo>
                    <a:pt x="0" y="6"/>
                  </a:lnTo>
                  <a:lnTo>
                    <a:pt x="0" y="0"/>
                  </a:lnTo>
                  <a:lnTo>
                    <a:pt x="2" y="2"/>
                  </a:lnTo>
                  <a:lnTo>
                    <a:pt x="4" y="3"/>
                  </a:lnTo>
                  <a:lnTo>
                    <a:pt x="6" y="3"/>
                  </a:lnTo>
                  <a:lnTo>
                    <a:pt x="8" y="4"/>
                  </a:lnTo>
                  <a:lnTo>
                    <a:pt x="11" y="4"/>
                  </a:lnTo>
                  <a:lnTo>
                    <a:pt x="13" y="5"/>
                  </a:lnTo>
                  <a:lnTo>
                    <a:pt x="16" y="5"/>
                  </a:lnTo>
                  <a:lnTo>
                    <a:pt x="18" y="5"/>
                  </a:lnTo>
                  <a:lnTo>
                    <a:pt x="19" y="4"/>
                  </a:lnTo>
                  <a:lnTo>
                    <a:pt x="21" y="4"/>
                  </a:lnTo>
                  <a:lnTo>
                    <a:pt x="21" y="4"/>
                  </a:lnTo>
                  <a:lnTo>
                    <a:pt x="21" y="3"/>
                  </a:lnTo>
                  <a:close/>
                </a:path>
              </a:pathLst>
            </a:custGeom>
            <a:solidFill>
              <a:srgbClr val="FFFFFF"/>
            </a:solidFill>
            <a:ln w="9525">
              <a:noFill/>
              <a:round/>
              <a:headEnd/>
              <a:tailEnd/>
            </a:ln>
          </p:spPr>
          <p:txBody>
            <a:bodyPr/>
            <a:lstStyle/>
            <a:p>
              <a:endParaRPr lang="en-US"/>
            </a:p>
          </p:txBody>
        </p:sp>
        <p:sp>
          <p:nvSpPr>
            <p:cNvPr id="477373" name="Freeform 189"/>
            <p:cNvSpPr>
              <a:spLocks/>
            </p:cNvSpPr>
            <p:nvPr/>
          </p:nvSpPr>
          <p:spPr bwMode="auto">
            <a:xfrm>
              <a:off x="905" y="3292"/>
              <a:ext cx="8" cy="16"/>
            </a:xfrm>
            <a:custGeom>
              <a:avLst/>
              <a:gdLst/>
              <a:ahLst/>
              <a:cxnLst>
                <a:cxn ang="0">
                  <a:pos x="0" y="16"/>
                </a:cxn>
                <a:cxn ang="0">
                  <a:pos x="2" y="16"/>
                </a:cxn>
                <a:cxn ang="0">
                  <a:pos x="3" y="15"/>
                </a:cxn>
                <a:cxn ang="0">
                  <a:pos x="4" y="14"/>
                </a:cxn>
                <a:cxn ang="0">
                  <a:pos x="5" y="13"/>
                </a:cxn>
                <a:cxn ang="0">
                  <a:pos x="6" y="11"/>
                </a:cxn>
                <a:cxn ang="0">
                  <a:pos x="6" y="9"/>
                </a:cxn>
                <a:cxn ang="0">
                  <a:pos x="6" y="7"/>
                </a:cxn>
                <a:cxn ang="0">
                  <a:pos x="7" y="4"/>
                </a:cxn>
                <a:cxn ang="0">
                  <a:pos x="7" y="2"/>
                </a:cxn>
                <a:cxn ang="0">
                  <a:pos x="8" y="0"/>
                </a:cxn>
                <a:cxn ang="0">
                  <a:pos x="7" y="2"/>
                </a:cxn>
                <a:cxn ang="0">
                  <a:pos x="7" y="4"/>
                </a:cxn>
                <a:cxn ang="0">
                  <a:pos x="7" y="7"/>
                </a:cxn>
                <a:cxn ang="0">
                  <a:pos x="6" y="9"/>
                </a:cxn>
                <a:cxn ang="0">
                  <a:pos x="6" y="10"/>
                </a:cxn>
                <a:cxn ang="0">
                  <a:pos x="5" y="12"/>
                </a:cxn>
                <a:cxn ang="0">
                  <a:pos x="4" y="13"/>
                </a:cxn>
                <a:cxn ang="0">
                  <a:pos x="3" y="15"/>
                </a:cxn>
                <a:cxn ang="0">
                  <a:pos x="2" y="16"/>
                </a:cxn>
                <a:cxn ang="0">
                  <a:pos x="1" y="16"/>
                </a:cxn>
                <a:cxn ang="0">
                  <a:pos x="1" y="16"/>
                </a:cxn>
                <a:cxn ang="0">
                  <a:pos x="0" y="16"/>
                </a:cxn>
              </a:cxnLst>
              <a:rect l="0" t="0" r="r" b="b"/>
              <a:pathLst>
                <a:path w="8" h="16">
                  <a:moveTo>
                    <a:pt x="0" y="16"/>
                  </a:moveTo>
                  <a:lnTo>
                    <a:pt x="2" y="16"/>
                  </a:lnTo>
                  <a:lnTo>
                    <a:pt x="3" y="15"/>
                  </a:lnTo>
                  <a:lnTo>
                    <a:pt x="4" y="14"/>
                  </a:lnTo>
                  <a:lnTo>
                    <a:pt x="5" y="13"/>
                  </a:lnTo>
                  <a:lnTo>
                    <a:pt x="6" y="11"/>
                  </a:lnTo>
                  <a:lnTo>
                    <a:pt x="6" y="9"/>
                  </a:lnTo>
                  <a:lnTo>
                    <a:pt x="6" y="7"/>
                  </a:lnTo>
                  <a:lnTo>
                    <a:pt x="7" y="4"/>
                  </a:lnTo>
                  <a:lnTo>
                    <a:pt x="7" y="2"/>
                  </a:lnTo>
                  <a:lnTo>
                    <a:pt x="8" y="0"/>
                  </a:lnTo>
                  <a:lnTo>
                    <a:pt x="7" y="2"/>
                  </a:lnTo>
                  <a:lnTo>
                    <a:pt x="7" y="4"/>
                  </a:lnTo>
                  <a:lnTo>
                    <a:pt x="7" y="7"/>
                  </a:lnTo>
                  <a:lnTo>
                    <a:pt x="6" y="9"/>
                  </a:lnTo>
                  <a:lnTo>
                    <a:pt x="6" y="10"/>
                  </a:lnTo>
                  <a:lnTo>
                    <a:pt x="5" y="12"/>
                  </a:lnTo>
                  <a:lnTo>
                    <a:pt x="4" y="13"/>
                  </a:lnTo>
                  <a:lnTo>
                    <a:pt x="3" y="15"/>
                  </a:lnTo>
                  <a:lnTo>
                    <a:pt x="2" y="16"/>
                  </a:lnTo>
                  <a:lnTo>
                    <a:pt x="1" y="16"/>
                  </a:lnTo>
                  <a:lnTo>
                    <a:pt x="1" y="16"/>
                  </a:lnTo>
                  <a:lnTo>
                    <a:pt x="0" y="16"/>
                  </a:lnTo>
                  <a:close/>
                </a:path>
              </a:pathLst>
            </a:custGeom>
            <a:solidFill>
              <a:srgbClr val="000000"/>
            </a:solidFill>
            <a:ln w="9525">
              <a:noFill/>
              <a:round/>
              <a:headEnd/>
              <a:tailEnd/>
            </a:ln>
          </p:spPr>
          <p:txBody>
            <a:bodyPr/>
            <a:lstStyle/>
            <a:p>
              <a:endParaRPr lang="en-US"/>
            </a:p>
          </p:txBody>
        </p:sp>
        <p:sp>
          <p:nvSpPr>
            <p:cNvPr id="477374" name="Freeform 190"/>
            <p:cNvSpPr>
              <a:spLocks/>
            </p:cNvSpPr>
            <p:nvPr/>
          </p:nvSpPr>
          <p:spPr bwMode="auto">
            <a:xfrm>
              <a:off x="2351" y="3305"/>
              <a:ext cx="3" cy="10"/>
            </a:xfrm>
            <a:custGeom>
              <a:avLst/>
              <a:gdLst/>
              <a:ahLst/>
              <a:cxnLst>
                <a:cxn ang="0">
                  <a:pos x="3" y="9"/>
                </a:cxn>
                <a:cxn ang="0">
                  <a:pos x="1" y="10"/>
                </a:cxn>
                <a:cxn ang="0">
                  <a:pos x="0" y="10"/>
                </a:cxn>
                <a:cxn ang="0">
                  <a:pos x="0" y="9"/>
                </a:cxn>
                <a:cxn ang="0">
                  <a:pos x="0" y="8"/>
                </a:cxn>
                <a:cxn ang="0">
                  <a:pos x="1" y="7"/>
                </a:cxn>
                <a:cxn ang="0">
                  <a:pos x="2" y="5"/>
                </a:cxn>
                <a:cxn ang="0">
                  <a:pos x="3" y="4"/>
                </a:cxn>
                <a:cxn ang="0">
                  <a:pos x="3" y="2"/>
                </a:cxn>
                <a:cxn ang="0">
                  <a:pos x="3" y="1"/>
                </a:cxn>
                <a:cxn ang="0">
                  <a:pos x="3" y="0"/>
                </a:cxn>
                <a:cxn ang="0">
                  <a:pos x="3" y="9"/>
                </a:cxn>
                <a:cxn ang="0">
                  <a:pos x="3" y="9"/>
                </a:cxn>
              </a:cxnLst>
              <a:rect l="0" t="0" r="r" b="b"/>
              <a:pathLst>
                <a:path w="3" h="10">
                  <a:moveTo>
                    <a:pt x="3" y="9"/>
                  </a:moveTo>
                  <a:lnTo>
                    <a:pt x="1" y="10"/>
                  </a:lnTo>
                  <a:lnTo>
                    <a:pt x="0" y="10"/>
                  </a:lnTo>
                  <a:lnTo>
                    <a:pt x="0" y="9"/>
                  </a:lnTo>
                  <a:lnTo>
                    <a:pt x="0" y="8"/>
                  </a:lnTo>
                  <a:lnTo>
                    <a:pt x="1" y="7"/>
                  </a:lnTo>
                  <a:lnTo>
                    <a:pt x="2" y="5"/>
                  </a:lnTo>
                  <a:lnTo>
                    <a:pt x="3" y="4"/>
                  </a:lnTo>
                  <a:lnTo>
                    <a:pt x="3" y="2"/>
                  </a:lnTo>
                  <a:lnTo>
                    <a:pt x="3" y="1"/>
                  </a:lnTo>
                  <a:lnTo>
                    <a:pt x="3" y="0"/>
                  </a:lnTo>
                  <a:lnTo>
                    <a:pt x="3" y="9"/>
                  </a:lnTo>
                  <a:lnTo>
                    <a:pt x="3" y="9"/>
                  </a:lnTo>
                  <a:close/>
                </a:path>
              </a:pathLst>
            </a:custGeom>
            <a:solidFill>
              <a:srgbClr val="000000"/>
            </a:solidFill>
            <a:ln w="9525">
              <a:noFill/>
              <a:round/>
              <a:headEnd/>
              <a:tailEnd/>
            </a:ln>
          </p:spPr>
          <p:txBody>
            <a:bodyPr/>
            <a:lstStyle/>
            <a:p>
              <a:endParaRPr lang="en-US"/>
            </a:p>
          </p:txBody>
        </p:sp>
        <p:sp>
          <p:nvSpPr>
            <p:cNvPr id="477375" name="Freeform 191"/>
            <p:cNvSpPr>
              <a:spLocks/>
            </p:cNvSpPr>
            <p:nvPr/>
          </p:nvSpPr>
          <p:spPr bwMode="auto">
            <a:xfrm>
              <a:off x="1704" y="3313"/>
              <a:ext cx="5" cy="3"/>
            </a:xfrm>
            <a:custGeom>
              <a:avLst/>
              <a:gdLst/>
              <a:ahLst/>
              <a:cxnLst>
                <a:cxn ang="0">
                  <a:pos x="5" y="3"/>
                </a:cxn>
                <a:cxn ang="0">
                  <a:pos x="0" y="0"/>
                </a:cxn>
                <a:cxn ang="0">
                  <a:pos x="5" y="0"/>
                </a:cxn>
                <a:cxn ang="0">
                  <a:pos x="5" y="3"/>
                </a:cxn>
                <a:cxn ang="0">
                  <a:pos x="5" y="3"/>
                </a:cxn>
              </a:cxnLst>
              <a:rect l="0" t="0" r="r" b="b"/>
              <a:pathLst>
                <a:path w="5" h="3">
                  <a:moveTo>
                    <a:pt x="5" y="3"/>
                  </a:moveTo>
                  <a:lnTo>
                    <a:pt x="0" y="0"/>
                  </a:lnTo>
                  <a:lnTo>
                    <a:pt x="5" y="0"/>
                  </a:lnTo>
                  <a:lnTo>
                    <a:pt x="5" y="3"/>
                  </a:lnTo>
                  <a:lnTo>
                    <a:pt x="5" y="3"/>
                  </a:lnTo>
                  <a:close/>
                </a:path>
              </a:pathLst>
            </a:custGeom>
            <a:solidFill>
              <a:srgbClr val="FFFFFF"/>
            </a:solidFill>
            <a:ln w="9525">
              <a:noFill/>
              <a:round/>
              <a:headEnd/>
              <a:tailEnd/>
            </a:ln>
          </p:spPr>
          <p:txBody>
            <a:bodyPr/>
            <a:lstStyle/>
            <a:p>
              <a:endParaRPr lang="en-US"/>
            </a:p>
          </p:txBody>
        </p:sp>
        <p:sp>
          <p:nvSpPr>
            <p:cNvPr id="477376" name="Freeform 192"/>
            <p:cNvSpPr>
              <a:spLocks/>
            </p:cNvSpPr>
            <p:nvPr/>
          </p:nvSpPr>
          <p:spPr bwMode="auto">
            <a:xfrm>
              <a:off x="628" y="3318"/>
              <a:ext cx="188" cy="251"/>
            </a:xfrm>
            <a:custGeom>
              <a:avLst/>
              <a:gdLst/>
              <a:ahLst/>
              <a:cxnLst>
                <a:cxn ang="0">
                  <a:pos x="168" y="12"/>
                </a:cxn>
                <a:cxn ang="0">
                  <a:pos x="174" y="16"/>
                </a:cxn>
                <a:cxn ang="0">
                  <a:pos x="182" y="13"/>
                </a:cxn>
                <a:cxn ang="0">
                  <a:pos x="182" y="24"/>
                </a:cxn>
                <a:cxn ang="0">
                  <a:pos x="183" y="38"/>
                </a:cxn>
                <a:cxn ang="0">
                  <a:pos x="169" y="57"/>
                </a:cxn>
                <a:cxn ang="0">
                  <a:pos x="151" y="80"/>
                </a:cxn>
                <a:cxn ang="0">
                  <a:pos x="137" y="104"/>
                </a:cxn>
                <a:cxn ang="0">
                  <a:pos x="134" y="108"/>
                </a:cxn>
                <a:cxn ang="0">
                  <a:pos x="130" y="111"/>
                </a:cxn>
                <a:cxn ang="0">
                  <a:pos x="127" y="119"/>
                </a:cxn>
                <a:cxn ang="0">
                  <a:pos x="127" y="120"/>
                </a:cxn>
                <a:cxn ang="0">
                  <a:pos x="127" y="117"/>
                </a:cxn>
                <a:cxn ang="0">
                  <a:pos x="118" y="130"/>
                </a:cxn>
                <a:cxn ang="0">
                  <a:pos x="101" y="159"/>
                </a:cxn>
                <a:cxn ang="0">
                  <a:pos x="99" y="163"/>
                </a:cxn>
                <a:cxn ang="0">
                  <a:pos x="97" y="167"/>
                </a:cxn>
                <a:cxn ang="0">
                  <a:pos x="91" y="176"/>
                </a:cxn>
                <a:cxn ang="0">
                  <a:pos x="87" y="192"/>
                </a:cxn>
                <a:cxn ang="0">
                  <a:pos x="88" y="197"/>
                </a:cxn>
                <a:cxn ang="0">
                  <a:pos x="81" y="203"/>
                </a:cxn>
                <a:cxn ang="0">
                  <a:pos x="70" y="219"/>
                </a:cxn>
                <a:cxn ang="0">
                  <a:pos x="62" y="238"/>
                </a:cxn>
                <a:cxn ang="0">
                  <a:pos x="47" y="249"/>
                </a:cxn>
                <a:cxn ang="0">
                  <a:pos x="22" y="239"/>
                </a:cxn>
                <a:cxn ang="0">
                  <a:pos x="0" y="218"/>
                </a:cxn>
                <a:cxn ang="0">
                  <a:pos x="0" y="217"/>
                </a:cxn>
                <a:cxn ang="0">
                  <a:pos x="4" y="218"/>
                </a:cxn>
                <a:cxn ang="0">
                  <a:pos x="8" y="208"/>
                </a:cxn>
                <a:cxn ang="0">
                  <a:pos x="7" y="199"/>
                </a:cxn>
                <a:cxn ang="0">
                  <a:pos x="10" y="195"/>
                </a:cxn>
                <a:cxn ang="0">
                  <a:pos x="8" y="204"/>
                </a:cxn>
                <a:cxn ang="0">
                  <a:pos x="11" y="211"/>
                </a:cxn>
                <a:cxn ang="0">
                  <a:pos x="17" y="203"/>
                </a:cxn>
                <a:cxn ang="0">
                  <a:pos x="23" y="195"/>
                </a:cxn>
                <a:cxn ang="0">
                  <a:pos x="22" y="191"/>
                </a:cxn>
                <a:cxn ang="0">
                  <a:pos x="32" y="185"/>
                </a:cxn>
                <a:cxn ang="0">
                  <a:pos x="36" y="168"/>
                </a:cxn>
                <a:cxn ang="0">
                  <a:pos x="40" y="164"/>
                </a:cxn>
                <a:cxn ang="0">
                  <a:pos x="37" y="164"/>
                </a:cxn>
                <a:cxn ang="0">
                  <a:pos x="38" y="160"/>
                </a:cxn>
                <a:cxn ang="0">
                  <a:pos x="43" y="163"/>
                </a:cxn>
                <a:cxn ang="0">
                  <a:pos x="45" y="153"/>
                </a:cxn>
                <a:cxn ang="0">
                  <a:pos x="58" y="138"/>
                </a:cxn>
                <a:cxn ang="0">
                  <a:pos x="60" y="134"/>
                </a:cxn>
                <a:cxn ang="0">
                  <a:pos x="62" y="132"/>
                </a:cxn>
                <a:cxn ang="0">
                  <a:pos x="66" y="127"/>
                </a:cxn>
                <a:cxn ang="0">
                  <a:pos x="67" y="117"/>
                </a:cxn>
                <a:cxn ang="0">
                  <a:pos x="74" y="113"/>
                </a:cxn>
                <a:cxn ang="0">
                  <a:pos x="74" y="112"/>
                </a:cxn>
                <a:cxn ang="0">
                  <a:pos x="77" y="109"/>
                </a:cxn>
                <a:cxn ang="0">
                  <a:pos x="93" y="90"/>
                </a:cxn>
                <a:cxn ang="0">
                  <a:pos x="104" y="73"/>
                </a:cxn>
                <a:cxn ang="0">
                  <a:pos x="113" y="56"/>
                </a:cxn>
                <a:cxn ang="0">
                  <a:pos x="137" y="28"/>
                </a:cxn>
                <a:cxn ang="0">
                  <a:pos x="163" y="0"/>
                </a:cxn>
                <a:cxn ang="0">
                  <a:pos x="161" y="3"/>
                </a:cxn>
              </a:cxnLst>
              <a:rect l="0" t="0" r="r" b="b"/>
              <a:pathLst>
                <a:path w="188" h="251">
                  <a:moveTo>
                    <a:pt x="162" y="4"/>
                  </a:moveTo>
                  <a:lnTo>
                    <a:pt x="169" y="11"/>
                  </a:lnTo>
                  <a:lnTo>
                    <a:pt x="168" y="10"/>
                  </a:lnTo>
                  <a:lnTo>
                    <a:pt x="170" y="7"/>
                  </a:lnTo>
                  <a:lnTo>
                    <a:pt x="172" y="9"/>
                  </a:lnTo>
                  <a:lnTo>
                    <a:pt x="168" y="12"/>
                  </a:lnTo>
                  <a:lnTo>
                    <a:pt x="169" y="13"/>
                  </a:lnTo>
                  <a:lnTo>
                    <a:pt x="169" y="13"/>
                  </a:lnTo>
                  <a:lnTo>
                    <a:pt x="170" y="14"/>
                  </a:lnTo>
                  <a:lnTo>
                    <a:pt x="172" y="15"/>
                  </a:lnTo>
                  <a:lnTo>
                    <a:pt x="173" y="15"/>
                  </a:lnTo>
                  <a:lnTo>
                    <a:pt x="174" y="16"/>
                  </a:lnTo>
                  <a:lnTo>
                    <a:pt x="175" y="17"/>
                  </a:lnTo>
                  <a:lnTo>
                    <a:pt x="175" y="18"/>
                  </a:lnTo>
                  <a:lnTo>
                    <a:pt x="176" y="19"/>
                  </a:lnTo>
                  <a:lnTo>
                    <a:pt x="177" y="19"/>
                  </a:lnTo>
                  <a:lnTo>
                    <a:pt x="182" y="12"/>
                  </a:lnTo>
                  <a:lnTo>
                    <a:pt x="182" y="13"/>
                  </a:lnTo>
                  <a:lnTo>
                    <a:pt x="182" y="14"/>
                  </a:lnTo>
                  <a:lnTo>
                    <a:pt x="182" y="16"/>
                  </a:lnTo>
                  <a:lnTo>
                    <a:pt x="182" y="18"/>
                  </a:lnTo>
                  <a:lnTo>
                    <a:pt x="182" y="20"/>
                  </a:lnTo>
                  <a:lnTo>
                    <a:pt x="182" y="21"/>
                  </a:lnTo>
                  <a:lnTo>
                    <a:pt x="182" y="24"/>
                  </a:lnTo>
                  <a:lnTo>
                    <a:pt x="183" y="25"/>
                  </a:lnTo>
                  <a:lnTo>
                    <a:pt x="184" y="26"/>
                  </a:lnTo>
                  <a:lnTo>
                    <a:pt x="188" y="27"/>
                  </a:lnTo>
                  <a:lnTo>
                    <a:pt x="187" y="31"/>
                  </a:lnTo>
                  <a:lnTo>
                    <a:pt x="186" y="34"/>
                  </a:lnTo>
                  <a:lnTo>
                    <a:pt x="183" y="38"/>
                  </a:lnTo>
                  <a:lnTo>
                    <a:pt x="180" y="41"/>
                  </a:lnTo>
                  <a:lnTo>
                    <a:pt x="178" y="44"/>
                  </a:lnTo>
                  <a:lnTo>
                    <a:pt x="175" y="46"/>
                  </a:lnTo>
                  <a:lnTo>
                    <a:pt x="173" y="49"/>
                  </a:lnTo>
                  <a:lnTo>
                    <a:pt x="170" y="53"/>
                  </a:lnTo>
                  <a:lnTo>
                    <a:pt x="169" y="57"/>
                  </a:lnTo>
                  <a:lnTo>
                    <a:pt x="169" y="61"/>
                  </a:lnTo>
                  <a:lnTo>
                    <a:pt x="165" y="64"/>
                  </a:lnTo>
                  <a:lnTo>
                    <a:pt x="162" y="68"/>
                  </a:lnTo>
                  <a:lnTo>
                    <a:pt x="158" y="72"/>
                  </a:lnTo>
                  <a:lnTo>
                    <a:pt x="154" y="75"/>
                  </a:lnTo>
                  <a:lnTo>
                    <a:pt x="151" y="80"/>
                  </a:lnTo>
                  <a:lnTo>
                    <a:pt x="148" y="84"/>
                  </a:lnTo>
                  <a:lnTo>
                    <a:pt x="146" y="88"/>
                  </a:lnTo>
                  <a:lnTo>
                    <a:pt x="142" y="94"/>
                  </a:lnTo>
                  <a:lnTo>
                    <a:pt x="140" y="99"/>
                  </a:lnTo>
                  <a:lnTo>
                    <a:pt x="139" y="104"/>
                  </a:lnTo>
                  <a:lnTo>
                    <a:pt x="137" y="104"/>
                  </a:lnTo>
                  <a:lnTo>
                    <a:pt x="136" y="104"/>
                  </a:lnTo>
                  <a:lnTo>
                    <a:pt x="135" y="104"/>
                  </a:lnTo>
                  <a:lnTo>
                    <a:pt x="135" y="105"/>
                  </a:lnTo>
                  <a:lnTo>
                    <a:pt x="135" y="105"/>
                  </a:lnTo>
                  <a:lnTo>
                    <a:pt x="134" y="106"/>
                  </a:lnTo>
                  <a:lnTo>
                    <a:pt x="134" y="108"/>
                  </a:lnTo>
                  <a:lnTo>
                    <a:pt x="134" y="109"/>
                  </a:lnTo>
                  <a:lnTo>
                    <a:pt x="134" y="110"/>
                  </a:lnTo>
                  <a:lnTo>
                    <a:pt x="133" y="110"/>
                  </a:lnTo>
                  <a:lnTo>
                    <a:pt x="132" y="108"/>
                  </a:lnTo>
                  <a:lnTo>
                    <a:pt x="131" y="110"/>
                  </a:lnTo>
                  <a:lnTo>
                    <a:pt x="130" y="111"/>
                  </a:lnTo>
                  <a:lnTo>
                    <a:pt x="129" y="113"/>
                  </a:lnTo>
                  <a:lnTo>
                    <a:pt x="129" y="114"/>
                  </a:lnTo>
                  <a:lnTo>
                    <a:pt x="129" y="115"/>
                  </a:lnTo>
                  <a:lnTo>
                    <a:pt x="129" y="116"/>
                  </a:lnTo>
                  <a:lnTo>
                    <a:pt x="129" y="117"/>
                  </a:lnTo>
                  <a:lnTo>
                    <a:pt x="127" y="119"/>
                  </a:lnTo>
                  <a:lnTo>
                    <a:pt x="127" y="120"/>
                  </a:lnTo>
                  <a:lnTo>
                    <a:pt x="126" y="123"/>
                  </a:lnTo>
                  <a:lnTo>
                    <a:pt x="127" y="121"/>
                  </a:lnTo>
                  <a:lnTo>
                    <a:pt x="127" y="121"/>
                  </a:lnTo>
                  <a:lnTo>
                    <a:pt x="127" y="121"/>
                  </a:lnTo>
                  <a:lnTo>
                    <a:pt x="127" y="120"/>
                  </a:lnTo>
                  <a:lnTo>
                    <a:pt x="127" y="120"/>
                  </a:lnTo>
                  <a:lnTo>
                    <a:pt x="129" y="119"/>
                  </a:lnTo>
                  <a:lnTo>
                    <a:pt x="127" y="119"/>
                  </a:lnTo>
                  <a:lnTo>
                    <a:pt x="127" y="118"/>
                  </a:lnTo>
                  <a:lnTo>
                    <a:pt x="127" y="117"/>
                  </a:lnTo>
                  <a:lnTo>
                    <a:pt x="127" y="117"/>
                  </a:lnTo>
                  <a:lnTo>
                    <a:pt x="125" y="117"/>
                  </a:lnTo>
                  <a:lnTo>
                    <a:pt x="123" y="119"/>
                  </a:lnTo>
                  <a:lnTo>
                    <a:pt x="122" y="121"/>
                  </a:lnTo>
                  <a:lnTo>
                    <a:pt x="120" y="124"/>
                  </a:lnTo>
                  <a:lnTo>
                    <a:pt x="119" y="127"/>
                  </a:lnTo>
                  <a:lnTo>
                    <a:pt x="118" y="130"/>
                  </a:lnTo>
                  <a:lnTo>
                    <a:pt x="117" y="132"/>
                  </a:lnTo>
                  <a:lnTo>
                    <a:pt x="116" y="135"/>
                  </a:lnTo>
                  <a:lnTo>
                    <a:pt x="115" y="138"/>
                  </a:lnTo>
                  <a:lnTo>
                    <a:pt x="113" y="140"/>
                  </a:lnTo>
                  <a:lnTo>
                    <a:pt x="99" y="160"/>
                  </a:lnTo>
                  <a:lnTo>
                    <a:pt x="101" y="159"/>
                  </a:lnTo>
                  <a:lnTo>
                    <a:pt x="104" y="162"/>
                  </a:lnTo>
                  <a:lnTo>
                    <a:pt x="103" y="164"/>
                  </a:lnTo>
                  <a:lnTo>
                    <a:pt x="101" y="162"/>
                  </a:lnTo>
                  <a:lnTo>
                    <a:pt x="101" y="162"/>
                  </a:lnTo>
                  <a:lnTo>
                    <a:pt x="101" y="163"/>
                  </a:lnTo>
                  <a:lnTo>
                    <a:pt x="99" y="163"/>
                  </a:lnTo>
                  <a:lnTo>
                    <a:pt x="98" y="164"/>
                  </a:lnTo>
                  <a:lnTo>
                    <a:pt x="98" y="164"/>
                  </a:lnTo>
                  <a:lnTo>
                    <a:pt x="97" y="166"/>
                  </a:lnTo>
                  <a:lnTo>
                    <a:pt x="97" y="166"/>
                  </a:lnTo>
                  <a:lnTo>
                    <a:pt x="97" y="167"/>
                  </a:lnTo>
                  <a:lnTo>
                    <a:pt x="97" y="167"/>
                  </a:lnTo>
                  <a:lnTo>
                    <a:pt x="97" y="168"/>
                  </a:lnTo>
                  <a:lnTo>
                    <a:pt x="99" y="170"/>
                  </a:lnTo>
                  <a:lnTo>
                    <a:pt x="96" y="171"/>
                  </a:lnTo>
                  <a:lnTo>
                    <a:pt x="94" y="172"/>
                  </a:lnTo>
                  <a:lnTo>
                    <a:pt x="92" y="174"/>
                  </a:lnTo>
                  <a:lnTo>
                    <a:pt x="91" y="176"/>
                  </a:lnTo>
                  <a:lnTo>
                    <a:pt x="90" y="178"/>
                  </a:lnTo>
                  <a:lnTo>
                    <a:pt x="89" y="182"/>
                  </a:lnTo>
                  <a:lnTo>
                    <a:pt x="89" y="185"/>
                  </a:lnTo>
                  <a:lnTo>
                    <a:pt x="88" y="187"/>
                  </a:lnTo>
                  <a:lnTo>
                    <a:pt x="87" y="190"/>
                  </a:lnTo>
                  <a:lnTo>
                    <a:pt x="87" y="192"/>
                  </a:lnTo>
                  <a:lnTo>
                    <a:pt x="90" y="197"/>
                  </a:lnTo>
                  <a:lnTo>
                    <a:pt x="91" y="196"/>
                  </a:lnTo>
                  <a:lnTo>
                    <a:pt x="90" y="196"/>
                  </a:lnTo>
                  <a:lnTo>
                    <a:pt x="90" y="196"/>
                  </a:lnTo>
                  <a:lnTo>
                    <a:pt x="89" y="197"/>
                  </a:lnTo>
                  <a:lnTo>
                    <a:pt x="88" y="197"/>
                  </a:lnTo>
                  <a:lnTo>
                    <a:pt x="87" y="197"/>
                  </a:lnTo>
                  <a:lnTo>
                    <a:pt x="86" y="197"/>
                  </a:lnTo>
                  <a:lnTo>
                    <a:pt x="84" y="196"/>
                  </a:lnTo>
                  <a:lnTo>
                    <a:pt x="83" y="196"/>
                  </a:lnTo>
                  <a:lnTo>
                    <a:pt x="82" y="195"/>
                  </a:lnTo>
                  <a:lnTo>
                    <a:pt x="81" y="203"/>
                  </a:lnTo>
                  <a:lnTo>
                    <a:pt x="79" y="202"/>
                  </a:lnTo>
                  <a:lnTo>
                    <a:pt x="78" y="205"/>
                  </a:lnTo>
                  <a:lnTo>
                    <a:pt x="76" y="209"/>
                  </a:lnTo>
                  <a:lnTo>
                    <a:pt x="75" y="213"/>
                  </a:lnTo>
                  <a:lnTo>
                    <a:pt x="73" y="216"/>
                  </a:lnTo>
                  <a:lnTo>
                    <a:pt x="70" y="219"/>
                  </a:lnTo>
                  <a:lnTo>
                    <a:pt x="69" y="224"/>
                  </a:lnTo>
                  <a:lnTo>
                    <a:pt x="68" y="227"/>
                  </a:lnTo>
                  <a:lnTo>
                    <a:pt x="66" y="230"/>
                  </a:lnTo>
                  <a:lnTo>
                    <a:pt x="65" y="233"/>
                  </a:lnTo>
                  <a:lnTo>
                    <a:pt x="65" y="237"/>
                  </a:lnTo>
                  <a:lnTo>
                    <a:pt x="62" y="238"/>
                  </a:lnTo>
                  <a:lnTo>
                    <a:pt x="59" y="240"/>
                  </a:lnTo>
                  <a:lnTo>
                    <a:pt x="56" y="242"/>
                  </a:lnTo>
                  <a:lnTo>
                    <a:pt x="53" y="244"/>
                  </a:lnTo>
                  <a:lnTo>
                    <a:pt x="51" y="246"/>
                  </a:lnTo>
                  <a:lnTo>
                    <a:pt x="49" y="248"/>
                  </a:lnTo>
                  <a:lnTo>
                    <a:pt x="47" y="249"/>
                  </a:lnTo>
                  <a:lnTo>
                    <a:pt x="44" y="251"/>
                  </a:lnTo>
                  <a:lnTo>
                    <a:pt x="40" y="251"/>
                  </a:lnTo>
                  <a:lnTo>
                    <a:pt x="36" y="248"/>
                  </a:lnTo>
                  <a:lnTo>
                    <a:pt x="32" y="245"/>
                  </a:lnTo>
                  <a:lnTo>
                    <a:pt x="27" y="242"/>
                  </a:lnTo>
                  <a:lnTo>
                    <a:pt x="22" y="239"/>
                  </a:lnTo>
                  <a:lnTo>
                    <a:pt x="17" y="237"/>
                  </a:lnTo>
                  <a:lnTo>
                    <a:pt x="11" y="233"/>
                  </a:lnTo>
                  <a:lnTo>
                    <a:pt x="7" y="230"/>
                  </a:lnTo>
                  <a:lnTo>
                    <a:pt x="3" y="227"/>
                  </a:lnTo>
                  <a:lnTo>
                    <a:pt x="1" y="223"/>
                  </a:lnTo>
                  <a:lnTo>
                    <a:pt x="0" y="218"/>
                  </a:lnTo>
                  <a:lnTo>
                    <a:pt x="0" y="213"/>
                  </a:lnTo>
                  <a:lnTo>
                    <a:pt x="1" y="213"/>
                  </a:lnTo>
                  <a:lnTo>
                    <a:pt x="1" y="214"/>
                  </a:lnTo>
                  <a:lnTo>
                    <a:pt x="0" y="215"/>
                  </a:lnTo>
                  <a:lnTo>
                    <a:pt x="0" y="216"/>
                  </a:lnTo>
                  <a:lnTo>
                    <a:pt x="0" y="217"/>
                  </a:lnTo>
                  <a:lnTo>
                    <a:pt x="0" y="217"/>
                  </a:lnTo>
                  <a:lnTo>
                    <a:pt x="0" y="218"/>
                  </a:lnTo>
                  <a:lnTo>
                    <a:pt x="1" y="219"/>
                  </a:lnTo>
                  <a:lnTo>
                    <a:pt x="1" y="219"/>
                  </a:lnTo>
                  <a:lnTo>
                    <a:pt x="2" y="220"/>
                  </a:lnTo>
                  <a:lnTo>
                    <a:pt x="4" y="218"/>
                  </a:lnTo>
                  <a:lnTo>
                    <a:pt x="5" y="217"/>
                  </a:lnTo>
                  <a:lnTo>
                    <a:pt x="6" y="215"/>
                  </a:lnTo>
                  <a:lnTo>
                    <a:pt x="7" y="214"/>
                  </a:lnTo>
                  <a:lnTo>
                    <a:pt x="8" y="212"/>
                  </a:lnTo>
                  <a:lnTo>
                    <a:pt x="8" y="210"/>
                  </a:lnTo>
                  <a:lnTo>
                    <a:pt x="8" y="208"/>
                  </a:lnTo>
                  <a:lnTo>
                    <a:pt x="8" y="205"/>
                  </a:lnTo>
                  <a:lnTo>
                    <a:pt x="7" y="203"/>
                  </a:lnTo>
                  <a:lnTo>
                    <a:pt x="7" y="202"/>
                  </a:lnTo>
                  <a:lnTo>
                    <a:pt x="7" y="201"/>
                  </a:lnTo>
                  <a:lnTo>
                    <a:pt x="7" y="200"/>
                  </a:lnTo>
                  <a:lnTo>
                    <a:pt x="7" y="199"/>
                  </a:lnTo>
                  <a:lnTo>
                    <a:pt x="7" y="199"/>
                  </a:lnTo>
                  <a:lnTo>
                    <a:pt x="8" y="198"/>
                  </a:lnTo>
                  <a:lnTo>
                    <a:pt x="8" y="197"/>
                  </a:lnTo>
                  <a:lnTo>
                    <a:pt x="9" y="197"/>
                  </a:lnTo>
                  <a:lnTo>
                    <a:pt x="9" y="196"/>
                  </a:lnTo>
                  <a:lnTo>
                    <a:pt x="10" y="195"/>
                  </a:lnTo>
                  <a:lnTo>
                    <a:pt x="10" y="195"/>
                  </a:lnTo>
                  <a:lnTo>
                    <a:pt x="9" y="196"/>
                  </a:lnTo>
                  <a:lnTo>
                    <a:pt x="8" y="198"/>
                  </a:lnTo>
                  <a:lnTo>
                    <a:pt x="7" y="200"/>
                  </a:lnTo>
                  <a:lnTo>
                    <a:pt x="7" y="202"/>
                  </a:lnTo>
                  <a:lnTo>
                    <a:pt x="8" y="204"/>
                  </a:lnTo>
                  <a:lnTo>
                    <a:pt x="8" y="206"/>
                  </a:lnTo>
                  <a:lnTo>
                    <a:pt x="9" y="209"/>
                  </a:lnTo>
                  <a:lnTo>
                    <a:pt x="9" y="211"/>
                  </a:lnTo>
                  <a:lnTo>
                    <a:pt x="10" y="213"/>
                  </a:lnTo>
                  <a:lnTo>
                    <a:pt x="10" y="215"/>
                  </a:lnTo>
                  <a:lnTo>
                    <a:pt x="11" y="211"/>
                  </a:lnTo>
                  <a:lnTo>
                    <a:pt x="11" y="208"/>
                  </a:lnTo>
                  <a:lnTo>
                    <a:pt x="12" y="206"/>
                  </a:lnTo>
                  <a:lnTo>
                    <a:pt x="13" y="205"/>
                  </a:lnTo>
                  <a:lnTo>
                    <a:pt x="15" y="204"/>
                  </a:lnTo>
                  <a:lnTo>
                    <a:pt x="16" y="204"/>
                  </a:lnTo>
                  <a:lnTo>
                    <a:pt x="17" y="203"/>
                  </a:lnTo>
                  <a:lnTo>
                    <a:pt x="19" y="202"/>
                  </a:lnTo>
                  <a:lnTo>
                    <a:pt x="21" y="200"/>
                  </a:lnTo>
                  <a:lnTo>
                    <a:pt x="23" y="197"/>
                  </a:lnTo>
                  <a:lnTo>
                    <a:pt x="23" y="196"/>
                  </a:lnTo>
                  <a:lnTo>
                    <a:pt x="23" y="196"/>
                  </a:lnTo>
                  <a:lnTo>
                    <a:pt x="23" y="195"/>
                  </a:lnTo>
                  <a:lnTo>
                    <a:pt x="23" y="195"/>
                  </a:lnTo>
                  <a:lnTo>
                    <a:pt x="23" y="194"/>
                  </a:lnTo>
                  <a:lnTo>
                    <a:pt x="23" y="192"/>
                  </a:lnTo>
                  <a:lnTo>
                    <a:pt x="23" y="192"/>
                  </a:lnTo>
                  <a:lnTo>
                    <a:pt x="23" y="192"/>
                  </a:lnTo>
                  <a:lnTo>
                    <a:pt x="22" y="191"/>
                  </a:lnTo>
                  <a:lnTo>
                    <a:pt x="22" y="191"/>
                  </a:lnTo>
                  <a:lnTo>
                    <a:pt x="24" y="190"/>
                  </a:lnTo>
                  <a:lnTo>
                    <a:pt x="26" y="189"/>
                  </a:lnTo>
                  <a:lnTo>
                    <a:pt x="29" y="188"/>
                  </a:lnTo>
                  <a:lnTo>
                    <a:pt x="30" y="187"/>
                  </a:lnTo>
                  <a:lnTo>
                    <a:pt x="32" y="185"/>
                  </a:lnTo>
                  <a:lnTo>
                    <a:pt x="33" y="183"/>
                  </a:lnTo>
                  <a:lnTo>
                    <a:pt x="34" y="181"/>
                  </a:lnTo>
                  <a:lnTo>
                    <a:pt x="35" y="178"/>
                  </a:lnTo>
                  <a:lnTo>
                    <a:pt x="36" y="175"/>
                  </a:lnTo>
                  <a:lnTo>
                    <a:pt x="37" y="173"/>
                  </a:lnTo>
                  <a:lnTo>
                    <a:pt x="36" y="168"/>
                  </a:lnTo>
                  <a:lnTo>
                    <a:pt x="37" y="170"/>
                  </a:lnTo>
                  <a:lnTo>
                    <a:pt x="41" y="166"/>
                  </a:lnTo>
                  <a:lnTo>
                    <a:pt x="41" y="166"/>
                  </a:lnTo>
                  <a:lnTo>
                    <a:pt x="40" y="166"/>
                  </a:lnTo>
                  <a:lnTo>
                    <a:pt x="40" y="166"/>
                  </a:lnTo>
                  <a:lnTo>
                    <a:pt x="40" y="164"/>
                  </a:lnTo>
                  <a:lnTo>
                    <a:pt x="39" y="164"/>
                  </a:lnTo>
                  <a:lnTo>
                    <a:pt x="39" y="164"/>
                  </a:lnTo>
                  <a:lnTo>
                    <a:pt x="39" y="164"/>
                  </a:lnTo>
                  <a:lnTo>
                    <a:pt x="38" y="164"/>
                  </a:lnTo>
                  <a:lnTo>
                    <a:pt x="38" y="164"/>
                  </a:lnTo>
                  <a:lnTo>
                    <a:pt x="37" y="164"/>
                  </a:lnTo>
                  <a:lnTo>
                    <a:pt x="37" y="163"/>
                  </a:lnTo>
                  <a:lnTo>
                    <a:pt x="37" y="163"/>
                  </a:lnTo>
                  <a:lnTo>
                    <a:pt x="37" y="162"/>
                  </a:lnTo>
                  <a:lnTo>
                    <a:pt x="38" y="161"/>
                  </a:lnTo>
                  <a:lnTo>
                    <a:pt x="38" y="161"/>
                  </a:lnTo>
                  <a:lnTo>
                    <a:pt x="38" y="160"/>
                  </a:lnTo>
                  <a:lnTo>
                    <a:pt x="38" y="160"/>
                  </a:lnTo>
                  <a:lnTo>
                    <a:pt x="38" y="159"/>
                  </a:lnTo>
                  <a:lnTo>
                    <a:pt x="39" y="159"/>
                  </a:lnTo>
                  <a:lnTo>
                    <a:pt x="40" y="158"/>
                  </a:lnTo>
                  <a:lnTo>
                    <a:pt x="41" y="166"/>
                  </a:lnTo>
                  <a:lnTo>
                    <a:pt x="43" y="163"/>
                  </a:lnTo>
                  <a:lnTo>
                    <a:pt x="44" y="162"/>
                  </a:lnTo>
                  <a:lnTo>
                    <a:pt x="45" y="160"/>
                  </a:lnTo>
                  <a:lnTo>
                    <a:pt x="45" y="158"/>
                  </a:lnTo>
                  <a:lnTo>
                    <a:pt x="45" y="156"/>
                  </a:lnTo>
                  <a:lnTo>
                    <a:pt x="45" y="155"/>
                  </a:lnTo>
                  <a:lnTo>
                    <a:pt x="45" y="153"/>
                  </a:lnTo>
                  <a:lnTo>
                    <a:pt x="45" y="151"/>
                  </a:lnTo>
                  <a:lnTo>
                    <a:pt x="44" y="148"/>
                  </a:lnTo>
                  <a:lnTo>
                    <a:pt x="43" y="146"/>
                  </a:lnTo>
                  <a:lnTo>
                    <a:pt x="47" y="155"/>
                  </a:lnTo>
                  <a:lnTo>
                    <a:pt x="55" y="135"/>
                  </a:lnTo>
                  <a:lnTo>
                    <a:pt x="58" y="138"/>
                  </a:lnTo>
                  <a:lnTo>
                    <a:pt x="59" y="137"/>
                  </a:lnTo>
                  <a:lnTo>
                    <a:pt x="59" y="137"/>
                  </a:lnTo>
                  <a:lnTo>
                    <a:pt x="60" y="135"/>
                  </a:lnTo>
                  <a:lnTo>
                    <a:pt x="60" y="135"/>
                  </a:lnTo>
                  <a:lnTo>
                    <a:pt x="60" y="134"/>
                  </a:lnTo>
                  <a:lnTo>
                    <a:pt x="60" y="134"/>
                  </a:lnTo>
                  <a:lnTo>
                    <a:pt x="60" y="133"/>
                  </a:lnTo>
                  <a:lnTo>
                    <a:pt x="60" y="132"/>
                  </a:lnTo>
                  <a:lnTo>
                    <a:pt x="60" y="132"/>
                  </a:lnTo>
                  <a:lnTo>
                    <a:pt x="60" y="131"/>
                  </a:lnTo>
                  <a:lnTo>
                    <a:pt x="61" y="133"/>
                  </a:lnTo>
                  <a:lnTo>
                    <a:pt x="62" y="132"/>
                  </a:lnTo>
                  <a:lnTo>
                    <a:pt x="63" y="131"/>
                  </a:lnTo>
                  <a:lnTo>
                    <a:pt x="64" y="130"/>
                  </a:lnTo>
                  <a:lnTo>
                    <a:pt x="65" y="129"/>
                  </a:lnTo>
                  <a:lnTo>
                    <a:pt x="65" y="128"/>
                  </a:lnTo>
                  <a:lnTo>
                    <a:pt x="65" y="127"/>
                  </a:lnTo>
                  <a:lnTo>
                    <a:pt x="66" y="127"/>
                  </a:lnTo>
                  <a:lnTo>
                    <a:pt x="65" y="126"/>
                  </a:lnTo>
                  <a:lnTo>
                    <a:pt x="65" y="124"/>
                  </a:lnTo>
                  <a:lnTo>
                    <a:pt x="65" y="123"/>
                  </a:lnTo>
                  <a:lnTo>
                    <a:pt x="65" y="119"/>
                  </a:lnTo>
                  <a:lnTo>
                    <a:pt x="66" y="118"/>
                  </a:lnTo>
                  <a:lnTo>
                    <a:pt x="67" y="117"/>
                  </a:lnTo>
                  <a:lnTo>
                    <a:pt x="68" y="117"/>
                  </a:lnTo>
                  <a:lnTo>
                    <a:pt x="70" y="116"/>
                  </a:lnTo>
                  <a:lnTo>
                    <a:pt x="72" y="116"/>
                  </a:lnTo>
                  <a:lnTo>
                    <a:pt x="73" y="115"/>
                  </a:lnTo>
                  <a:lnTo>
                    <a:pt x="73" y="115"/>
                  </a:lnTo>
                  <a:lnTo>
                    <a:pt x="74" y="113"/>
                  </a:lnTo>
                  <a:lnTo>
                    <a:pt x="74" y="110"/>
                  </a:lnTo>
                  <a:lnTo>
                    <a:pt x="74" y="111"/>
                  </a:lnTo>
                  <a:lnTo>
                    <a:pt x="74" y="111"/>
                  </a:lnTo>
                  <a:lnTo>
                    <a:pt x="74" y="112"/>
                  </a:lnTo>
                  <a:lnTo>
                    <a:pt x="74" y="112"/>
                  </a:lnTo>
                  <a:lnTo>
                    <a:pt x="74" y="112"/>
                  </a:lnTo>
                  <a:lnTo>
                    <a:pt x="75" y="112"/>
                  </a:lnTo>
                  <a:lnTo>
                    <a:pt x="75" y="113"/>
                  </a:lnTo>
                  <a:lnTo>
                    <a:pt x="75" y="113"/>
                  </a:lnTo>
                  <a:lnTo>
                    <a:pt x="76" y="113"/>
                  </a:lnTo>
                  <a:lnTo>
                    <a:pt x="76" y="113"/>
                  </a:lnTo>
                  <a:lnTo>
                    <a:pt x="77" y="109"/>
                  </a:lnTo>
                  <a:lnTo>
                    <a:pt x="79" y="105"/>
                  </a:lnTo>
                  <a:lnTo>
                    <a:pt x="82" y="102"/>
                  </a:lnTo>
                  <a:lnTo>
                    <a:pt x="84" y="99"/>
                  </a:lnTo>
                  <a:lnTo>
                    <a:pt x="88" y="96"/>
                  </a:lnTo>
                  <a:lnTo>
                    <a:pt x="91" y="94"/>
                  </a:lnTo>
                  <a:lnTo>
                    <a:pt x="93" y="90"/>
                  </a:lnTo>
                  <a:lnTo>
                    <a:pt x="95" y="87"/>
                  </a:lnTo>
                  <a:lnTo>
                    <a:pt x="97" y="83"/>
                  </a:lnTo>
                  <a:lnTo>
                    <a:pt x="97" y="80"/>
                  </a:lnTo>
                  <a:lnTo>
                    <a:pt x="99" y="77"/>
                  </a:lnTo>
                  <a:lnTo>
                    <a:pt x="102" y="75"/>
                  </a:lnTo>
                  <a:lnTo>
                    <a:pt x="104" y="73"/>
                  </a:lnTo>
                  <a:lnTo>
                    <a:pt x="105" y="71"/>
                  </a:lnTo>
                  <a:lnTo>
                    <a:pt x="107" y="68"/>
                  </a:lnTo>
                  <a:lnTo>
                    <a:pt x="108" y="64"/>
                  </a:lnTo>
                  <a:lnTo>
                    <a:pt x="110" y="62"/>
                  </a:lnTo>
                  <a:lnTo>
                    <a:pt x="111" y="59"/>
                  </a:lnTo>
                  <a:lnTo>
                    <a:pt x="113" y="56"/>
                  </a:lnTo>
                  <a:lnTo>
                    <a:pt x="116" y="54"/>
                  </a:lnTo>
                  <a:lnTo>
                    <a:pt x="120" y="49"/>
                  </a:lnTo>
                  <a:lnTo>
                    <a:pt x="124" y="44"/>
                  </a:lnTo>
                  <a:lnTo>
                    <a:pt x="129" y="40"/>
                  </a:lnTo>
                  <a:lnTo>
                    <a:pt x="133" y="33"/>
                  </a:lnTo>
                  <a:lnTo>
                    <a:pt x="137" y="28"/>
                  </a:lnTo>
                  <a:lnTo>
                    <a:pt x="142" y="23"/>
                  </a:lnTo>
                  <a:lnTo>
                    <a:pt x="147" y="16"/>
                  </a:lnTo>
                  <a:lnTo>
                    <a:pt x="152" y="11"/>
                  </a:lnTo>
                  <a:lnTo>
                    <a:pt x="158" y="5"/>
                  </a:lnTo>
                  <a:lnTo>
                    <a:pt x="163" y="0"/>
                  </a:lnTo>
                  <a:lnTo>
                    <a:pt x="163" y="0"/>
                  </a:lnTo>
                  <a:lnTo>
                    <a:pt x="163" y="1"/>
                  </a:lnTo>
                  <a:lnTo>
                    <a:pt x="162" y="2"/>
                  </a:lnTo>
                  <a:lnTo>
                    <a:pt x="162" y="2"/>
                  </a:lnTo>
                  <a:lnTo>
                    <a:pt x="162" y="3"/>
                  </a:lnTo>
                  <a:lnTo>
                    <a:pt x="161" y="3"/>
                  </a:lnTo>
                  <a:lnTo>
                    <a:pt x="161" y="3"/>
                  </a:lnTo>
                  <a:lnTo>
                    <a:pt x="161" y="4"/>
                  </a:lnTo>
                  <a:lnTo>
                    <a:pt x="162" y="4"/>
                  </a:lnTo>
                  <a:lnTo>
                    <a:pt x="163" y="4"/>
                  </a:lnTo>
                  <a:lnTo>
                    <a:pt x="163" y="4"/>
                  </a:lnTo>
                  <a:lnTo>
                    <a:pt x="162" y="4"/>
                  </a:lnTo>
                  <a:close/>
                </a:path>
              </a:pathLst>
            </a:custGeom>
            <a:solidFill>
              <a:srgbClr val="FFFF99"/>
            </a:solidFill>
            <a:ln w="9525">
              <a:noFill/>
              <a:round/>
              <a:headEnd/>
              <a:tailEnd/>
            </a:ln>
          </p:spPr>
          <p:txBody>
            <a:bodyPr/>
            <a:lstStyle/>
            <a:p>
              <a:endParaRPr lang="en-US"/>
            </a:p>
          </p:txBody>
        </p:sp>
        <p:sp>
          <p:nvSpPr>
            <p:cNvPr id="477377" name="Freeform 193"/>
            <p:cNvSpPr>
              <a:spLocks/>
            </p:cNvSpPr>
            <p:nvPr/>
          </p:nvSpPr>
          <p:spPr bwMode="auto">
            <a:xfrm>
              <a:off x="388" y="3319"/>
              <a:ext cx="3" cy="10"/>
            </a:xfrm>
            <a:custGeom>
              <a:avLst/>
              <a:gdLst/>
              <a:ahLst/>
              <a:cxnLst>
                <a:cxn ang="0">
                  <a:pos x="0" y="0"/>
                </a:cxn>
                <a:cxn ang="0">
                  <a:pos x="2" y="0"/>
                </a:cxn>
                <a:cxn ang="0">
                  <a:pos x="3" y="9"/>
                </a:cxn>
                <a:cxn ang="0">
                  <a:pos x="2" y="10"/>
                </a:cxn>
                <a:cxn ang="0">
                  <a:pos x="0" y="1"/>
                </a:cxn>
                <a:cxn ang="0">
                  <a:pos x="0" y="1"/>
                </a:cxn>
                <a:cxn ang="0">
                  <a:pos x="0" y="0"/>
                </a:cxn>
              </a:cxnLst>
              <a:rect l="0" t="0" r="r" b="b"/>
              <a:pathLst>
                <a:path w="3" h="10">
                  <a:moveTo>
                    <a:pt x="0" y="0"/>
                  </a:moveTo>
                  <a:lnTo>
                    <a:pt x="2" y="0"/>
                  </a:lnTo>
                  <a:lnTo>
                    <a:pt x="3" y="9"/>
                  </a:lnTo>
                  <a:lnTo>
                    <a:pt x="2" y="10"/>
                  </a:lnTo>
                  <a:lnTo>
                    <a:pt x="0" y="1"/>
                  </a:lnTo>
                  <a:lnTo>
                    <a:pt x="0" y="1"/>
                  </a:lnTo>
                  <a:lnTo>
                    <a:pt x="0" y="0"/>
                  </a:lnTo>
                  <a:close/>
                </a:path>
              </a:pathLst>
            </a:custGeom>
            <a:solidFill>
              <a:srgbClr val="FFFFFF"/>
            </a:solidFill>
            <a:ln w="9525">
              <a:noFill/>
              <a:round/>
              <a:headEnd/>
              <a:tailEnd/>
            </a:ln>
          </p:spPr>
          <p:txBody>
            <a:bodyPr/>
            <a:lstStyle/>
            <a:p>
              <a:endParaRPr lang="en-US"/>
            </a:p>
          </p:txBody>
        </p:sp>
        <p:sp>
          <p:nvSpPr>
            <p:cNvPr id="477378" name="Freeform 194"/>
            <p:cNvSpPr>
              <a:spLocks/>
            </p:cNvSpPr>
            <p:nvPr/>
          </p:nvSpPr>
          <p:spPr bwMode="auto">
            <a:xfrm>
              <a:off x="2463" y="3356"/>
              <a:ext cx="29" cy="108"/>
            </a:xfrm>
            <a:custGeom>
              <a:avLst/>
              <a:gdLst/>
              <a:ahLst/>
              <a:cxnLst>
                <a:cxn ang="0">
                  <a:pos x="10" y="0"/>
                </a:cxn>
                <a:cxn ang="0">
                  <a:pos x="14" y="9"/>
                </a:cxn>
                <a:cxn ang="0">
                  <a:pos x="15" y="18"/>
                </a:cxn>
                <a:cxn ang="0">
                  <a:pos x="15" y="26"/>
                </a:cxn>
                <a:cxn ang="0">
                  <a:pos x="15" y="35"/>
                </a:cxn>
                <a:cxn ang="0">
                  <a:pos x="15" y="43"/>
                </a:cxn>
                <a:cxn ang="0">
                  <a:pos x="14" y="51"/>
                </a:cxn>
                <a:cxn ang="0">
                  <a:pos x="13" y="60"/>
                </a:cxn>
                <a:cxn ang="0">
                  <a:pos x="13" y="68"/>
                </a:cxn>
                <a:cxn ang="0">
                  <a:pos x="12" y="79"/>
                </a:cxn>
                <a:cxn ang="0">
                  <a:pos x="10" y="90"/>
                </a:cxn>
                <a:cxn ang="0">
                  <a:pos x="29" y="102"/>
                </a:cxn>
                <a:cxn ang="0">
                  <a:pos x="26" y="108"/>
                </a:cxn>
                <a:cxn ang="0">
                  <a:pos x="23" y="107"/>
                </a:cxn>
                <a:cxn ang="0">
                  <a:pos x="21" y="106"/>
                </a:cxn>
                <a:cxn ang="0">
                  <a:pos x="19" y="105"/>
                </a:cxn>
                <a:cxn ang="0">
                  <a:pos x="16" y="103"/>
                </a:cxn>
                <a:cxn ang="0">
                  <a:pos x="13" y="101"/>
                </a:cxn>
                <a:cxn ang="0">
                  <a:pos x="9" y="99"/>
                </a:cxn>
                <a:cxn ang="0">
                  <a:pos x="6" y="95"/>
                </a:cxn>
                <a:cxn ang="0">
                  <a:pos x="4" y="92"/>
                </a:cxn>
                <a:cxn ang="0">
                  <a:pos x="3" y="88"/>
                </a:cxn>
                <a:cxn ang="0">
                  <a:pos x="2" y="85"/>
                </a:cxn>
                <a:cxn ang="0">
                  <a:pos x="1" y="86"/>
                </a:cxn>
                <a:cxn ang="0">
                  <a:pos x="0" y="87"/>
                </a:cxn>
                <a:cxn ang="0">
                  <a:pos x="0" y="87"/>
                </a:cxn>
                <a:cxn ang="0">
                  <a:pos x="0" y="86"/>
                </a:cxn>
                <a:cxn ang="0">
                  <a:pos x="0" y="85"/>
                </a:cxn>
                <a:cxn ang="0">
                  <a:pos x="1" y="83"/>
                </a:cxn>
                <a:cxn ang="0">
                  <a:pos x="2" y="81"/>
                </a:cxn>
                <a:cxn ang="0">
                  <a:pos x="3" y="80"/>
                </a:cxn>
                <a:cxn ang="0">
                  <a:pos x="3" y="78"/>
                </a:cxn>
                <a:cxn ang="0">
                  <a:pos x="3" y="77"/>
                </a:cxn>
                <a:cxn ang="0">
                  <a:pos x="5" y="73"/>
                </a:cxn>
                <a:cxn ang="0">
                  <a:pos x="5" y="70"/>
                </a:cxn>
                <a:cxn ang="0">
                  <a:pos x="5" y="65"/>
                </a:cxn>
                <a:cxn ang="0">
                  <a:pos x="5" y="63"/>
                </a:cxn>
                <a:cxn ang="0">
                  <a:pos x="4" y="60"/>
                </a:cxn>
                <a:cxn ang="0">
                  <a:pos x="4" y="57"/>
                </a:cxn>
                <a:cxn ang="0">
                  <a:pos x="3" y="54"/>
                </a:cxn>
                <a:cxn ang="0">
                  <a:pos x="3" y="50"/>
                </a:cxn>
                <a:cxn ang="0">
                  <a:pos x="4" y="46"/>
                </a:cxn>
                <a:cxn ang="0">
                  <a:pos x="5" y="42"/>
                </a:cxn>
                <a:cxn ang="0">
                  <a:pos x="7" y="40"/>
                </a:cxn>
                <a:cxn ang="0">
                  <a:pos x="8" y="40"/>
                </a:cxn>
                <a:cxn ang="0">
                  <a:pos x="8" y="39"/>
                </a:cxn>
                <a:cxn ang="0">
                  <a:pos x="8" y="39"/>
                </a:cxn>
                <a:cxn ang="0">
                  <a:pos x="7" y="38"/>
                </a:cxn>
                <a:cxn ang="0">
                  <a:pos x="7" y="37"/>
                </a:cxn>
                <a:cxn ang="0">
                  <a:pos x="7" y="36"/>
                </a:cxn>
                <a:cxn ang="0">
                  <a:pos x="7" y="35"/>
                </a:cxn>
                <a:cxn ang="0">
                  <a:pos x="7" y="35"/>
                </a:cxn>
                <a:cxn ang="0">
                  <a:pos x="8" y="34"/>
                </a:cxn>
                <a:cxn ang="0">
                  <a:pos x="7" y="0"/>
                </a:cxn>
                <a:cxn ang="0">
                  <a:pos x="10" y="0"/>
                </a:cxn>
                <a:cxn ang="0">
                  <a:pos x="10" y="0"/>
                </a:cxn>
              </a:cxnLst>
              <a:rect l="0" t="0" r="r" b="b"/>
              <a:pathLst>
                <a:path w="29" h="108">
                  <a:moveTo>
                    <a:pt x="10" y="0"/>
                  </a:moveTo>
                  <a:lnTo>
                    <a:pt x="14" y="9"/>
                  </a:lnTo>
                  <a:lnTo>
                    <a:pt x="15" y="18"/>
                  </a:lnTo>
                  <a:lnTo>
                    <a:pt x="15" y="26"/>
                  </a:lnTo>
                  <a:lnTo>
                    <a:pt x="15" y="35"/>
                  </a:lnTo>
                  <a:lnTo>
                    <a:pt x="15" y="43"/>
                  </a:lnTo>
                  <a:lnTo>
                    <a:pt x="14" y="51"/>
                  </a:lnTo>
                  <a:lnTo>
                    <a:pt x="13" y="60"/>
                  </a:lnTo>
                  <a:lnTo>
                    <a:pt x="13" y="68"/>
                  </a:lnTo>
                  <a:lnTo>
                    <a:pt x="12" y="79"/>
                  </a:lnTo>
                  <a:lnTo>
                    <a:pt x="10" y="90"/>
                  </a:lnTo>
                  <a:lnTo>
                    <a:pt x="29" y="102"/>
                  </a:lnTo>
                  <a:lnTo>
                    <a:pt x="26" y="108"/>
                  </a:lnTo>
                  <a:lnTo>
                    <a:pt x="23" y="107"/>
                  </a:lnTo>
                  <a:lnTo>
                    <a:pt x="21" y="106"/>
                  </a:lnTo>
                  <a:lnTo>
                    <a:pt x="19" y="105"/>
                  </a:lnTo>
                  <a:lnTo>
                    <a:pt x="16" y="103"/>
                  </a:lnTo>
                  <a:lnTo>
                    <a:pt x="13" y="101"/>
                  </a:lnTo>
                  <a:lnTo>
                    <a:pt x="9" y="99"/>
                  </a:lnTo>
                  <a:lnTo>
                    <a:pt x="6" y="95"/>
                  </a:lnTo>
                  <a:lnTo>
                    <a:pt x="4" y="92"/>
                  </a:lnTo>
                  <a:lnTo>
                    <a:pt x="3" y="88"/>
                  </a:lnTo>
                  <a:lnTo>
                    <a:pt x="2" y="85"/>
                  </a:lnTo>
                  <a:lnTo>
                    <a:pt x="1" y="86"/>
                  </a:lnTo>
                  <a:lnTo>
                    <a:pt x="0" y="87"/>
                  </a:lnTo>
                  <a:lnTo>
                    <a:pt x="0" y="87"/>
                  </a:lnTo>
                  <a:lnTo>
                    <a:pt x="0" y="86"/>
                  </a:lnTo>
                  <a:lnTo>
                    <a:pt x="0" y="85"/>
                  </a:lnTo>
                  <a:lnTo>
                    <a:pt x="1" y="83"/>
                  </a:lnTo>
                  <a:lnTo>
                    <a:pt x="2" y="81"/>
                  </a:lnTo>
                  <a:lnTo>
                    <a:pt x="3" y="80"/>
                  </a:lnTo>
                  <a:lnTo>
                    <a:pt x="3" y="78"/>
                  </a:lnTo>
                  <a:lnTo>
                    <a:pt x="3" y="77"/>
                  </a:lnTo>
                  <a:lnTo>
                    <a:pt x="5" y="73"/>
                  </a:lnTo>
                  <a:lnTo>
                    <a:pt x="5" y="70"/>
                  </a:lnTo>
                  <a:lnTo>
                    <a:pt x="5" y="65"/>
                  </a:lnTo>
                  <a:lnTo>
                    <a:pt x="5" y="63"/>
                  </a:lnTo>
                  <a:lnTo>
                    <a:pt x="4" y="60"/>
                  </a:lnTo>
                  <a:lnTo>
                    <a:pt x="4" y="57"/>
                  </a:lnTo>
                  <a:lnTo>
                    <a:pt x="3" y="54"/>
                  </a:lnTo>
                  <a:lnTo>
                    <a:pt x="3" y="50"/>
                  </a:lnTo>
                  <a:lnTo>
                    <a:pt x="4" y="46"/>
                  </a:lnTo>
                  <a:lnTo>
                    <a:pt x="5" y="42"/>
                  </a:lnTo>
                  <a:lnTo>
                    <a:pt x="7" y="40"/>
                  </a:lnTo>
                  <a:lnTo>
                    <a:pt x="8" y="40"/>
                  </a:lnTo>
                  <a:lnTo>
                    <a:pt x="8" y="39"/>
                  </a:lnTo>
                  <a:lnTo>
                    <a:pt x="8" y="39"/>
                  </a:lnTo>
                  <a:lnTo>
                    <a:pt x="7" y="38"/>
                  </a:lnTo>
                  <a:lnTo>
                    <a:pt x="7" y="37"/>
                  </a:lnTo>
                  <a:lnTo>
                    <a:pt x="7" y="36"/>
                  </a:lnTo>
                  <a:lnTo>
                    <a:pt x="7" y="35"/>
                  </a:lnTo>
                  <a:lnTo>
                    <a:pt x="7" y="35"/>
                  </a:lnTo>
                  <a:lnTo>
                    <a:pt x="8" y="34"/>
                  </a:lnTo>
                  <a:lnTo>
                    <a:pt x="7" y="0"/>
                  </a:lnTo>
                  <a:lnTo>
                    <a:pt x="10" y="0"/>
                  </a:lnTo>
                  <a:lnTo>
                    <a:pt x="10" y="0"/>
                  </a:lnTo>
                  <a:close/>
                </a:path>
              </a:pathLst>
            </a:custGeom>
            <a:solidFill>
              <a:srgbClr val="000000"/>
            </a:solidFill>
            <a:ln w="9525">
              <a:noFill/>
              <a:round/>
              <a:headEnd/>
              <a:tailEnd/>
            </a:ln>
          </p:spPr>
          <p:txBody>
            <a:bodyPr/>
            <a:lstStyle/>
            <a:p>
              <a:endParaRPr lang="en-US"/>
            </a:p>
          </p:txBody>
        </p:sp>
        <p:sp>
          <p:nvSpPr>
            <p:cNvPr id="477379" name="Freeform 195"/>
            <p:cNvSpPr>
              <a:spLocks/>
            </p:cNvSpPr>
            <p:nvPr/>
          </p:nvSpPr>
          <p:spPr bwMode="auto">
            <a:xfrm>
              <a:off x="706" y="3366"/>
              <a:ext cx="145" cy="244"/>
            </a:xfrm>
            <a:custGeom>
              <a:avLst/>
              <a:gdLst/>
              <a:ahLst/>
              <a:cxnLst>
                <a:cxn ang="0">
                  <a:pos x="125" y="38"/>
                </a:cxn>
                <a:cxn ang="0">
                  <a:pos x="128" y="47"/>
                </a:cxn>
                <a:cxn ang="0">
                  <a:pos x="131" y="56"/>
                </a:cxn>
                <a:cxn ang="0">
                  <a:pos x="130" y="81"/>
                </a:cxn>
                <a:cxn ang="0">
                  <a:pos x="131" y="107"/>
                </a:cxn>
                <a:cxn ang="0">
                  <a:pos x="133" y="107"/>
                </a:cxn>
                <a:cxn ang="0">
                  <a:pos x="135" y="105"/>
                </a:cxn>
                <a:cxn ang="0">
                  <a:pos x="137" y="108"/>
                </a:cxn>
                <a:cxn ang="0">
                  <a:pos x="131" y="114"/>
                </a:cxn>
                <a:cxn ang="0">
                  <a:pos x="133" y="130"/>
                </a:cxn>
                <a:cxn ang="0">
                  <a:pos x="133" y="149"/>
                </a:cxn>
                <a:cxn ang="0">
                  <a:pos x="138" y="158"/>
                </a:cxn>
                <a:cxn ang="0">
                  <a:pos x="135" y="172"/>
                </a:cxn>
                <a:cxn ang="0">
                  <a:pos x="139" y="184"/>
                </a:cxn>
                <a:cxn ang="0">
                  <a:pos x="140" y="182"/>
                </a:cxn>
                <a:cxn ang="0">
                  <a:pos x="140" y="182"/>
                </a:cxn>
                <a:cxn ang="0">
                  <a:pos x="139" y="193"/>
                </a:cxn>
                <a:cxn ang="0">
                  <a:pos x="138" y="201"/>
                </a:cxn>
                <a:cxn ang="0">
                  <a:pos x="142" y="204"/>
                </a:cxn>
                <a:cxn ang="0">
                  <a:pos x="144" y="206"/>
                </a:cxn>
                <a:cxn ang="0">
                  <a:pos x="145" y="204"/>
                </a:cxn>
                <a:cxn ang="0">
                  <a:pos x="145" y="207"/>
                </a:cxn>
                <a:cxn ang="0">
                  <a:pos x="144" y="206"/>
                </a:cxn>
                <a:cxn ang="0">
                  <a:pos x="143" y="205"/>
                </a:cxn>
                <a:cxn ang="0">
                  <a:pos x="141" y="216"/>
                </a:cxn>
                <a:cxn ang="0">
                  <a:pos x="137" y="227"/>
                </a:cxn>
                <a:cxn ang="0">
                  <a:pos x="137" y="229"/>
                </a:cxn>
                <a:cxn ang="0">
                  <a:pos x="135" y="226"/>
                </a:cxn>
                <a:cxn ang="0">
                  <a:pos x="133" y="229"/>
                </a:cxn>
                <a:cxn ang="0">
                  <a:pos x="133" y="234"/>
                </a:cxn>
                <a:cxn ang="0">
                  <a:pos x="115" y="212"/>
                </a:cxn>
                <a:cxn ang="0">
                  <a:pos x="95" y="200"/>
                </a:cxn>
                <a:cxn ang="0">
                  <a:pos x="94" y="200"/>
                </a:cxn>
                <a:cxn ang="0">
                  <a:pos x="88" y="199"/>
                </a:cxn>
                <a:cxn ang="0">
                  <a:pos x="75" y="201"/>
                </a:cxn>
                <a:cxn ang="0">
                  <a:pos x="67" y="212"/>
                </a:cxn>
                <a:cxn ang="0">
                  <a:pos x="52" y="221"/>
                </a:cxn>
                <a:cxn ang="0">
                  <a:pos x="47" y="229"/>
                </a:cxn>
                <a:cxn ang="0">
                  <a:pos x="38" y="244"/>
                </a:cxn>
                <a:cxn ang="0">
                  <a:pos x="21" y="221"/>
                </a:cxn>
                <a:cxn ang="0">
                  <a:pos x="0" y="208"/>
                </a:cxn>
                <a:cxn ang="0">
                  <a:pos x="9" y="199"/>
                </a:cxn>
                <a:cxn ang="0">
                  <a:pos x="10" y="185"/>
                </a:cxn>
                <a:cxn ang="0">
                  <a:pos x="31" y="139"/>
                </a:cxn>
                <a:cxn ang="0">
                  <a:pos x="54" y="91"/>
                </a:cxn>
                <a:cxn ang="0">
                  <a:pos x="62" y="76"/>
                </a:cxn>
                <a:cxn ang="0">
                  <a:pos x="75" y="58"/>
                </a:cxn>
                <a:cxn ang="0">
                  <a:pos x="92" y="29"/>
                </a:cxn>
                <a:cxn ang="0">
                  <a:pos x="120" y="0"/>
                </a:cxn>
                <a:cxn ang="0">
                  <a:pos x="120" y="20"/>
                </a:cxn>
                <a:cxn ang="0">
                  <a:pos x="125" y="38"/>
                </a:cxn>
              </a:cxnLst>
              <a:rect l="0" t="0" r="r" b="b"/>
              <a:pathLst>
                <a:path w="145" h="244">
                  <a:moveTo>
                    <a:pt x="124" y="38"/>
                  </a:moveTo>
                  <a:lnTo>
                    <a:pt x="123" y="37"/>
                  </a:lnTo>
                  <a:lnTo>
                    <a:pt x="127" y="34"/>
                  </a:lnTo>
                  <a:lnTo>
                    <a:pt x="128" y="35"/>
                  </a:lnTo>
                  <a:lnTo>
                    <a:pt x="125" y="38"/>
                  </a:lnTo>
                  <a:lnTo>
                    <a:pt x="126" y="39"/>
                  </a:lnTo>
                  <a:lnTo>
                    <a:pt x="127" y="40"/>
                  </a:lnTo>
                  <a:lnTo>
                    <a:pt x="128" y="42"/>
                  </a:lnTo>
                  <a:lnTo>
                    <a:pt x="128" y="44"/>
                  </a:lnTo>
                  <a:lnTo>
                    <a:pt x="128" y="47"/>
                  </a:lnTo>
                  <a:lnTo>
                    <a:pt x="128" y="49"/>
                  </a:lnTo>
                  <a:lnTo>
                    <a:pt x="128" y="51"/>
                  </a:lnTo>
                  <a:lnTo>
                    <a:pt x="128" y="53"/>
                  </a:lnTo>
                  <a:lnTo>
                    <a:pt x="129" y="55"/>
                  </a:lnTo>
                  <a:lnTo>
                    <a:pt x="131" y="56"/>
                  </a:lnTo>
                  <a:lnTo>
                    <a:pt x="130" y="61"/>
                  </a:lnTo>
                  <a:lnTo>
                    <a:pt x="129" y="65"/>
                  </a:lnTo>
                  <a:lnTo>
                    <a:pt x="129" y="70"/>
                  </a:lnTo>
                  <a:lnTo>
                    <a:pt x="129" y="76"/>
                  </a:lnTo>
                  <a:lnTo>
                    <a:pt x="130" y="81"/>
                  </a:lnTo>
                  <a:lnTo>
                    <a:pt x="130" y="86"/>
                  </a:lnTo>
                  <a:lnTo>
                    <a:pt x="131" y="92"/>
                  </a:lnTo>
                  <a:lnTo>
                    <a:pt x="131" y="97"/>
                  </a:lnTo>
                  <a:lnTo>
                    <a:pt x="131" y="103"/>
                  </a:lnTo>
                  <a:lnTo>
                    <a:pt x="131" y="107"/>
                  </a:lnTo>
                  <a:lnTo>
                    <a:pt x="131" y="107"/>
                  </a:lnTo>
                  <a:lnTo>
                    <a:pt x="132" y="107"/>
                  </a:lnTo>
                  <a:lnTo>
                    <a:pt x="132" y="107"/>
                  </a:lnTo>
                  <a:lnTo>
                    <a:pt x="133" y="107"/>
                  </a:lnTo>
                  <a:lnTo>
                    <a:pt x="133" y="107"/>
                  </a:lnTo>
                  <a:lnTo>
                    <a:pt x="133" y="106"/>
                  </a:lnTo>
                  <a:lnTo>
                    <a:pt x="134" y="106"/>
                  </a:lnTo>
                  <a:lnTo>
                    <a:pt x="134" y="106"/>
                  </a:lnTo>
                  <a:lnTo>
                    <a:pt x="134" y="106"/>
                  </a:lnTo>
                  <a:lnTo>
                    <a:pt x="135" y="105"/>
                  </a:lnTo>
                  <a:lnTo>
                    <a:pt x="135" y="105"/>
                  </a:lnTo>
                  <a:lnTo>
                    <a:pt x="135" y="106"/>
                  </a:lnTo>
                  <a:lnTo>
                    <a:pt x="137" y="106"/>
                  </a:lnTo>
                  <a:lnTo>
                    <a:pt x="137" y="107"/>
                  </a:lnTo>
                  <a:lnTo>
                    <a:pt x="137" y="108"/>
                  </a:lnTo>
                  <a:lnTo>
                    <a:pt x="135" y="110"/>
                  </a:lnTo>
                  <a:lnTo>
                    <a:pt x="135" y="111"/>
                  </a:lnTo>
                  <a:lnTo>
                    <a:pt x="134" y="112"/>
                  </a:lnTo>
                  <a:lnTo>
                    <a:pt x="133" y="113"/>
                  </a:lnTo>
                  <a:lnTo>
                    <a:pt x="131" y="114"/>
                  </a:lnTo>
                  <a:lnTo>
                    <a:pt x="137" y="122"/>
                  </a:lnTo>
                  <a:lnTo>
                    <a:pt x="135" y="122"/>
                  </a:lnTo>
                  <a:lnTo>
                    <a:pt x="134" y="124"/>
                  </a:lnTo>
                  <a:lnTo>
                    <a:pt x="133" y="127"/>
                  </a:lnTo>
                  <a:lnTo>
                    <a:pt x="133" y="130"/>
                  </a:lnTo>
                  <a:lnTo>
                    <a:pt x="132" y="134"/>
                  </a:lnTo>
                  <a:lnTo>
                    <a:pt x="132" y="138"/>
                  </a:lnTo>
                  <a:lnTo>
                    <a:pt x="132" y="141"/>
                  </a:lnTo>
                  <a:lnTo>
                    <a:pt x="133" y="146"/>
                  </a:lnTo>
                  <a:lnTo>
                    <a:pt x="133" y="149"/>
                  </a:lnTo>
                  <a:lnTo>
                    <a:pt x="134" y="151"/>
                  </a:lnTo>
                  <a:lnTo>
                    <a:pt x="135" y="154"/>
                  </a:lnTo>
                  <a:lnTo>
                    <a:pt x="139" y="157"/>
                  </a:lnTo>
                  <a:lnTo>
                    <a:pt x="140" y="155"/>
                  </a:lnTo>
                  <a:lnTo>
                    <a:pt x="138" y="158"/>
                  </a:lnTo>
                  <a:lnTo>
                    <a:pt x="135" y="161"/>
                  </a:lnTo>
                  <a:lnTo>
                    <a:pt x="135" y="164"/>
                  </a:lnTo>
                  <a:lnTo>
                    <a:pt x="134" y="167"/>
                  </a:lnTo>
                  <a:lnTo>
                    <a:pt x="134" y="169"/>
                  </a:lnTo>
                  <a:lnTo>
                    <a:pt x="135" y="172"/>
                  </a:lnTo>
                  <a:lnTo>
                    <a:pt x="135" y="176"/>
                  </a:lnTo>
                  <a:lnTo>
                    <a:pt x="137" y="179"/>
                  </a:lnTo>
                  <a:lnTo>
                    <a:pt x="138" y="182"/>
                  </a:lnTo>
                  <a:lnTo>
                    <a:pt x="139" y="185"/>
                  </a:lnTo>
                  <a:lnTo>
                    <a:pt x="139" y="184"/>
                  </a:lnTo>
                  <a:lnTo>
                    <a:pt x="139" y="184"/>
                  </a:lnTo>
                  <a:lnTo>
                    <a:pt x="140" y="183"/>
                  </a:lnTo>
                  <a:lnTo>
                    <a:pt x="140" y="183"/>
                  </a:lnTo>
                  <a:lnTo>
                    <a:pt x="140" y="183"/>
                  </a:lnTo>
                  <a:lnTo>
                    <a:pt x="140" y="182"/>
                  </a:lnTo>
                  <a:lnTo>
                    <a:pt x="141" y="182"/>
                  </a:lnTo>
                  <a:lnTo>
                    <a:pt x="141" y="182"/>
                  </a:lnTo>
                  <a:lnTo>
                    <a:pt x="141" y="181"/>
                  </a:lnTo>
                  <a:lnTo>
                    <a:pt x="140" y="181"/>
                  </a:lnTo>
                  <a:lnTo>
                    <a:pt x="140" y="182"/>
                  </a:lnTo>
                  <a:lnTo>
                    <a:pt x="139" y="184"/>
                  </a:lnTo>
                  <a:lnTo>
                    <a:pt x="139" y="186"/>
                  </a:lnTo>
                  <a:lnTo>
                    <a:pt x="139" y="189"/>
                  </a:lnTo>
                  <a:lnTo>
                    <a:pt x="139" y="191"/>
                  </a:lnTo>
                  <a:lnTo>
                    <a:pt x="139" y="193"/>
                  </a:lnTo>
                  <a:lnTo>
                    <a:pt x="139" y="195"/>
                  </a:lnTo>
                  <a:lnTo>
                    <a:pt x="139" y="197"/>
                  </a:lnTo>
                  <a:lnTo>
                    <a:pt x="138" y="199"/>
                  </a:lnTo>
                  <a:lnTo>
                    <a:pt x="137" y="200"/>
                  </a:lnTo>
                  <a:lnTo>
                    <a:pt x="138" y="201"/>
                  </a:lnTo>
                  <a:lnTo>
                    <a:pt x="139" y="203"/>
                  </a:lnTo>
                  <a:lnTo>
                    <a:pt x="139" y="203"/>
                  </a:lnTo>
                  <a:lnTo>
                    <a:pt x="140" y="203"/>
                  </a:lnTo>
                  <a:lnTo>
                    <a:pt x="141" y="204"/>
                  </a:lnTo>
                  <a:lnTo>
                    <a:pt x="142" y="204"/>
                  </a:lnTo>
                  <a:lnTo>
                    <a:pt x="142" y="204"/>
                  </a:lnTo>
                  <a:lnTo>
                    <a:pt x="143" y="205"/>
                  </a:lnTo>
                  <a:lnTo>
                    <a:pt x="143" y="206"/>
                  </a:lnTo>
                  <a:lnTo>
                    <a:pt x="144" y="207"/>
                  </a:lnTo>
                  <a:lnTo>
                    <a:pt x="144" y="206"/>
                  </a:lnTo>
                  <a:lnTo>
                    <a:pt x="145" y="206"/>
                  </a:lnTo>
                  <a:lnTo>
                    <a:pt x="145" y="205"/>
                  </a:lnTo>
                  <a:lnTo>
                    <a:pt x="145" y="205"/>
                  </a:lnTo>
                  <a:lnTo>
                    <a:pt x="145" y="204"/>
                  </a:lnTo>
                  <a:lnTo>
                    <a:pt x="145" y="204"/>
                  </a:lnTo>
                  <a:lnTo>
                    <a:pt x="145" y="203"/>
                  </a:lnTo>
                  <a:lnTo>
                    <a:pt x="145" y="201"/>
                  </a:lnTo>
                  <a:lnTo>
                    <a:pt x="145" y="201"/>
                  </a:lnTo>
                  <a:lnTo>
                    <a:pt x="145" y="200"/>
                  </a:lnTo>
                  <a:lnTo>
                    <a:pt x="145" y="207"/>
                  </a:lnTo>
                  <a:lnTo>
                    <a:pt x="145" y="207"/>
                  </a:lnTo>
                  <a:lnTo>
                    <a:pt x="145" y="207"/>
                  </a:lnTo>
                  <a:lnTo>
                    <a:pt x="144" y="207"/>
                  </a:lnTo>
                  <a:lnTo>
                    <a:pt x="144" y="206"/>
                  </a:lnTo>
                  <a:lnTo>
                    <a:pt x="144" y="206"/>
                  </a:lnTo>
                  <a:lnTo>
                    <a:pt x="143" y="206"/>
                  </a:lnTo>
                  <a:lnTo>
                    <a:pt x="143" y="206"/>
                  </a:lnTo>
                  <a:lnTo>
                    <a:pt x="143" y="205"/>
                  </a:lnTo>
                  <a:lnTo>
                    <a:pt x="143" y="205"/>
                  </a:lnTo>
                  <a:lnTo>
                    <a:pt x="143" y="205"/>
                  </a:lnTo>
                  <a:lnTo>
                    <a:pt x="142" y="207"/>
                  </a:lnTo>
                  <a:lnTo>
                    <a:pt x="142" y="209"/>
                  </a:lnTo>
                  <a:lnTo>
                    <a:pt x="142" y="211"/>
                  </a:lnTo>
                  <a:lnTo>
                    <a:pt x="142" y="213"/>
                  </a:lnTo>
                  <a:lnTo>
                    <a:pt x="141" y="216"/>
                  </a:lnTo>
                  <a:lnTo>
                    <a:pt x="141" y="219"/>
                  </a:lnTo>
                  <a:lnTo>
                    <a:pt x="140" y="221"/>
                  </a:lnTo>
                  <a:lnTo>
                    <a:pt x="140" y="223"/>
                  </a:lnTo>
                  <a:lnTo>
                    <a:pt x="138" y="225"/>
                  </a:lnTo>
                  <a:lnTo>
                    <a:pt x="137" y="227"/>
                  </a:lnTo>
                  <a:lnTo>
                    <a:pt x="137" y="229"/>
                  </a:lnTo>
                  <a:lnTo>
                    <a:pt x="137" y="229"/>
                  </a:lnTo>
                  <a:lnTo>
                    <a:pt x="137" y="229"/>
                  </a:lnTo>
                  <a:lnTo>
                    <a:pt x="137" y="229"/>
                  </a:lnTo>
                  <a:lnTo>
                    <a:pt x="137" y="229"/>
                  </a:lnTo>
                  <a:lnTo>
                    <a:pt x="137" y="228"/>
                  </a:lnTo>
                  <a:lnTo>
                    <a:pt x="137" y="227"/>
                  </a:lnTo>
                  <a:lnTo>
                    <a:pt x="135" y="227"/>
                  </a:lnTo>
                  <a:lnTo>
                    <a:pt x="135" y="226"/>
                  </a:lnTo>
                  <a:lnTo>
                    <a:pt x="135" y="226"/>
                  </a:lnTo>
                  <a:lnTo>
                    <a:pt x="134" y="227"/>
                  </a:lnTo>
                  <a:lnTo>
                    <a:pt x="133" y="227"/>
                  </a:lnTo>
                  <a:lnTo>
                    <a:pt x="133" y="228"/>
                  </a:lnTo>
                  <a:lnTo>
                    <a:pt x="133" y="228"/>
                  </a:lnTo>
                  <a:lnTo>
                    <a:pt x="133" y="229"/>
                  </a:lnTo>
                  <a:lnTo>
                    <a:pt x="133" y="230"/>
                  </a:lnTo>
                  <a:lnTo>
                    <a:pt x="133" y="232"/>
                  </a:lnTo>
                  <a:lnTo>
                    <a:pt x="133" y="232"/>
                  </a:lnTo>
                  <a:lnTo>
                    <a:pt x="133" y="233"/>
                  </a:lnTo>
                  <a:lnTo>
                    <a:pt x="133" y="234"/>
                  </a:lnTo>
                  <a:lnTo>
                    <a:pt x="130" y="229"/>
                  </a:lnTo>
                  <a:lnTo>
                    <a:pt x="127" y="225"/>
                  </a:lnTo>
                  <a:lnTo>
                    <a:pt x="124" y="221"/>
                  </a:lnTo>
                  <a:lnTo>
                    <a:pt x="119" y="216"/>
                  </a:lnTo>
                  <a:lnTo>
                    <a:pt x="115" y="212"/>
                  </a:lnTo>
                  <a:lnTo>
                    <a:pt x="111" y="209"/>
                  </a:lnTo>
                  <a:lnTo>
                    <a:pt x="106" y="206"/>
                  </a:lnTo>
                  <a:lnTo>
                    <a:pt x="102" y="203"/>
                  </a:lnTo>
                  <a:lnTo>
                    <a:pt x="99" y="201"/>
                  </a:lnTo>
                  <a:lnTo>
                    <a:pt x="95" y="200"/>
                  </a:lnTo>
                  <a:lnTo>
                    <a:pt x="96" y="201"/>
                  </a:lnTo>
                  <a:lnTo>
                    <a:pt x="96" y="201"/>
                  </a:lnTo>
                  <a:lnTo>
                    <a:pt x="96" y="201"/>
                  </a:lnTo>
                  <a:lnTo>
                    <a:pt x="95" y="201"/>
                  </a:lnTo>
                  <a:lnTo>
                    <a:pt x="94" y="200"/>
                  </a:lnTo>
                  <a:lnTo>
                    <a:pt x="92" y="200"/>
                  </a:lnTo>
                  <a:lnTo>
                    <a:pt x="91" y="199"/>
                  </a:lnTo>
                  <a:lnTo>
                    <a:pt x="90" y="199"/>
                  </a:lnTo>
                  <a:lnTo>
                    <a:pt x="89" y="199"/>
                  </a:lnTo>
                  <a:lnTo>
                    <a:pt x="88" y="199"/>
                  </a:lnTo>
                  <a:lnTo>
                    <a:pt x="86" y="201"/>
                  </a:lnTo>
                  <a:lnTo>
                    <a:pt x="84" y="203"/>
                  </a:lnTo>
                  <a:lnTo>
                    <a:pt x="82" y="203"/>
                  </a:lnTo>
                  <a:lnTo>
                    <a:pt x="78" y="203"/>
                  </a:lnTo>
                  <a:lnTo>
                    <a:pt x="75" y="201"/>
                  </a:lnTo>
                  <a:lnTo>
                    <a:pt x="73" y="201"/>
                  </a:lnTo>
                  <a:lnTo>
                    <a:pt x="70" y="203"/>
                  </a:lnTo>
                  <a:lnTo>
                    <a:pt x="68" y="204"/>
                  </a:lnTo>
                  <a:lnTo>
                    <a:pt x="67" y="207"/>
                  </a:lnTo>
                  <a:lnTo>
                    <a:pt x="67" y="212"/>
                  </a:lnTo>
                  <a:lnTo>
                    <a:pt x="55" y="218"/>
                  </a:lnTo>
                  <a:lnTo>
                    <a:pt x="57" y="219"/>
                  </a:lnTo>
                  <a:lnTo>
                    <a:pt x="55" y="219"/>
                  </a:lnTo>
                  <a:lnTo>
                    <a:pt x="53" y="220"/>
                  </a:lnTo>
                  <a:lnTo>
                    <a:pt x="52" y="221"/>
                  </a:lnTo>
                  <a:lnTo>
                    <a:pt x="51" y="223"/>
                  </a:lnTo>
                  <a:lnTo>
                    <a:pt x="49" y="224"/>
                  </a:lnTo>
                  <a:lnTo>
                    <a:pt x="49" y="226"/>
                  </a:lnTo>
                  <a:lnTo>
                    <a:pt x="48" y="228"/>
                  </a:lnTo>
                  <a:lnTo>
                    <a:pt x="47" y="229"/>
                  </a:lnTo>
                  <a:lnTo>
                    <a:pt x="46" y="230"/>
                  </a:lnTo>
                  <a:lnTo>
                    <a:pt x="45" y="232"/>
                  </a:lnTo>
                  <a:lnTo>
                    <a:pt x="45" y="235"/>
                  </a:lnTo>
                  <a:lnTo>
                    <a:pt x="43" y="234"/>
                  </a:lnTo>
                  <a:lnTo>
                    <a:pt x="38" y="244"/>
                  </a:lnTo>
                  <a:lnTo>
                    <a:pt x="34" y="239"/>
                  </a:lnTo>
                  <a:lnTo>
                    <a:pt x="32" y="234"/>
                  </a:lnTo>
                  <a:lnTo>
                    <a:pt x="29" y="229"/>
                  </a:lnTo>
                  <a:lnTo>
                    <a:pt x="26" y="224"/>
                  </a:lnTo>
                  <a:lnTo>
                    <a:pt x="21" y="221"/>
                  </a:lnTo>
                  <a:lnTo>
                    <a:pt x="17" y="216"/>
                  </a:lnTo>
                  <a:lnTo>
                    <a:pt x="13" y="213"/>
                  </a:lnTo>
                  <a:lnTo>
                    <a:pt x="9" y="211"/>
                  </a:lnTo>
                  <a:lnTo>
                    <a:pt x="4" y="209"/>
                  </a:lnTo>
                  <a:lnTo>
                    <a:pt x="0" y="208"/>
                  </a:lnTo>
                  <a:lnTo>
                    <a:pt x="0" y="207"/>
                  </a:lnTo>
                  <a:lnTo>
                    <a:pt x="1" y="205"/>
                  </a:lnTo>
                  <a:lnTo>
                    <a:pt x="3" y="204"/>
                  </a:lnTo>
                  <a:lnTo>
                    <a:pt x="6" y="201"/>
                  </a:lnTo>
                  <a:lnTo>
                    <a:pt x="9" y="199"/>
                  </a:lnTo>
                  <a:lnTo>
                    <a:pt x="11" y="197"/>
                  </a:lnTo>
                  <a:lnTo>
                    <a:pt x="13" y="195"/>
                  </a:lnTo>
                  <a:lnTo>
                    <a:pt x="13" y="192"/>
                  </a:lnTo>
                  <a:lnTo>
                    <a:pt x="13" y="189"/>
                  </a:lnTo>
                  <a:lnTo>
                    <a:pt x="10" y="185"/>
                  </a:lnTo>
                  <a:lnTo>
                    <a:pt x="14" y="177"/>
                  </a:lnTo>
                  <a:lnTo>
                    <a:pt x="18" y="167"/>
                  </a:lnTo>
                  <a:lnTo>
                    <a:pt x="23" y="158"/>
                  </a:lnTo>
                  <a:lnTo>
                    <a:pt x="27" y="149"/>
                  </a:lnTo>
                  <a:lnTo>
                    <a:pt x="31" y="139"/>
                  </a:lnTo>
                  <a:lnTo>
                    <a:pt x="35" y="129"/>
                  </a:lnTo>
                  <a:lnTo>
                    <a:pt x="40" y="120"/>
                  </a:lnTo>
                  <a:lnTo>
                    <a:pt x="44" y="110"/>
                  </a:lnTo>
                  <a:lnTo>
                    <a:pt x="48" y="100"/>
                  </a:lnTo>
                  <a:lnTo>
                    <a:pt x="54" y="91"/>
                  </a:lnTo>
                  <a:lnTo>
                    <a:pt x="55" y="90"/>
                  </a:lnTo>
                  <a:lnTo>
                    <a:pt x="57" y="86"/>
                  </a:lnTo>
                  <a:lnTo>
                    <a:pt x="58" y="83"/>
                  </a:lnTo>
                  <a:lnTo>
                    <a:pt x="60" y="80"/>
                  </a:lnTo>
                  <a:lnTo>
                    <a:pt x="62" y="76"/>
                  </a:lnTo>
                  <a:lnTo>
                    <a:pt x="64" y="71"/>
                  </a:lnTo>
                  <a:lnTo>
                    <a:pt x="68" y="68"/>
                  </a:lnTo>
                  <a:lnTo>
                    <a:pt x="70" y="64"/>
                  </a:lnTo>
                  <a:lnTo>
                    <a:pt x="73" y="61"/>
                  </a:lnTo>
                  <a:lnTo>
                    <a:pt x="75" y="58"/>
                  </a:lnTo>
                  <a:lnTo>
                    <a:pt x="78" y="53"/>
                  </a:lnTo>
                  <a:lnTo>
                    <a:pt x="82" y="48"/>
                  </a:lnTo>
                  <a:lnTo>
                    <a:pt x="85" y="42"/>
                  </a:lnTo>
                  <a:lnTo>
                    <a:pt x="89" y="36"/>
                  </a:lnTo>
                  <a:lnTo>
                    <a:pt x="92" y="29"/>
                  </a:lnTo>
                  <a:lnTo>
                    <a:pt x="98" y="23"/>
                  </a:lnTo>
                  <a:lnTo>
                    <a:pt x="102" y="18"/>
                  </a:lnTo>
                  <a:lnTo>
                    <a:pt x="108" y="11"/>
                  </a:lnTo>
                  <a:lnTo>
                    <a:pt x="114" y="6"/>
                  </a:lnTo>
                  <a:lnTo>
                    <a:pt x="120" y="0"/>
                  </a:lnTo>
                  <a:lnTo>
                    <a:pt x="120" y="4"/>
                  </a:lnTo>
                  <a:lnTo>
                    <a:pt x="120" y="8"/>
                  </a:lnTo>
                  <a:lnTo>
                    <a:pt x="120" y="11"/>
                  </a:lnTo>
                  <a:lnTo>
                    <a:pt x="120" y="15"/>
                  </a:lnTo>
                  <a:lnTo>
                    <a:pt x="120" y="20"/>
                  </a:lnTo>
                  <a:lnTo>
                    <a:pt x="120" y="24"/>
                  </a:lnTo>
                  <a:lnTo>
                    <a:pt x="121" y="27"/>
                  </a:lnTo>
                  <a:lnTo>
                    <a:pt x="121" y="32"/>
                  </a:lnTo>
                  <a:lnTo>
                    <a:pt x="123" y="35"/>
                  </a:lnTo>
                  <a:lnTo>
                    <a:pt x="125" y="38"/>
                  </a:lnTo>
                  <a:lnTo>
                    <a:pt x="125" y="38"/>
                  </a:lnTo>
                  <a:lnTo>
                    <a:pt x="124" y="38"/>
                  </a:lnTo>
                  <a:close/>
                </a:path>
              </a:pathLst>
            </a:custGeom>
            <a:solidFill>
              <a:srgbClr val="FFFF99"/>
            </a:solidFill>
            <a:ln w="9525">
              <a:noFill/>
              <a:round/>
              <a:headEnd/>
              <a:tailEnd/>
            </a:ln>
          </p:spPr>
          <p:txBody>
            <a:bodyPr/>
            <a:lstStyle/>
            <a:p>
              <a:endParaRPr lang="en-US"/>
            </a:p>
          </p:txBody>
        </p:sp>
        <p:sp>
          <p:nvSpPr>
            <p:cNvPr id="477380" name="Freeform 196"/>
            <p:cNvSpPr>
              <a:spLocks/>
            </p:cNvSpPr>
            <p:nvPr/>
          </p:nvSpPr>
          <p:spPr bwMode="auto">
            <a:xfrm>
              <a:off x="714" y="3393"/>
              <a:ext cx="4" cy="6"/>
            </a:xfrm>
            <a:custGeom>
              <a:avLst/>
              <a:gdLst/>
              <a:ahLst/>
              <a:cxnLst>
                <a:cxn ang="0">
                  <a:pos x="2" y="6"/>
                </a:cxn>
                <a:cxn ang="0">
                  <a:pos x="2" y="5"/>
                </a:cxn>
                <a:cxn ang="0">
                  <a:pos x="1" y="5"/>
                </a:cxn>
                <a:cxn ang="0">
                  <a:pos x="1" y="5"/>
                </a:cxn>
                <a:cxn ang="0">
                  <a:pos x="0" y="3"/>
                </a:cxn>
                <a:cxn ang="0">
                  <a:pos x="0" y="3"/>
                </a:cxn>
                <a:cxn ang="0">
                  <a:pos x="0" y="3"/>
                </a:cxn>
                <a:cxn ang="0">
                  <a:pos x="0" y="3"/>
                </a:cxn>
                <a:cxn ang="0">
                  <a:pos x="0" y="2"/>
                </a:cxn>
                <a:cxn ang="0">
                  <a:pos x="1" y="1"/>
                </a:cxn>
                <a:cxn ang="0">
                  <a:pos x="1" y="0"/>
                </a:cxn>
                <a:cxn ang="0">
                  <a:pos x="4" y="0"/>
                </a:cxn>
                <a:cxn ang="0">
                  <a:pos x="2" y="6"/>
                </a:cxn>
                <a:cxn ang="0">
                  <a:pos x="2" y="6"/>
                </a:cxn>
              </a:cxnLst>
              <a:rect l="0" t="0" r="r" b="b"/>
              <a:pathLst>
                <a:path w="4" h="6">
                  <a:moveTo>
                    <a:pt x="2" y="6"/>
                  </a:moveTo>
                  <a:lnTo>
                    <a:pt x="2" y="5"/>
                  </a:lnTo>
                  <a:lnTo>
                    <a:pt x="1" y="5"/>
                  </a:lnTo>
                  <a:lnTo>
                    <a:pt x="1" y="5"/>
                  </a:lnTo>
                  <a:lnTo>
                    <a:pt x="0" y="3"/>
                  </a:lnTo>
                  <a:lnTo>
                    <a:pt x="0" y="3"/>
                  </a:lnTo>
                  <a:lnTo>
                    <a:pt x="0" y="3"/>
                  </a:lnTo>
                  <a:lnTo>
                    <a:pt x="0" y="3"/>
                  </a:lnTo>
                  <a:lnTo>
                    <a:pt x="0" y="2"/>
                  </a:lnTo>
                  <a:lnTo>
                    <a:pt x="1" y="1"/>
                  </a:lnTo>
                  <a:lnTo>
                    <a:pt x="1" y="0"/>
                  </a:lnTo>
                  <a:lnTo>
                    <a:pt x="4" y="0"/>
                  </a:lnTo>
                  <a:lnTo>
                    <a:pt x="2" y="6"/>
                  </a:lnTo>
                  <a:lnTo>
                    <a:pt x="2" y="6"/>
                  </a:lnTo>
                  <a:close/>
                </a:path>
              </a:pathLst>
            </a:custGeom>
            <a:solidFill>
              <a:srgbClr val="FFFFFF"/>
            </a:solidFill>
            <a:ln w="9525">
              <a:noFill/>
              <a:round/>
              <a:headEnd/>
              <a:tailEnd/>
            </a:ln>
          </p:spPr>
          <p:txBody>
            <a:bodyPr/>
            <a:lstStyle/>
            <a:p>
              <a:endParaRPr lang="en-US"/>
            </a:p>
          </p:txBody>
        </p:sp>
        <p:sp>
          <p:nvSpPr>
            <p:cNvPr id="477381" name="Freeform 197"/>
            <p:cNvSpPr>
              <a:spLocks/>
            </p:cNvSpPr>
            <p:nvPr/>
          </p:nvSpPr>
          <p:spPr bwMode="auto">
            <a:xfrm>
              <a:off x="2246" y="3393"/>
              <a:ext cx="7" cy="9"/>
            </a:xfrm>
            <a:custGeom>
              <a:avLst/>
              <a:gdLst/>
              <a:ahLst/>
              <a:cxnLst>
                <a:cxn ang="0">
                  <a:pos x="5" y="1"/>
                </a:cxn>
                <a:cxn ang="0">
                  <a:pos x="7" y="3"/>
                </a:cxn>
                <a:cxn ang="0">
                  <a:pos x="2" y="9"/>
                </a:cxn>
                <a:cxn ang="0">
                  <a:pos x="0" y="8"/>
                </a:cxn>
                <a:cxn ang="0">
                  <a:pos x="5" y="2"/>
                </a:cxn>
                <a:cxn ang="0">
                  <a:pos x="2" y="0"/>
                </a:cxn>
                <a:cxn ang="0">
                  <a:pos x="3" y="0"/>
                </a:cxn>
                <a:cxn ang="0">
                  <a:pos x="3" y="0"/>
                </a:cxn>
                <a:cxn ang="0">
                  <a:pos x="4" y="0"/>
                </a:cxn>
                <a:cxn ang="0">
                  <a:pos x="4" y="0"/>
                </a:cxn>
                <a:cxn ang="0">
                  <a:pos x="4" y="0"/>
                </a:cxn>
                <a:cxn ang="0">
                  <a:pos x="4" y="1"/>
                </a:cxn>
                <a:cxn ang="0">
                  <a:pos x="5" y="1"/>
                </a:cxn>
                <a:cxn ang="0">
                  <a:pos x="5" y="1"/>
                </a:cxn>
                <a:cxn ang="0">
                  <a:pos x="5" y="1"/>
                </a:cxn>
                <a:cxn ang="0">
                  <a:pos x="5" y="2"/>
                </a:cxn>
                <a:cxn ang="0">
                  <a:pos x="5" y="2"/>
                </a:cxn>
                <a:cxn ang="0">
                  <a:pos x="5" y="1"/>
                </a:cxn>
              </a:cxnLst>
              <a:rect l="0" t="0" r="r" b="b"/>
              <a:pathLst>
                <a:path w="7" h="9">
                  <a:moveTo>
                    <a:pt x="5" y="1"/>
                  </a:moveTo>
                  <a:lnTo>
                    <a:pt x="7" y="3"/>
                  </a:lnTo>
                  <a:lnTo>
                    <a:pt x="2" y="9"/>
                  </a:lnTo>
                  <a:lnTo>
                    <a:pt x="0" y="8"/>
                  </a:lnTo>
                  <a:lnTo>
                    <a:pt x="5" y="2"/>
                  </a:lnTo>
                  <a:lnTo>
                    <a:pt x="2" y="0"/>
                  </a:lnTo>
                  <a:lnTo>
                    <a:pt x="3" y="0"/>
                  </a:lnTo>
                  <a:lnTo>
                    <a:pt x="3" y="0"/>
                  </a:lnTo>
                  <a:lnTo>
                    <a:pt x="4" y="0"/>
                  </a:lnTo>
                  <a:lnTo>
                    <a:pt x="4" y="0"/>
                  </a:lnTo>
                  <a:lnTo>
                    <a:pt x="4" y="0"/>
                  </a:lnTo>
                  <a:lnTo>
                    <a:pt x="4" y="1"/>
                  </a:lnTo>
                  <a:lnTo>
                    <a:pt x="5" y="1"/>
                  </a:lnTo>
                  <a:lnTo>
                    <a:pt x="5" y="1"/>
                  </a:lnTo>
                  <a:lnTo>
                    <a:pt x="5" y="1"/>
                  </a:lnTo>
                  <a:lnTo>
                    <a:pt x="5" y="2"/>
                  </a:lnTo>
                  <a:lnTo>
                    <a:pt x="5" y="2"/>
                  </a:lnTo>
                  <a:lnTo>
                    <a:pt x="5" y="1"/>
                  </a:lnTo>
                  <a:close/>
                </a:path>
              </a:pathLst>
            </a:custGeom>
            <a:solidFill>
              <a:srgbClr val="000000"/>
            </a:solidFill>
            <a:ln w="9525">
              <a:noFill/>
              <a:round/>
              <a:headEnd/>
              <a:tailEnd/>
            </a:ln>
          </p:spPr>
          <p:txBody>
            <a:bodyPr/>
            <a:lstStyle/>
            <a:p>
              <a:endParaRPr lang="en-US"/>
            </a:p>
          </p:txBody>
        </p:sp>
        <p:sp>
          <p:nvSpPr>
            <p:cNvPr id="477382" name="Freeform 198"/>
            <p:cNvSpPr>
              <a:spLocks/>
            </p:cNvSpPr>
            <p:nvPr/>
          </p:nvSpPr>
          <p:spPr bwMode="auto">
            <a:xfrm>
              <a:off x="2519" y="3403"/>
              <a:ext cx="52" cy="88"/>
            </a:xfrm>
            <a:custGeom>
              <a:avLst/>
              <a:gdLst/>
              <a:ahLst/>
              <a:cxnLst>
                <a:cxn ang="0">
                  <a:pos x="16" y="72"/>
                </a:cxn>
                <a:cxn ang="0">
                  <a:pos x="20" y="77"/>
                </a:cxn>
                <a:cxn ang="0">
                  <a:pos x="22" y="72"/>
                </a:cxn>
                <a:cxn ang="0">
                  <a:pos x="22" y="68"/>
                </a:cxn>
                <a:cxn ang="0">
                  <a:pos x="23" y="62"/>
                </a:cxn>
                <a:cxn ang="0">
                  <a:pos x="24" y="57"/>
                </a:cxn>
                <a:cxn ang="0">
                  <a:pos x="28" y="53"/>
                </a:cxn>
                <a:cxn ang="0">
                  <a:pos x="26" y="48"/>
                </a:cxn>
                <a:cxn ang="0">
                  <a:pos x="28" y="44"/>
                </a:cxn>
                <a:cxn ang="0">
                  <a:pos x="28" y="42"/>
                </a:cxn>
                <a:cxn ang="0">
                  <a:pos x="26" y="39"/>
                </a:cxn>
                <a:cxn ang="0">
                  <a:pos x="23" y="35"/>
                </a:cxn>
                <a:cxn ang="0">
                  <a:pos x="26" y="35"/>
                </a:cxn>
                <a:cxn ang="0">
                  <a:pos x="29" y="33"/>
                </a:cxn>
                <a:cxn ang="0">
                  <a:pos x="28" y="30"/>
                </a:cxn>
                <a:cxn ang="0">
                  <a:pos x="26" y="26"/>
                </a:cxn>
                <a:cxn ang="0">
                  <a:pos x="26" y="23"/>
                </a:cxn>
                <a:cxn ang="0">
                  <a:pos x="30" y="21"/>
                </a:cxn>
                <a:cxn ang="0">
                  <a:pos x="35" y="23"/>
                </a:cxn>
                <a:cxn ang="0">
                  <a:pos x="40" y="25"/>
                </a:cxn>
                <a:cxn ang="0">
                  <a:pos x="45" y="25"/>
                </a:cxn>
                <a:cxn ang="0">
                  <a:pos x="50" y="24"/>
                </a:cxn>
                <a:cxn ang="0">
                  <a:pos x="49" y="28"/>
                </a:cxn>
                <a:cxn ang="0">
                  <a:pos x="44" y="42"/>
                </a:cxn>
                <a:cxn ang="0">
                  <a:pos x="38" y="55"/>
                </a:cxn>
                <a:cxn ang="0">
                  <a:pos x="34" y="69"/>
                </a:cxn>
                <a:cxn ang="0">
                  <a:pos x="28" y="82"/>
                </a:cxn>
                <a:cxn ang="0">
                  <a:pos x="23" y="88"/>
                </a:cxn>
                <a:cxn ang="0">
                  <a:pos x="19" y="85"/>
                </a:cxn>
                <a:cxn ang="0">
                  <a:pos x="15" y="79"/>
                </a:cxn>
                <a:cxn ang="0">
                  <a:pos x="9" y="74"/>
                </a:cxn>
                <a:cxn ang="0">
                  <a:pos x="5" y="70"/>
                </a:cxn>
                <a:cxn ang="0">
                  <a:pos x="0" y="54"/>
                </a:cxn>
                <a:cxn ang="0">
                  <a:pos x="6" y="50"/>
                </a:cxn>
                <a:cxn ang="0">
                  <a:pos x="11" y="41"/>
                </a:cxn>
                <a:cxn ang="0">
                  <a:pos x="15" y="30"/>
                </a:cxn>
                <a:cxn ang="0">
                  <a:pos x="16" y="18"/>
                </a:cxn>
                <a:cxn ang="0">
                  <a:pos x="14" y="5"/>
                </a:cxn>
                <a:cxn ang="0">
                  <a:pos x="16" y="6"/>
                </a:cxn>
                <a:cxn ang="0">
                  <a:pos x="18" y="20"/>
                </a:cxn>
                <a:cxn ang="0">
                  <a:pos x="16" y="35"/>
                </a:cxn>
                <a:cxn ang="0">
                  <a:pos x="13" y="50"/>
                </a:cxn>
                <a:cxn ang="0">
                  <a:pos x="11" y="66"/>
                </a:cxn>
                <a:cxn ang="0">
                  <a:pos x="13" y="72"/>
                </a:cxn>
              </a:cxnLst>
              <a:rect l="0" t="0" r="r" b="b"/>
              <a:pathLst>
                <a:path w="52" h="88">
                  <a:moveTo>
                    <a:pt x="11" y="71"/>
                  </a:moveTo>
                  <a:lnTo>
                    <a:pt x="16" y="72"/>
                  </a:lnTo>
                  <a:lnTo>
                    <a:pt x="15" y="73"/>
                  </a:lnTo>
                  <a:lnTo>
                    <a:pt x="20" y="77"/>
                  </a:lnTo>
                  <a:lnTo>
                    <a:pt x="21" y="75"/>
                  </a:lnTo>
                  <a:lnTo>
                    <a:pt x="22" y="72"/>
                  </a:lnTo>
                  <a:lnTo>
                    <a:pt x="22" y="70"/>
                  </a:lnTo>
                  <a:lnTo>
                    <a:pt x="22" y="68"/>
                  </a:lnTo>
                  <a:lnTo>
                    <a:pt x="23" y="64"/>
                  </a:lnTo>
                  <a:lnTo>
                    <a:pt x="23" y="62"/>
                  </a:lnTo>
                  <a:lnTo>
                    <a:pt x="23" y="59"/>
                  </a:lnTo>
                  <a:lnTo>
                    <a:pt x="24" y="57"/>
                  </a:lnTo>
                  <a:lnTo>
                    <a:pt x="25" y="55"/>
                  </a:lnTo>
                  <a:lnTo>
                    <a:pt x="28" y="53"/>
                  </a:lnTo>
                  <a:lnTo>
                    <a:pt x="26" y="49"/>
                  </a:lnTo>
                  <a:lnTo>
                    <a:pt x="26" y="48"/>
                  </a:lnTo>
                  <a:lnTo>
                    <a:pt x="28" y="46"/>
                  </a:lnTo>
                  <a:lnTo>
                    <a:pt x="28" y="44"/>
                  </a:lnTo>
                  <a:lnTo>
                    <a:pt x="28" y="43"/>
                  </a:lnTo>
                  <a:lnTo>
                    <a:pt x="28" y="42"/>
                  </a:lnTo>
                  <a:lnTo>
                    <a:pt x="26" y="40"/>
                  </a:lnTo>
                  <a:lnTo>
                    <a:pt x="26" y="39"/>
                  </a:lnTo>
                  <a:lnTo>
                    <a:pt x="25" y="38"/>
                  </a:lnTo>
                  <a:lnTo>
                    <a:pt x="23" y="35"/>
                  </a:lnTo>
                  <a:lnTo>
                    <a:pt x="25" y="38"/>
                  </a:lnTo>
                  <a:lnTo>
                    <a:pt x="26" y="35"/>
                  </a:lnTo>
                  <a:lnTo>
                    <a:pt x="29" y="34"/>
                  </a:lnTo>
                  <a:lnTo>
                    <a:pt x="29" y="33"/>
                  </a:lnTo>
                  <a:lnTo>
                    <a:pt x="29" y="31"/>
                  </a:lnTo>
                  <a:lnTo>
                    <a:pt x="28" y="30"/>
                  </a:lnTo>
                  <a:lnTo>
                    <a:pt x="28" y="28"/>
                  </a:lnTo>
                  <a:lnTo>
                    <a:pt x="26" y="26"/>
                  </a:lnTo>
                  <a:lnTo>
                    <a:pt x="26" y="25"/>
                  </a:lnTo>
                  <a:lnTo>
                    <a:pt x="26" y="23"/>
                  </a:lnTo>
                  <a:lnTo>
                    <a:pt x="28" y="21"/>
                  </a:lnTo>
                  <a:lnTo>
                    <a:pt x="30" y="21"/>
                  </a:lnTo>
                  <a:lnTo>
                    <a:pt x="32" y="23"/>
                  </a:lnTo>
                  <a:lnTo>
                    <a:pt x="35" y="23"/>
                  </a:lnTo>
                  <a:lnTo>
                    <a:pt x="37" y="24"/>
                  </a:lnTo>
                  <a:lnTo>
                    <a:pt x="40" y="25"/>
                  </a:lnTo>
                  <a:lnTo>
                    <a:pt x="43" y="25"/>
                  </a:lnTo>
                  <a:lnTo>
                    <a:pt x="45" y="25"/>
                  </a:lnTo>
                  <a:lnTo>
                    <a:pt x="47" y="25"/>
                  </a:lnTo>
                  <a:lnTo>
                    <a:pt x="50" y="24"/>
                  </a:lnTo>
                  <a:lnTo>
                    <a:pt x="52" y="21"/>
                  </a:lnTo>
                  <a:lnTo>
                    <a:pt x="49" y="28"/>
                  </a:lnTo>
                  <a:lnTo>
                    <a:pt x="47" y="34"/>
                  </a:lnTo>
                  <a:lnTo>
                    <a:pt x="44" y="42"/>
                  </a:lnTo>
                  <a:lnTo>
                    <a:pt x="42" y="48"/>
                  </a:lnTo>
                  <a:lnTo>
                    <a:pt x="38" y="55"/>
                  </a:lnTo>
                  <a:lnTo>
                    <a:pt x="36" y="61"/>
                  </a:lnTo>
                  <a:lnTo>
                    <a:pt x="34" y="69"/>
                  </a:lnTo>
                  <a:lnTo>
                    <a:pt x="31" y="75"/>
                  </a:lnTo>
                  <a:lnTo>
                    <a:pt x="28" y="82"/>
                  </a:lnTo>
                  <a:lnTo>
                    <a:pt x="25" y="88"/>
                  </a:lnTo>
                  <a:lnTo>
                    <a:pt x="23" y="88"/>
                  </a:lnTo>
                  <a:lnTo>
                    <a:pt x="21" y="87"/>
                  </a:lnTo>
                  <a:lnTo>
                    <a:pt x="19" y="85"/>
                  </a:lnTo>
                  <a:lnTo>
                    <a:pt x="17" y="83"/>
                  </a:lnTo>
                  <a:lnTo>
                    <a:pt x="15" y="79"/>
                  </a:lnTo>
                  <a:lnTo>
                    <a:pt x="11" y="77"/>
                  </a:lnTo>
                  <a:lnTo>
                    <a:pt x="9" y="74"/>
                  </a:lnTo>
                  <a:lnTo>
                    <a:pt x="7" y="72"/>
                  </a:lnTo>
                  <a:lnTo>
                    <a:pt x="5" y="70"/>
                  </a:lnTo>
                  <a:lnTo>
                    <a:pt x="2" y="68"/>
                  </a:lnTo>
                  <a:lnTo>
                    <a:pt x="0" y="54"/>
                  </a:lnTo>
                  <a:lnTo>
                    <a:pt x="2" y="55"/>
                  </a:lnTo>
                  <a:lnTo>
                    <a:pt x="6" y="50"/>
                  </a:lnTo>
                  <a:lnTo>
                    <a:pt x="9" y="46"/>
                  </a:lnTo>
                  <a:lnTo>
                    <a:pt x="11" y="41"/>
                  </a:lnTo>
                  <a:lnTo>
                    <a:pt x="14" y="35"/>
                  </a:lnTo>
                  <a:lnTo>
                    <a:pt x="15" y="30"/>
                  </a:lnTo>
                  <a:lnTo>
                    <a:pt x="16" y="24"/>
                  </a:lnTo>
                  <a:lnTo>
                    <a:pt x="16" y="18"/>
                  </a:lnTo>
                  <a:lnTo>
                    <a:pt x="16" y="12"/>
                  </a:lnTo>
                  <a:lnTo>
                    <a:pt x="14" y="5"/>
                  </a:lnTo>
                  <a:lnTo>
                    <a:pt x="13" y="0"/>
                  </a:lnTo>
                  <a:lnTo>
                    <a:pt x="16" y="6"/>
                  </a:lnTo>
                  <a:lnTo>
                    <a:pt x="17" y="13"/>
                  </a:lnTo>
                  <a:lnTo>
                    <a:pt x="18" y="20"/>
                  </a:lnTo>
                  <a:lnTo>
                    <a:pt x="17" y="28"/>
                  </a:lnTo>
                  <a:lnTo>
                    <a:pt x="16" y="35"/>
                  </a:lnTo>
                  <a:lnTo>
                    <a:pt x="14" y="43"/>
                  </a:lnTo>
                  <a:lnTo>
                    <a:pt x="13" y="50"/>
                  </a:lnTo>
                  <a:lnTo>
                    <a:pt x="11" y="58"/>
                  </a:lnTo>
                  <a:lnTo>
                    <a:pt x="11" y="66"/>
                  </a:lnTo>
                  <a:lnTo>
                    <a:pt x="13" y="72"/>
                  </a:lnTo>
                  <a:lnTo>
                    <a:pt x="13" y="72"/>
                  </a:lnTo>
                  <a:lnTo>
                    <a:pt x="11" y="71"/>
                  </a:lnTo>
                  <a:close/>
                </a:path>
              </a:pathLst>
            </a:custGeom>
            <a:solidFill>
              <a:srgbClr val="FFFFFF"/>
            </a:solidFill>
            <a:ln w="9525">
              <a:noFill/>
              <a:round/>
              <a:headEnd/>
              <a:tailEnd/>
            </a:ln>
          </p:spPr>
          <p:txBody>
            <a:bodyPr/>
            <a:lstStyle/>
            <a:p>
              <a:endParaRPr lang="en-US"/>
            </a:p>
          </p:txBody>
        </p:sp>
        <p:sp>
          <p:nvSpPr>
            <p:cNvPr id="477383" name="Freeform 199"/>
            <p:cNvSpPr>
              <a:spLocks/>
            </p:cNvSpPr>
            <p:nvPr/>
          </p:nvSpPr>
          <p:spPr bwMode="auto">
            <a:xfrm>
              <a:off x="2031" y="3405"/>
              <a:ext cx="6" cy="3"/>
            </a:xfrm>
            <a:custGeom>
              <a:avLst/>
              <a:gdLst/>
              <a:ahLst/>
              <a:cxnLst>
                <a:cxn ang="0">
                  <a:pos x="0" y="1"/>
                </a:cxn>
                <a:cxn ang="0">
                  <a:pos x="1" y="0"/>
                </a:cxn>
                <a:cxn ang="0">
                  <a:pos x="6" y="1"/>
                </a:cxn>
                <a:cxn ang="0">
                  <a:pos x="6" y="3"/>
                </a:cxn>
                <a:cxn ang="0">
                  <a:pos x="1" y="1"/>
                </a:cxn>
                <a:cxn ang="0">
                  <a:pos x="1" y="1"/>
                </a:cxn>
                <a:cxn ang="0">
                  <a:pos x="0" y="1"/>
                </a:cxn>
              </a:cxnLst>
              <a:rect l="0" t="0" r="r" b="b"/>
              <a:pathLst>
                <a:path w="6" h="3">
                  <a:moveTo>
                    <a:pt x="0" y="1"/>
                  </a:moveTo>
                  <a:lnTo>
                    <a:pt x="1" y="0"/>
                  </a:lnTo>
                  <a:lnTo>
                    <a:pt x="6" y="1"/>
                  </a:lnTo>
                  <a:lnTo>
                    <a:pt x="6" y="3"/>
                  </a:lnTo>
                  <a:lnTo>
                    <a:pt x="1" y="1"/>
                  </a:lnTo>
                  <a:lnTo>
                    <a:pt x="1" y="1"/>
                  </a:lnTo>
                  <a:lnTo>
                    <a:pt x="0" y="1"/>
                  </a:lnTo>
                  <a:close/>
                </a:path>
              </a:pathLst>
            </a:custGeom>
            <a:solidFill>
              <a:srgbClr val="FFFFFF"/>
            </a:solidFill>
            <a:ln w="9525">
              <a:noFill/>
              <a:round/>
              <a:headEnd/>
              <a:tailEnd/>
            </a:ln>
          </p:spPr>
          <p:txBody>
            <a:bodyPr/>
            <a:lstStyle/>
            <a:p>
              <a:endParaRPr lang="en-US"/>
            </a:p>
          </p:txBody>
        </p:sp>
        <p:sp>
          <p:nvSpPr>
            <p:cNvPr id="477384" name="Freeform 200"/>
            <p:cNvSpPr>
              <a:spLocks/>
            </p:cNvSpPr>
            <p:nvPr/>
          </p:nvSpPr>
          <p:spPr bwMode="auto">
            <a:xfrm>
              <a:off x="2346" y="3410"/>
              <a:ext cx="43" cy="18"/>
            </a:xfrm>
            <a:custGeom>
              <a:avLst/>
              <a:gdLst/>
              <a:ahLst/>
              <a:cxnLst>
                <a:cxn ang="0">
                  <a:pos x="22" y="5"/>
                </a:cxn>
                <a:cxn ang="0">
                  <a:pos x="24" y="7"/>
                </a:cxn>
                <a:cxn ang="0">
                  <a:pos x="27" y="6"/>
                </a:cxn>
                <a:cxn ang="0">
                  <a:pos x="30" y="5"/>
                </a:cxn>
                <a:cxn ang="0">
                  <a:pos x="31" y="7"/>
                </a:cxn>
                <a:cxn ang="0">
                  <a:pos x="35" y="10"/>
                </a:cxn>
                <a:cxn ang="0">
                  <a:pos x="36" y="8"/>
                </a:cxn>
                <a:cxn ang="0">
                  <a:pos x="37" y="9"/>
                </a:cxn>
                <a:cxn ang="0">
                  <a:pos x="39" y="9"/>
                </a:cxn>
                <a:cxn ang="0">
                  <a:pos x="40" y="9"/>
                </a:cxn>
                <a:cxn ang="0">
                  <a:pos x="43" y="9"/>
                </a:cxn>
                <a:cxn ang="0">
                  <a:pos x="43" y="18"/>
                </a:cxn>
                <a:cxn ang="0">
                  <a:pos x="39" y="18"/>
                </a:cxn>
                <a:cxn ang="0">
                  <a:pos x="36" y="18"/>
                </a:cxn>
                <a:cxn ang="0">
                  <a:pos x="32" y="17"/>
                </a:cxn>
                <a:cxn ang="0">
                  <a:pos x="29" y="14"/>
                </a:cxn>
                <a:cxn ang="0">
                  <a:pos x="26" y="10"/>
                </a:cxn>
                <a:cxn ang="0">
                  <a:pos x="23" y="13"/>
                </a:cxn>
                <a:cxn ang="0">
                  <a:pos x="23" y="12"/>
                </a:cxn>
                <a:cxn ang="0">
                  <a:pos x="23" y="10"/>
                </a:cxn>
                <a:cxn ang="0">
                  <a:pos x="23" y="9"/>
                </a:cxn>
                <a:cxn ang="0">
                  <a:pos x="22" y="7"/>
                </a:cxn>
                <a:cxn ang="0">
                  <a:pos x="19" y="7"/>
                </a:cxn>
                <a:cxn ang="0">
                  <a:pos x="18" y="8"/>
                </a:cxn>
                <a:cxn ang="0">
                  <a:pos x="19" y="10"/>
                </a:cxn>
                <a:cxn ang="0">
                  <a:pos x="20" y="12"/>
                </a:cxn>
                <a:cxn ang="0">
                  <a:pos x="19" y="14"/>
                </a:cxn>
                <a:cxn ang="0">
                  <a:pos x="13" y="10"/>
                </a:cxn>
                <a:cxn ang="0">
                  <a:pos x="12" y="13"/>
                </a:cxn>
                <a:cxn ang="0">
                  <a:pos x="10" y="14"/>
                </a:cxn>
                <a:cxn ang="0">
                  <a:pos x="7" y="14"/>
                </a:cxn>
                <a:cxn ang="0">
                  <a:pos x="4" y="13"/>
                </a:cxn>
                <a:cxn ang="0">
                  <a:pos x="2" y="12"/>
                </a:cxn>
                <a:cxn ang="0">
                  <a:pos x="2" y="0"/>
                </a:cxn>
                <a:cxn ang="0">
                  <a:pos x="7" y="2"/>
                </a:cxn>
                <a:cxn ang="0">
                  <a:pos x="12" y="4"/>
                </a:cxn>
                <a:cxn ang="0">
                  <a:pos x="17" y="5"/>
                </a:cxn>
                <a:cxn ang="0">
                  <a:pos x="21" y="4"/>
                </a:cxn>
                <a:cxn ang="0">
                  <a:pos x="22" y="2"/>
                </a:cxn>
              </a:cxnLst>
              <a:rect l="0" t="0" r="r" b="b"/>
              <a:pathLst>
                <a:path w="43" h="18">
                  <a:moveTo>
                    <a:pt x="22" y="2"/>
                  </a:moveTo>
                  <a:lnTo>
                    <a:pt x="22" y="5"/>
                  </a:lnTo>
                  <a:lnTo>
                    <a:pt x="23" y="7"/>
                  </a:lnTo>
                  <a:lnTo>
                    <a:pt x="24" y="7"/>
                  </a:lnTo>
                  <a:lnTo>
                    <a:pt x="25" y="7"/>
                  </a:lnTo>
                  <a:lnTo>
                    <a:pt x="27" y="6"/>
                  </a:lnTo>
                  <a:lnTo>
                    <a:pt x="29" y="6"/>
                  </a:lnTo>
                  <a:lnTo>
                    <a:pt x="30" y="5"/>
                  </a:lnTo>
                  <a:lnTo>
                    <a:pt x="31" y="6"/>
                  </a:lnTo>
                  <a:lnTo>
                    <a:pt x="31" y="7"/>
                  </a:lnTo>
                  <a:lnTo>
                    <a:pt x="30" y="10"/>
                  </a:lnTo>
                  <a:lnTo>
                    <a:pt x="35" y="10"/>
                  </a:lnTo>
                  <a:lnTo>
                    <a:pt x="35" y="7"/>
                  </a:lnTo>
                  <a:lnTo>
                    <a:pt x="36" y="8"/>
                  </a:lnTo>
                  <a:lnTo>
                    <a:pt x="36" y="8"/>
                  </a:lnTo>
                  <a:lnTo>
                    <a:pt x="37" y="9"/>
                  </a:lnTo>
                  <a:lnTo>
                    <a:pt x="38" y="9"/>
                  </a:lnTo>
                  <a:lnTo>
                    <a:pt x="39" y="9"/>
                  </a:lnTo>
                  <a:lnTo>
                    <a:pt x="39" y="9"/>
                  </a:lnTo>
                  <a:lnTo>
                    <a:pt x="40" y="9"/>
                  </a:lnTo>
                  <a:lnTo>
                    <a:pt x="41" y="9"/>
                  </a:lnTo>
                  <a:lnTo>
                    <a:pt x="43" y="9"/>
                  </a:lnTo>
                  <a:lnTo>
                    <a:pt x="43" y="9"/>
                  </a:lnTo>
                  <a:lnTo>
                    <a:pt x="43" y="18"/>
                  </a:lnTo>
                  <a:lnTo>
                    <a:pt x="41" y="18"/>
                  </a:lnTo>
                  <a:lnTo>
                    <a:pt x="39" y="18"/>
                  </a:lnTo>
                  <a:lnTo>
                    <a:pt x="37" y="18"/>
                  </a:lnTo>
                  <a:lnTo>
                    <a:pt x="36" y="18"/>
                  </a:lnTo>
                  <a:lnTo>
                    <a:pt x="34" y="18"/>
                  </a:lnTo>
                  <a:lnTo>
                    <a:pt x="32" y="17"/>
                  </a:lnTo>
                  <a:lnTo>
                    <a:pt x="30" y="16"/>
                  </a:lnTo>
                  <a:lnTo>
                    <a:pt x="29" y="14"/>
                  </a:lnTo>
                  <a:lnTo>
                    <a:pt x="27" y="12"/>
                  </a:lnTo>
                  <a:lnTo>
                    <a:pt x="26" y="10"/>
                  </a:lnTo>
                  <a:lnTo>
                    <a:pt x="22" y="14"/>
                  </a:lnTo>
                  <a:lnTo>
                    <a:pt x="23" y="13"/>
                  </a:lnTo>
                  <a:lnTo>
                    <a:pt x="23" y="13"/>
                  </a:lnTo>
                  <a:lnTo>
                    <a:pt x="23" y="12"/>
                  </a:lnTo>
                  <a:lnTo>
                    <a:pt x="23" y="11"/>
                  </a:lnTo>
                  <a:lnTo>
                    <a:pt x="23" y="10"/>
                  </a:lnTo>
                  <a:lnTo>
                    <a:pt x="23" y="9"/>
                  </a:lnTo>
                  <a:lnTo>
                    <a:pt x="23" y="9"/>
                  </a:lnTo>
                  <a:lnTo>
                    <a:pt x="22" y="8"/>
                  </a:lnTo>
                  <a:lnTo>
                    <a:pt x="22" y="7"/>
                  </a:lnTo>
                  <a:lnTo>
                    <a:pt x="21" y="7"/>
                  </a:lnTo>
                  <a:lnTo>
                    <a:pt x="19" y="7"/>
                  </a:lnTo>
                  <a:lnTo>
                    <a:pt x="18" y="8"/>
                  </a:lnTo>
                  <a:lnTo>
                    <a:pt x="18" y="8"/>
                  </a:lnTo>
                  <a:lnTo>
                    <a:pt x="18" y="9"/>
                  </a:lnTo>
                  <a:lnTo>
                    <a:pt x="19" y="10"/>
                  </a:lnTo>
                  <a:lnTo>
                    <a:pt x="19" y="11"/>
                  </a:lnTo>
                  <a:lnTo>
                    <a:pt x="20" y="12"/>
                  </a:lnTo>
                  <a:lnTo>
                    <a:pt x="20" y="13"/>
                  </a:lnTo>
                  <a:lnTo>
                    <a:pt x="19" y="14"/>
                  </a:lnTo>
                  <a:lnTo>
                    <a:pt x="18" y="14"/>
                  </a:lnTo>
                  <a:lnTo>
                    <a:pt x="13" y="10"/>
                  </a:lnTo>
                  <a:lnTo>
                    <a:pt x="13" y="12"/>
                  </a:lnTo>
                  <a:lnTo>
                    <a:pt x="12" y="13"/>
                  </a:lnTo>
                  <a:lnTo>
                    <a:pt x="11" y="14"/>
                  </a:lnTo>
                  <a:lnTo>
                    <a:pt x="10" y="14"/>
                  </a:lnTo>
                  <a:lnTo>
                    <a:pt x="9" y="14"/>
                  </a:lnTo>
                  <a:lnTo>
                    <a:pt x="7" y="14"/>
                  </a:lnTo>
                  <a:lnTo>
                    <a:pt x="6" y="14"/>
                  </a:lnTo>
                  <a:lnTo>
                    <a:pt x="4" y="13"/>
                  </a:lnTo>
                  <a:lnTo>
                    <a:pt x="3" y="12"/>
                  </a:lnTo>
                  <a:lnTo>
                    <a:pt x="2" y="12"/>
                  </a:lnTo>
                  <a:lnTo>
                    <a:pt x="0" y="2"/>
                  </a:lnTo>
                  <a:lnTo>
                    <a:pt x="2" y="0"/>
                  </a:lnTo>
                  <a:lnTo>
                    <a:pt x="5" y="2"/>
                  </a:lnTo>
                  <a:lnTo>
                    <a:pt x="7" y="2"/>
                  </a:lnTo>
                  <a:lnTo>
                    <a:pt x="9" y="3"/>
                  </a:lnTo>
                  <a:lnTo>
                    <a:pt x="12" y="4"/>
                  </a:lnTo>
                  <a:lnTo>
                    <a:pt x="15" y="5"/>
                  </a:lnTo>
                  <a:lnTo>
                    <a:pt x="17" y="5"/>
                  </a:lnTo>
                  <a:lnTo>
                    <a:pt x="19" y="5"/>
                  </a:lnTo>
                  <a:lnTo>
                    <a:pt x="21" y="4"/>
                  </a:lnTo>
                  <a:lnTo>
                    <a:pt x="22" y="2"/>
                  </a:lnTo>
                  <a:lnTo>
                    <a:pt x="22" y="2"/>
                  </a:lnTo>
                  <a:close/>
                </a:path>
              </a:pathLst>
            </a:custGeom>
            <a:solidFill>
              <a:srgbClr val="000000"/>
            </a:solidFill>
            <a:ln w="9525">
              <a:noFill/>
              <a:round/>
              <a:headEnd/>
              <a:tailEnd/>
            </a:ln>
          </p:spPr>
          <p:txBody>
            <a:bodyPr/>
            <a:lstStyle/>
            <a:p>
              <a:endParaRPr lang="en-US"/>
            </a:p>
          </p:txBody>
        </p:sp>
        <p:sp>
          <p:nvSpPr>
            <p:cNvPr id="477385" name="Freeform 201"/>
            <p:cNvSpPr>
              <a:spLocks/>
            </p:cNvSpPr>
            <p:nvPr/>
          </p:nvSpPr>
          <p:spPr bwMode="auto">
            <a:xfrm>
              <a:off x="2577" y="3424"/>
              <a:ext cx="30" cy="112"/>
            </a:xfrm>
            <a:custGeom>
              <a:avLst/>
              <a:gdLst/>
              <a:ahLst/>
              <a:cxnLst>
                <a:cxn ang="0">
                  <a:pos x="30" y="40"/>
                </a:cxn>
                <a:cxn ang="0">
                  <a:pos x="29" y="49"/>
                </a:cxn>
                <a:cxn ang="0">
                  <a:pos x="27" y="56"/>
                </a:cxn>
                <a:cxn ang="0">
                  <a:pos x="25" y="64"/>
                </a:cxn>
                <a:cxn ang="0">
                  <a:pos x="22" y="70"/>
                </a:cxn>
                <a:cxn ang="0">
                  <a:pos x="20" y="77"/>
                </a:cxn>
                <a:cxn ang="0">
                  <a:pos x="18" y="82"/>
                </a:cxn>
                <a:cxn ang="0">
                  <a:pos x="15" y="89"/>
                </a:cxn>
                <a:cxn ang="0">
                  <a:pos x="11" y="96"/>
                </a:cxn>
                <a:cxn ang="0">
                  <a:pos x="8" y="104"/>
                </a:cxn>
                <a:cxn ang="0">
                  <a:pos x="5" y="112"/>
                </a:cxn>
                <a:cxn ang="0">
                  <a:pos x="4" y="112"/>
                </a:cxn>
                <a:cxn ang="0">
                  <a:pos x="3" y="112"/>
                </a:cxn>
                <a:cxn ang="0">
                  <a:pos x="3" y="111"/>
                </a:cxn>
                <a:cxn ang="0">
                  <a:pos x="2" y="111"/>
                </a:cxn>
                <a:cxn ang="0">
                  <a:pos x="2" y="110"/>
                </a:cxn>
                <a:cxn ang="0">
                  <a:pos x="2" y="109"/>
                </a:cxn>
                <a:cxn ang="0">
                  <a:pos x="2" y="108"/>
                </a:cxn>
                <a:cxn ang="0">
                  <a:pos x="1" y="107"/>
                </a:cxn>
                <a:cxn ang="0">
                  <a:pos x="1" y="105"/>
                </a:cxn>
                <a:cxn ang="0">
                  <a:pos x="0" y="104"/>
                </a:cxn>
                <a:cxn ang="0">
                  <a:pos x="3" y="96"/>
                </a:cxn>
                <a:cxn ang="0">
                  <a:pos x="7" y="89"/>
                </a:cxn>
                <a:cxn ang="0">
                  <a:pos x="11" y="81"/>
                </a:cxn>
                <a:cxn ang="0">
                  <a:pos x="15" y="74"/>
                </a:cxn>
                <a:cxn ang="0">
                  <a:pos x="18" y="66"/>
                </a:cxn>
                <a:cxn ang="0">
                  <a:pos x="21" y="58"/>
                </a:cxn>
                <a:cxn ang="0">
                  <a:pos x="23" y="51"/>
                </a:cxn>
                <a:cxn ang="0">
                  <a:pos x="24" y="42"/>
                </a:cxn>
                <a:cxn ang="0">
                  <a:pos x="24" y="34"/>
                </a:cxn>
                <a:cxn ang="0">
                  <a:pos x="23" y="25"/>
                </a:cxn>
                <a:cxn ang="0">
                  <a:pos x="3" y="0"/>
                </a:cxn>
                <a:cxn ang="0">
                  <a:pos x="8" y="2"/>
                </a:cxn>
                <a:cxn ang="0">
                  <a:pos x="11" y="5"/>
                </a:cxn>
                <a:cxn ang="0">
                  <a:pos x="15" y="8"/>
                </a:cxn>
                <a:cxn ang="0">
                  <a:pos x="18" y="12"/>
                </a:cxn>
                <a:cxn ang="0">
                  <a:pos x="19" y="17"/>
                </a:cxn>
                <a:cxn ang="0">
                  <a:pos x="21" y="22"/>
                </a:cxn>
                <a:cxn ang="0">
                  <a:pos x="23" y="26"/>
                </a:cxn>
                <a:cxn ang="0">
                  <a:pos x="25" y="32"/>
                </a:cxn>
                <a:cxn ang="0">
                  <a:pos x="28" y="36"/>
                </a:cxn>
                <a:cxn ang="0">
                  <a:pos x="30" y="40"/>
                </a:cxn>
                <a:cxn ang="0">
                  <a:pos x="30" y="40"/>
                </a:cxn>
              </a:cxnLst>
              <a:rect l="0" t="0" r="r" b="b"/>
              <a:pathLst>
                <a:path w="30" h="112">
                  <a:moveTo>
                    <a:pt x="30" y="40"/>
                  </a:moveTo>
                  <a:lnTo>
                    <a:pt x="29" y="49"/>
                  </a:lnTo>
                  <a:lnTo>
                    <a:pt x="27" y="56"/>
                  </a:lnTo>
                  <a:lnTo>
                    <a:pt x="25" y="64"/>
                  </a:lnTo>
                  <a:lnTo>
                    <a:pt x="22" y="70"/>
                  </a:lnTo>
                  <a:lnTo>
                    <a:pt x="20" y="77"/>
                  </a:lnTo>
                  <a:lnTo>
                    <a:pt x="18" y="82"/>
                  </a:lnTo>
                  <a:lnTo>
                    <a:pt x="15" y="89"/>
                  </a:lnTo>
                  <a:lnTo>
                    <a:pt x="11" y="96"/>
                  </a:lnTo>
                  <a:lnTo>
                    <a:pt x="8" y="104"/>
                  </a:lnTo>
                  <a:lnTo>
                    <a:pt x="5" y="112"/>
                  </a:lnTo>
                  <a:lnTo>
                    <a:pt x="4" y="112"/>
                  </a:lnTo>
                  <a:lnTo>
                    <a:pt x="3" y="112"/>
                  </a:lnTo>
                  <a:lnTo>
                    <a:pt x="3" y="111"/>
                  </a:lnTo>
                  <a:lnTo>
                    <a:pt x="2" y="111"/>
                  </a:lnTo>
                  <a:lnTo>
                    <a:pt x="2" y="110"/>
                  </a:lnTo>
                  <a:lnTo>
                    <a:pt x="2" y="109"/>
                  </a:lnTo>
                  <a:lnTo>
                    <a:pt x="2" y="108"/>
                  </a:lnTo>
                  <a:lnTo>
                    <a:pt x="1" y="107"/>
                  </a:lnTo>
                  <a:lnTo>
                    <a:pt x="1" y="105"/>
                  </a:lnTo>
                  <a:lnTo>
                    <a:pt x="0" y="104"/>
                  </a:lnTo>
                  <a:lnTo>
                    <a:pt x="3" y="96"/>
                  </a:lnTo>
                  <a:lnTo>
                    <a:pt x="7" y="89"/>
                  </a:lnTo>
                  <a:lnTo>
                    <a:pt x="11" y="81"/>
                  </a:lnTo>
                  <a:lnTo>
                    <a:pt x="15" y="74"/>
                  </a:lnTo>
                  <a:lnTo>
                    <a:pt x="18" y="66"/>
                  </a:lnTo>
                  <a:lnTo>
                    <a:pt x="21" y="58"/>
                  </a:lnTo>
                  <a:lnTo>
                    <a:pt x="23" y="51"/>
                  </a:lnTo>
                  <a:lnTo>
                    <a:pt x="24" y="42"/>
                  </a:lnTo>
                  <a:lnTo>
                    <a:pt x="24" y="34"/>
                  </a:lnTo>
                  <a:lnTo>
                    <a:pt x="23" y="25"/>
                  </a:lnTo>
                  <a:lnTo>
                    <a:pt x="3" y="0"/>
                  </a:lnTo>
                  <a:lnTo>
                    <a:pt x="8" y="2"/>
                  </a:lnTo>
                  <a:lnTo>
                    <a:pt x="11" y="5"/>
                  </a:lnTo>
                  <a:lnTo>
                    <a:pt x="15" y="8"/>
                  </a:lnTo>
                  <a:lnTo>
                    <a:pt x="18" y="12"/>
                  </a:lnTo>
                  <a:lnTo>
                    <a:pt x="19" y="17"/>
                  </a:lnTo>
                  <a:lnTo>
                    <a:pt x="21" y="22"/>
                  </a:lnTo>
                  <a:lnTo>
                    <a:pt x="23" y="26"/>
                  </a:lnTo>
                  <a:lnTo>
                    <a:pt x="25" y="32"/>
                  </a:lnTo>
                  <a:lnTo>
                    <a:pt x="28" y="36"/>
                  </a:lnTo>
                  <a:lnTo>
                    <a:pt x="30" y="40"/>
                  </a:lnTo>
                  <a:lnTo>
                    <a:pt x="30" y="40"/>
                  </a:lnTo>
                  <a:close/>
                </a:path>
              </a:pathLst>
            </a:custGeom>
            <a:solidFill>
              <a:srgbClr val="FFFFFF"/>
            </a:solidFill>
            <a:ln w="9525">
              <a:noFill/>
              <a:round/>
              <a:headEnd/>
              <a:tailEnd/>
            </a:ln>
          </p:spPr>
          <p:txBody>
            <a:bodyPr/>
            <a:lstStyle/>
            <a:p>
              <a:endParaRPr lang="en-US"/>
            </a:p>
          </p:txBody>
        </p:sp>
        <p:sp>
          <p:nvSpPr>
            <p:cNvPr id="477386" name="Freeform 202"/>
            <p:cNvSpPr>
              <a:spLocks/>
            </p:cNvSpPr>
            <p:nvPr/>
          </p:nvSpPr>
          <p:spPr bwMode="auto">
            <a:xfrm>
              <a:off x="2497" y="3431"/>
              <a:ext cx="100" cy="183"/>
            </a:xfrm>
            <a:custGeom>
              <a:avLst/>
              <a:gdLst/>
              <a:ahLst/>
              <a:cxnLst>
                <a:cxn ang="0">
                  <a:pos x="91" y="49"/>
                </a:cxn>
                <a:cxn ang="0">
                  <a:pos x="79" y="75"/>
                </a:cxn>
                <a:cxn ang="0">
                  <a:pos x="71" y="88"/>
                </a:cxn>
                <a:cxn ang="0">
                  <a:pos x="62" y="76"/>
                </a:cxn>
                <a:cxn ang="0">
                  <a:pos x="61" y="82"/>
                </a:cxn>
                <a:cxn ang="0">
                  <a:pos x="67" y="99"/>
                </a:cxn>
                <a:cxn ang="0">
                  <a:pos x="59" y="102"/>
                </a:cxn>
                <a:cxn ang="0">
                  <a:pos x="45" y="108"/>
                </a:cxn>
                <a:cxn ang="0">
                  <a:pos x="33" y="111"/>
                </a:cxn>
                <a:cxn ang="0">
                  <a:pos x="24" y="122"/>
                </a:cxn>
                <a:cxn ang="0">
                  <a:pos x="18" y="132"/>
                </a:cxn>
                <a:cxn ang="0">
                  <a:pos x="16" y="139"/>
                </a:cxn>
                <a:cxn ang="0">
                  <a:pos x="18" y="148"/>
                </a:cxn>
                <a:cxn ang="0">
                  <a:pos x="28" y="143"/>
                </a:cxn>
                <a:cxn ang="0">
                  <a:pos x="31" y="130"/>
                </a:cxn>
                <a:cxn ang="0">
                  <a:pos x="45" y="116"/>
                </a:cxn>
                <a:cxn ang="0">
                  <a:pos x="53" y="119"/>
                </a:cxn>
                <a:cxn ang="0">
                  <a:pos x="59" y="117"/>
                </a:cxn>
                <a:cxn ang="0">
                  <a:pos x="64" y="114"/>
                </a:cxn>
                <a:cxn ang="0">
                  <a:pos x="70" y="113"/>
                </a:cxn>
                <a:cxn ang="0">
                  <a:pos x="73" y="117"/>
                </a:cxn>
                <a:cxn ang="0">
                  <a:pos x="76" y="121"/>
                </a:cxn>
                <a:cxn ang="0">
                  <a:pos x="78" y="119"/>
                </a:cxn>
                <a:cxn ang="0">
                  <a:pos x="78" y="116"/>
                </a:cxn>
                <a:cxn ang="0">
                  <a:pos x="85" y="119"/>
                </a:cxn>
                <a:cxn ang="0">
                  <a:pos x="91" y="130"/>
                </a:cxn>
                <a:cxn ang="0">
                  <a:pos x="89" y="153"/>
                </a:cxn>
                <a:cxn ang="0">
                  <a:pos x="78" y="174"/>
                </a:cxn>
                <a:cxn ang="0">
                  <a:pos x="62" y="183"/>
                </a:cxn>
                <a:cxn ang="0">
                  <a:pos x="45" y="182"/>
                </a:cxn>
                <a:cxn ang="0">
                  <a:pos x="29" y="171"/>
                </a:cxn>
                <a:cxn ang="0">
                  <a:pos x="19" y="155"/>
                </a:cxn>
                <a:cxn ang="0">
                  <a:pos x="8" y="153"/>
                </a:cxn>
                <a:cxn ang="0">
                  <a:pos x="3" y="135"/>
                </a:cxn>
                <a:cxn ang="0">
                  <a:pos x="3" y="124"/>
                </a:cxn>
                <a:cxn ang="0">
                  <a:pos x="5" y="116"/>
                </a:cxn>
                <a:cxn ang="0">
                  <a:pos x="2" y="111"/>
                </a:cxn>
                <a:cxn ang="0">
                  <a:pos x="0" y="102"/>
                </a:cxn>
                <a:cxn ang="0">
                  <a:pos x="9" y="91"/>
                </a:cxn>
                <a:cxn ang="0">
                  <a:pos x="17" y="83"/>
                </a:cxn>
                <a:cxn ang="0">
                  <a:pos x="22" y="76"/>
                </a:cxn>
                <a:cxn ang="0">
                  <a:pos x="27" y="75"/>
                </a:cxn>
                <a:cxn ang="0">
                  <a:pos x="31" y="69"/>
                </a:cxn>
                <a:cxn ang="0">
                  <a:pos x="36" y="71"/>
                </a:cxn>
                <a:cxn ang="0">
                  <a:pos x="37" y="69"/>
                </a:cxn>
                <a:cxn ang="0">
                  <a:pos x="38" y="69"/>
                </a:cxn>
                <a:cxn ang="0">
                  <a:pos x="42" y="69"/>
                </a:cxn>
                <a:cxn ang="0">
                  <a:pos x="43" y="71"/>
                </a:cxn>
                <a:cxn ang="0">
                  <a:pos x="44" y="74"/>
                </a:cxn>
                <a:cxn ang="0">
                  <a:pos x="52" y="68"/>
                </a:cxn>
                <a:cxn ang="0">
                  <a:pos x="64" y="51"/>
                </a:cxn>
                <a:cxn ang="0">
                  <a:pos x="61" y="44"/>
                </a:cxn>
                <a:cxn ang="0">
                  <a:pos x="72" y="28"/>
                </a:cxn>
                <a:cxn ang="0">
                  <a:pos x="79" y="5"/>
                </a:cxn>
                <a:cxn ang="0">
                  <a:pos x="89" y="8"/>
                </a:cxn>
                <a:cxn ang="0">
                  <a:pos x="99" y="22"/>
                </a:cxn>
              </a:cxnLst>
              <a:rect l="0" t="0" r="r" b="b"/>
              <a:pathLst>
                <a:path w="100" h="183">
                  <a:moveTo>
                    <a:pt x="99" y="26"/>
                  </a:moveTo>
                  <a:lnTo>
                    <a:pt x="98" y="31"/>
                  </a:lnTo>
                  <a:lnTo>
                    <a:pt x="96" y="36"/>
                  </a:lnTo>
                  <a:lnTo>
                    <a:pt x="94" y="43"/>
                  </a:lnTo>
                  <a:lnTo>
                    <a:pt x="91" y="49"/>
                  </a:lnTo>
                  <a:lnTo>
                    <a:pt x="89" y="56"/>
                  </a:lnTo>
                  <a:lnTo>
                    <a:pt x="87" y="61"/>
                  </a:lnTo>
                  <a:lnTo>
                    <a:pt x="84" y="67"/>
                  </a:lnTo>
                  <a:lnTo>
                    <a:pt x="82" y="72"/>
                  </a:lnTo>
                  <a:lnTo>
                    <a:pt x="79" y="75"/>
                  </a:lnTo>
                  <a:lnTo>
                    <a:pt x="76" y="78"/>
                  </a:lnTo>
                  <a:lnTo>
                    <a:pt x="70" y="92"/>
                  </a:lnTo>
                  <a:lnTo>
                    <a:pt x="71" y="91"/>
                  </a:lnTo>
                  <a:lnTo>
                    <a:pt x="71" y="89"/>
                  </a:lnTo>
                  <a:lnTo>
                    <a:pt x="71" y="88"/>
                  </a:lnTo>
                  <a:lnTo>
                    <a:pt x="70" y="86"/>
                  </a:lnTo>
                  <a:lnTo>
                    <a:pt x="68" y="84"/>
                  </a:lnTo>
                  <a:lnTo>
                    <a:pt x="67" y="82"/>
                  </a:lnTo>
                  <a:lnTo>
                    <a:pt x="65" y="79"/>
                  </a:lnTo>
                  <a:lnTo>
                    <a:pt x="62" y="76"/>
                  </a:lnTo>
                  <a:lnTo>
                    <a:pt x="61" y="74"/>
                  </a:lnTo>
                  <a:lnTo>
                    <a:pt x="59" y="72"/>
                  </a:lnTo>
                  <a:lnTo>
                    <a:pt x="60" y="75"/>
                  </a:lnTo>
                  <a:lnTo>
                    <a:pt x="60" y="78"/>
                  </a:lnTo>
                  <a:lnTo>
                    <a:pt x="61" y="82"/>
                  </a:lnTo>
                  <a:lnTo>
                    <a:pt x="62" y="85"/>
                  </a:lnTo>
                  <a:lnTo>
                    <a:pt x="64" y="89"/>
                  </a:lnTo>
                  <a:lnTo>
                    <a:pt x="65" y="92"/>
                  </a:lnTo>
                  <a:lnTo>
                    <a:pt x="66" y="96"/>
                  </a:lnTo>
                  <a:lnTo>
                    <a:pt x="67" y="99"/>
                  </a:lnTo>
                  <a:lnTo>
                    <a:pt x="68" y="102"/>
                  </a:lnTo>
                  <a:lnTo>
                    <a:pt x="69" y="105"/>
                  </a:lnTo>
                  <a:lnTo>
                    <a:pt x="66" y="103"/>
                  </a:lnTo>
                  <a:lnTo>
                    <a:pt x="61" y="101"/>
                  </a:lnTo>
                  <a:lnTo>
                    <a:pt x="59" y="102"/>
                  </a:lnTo>
                  <a:lnTo>
                    <a:pt x="56" y="103"/>
                  </a:lnTo>
                  <a:lnTo>
                    <a:pt x="54" y="104"/>
                  </a:lnTo>
                  <a:lnTo>
                    <a:pt x="51" y="106"/>
                  </a:lnTo>
                  <a:lnTo>
                    <a:pt x="48" y="107"/>
                  </a:lnTo>
                  <a:lnTo>
                    <a:pt x="45" y="108"/>
                  </a:lnTo>
                  <a:lnTo>
                    <a:pt x="43" y="108"/>
                  </a:lnTo>
                  <a:lnTo>
                    <a:pt x="40" y="107"/>
                  </a:lnTo>
                  <a:lnTo>
                    <a:pt x="40" y="113"/>
                  </a:lnTo>
                  <a:lnTo>
                    <a:pt x="37" y="108"/>
                  </a:lnTo>
                  <a:lnTo>
                    <a:pt x="33" y="111"/>
                  </a:lnTo>
                  <a:lnTo>
                    <a:pt x="31" y="114"/>
                  </a:lnTo>
                  <a:lnTo>
                    <a:pt x="29" y="116"/>
                  </a:lnTo>
                  <a:lnTo>
                    <a:pt x="27" y="118"/>
                  </a:lnTo>
                  <a:lnTo>
                    <a:pt x="26" y="120"/>
                  </a:lnTo>
                  <a:lnTo>
                    <a:pt x="24" y="122"/>
                  </a:lnTo>
                  <a:lnTo>
                    <a:pt x="23" y="125"/>
                  </a:lnTo>
                  <a:lnTo>
                    <a:pt x="21" y="127"/>
                  </a:lnTo>
                  <a:lnTo>
                    <a:pt x="18" y="128"/>
                  </a:lnTo>
                  <a:lnTo>
                    <a:pt x="16" y="130"/>
                  </a:lnTo>
                  <a:lnTo>
                    <a:pt x="18" y="132"/>
                  </a:lnTo>
                  <a:lnTo>
                    <a:pt x="16" y="134"/>
                  </a:lnTo>
                  <a:lnTo>
                    <a:pt x="15" y="135"/>
                  </a:lnTo>
                  <a:lnTo>
                    <a:pt x="15" y="136"/>
                  </a:lnTo>
                  <a:lnTo>
                    <a:pt x="15" y="138"/>
                  </a:lnTo>
                  <a:lnTo>
                    <a:pt x="16" y="139"/>
                  </a:lnTo>
                  <a:lnTo>
                    <a:pt x="17" y="140"/>
                  </a:lnTo>
                  <a:lnTo>
                    <a:pt x="18" y="141"/>
                  </a:lnTo>
                  <a:lnTo>
                    <a:pt x="18" y="143"/>
                  </a:lnTo>
                  <a:lnTo>
                    <a:pt x="18" y="145"/>
                  </a:lnTo>
                  <a:lnTo>
                    <a:pt x="18" y="148"/>
                  </a:lnTo>
                  <a:lnTo>
                    <a:pt x="22" y="148"/>
                  </a:lnTo>
                  <a:lnTo>
                    <a:pt x="24" y="148"/>
                  </a:lnTo>
                  <a:lnTo>
                    <a:pt x="25" y="147"/>
                  </a:lnTo>
                  <a:lnTo>
                    <a:pt x="27" y="145"/>
                  </a:lnTo>
                  <a:lnTo>
                    <a:pt x="28" y="143"/>
                  </a:lnTo>
                  <a:lnTo>
                    <a:pt x="29" y="140"/>
                  </a:lnTo>
                  <a:lnTo>
                    <a:pt x="29" y="138"/>
                  </a:lnTo>
                  <a:lnTo>
                    <a:pt x="30" y="134"/>
                  </a:lnTo>
                  <a:lnTo>
                    <a:pt x="30" y="132"/>
                  </a:lnTo>
                  <a:lnTo>
                    <a:pt x="31" y="130"/>
                  </a:lnTo>
                  <a:lnTo>
                    <a:pt x="32" y="132"/>
                  </a:lnTo>
                  <a:lnTo>
                    <a:pt x="47" y="117"/>
                  </a:lnTo>
                  <a:lnTo>
                    <a:pt x="46" y="119"/>
                  </a:lnTo>
                  <a:lnTo>
                    <a:pt x="44" y="117"/>
                  </a:lnTo>
                  <a:lnTo>
                    <a:pt x="45" y="116"/>
                  </a:lnTo>
                  <a:lnTo>
                    <a:pt x="46" y="118"/>
                  </a:lnTo>
                  <a:lnTo>
                    <a:pt x="48" y="119"/>
                  </a:lnTo>
                  <a:lnTo>
                    <a:pt x="50" y="120"/>
                  </a:lnTo>
                  <a:lnTo>
                    <a:pt x="51" y="119"/>
                  </a:lnTo>
                  <a:lnTo>
                    <a:pt x="53" y="119"/>
                  </a:lnTo>
                  <a:lnTo>
                    <a:pt x="54" y="118"/>
                  </a:lnTo>
                  <a:lnTo>
                    <a:pt x="56" y="117"/>
                  </a:lnTo>
                  <a:lnTo>
                    <a:pt x="57" y="117"/>
                  </a:lnTo>
                  <a:lnTo>
                    <a:pt x="58" y="117"/>
                  </a:lnTo>
                  <a:lnTo>
                    <a:pt x="59" y="117"/>
                  </a:lnTo>
                  <a:lnTo>
                    <a:pt x="60" y="116"/>
                  </a:lnTo>
                  <a:lnTo>
                    <a:pt x="61" y="116"/>
                  </a:lnTo>
                  <a:lnTo>
                    <a:pt x="61" y="115"/>
                  </a:lnTo>
                  <a:lnTo>
                    <a:pt x="62" y="115"/>
                  </a:lnTo>
                  <a:lnTo>
                    <a:pt x="64" y="114"/>
                  </a:lnTo>
                  <a:lnTo>
                    <a:pt x="65" y="114"/>
                  </a:lnTo>
                  <a:lnTo>
                    <a:pt x="66" y="114"/>
                  </a:lnTo>
                  <a:lnTo>
                    <a:pt x="68" y="113"/>
                  </a:lnTo>
                  <a:lnTo>
                    <a:pt x="69" y="113"/>
                  </a:lnTo>
                  <a:lnTo>
                    <a:pt x="70" y="113"/>
                  </a:lnTo>
                  <a:lnTo>
                    <a:pt x="71" y="114"/>
                  </a:lnTo>
                  <a:lnTo>
                    <a:pt x="71" y="114"/>
                  </a:lnTo>
                  <a:lnTo>
                    <a:pt x="72" y="115"/>
                  </a:lnTo>
                  <a:lnTo>
                    <a:pt x="72" y="116"/>
                  </a:lnTo>
                  <a:lnTo>
                    <a:pt x="73" y="117"/>
                  </a:lnTo>
                  <a:lnTo>
                    <a:pt x="74" y="118"/>
                  </a:lnTo>
                  <a:lnTo>
                    <a:pt x="74" y="119"/>
                  </a:lnTo>
                  <a:lnTo>
                    <a:pt x="75" y="119"/>
                  </a:lnTo>
                  <a:lnTo>
                    <a:pt x="75" y="120"/>
                  </a:lnTo>
                  <a:lnTo>
                    <a:pt x="76" y="121"/>
                  </a:lnTo>
                  <a:lnTo>
                    <a:pt x="76" y="121"/>
                  </a:lnTo>
                  <a:lnTo>
                    <a:pt x="78" y="120"/>
                  </a:lnTo>
                  <a:lnTo>
                    <a:pt x="78" y="120"/>
                  </a:lnTo>
                  <a:lnTo>
                    <a:pt x="78" y="120"/>
                  </a:lnTo>
                  <a:lnTo>
                    <a:pt x="78" y="119"/>
                  </a:lnTo>
                  <a:lnTo>
                    <a:pt x="78" y="118"/>
                  </a:lnTo>
                  <a:lnTo>
                    <a:pt x="78" y="118"/>
                  </a:lnTo>
                  <a:lnTo>
                    <a:pt x="78" y="117"/>
                  </a:lnTo>
                  <a:lnTo>
                    <a:pt x="78" y="117"/>
                  </a:lnTo>
                  <a:lnTo>
                    <a:pt x="78" y="116"/>
                  </a:lnTo>
                  <a:lnTo>
                    <a:pt x="76" y="115"/>
                  </a:lnTo>
                  <a:lnTo>
                    <a:pt x="79" y="115"/>
                  </a:lnTo>
                  <a:lnTo>
                    <a:pt x="82" y="116"/>
                  </a:lnTo>
                  <a:lnTo>
                    <a:pt x="83" y="117"/>
                  </a:lnTo>
                  <a:lnTo>
                    <a:pt x="85" y="119"/>
                  </a:lnTo>
                  <a:lnTo>
                    <a:pt x="86" y="121"/>
                  </a:lnTo>
                  <a:lnTo>
                    <a:pt x="88" y="124"/>
                  </a:lnTo>
                  <a:lnTo>
                    <a:pt x="89" y="126"/>
                  </a:lnTo>
                  <a:lnTo>
                    <a:pt x="90" y="128"/>
                  </a:lnTo>
                  <a:lnTo>
                    <a:pt x="91" y="130"/>
                  </a:lnTo>
                  <a:lnTo>
                    <a:pt x="93" y="132"/>
                  </a:lnTo>
                  <a:lnTo>
                    <a:pt x="91" y="138"/>
                  </a:lnTo>
                  <a:lnTo>
                    <a:pt x="91" y="143"/>
                  </a:lnTo>
                  <a:lnTo>
                    <a:pt x="90" y="147"/>
                  </a:lnTo>
                  <a:lnTo>
                    <a:pt x="89" y="153"/>
                  </a:lnTo>
                  <a:lnTo>
                    <a:pt x="87" y="157"/>
                  </a:lnTo>
                  <a:lnTo>
                    <a:pt x="86" y="161"/>
                  </a:lnTo>
                  <a:lnTo>
                    <a:pt x="83" y="165"/>
                  </a:lnTo>
                  <a:lnTo>
                    <a:pt x="81" y="170"/>
                  </a:lnTo>
                  <a:lnTo>
                    <a:pt x="78" y="174"/>
                  </a:lnTo>
                  <a:lnTo>
                    <a:pt x="74" y="177"/>
                  </a:lnTo>
                  <a:lnTo>
                    <a:pt x="71" y="179"/>
                  </a:lnTo>
                  <a:lnTo>
                    <a:pt x="69" y="181"/>
                  </a:lnTo>
                  <a:lnTo>
                    <a:pt x="66" y="182"/>
                  </a:lnTo>
                  <a:lnTo>
                    <a:pt x="62" y="183"/>
                  </a:lnTo>
                  <a:lnTo>
                    <a:pt x="59" y="183"/>
                  </a:lnTo>
                  <a:lnTo>
                    <a:pt x="55" y="183"/>
                  </a:lnTo>
                  <a:lnTo>
                    <a:pt x="52" y="183"/>
                  </a:lnTo>
                  <a:lnTo>
                    <a:pt x="48" y="183"/>
                  </a:lnTo>
                  <a:lnTo>
                    <a:pt x="45" y="182"/>
                  </a:lnTo>
                  <a:lnTo>
                    <a:pt x="42" y="181"/>
                  </a:lnTo>
                  <a:lnTo>
                    <a:pt x="38" y="179"/>
                  </a:lnTo>
                  <a:lnTo>
                    <a:pt x="35" y="177"/>
                  </a:lnTo>
                  <a:lnTo>
                    <a:pt x="31" y="174"/>
                  </a:lnTo>
                  <a:lnTo>
                    <a:pt x="29" y="171"/>
                  </a:lnTo>
                  <a:lnTo>
                    <a:pt x="27" y="167"/>
                  </a:lnTo>
                  <a:lnTo>
                    <a:pt x="26" y="163"/>
                  </a:lnTo>
                  <a:lnTo>
                    <a:pt x="24" y="159"/>
                  </a:lnTo>
                  <a:lnTo>
                    <a:pt x="22" y="157"/>
                  </a:lnTo>
                  <a:lnTo>
                    <a:pt x="19" y="155"/>
                  </a:lnTo>
                  <a:lnTo>
                    <a:pt x="16" y="154"/>
                  </a:lnTo>
                  <a:lnTo>
                    <a:pt x="16" y="158"/>
                  </a:lnTo>
                  <a:lnTo>
                    <a:pt x="13" y="157"/>
                  </a:lnTo>
                  <a:lnTo>
                    <a:pt x="10" y="155"/>
                  </a:lnTo>
                  <a:lnTo>
                    <a:pt x="8" y="153"/>
                  </a:lnTo>
                  <a:lnTo>
                    <a:pt x="7" y="149"/>
                  </a:lnTo>
                  <a:lnTo>
                    <a:pt x="5" y="146"/>
                  </a:lnTo>
                  <a:lnTo>
                    <a:pt x="4" y="143"/>
                  </a:lnTo>
                  <a:lnTo>
                    <a:pt x="4" y="139"/>
                  </a:lnTo>
                  <a:lnTo>
                    <a:pt x="3" y="135"/>
                  </a:lnTo>
                  <a:lnTo>
                    <a:pt x="2" y="132"/>
                  </a:lnTo>
                  <a:lnTo>
                    <a:pt x="0" y="129"/>
                  </a:lnTo>
                  <a:lnTo>
                    <a:pt x="1" y="127"/>
                  </a:lnTo>
                  <a:lnTo>
                    <a:pt x="2" y="126"/>
                  </a:lnTo>
                  <a:lnTo>
                    <a:pt x="3" y="124"/>
                  </a:lnTo>
                  <a:lnTo>
                    <a:pt x="4" y="122"/>
                  </a:lnTo>
                  <a:lnTo>
                    <a:pt x="4" y="121"/>
                  </a:lnTo>
                  <a:lnTo>
                    <a:pt x="5" y="119"/>
                  </a:lnTo>
                  <a:lnTo>
                    <a:pt x="5" y="118"/>
                  </a:lnTo>
                  <a:lnTo>
                    <a:pt x="5" y="116"/>
                  </a:lnTo>
                  <a:lnTo>
                    <a:pt x="5" y="114"/>
                  </a:lnTo>
                  <a:lnTo>
                    <a:pt x="5" y="111"/>
                  </a:lnTo>
                  <a:lnTo>
                    <a:pt x="4" y="112"/>
                  </a:lnTo>
                  <a:lnTo>
                    <a:pt x="3" y="111"/>
                  </a:lnTo>
                  <a:lnTo>
                    <a:pt x="2" y="111"/>
                  </a:lnTo>
                  <a:lnTo>
                    <a:pt x="1" y="110"/>
                  </a:lnTo>
                  <a:lnTo>
                    <a:pt x="1" y="107"/>
                  </a:lnTo>
                  <a:lnTo>
                    <a:pt x="0" y="106"/>
                  </a:lnTo>
                  <a:lnTo>
                    <a:pt x="0" y="104"/>
                  </a:lnTo>
                  <a:lnTo>
                    <a:pt x="0" y="102"/>
                  </a:lnTo>
                  <a:lnTo>
                    <a:pt x="1" y="101"/>
                  </a:lnTo>
                  <a:lnTo>
                    <a:pt x="2" y="100"/>
                  </a:lnTo>
                  <a:lnTo>
                    <a:pt x="4" y="97"/>
                  </a:lnTo>
                  <a:lnTo>
                    <a:pt x="7" y="93"/>
                  </a:lnTo>
                  <a:lnTo>
                    <a:pt x="9" y="91"/>
                  </a:lnTo>
                  <a:lnTo>
                    <a:pt x="10" y="89"/>
                  </a:lnTo>
                  <a:lnTo>
                    <a:pt x="11" y="88"/>
                  </a:lnTo>
                  <a:lnTo>
                    <a:pt x="13" y="86"/>
                  </a:lnTo>
                  <a:lnTo>
                    <a:pt x="14" y="84"/>
                  </a:lnTo>
                  <a:lnTo>
                    <a:pt x="17" y="83"/>
                  </a:lnTo>
                  <a:lnTo>
                    <a:pt x="19" y="81"/>
                  </a:lnTo>
                  <a:lnTo>
                    <a:pt x="24" y="78"/>
                  </a:lnTo>
                  <a:lnTo>
                    <a:pt x="22" y="79"/>
                  </a:lnTo>
                  <a:lnTo>
                    <a:pt x="21" y="77"/>
                  </a:lnTo>
                  <a:lnTo>
                    <a:pt x="22" y="76"/>
                  </a:lnTo>
                  <a:lnTo>
                    <a:pt x="24" y="78"/>
                  </a:lnTo>
                  <a:lnTo>
                    <a:pt x="24" y="77"/>
                  </a:lnTo>
                  <a:lnTo>
                    <a:pt x="25" y="76"/>
                  </a:lnTo>
                  <a:lnTo>
                    <a:pt x="26" y="76"/>
                  </a:lnTo>
                  <a:lnTo>
                    <a:pt x="27" y="75"/>
                  </a:lnTo>
                  <a:lnTo>
                    <a:pt x="28" y="74"/>
                  </a:lnTo>
                  <a:lnTo>
                    <a:pt x="29" y="73"/>
                  </a:lnTo>
                  <a:lnTo>
                    <a:pt x="29" y="72"/>
                  </a:lnTo>
                  <a:lnTo>
                    <a:pt x="30" y="71"/>
                  </a:lnTo>
                  <a:lnTo>
                    <a:pt x="31" y="69"/>
                  </a:lnTo>
                  <a:lnTo>
                    <a:pt x="31" y="68"/>
                  </a:lnTo>
                  <a:lnTo>
                    <a:pt x="35" y="72"/>
                  </a:lnTo>
                  <a:lnTo>
                    <a:pt x="35" y="72"/>
                  </a:lnTo>
                  <a:lnTo>
                    <a:pt x="36" y="72"/>
                  </a:lnTo>
                  <a:lnTo>
                    <a:pt x="36" y="71"/>
                  </a:lnTo>
                  <a:lnTo>
                    <a:pt x="36" y="71"/>
                  </a:lnTo>
                  <a:lnTo>
                    <a:pt x="37" y="71"/>
                  </a:lnTo>
                  <a:lnTo>
                    <a:pt x="37" y="70"/>
                  </a:lnTo>
                  <a:lnTo>
                    <a:pt x="37" y="69"/>
                  </a:lnTo>
                  <a:lnTo>
                    <a:pt x="37" y="69"/>
                  </a:lnTo>
                  <a:lnTo>
                    <a:pt x="37" y="68"/>
                  </a:lnTo>
                  <a:lnTo>
                    <a:pt x="37" y="68"/>
                  </a:lnTo>
                  <a:lnTo>
                    <a:pt x="37" y="68"/>
                  </a:lnTo>
                  <a:lnTo>
                    <a:pt x="38" y="69"/>
                  </a:lnTo>
                  <a:lnTo>
                    <a:pt x="38" y="69"/>
                  </a:lnTo>
                  <a:lnTo>
                    <a:pt x="39" y="70"/>
                  </a:lnTo>
                  <a:lnTo>
                    <a:pt x="40" y="70"/>
                  </a:lnTo>
                  <a:lnTo>
                    <a:pt x="40" y="70"/>
                  </a:lnTo>
                  <a:lnTo>
                    <a:pt x="41" y="70"/>
                  </a:lnTo>
                  <a:lnTo>
                    <a:pt x="42" y="69"/>
                  </a:lnTo>
                  <a:lnTo>
                    <a:pt x="42" y="70"/>
                  </a:lnTo>
                  <a:lnTo>
                    <a:pt x="43" y="70"/>
                  </a:lnTo>
                  <a:lnTo>
                    <a:pt x="43" y="70"/>
                  </a:lnTo>
                  <a:lnTo>
                    <a:pt x="43" y="71"/>
                  </a:lnTo>
                  <a:lnTo>
                    <a:pt x="43" y="71"/>
                  </a:lnTo>
                  <a:lnTo>
                    <a:pt x="43" y="72"/>
                  </a:lnTo>
                  <a:lnTo>
                    <a:pt x="43" y="72"/>
                  </a:lnTo>
                  <a:lnTo>
                    <a:pt x="44" y="73"/>
                  </a:lnTo>
                  <a:lnTo>
                    <a:pt x="44" y="73"/>
                  </a:lnTo>
                  <a:lnTo>
                    <a:pt x="44" y="74"/>
                  </a:lnTo>
                  <a:lnTo>
                    <a:pt x="45" y="74"/>
                  </a:lnTo>
                  <a:lnTo>
                    <a:pt x="45" y="75"/>
                  </a:lnTo>
                  <a:lnTo>
                    <a:pt x="47" y="73"/>
                  </a:lnTo>
                  <a:lnTo>
                    <a:pt x="50" y="71"/>
                  </a:lnTo>
                  <a:lnTo>
                    <a:pt x="52" y="68"/>
                  </a:lnTo>
                  <a:lnTo>
                    <a:pt x="55" y="64"/>
                  </a:lnTo>
                  <a:lnTo>
                    <a:pt x="57" y="61"/>
                  </a:lnTo>
                  <a:lnTo>
                    <a:pt x="60" y="58"/>
                  </a:lnTo>
                  <a:lnTo>
                    <a:pt x="62" y="55"/>
                  </a:lnTo>
                  <a:lnTo>
                    <a:pt x="64" y="51"/>
                  </a:lnTo>
                  <a:lnTo>
                    <a:pt x="64" y="48"/>
                  </a:lnTo>
                  <a:lnTo>
                    <a:pt x="64" y="45"/>
                  </a:lnTo>
                  <a:lnTo>
                    <a:pt x="62" y="47"/>
                  </a:lnTo>
                  <a:lnTo>
                    <a:pt x="60" y="45"/>
                  </a:lnTo>
                  <a:lnTo>
                    <a:pt x="61" y="44"/>
                  </a:lnTo>
                  <a:lnTo>
                    <a:pt x="64" y="45"/>
                  </a:lnTo>
                  <a:lnTo>
                    <a:pt x="66" y="41"/>
                  </a:lnTo>
                  <a:lnTo>
                    <a:pt x="68" y="38"/>
                  </a:lnTo>
                  <a:lnTo>
                    <a:pt x="70" y="33"/>
                  </a:lnTo>
                  <a:lnTo>
                    <a:pt x="72" y="28"/>
                  </a:lnTo>
                  <a:lnTo>
                    <a:pt x="73" y="24"/>
                  </a:lnTo>
                  <a:lnTo>
                    <a:pt x="75" y="19"/>
                  </a:lnTo>
                  <a:lnTo>
                    <a:pt x="76" y="15"/>
                  </a:lnTo>
                  <a:lnTo>
                    <a:pt x="78" y="10"/>
                  </a:lnTo>
                  <a:lnTo>
                    <a:pt x="79" y="5"/>
                  </a:lnTo>
                  <a:lnTo>
                    <a:pt x="80" y="0"/>
                  </a:lnTo>
                  <a:lnTo>
                    <a:pt x="82" y="2"/>
                  </a:lnTo>
                  <a:lnTo>
                    <a:pt x="84" y="4"/>
                  </a:lnTo>
                  <a:lnTo>
                    <a:pt x="87" y="6"/>
                  </a:lnTo>
                  <a:lnTo>
                    <a:pt x="89" y="8"/>
                  </a:lnTo>
                  <a:lnTo>
                    <a:pt x="91" y="12"/>
                  </a:lnTo>
                  <a:lnTo>
                    <a:pt x="94" y="14"/>
                  </a:lnTo>
                  <a:lnTo>
                    <a:pt x="96" y="17"/>
                  </a:lnTo>
                  <a:lnTo>
                    <a:pt x="97" y="20"/>
                  </a:lnTo>
                  <a:lnTo>
                    <a:pt x="99" y="22"/>
                  </a:lnTo>
                  <a:lnTo>
                    <a:pt x="100" y="26"/>
                  </a:lnTo>
                  <a:lnTo>
                    <a:pt x="100" y="26"/>
                  </a:lnTo>
                  <a:lnTo>
                    <a:pt x="99" y="26"/>
                  </a:lnTo>
                  <a:close/>
                </a:path>
              </a:pathLst>
            </a:custGeom>
            <a:solidFill>
              <a:srgbClr val="FFFFFF"/>
            </a:solidFill>
            <a:ln w="9525">
              <a:noFill/>
              <a:round/>
              <a:headEnd/>
              <a:tailEnd/>
            </a:ln>
          </p:spPr>
          <p:txBody>
            <a:bodyPr/>
            <a:lstStyle/>
            <a:p>
              <a:endParaRPr lang="en-US"/>
            </a:p>
          </p:txBody>
        </p:sp>
        <p:sp>
          <p:nvSpPr>
            <p:cNvPr id="477387" name="Freeform 203"/>
            <p:cNvSpPr>
              <a:spLocks/>
            </p:cNvSpPr>
            <p:nvPr/>
          </p:nvSpPr>
          <p:spPr bwMode="auto">
            <a:xfrm>
              <a:off x="396" y="3436"/>
              <a:ext cx="3" cy="10"/>
            </a:xfrm>
            <a:custGeom>
              <a:avLst/>
              <a:gdLst/>
              <a:ahLst/>
              <a:cxnLst>
                <a:cxn ang="0">
                  <a:pos x="0" y="0"/>
                </a:cxn>
                <a:cxn ang="0">
                  <a:pos x="3" y="1"/>
                </a:cxn>
                <a:cxn ang="0">
                  <a:pos x="3" y="10"/>
                </a:cxn>
                <a:cxn ang="0">
                  <a:pos x="1" y="10"/>
                </a:cxn>
                <a:cxn ang="0">
                  <a:pos x="1" y="1"/>
                </a:cxn>
                <a:cxn ang="0">
                  <a:pos x="1" y="1"/>
                </a:cxn>
                <a:cxn ang="0">
                  <a:pos x="0" y="0"/>
                </a:cxn>
              </a:cxnLst>
              <a:rect l="0" t="0" r="r" b="b"/>
              <a:pathLst>
                <a:path w="3" h="10">
                  <a:moveTo>
                    <a:pt x="0" y="0"/>
                  </a:moveTo>
                  <a:lnTo>
                    <a:pt x="3" y="1"/>
                  </a:lnTo>
                  <a:lnTo>
                    <a:pt x="3" y="10"/>
                  </a:lnTo>
                  <a:lnTo>
                    <a:pt x="1" y="10"/>
                  </a:lnTo>
                  <a:lnTo>
                    <a:pt x="1" y="1"/>
                  </a:lnTo>
                  <a:lnTo>
                    <a:pt x="1" y="1"/>
                  </a:lnTo>
                  <a:lnTo>
                    <a:pt x="0" y="0"/>
                  </a:lnTo>
                  <a:close/>
                </a:path>
              </a:pathLst>
            </a:custGeom>
            <a:solidFill>
              <a:srgbClr val="000000"/>
            </a:solidFill>
            <a:ln w="9525">
              <a:noFill/>
              <a:round/>
              <a:headEnd/>
              <a:tailEnd/>
            </a:ln>
          </p:spPr>
          <p:txBody>
            <a:bodyPr/>
            <a:lstStyle/>
            <a:p>
              <a:endParaRPr lang="en-US"/>
            </a:p>
          </p:txBody>
        </p:sp>
        <p:sp>
          <p:nvSpPr>
            <p:cNvPr id="477388" name="Freeform 204"/>
            <p:cNvSpPr>
              <a:spLocks/>
            </p:cNvSpPr>
            <p:nvPr/>
          </p:nvSpPr>
          <p:spPr bwMode="auto">
            <a:xfrm>
              <a:off x="683" y="3437"/>
              <a:ext cx="5" cy="7"/>
            </a:xfrm>
            <a:custGeom>
              <a:avLst/>
              <a:gdLst/>
              <a:ahLst/>
              <a:cxnLst>
                <a:cxn ang="0">
                  <a:pos x="4" y="7"/>
                </a:cxn>
                <a:cxn ang="0">
                  <a:pos x="0" y="0"/>
                </a:cxn>
                <a:cxn ang="0">
                  <a:pos x="5" y="0"/>
                </a:cxn>
                <a:cxn ang="0">
                  <a:pos x="5" y="7"/>
                </a:cxn>
                <a:cxn ang="0">
                  <a:pos x="5" y="7"/>
                </a:cxn>
                <a:cxn ang="0">
                  <a:pos x="4" y="7"/>
                </a:cxn>
              </a:cxnLst>
              <a:rect l="0" t="0" r="r" b="b"/>
              <a:pathLst>
                <a:path w="5" h="7">
                  <a:moveTo>
                    <a:pt x="4" y="7"/>
                  </a:moveTo>
                  <a:lnTo>
                    <a:pt x="0" y="0"/>
                  </a:lnTo>
                  <a:lnTo>
                    <a:pt x="5" y="0"/>
                  </a:lnTo>
                  <a:lnTo>
                    <a:pt x="5" y="7"/>
                  </a:lnTo>
                  <a:lnTo>
                    <a:pt x="5" y="7"/>
                  </a:lnTo>
                  <a:lnTo>
                    <a:pt x="4" y="7"/>
                  </a:lnTo>
                  <a:close/>
                </a:path>
              </a:pathLst>
            </a:custGeom>
            <a:solidFill>
              <a:srgbClr val="FFFFFF"/>
            </a:solidFill>
            <a:ln w="9525">
              <a:noFill/>
              <a:round/>
              <a:headEnd/>
              <a:tailEnd/>
            </a:ln>
          </p:spPr>
          <p:txBody>
            <a:bodyPr/>
            <a:lstStyle/>
            <a:p>
              <a:endParaRPr lang="en-US"/>
            </a:p>
          </p:txBody>
        </p:sp>
        <p:sp>
          <p:nvSpPr>
            <p:cNvPr id="477389" name="Freeform 205"/>
            <p:cNvSpPr>
              <a:spLocks/>
            </p:cNvSpPr>
            <p:nvPr/>
          </p:nvSpPr>
          <p:spPr bwMode="auto">
            <a:xfrm>
              <a:off x="1559" y="3444"/>
              <a:ext cx="37" cy="19"/>
            </a:xfrm>
            <a:custGeom>
              <a:avLst/>
              <a:gdLst/>
              <a:ahLst/>
              <a:cxnLst>
                <a:cxn ang="0">
                  <a:pos x="27" y="0"/>
                </a:cxn>
                <a:cxn ang="0">
                  <a:pos x="30" y="4"/>
                </a:cxn>
                <a:cxn ang="0">
                  <a:pos x="30" y="6"/>
                </a:cxn>
                <a:cxn ang="0">
                  <a:pos x="31" y="8"/>
                </a:cxn>
                <a:cxn ang="0">
                  <a:pos x="33" y="9"/>
                </a:cxn>
                <a:cxn ang="0">
                  <a:pos x="37" y="12"/>
                </a:cxn>
                <a:cxn ang="0">
                  <a:pos x="35" y="15"/>
                </a:cxn>
                <a:cxn ang="0">
                  <a:pos x="31" y="14"/>
                </a:cxn>
                <a:cxn ang="0">
                  <a:pos x="29" y="12"/>
                </a:cxn>
                <a:cxn ang="0">
                  <a:pos x="25" y="9"/>
                </a:cxn>
                <a:cxn ang="0">
                  <a:pos x="24" y="5"/>
                </a:cxn>
                <a:cxn ang="0">
                  <a:pos x="23" y="5"/>
                </a:cxn>
                <a:cxn ang="0">
                  <a:pos x="22" y="8"/>
                </a:cxn>
                <a:cxn ang="0">
                  <a:pos x="21" y="11"/>
                </a:cxn>
                <a:cxn ang="0">
                  <a:pos x="21" y="14"/>
                </a:cxn>
                <a:cxn ang="0">
                  <a:pos x="21" y="17"/>
                </a:cxn>
                <a:cxn ang="0">
                  <a:pos x="20" y="17"/>
                </a:cxn>
                <a:cxn ang="0">
                  <a:pos x="15" y="17"/>
                </a:cxn>
                <a:cxn ang="0">
                  <a:pos x="10" y="18"/>
                </a:cxn>
                <a:cxn ang="0">
                  <a:pos x="7" y="19"/>
                </a:cxn>
                <a:cxn ang="0">
                  <a:pos x="2" y="17"/>
                </a:cxn>
                <a:cxn ang="0">
                  <a:pos x="0" y="14"/>
                </a:cxn>
                <a:cxn ang="0">
                  <a:pos x="1" y="12"/>
                </a:cxn>
                <a:cxn ang="0">
                  <a:pos x="1" y="8"/>
                </a:cxn>
                <a:cxn ang="0">
                  <a:pos x="2" y="6"/>
                </a:cxn>
                <a:cxn ang="0">
                  <a:pos x="3" y="5"/>
                </a:cxn>
                <a:cxn ang="0">
                  <a:pos x="6" y="7"/>
                </a:cxn>
                <a:cxn ang="0">
                  <a:pos x="5" y="7"/>
                </a:cxn>
                <a:cxn ang="0">
                  <a:pos x="4" y="7"/>
                </a:cxn>
                <a:cxn ang="0">
                  <a:pos x="3" y="7"/>
                </a:cxn>
                <a:cxn ang="0">
                  <a:pos x="2" y="8"/>
                </a:cxn>
                <a:cxn ang="0">
                  <a:pos x="1" y="9"/>
                </a:cxn>
                <a:cxn ang="0">
                  <a:pos x="5" y="15"/>
                </a:cxn>
                <a:cxn ang="0">
                  <a:pos x="10" y="12"/>
                </a:cxn>
                <a:cxn ang="0">
                  <a:pos x="14" y="6"/>
                </a:cxn>
                <a:cxn ang="0">
                  <a:pos x="16" y="1"/>
                </a:cxn>
                <a:cxn ang="0">
                  <a:pos x="21" y="1"/>
                </a:cxn>
                <a:cxn ang="0">
                  <a:pos x="26" y="4"/>
                </a:cxn>
              </a:cxnLst>
              <a:rect l="0" t="0" r="r" b="b"/>
              <a:pathLst>
                <a:path w="37" h="19">
                  <a:moveTo>
                    <a:pt x="25" y="3"/>
                  </a:moveTo>
                  <a:lnTo>
                    <a:pt x="27" y="0"/>
                  </a:lnTo>
                  <a:lnTo>
                    <a:pt x="29" y="2"/>
                  </a:lnTo>
                  <a:lnTo>
                    <a:pt x="30" y="4"/>
                  </a:lnTo>
                  <a:lnTo>
                    <a:pt x="30" y="5"/>
                  </a:lnTo>
                  <a:lnTo>
                    <a:pt x="30" y="6"/>
                  </a:lnTo>
                  <a:lnTo>
                    <a:pt x="31" y="7"/>
                  </a:lnTo>
                  <a:lnTo>
                    <a:pt x="31" y="8"/>
                  </a:lnTo>
                  <a:lnTo>
                    <a:pt x="32" y="9"/>
                  </a:lnTo>
                  <a:lnTo>
                    <a:pt x="33" y="9"/>
                  </a:lnTo>
                  <a:lnTo>
                    <a:pt x="35" y="11"/>
                  </a:lnTo>
                  <a:lnTo>
                    <a:pt x="37" y="12"/>
                  </a:lnTo>
                  <a:lnTo>
                    <a:pt x="37" y="14"/>
                  </a:lnTo>
                  <a:lnTo>
                    <a:pt x="35" y="15"/>
                  </a:lnTo>
                  <a:lnTo>
                    <a:pt x="33" y="14"/>
                  </a:lnTo>
                  <a:lnTo>
                    <a:pt x="31" y="14"/>
                  </a:lnTo>
                  <a:lnTo>
                    <a:pt x="30" y="13"/>
                  </a:lnTo>
                  <a:lnTo>
                    <a:pt x="29" y="12"/>
                  </a:lnTo>
                  <a:lnTo>
                    <a:pt x="26" y="11"/>
                  </a:lnTo>
                  <a:lnTo>
                    <a:pt x="25" y="9"/>
                  </a:lnTo>
                  <a:lnTo>
                    <a:pt x="25" y="7"/>
                  </a:lnTo>
                  <a:lnTo>
                    <a:pt x="24" y="5"/>
                  </a:lnTo>
                  <a:lnTo>
                    <a:pt x="24" y="4"/>
                  </a:lnTo>
                  <a:lnTo>
                    <a:pt x="23" y="5"/>
                  </a:lnTo>
                  <a:lnTo>
                    <a:pt x="23" y="6"/>
                  </a:lnTo>
                  <a:lnTo>
                    <a:pt x="22" y="8"/>
                  </a:lnTo>
                  <a:lnTo>
                    <a:pt x="22" y="9"/>
                  </a:lnTo>
                  <a:lnTo>
                    <a:pt x="21" y="11"/>
                  </a:lnTo>
                  <a:lnTo>
                    <a:pt x="21" y="13"/>
                  </a:lnTo>
                  <a:lnTo>
                    <a:pt x="21" y="14"/>
                  </a:lnTo>
                  <a:lnTo>
                    <a:pt x="21" y="15"/>
                  </a:lnTo>
                  <a:lnTo>
                    <a:pt x="21" y="17"/>
                  </a:lnTo>
                  <a:lnTo>
                    <a:pt x="22" y="18"/>
                  </a:lnTo>
                  <a:lnTo>
                    <a:pt x="20" y="17"/>
                  </a:lnTo>
                  <a:lnTo>
                    <a:pt x="17" y="17"/>
                  </a:lnTo>
                  <a:lnTo>
                    <a:pt x="15" y="17"/>
                  </a:lnTo>
                  <a:lnTo>
                    <a:pt x="12" y="18"/>
                  </a:lnTo>
                  <a:lnTo>
                    <a:pt x="10" y="18"/>
                  </a:lnTo>
                  <a:lnTo>
                    <a:pt x="9" y="19"/>
                  </a:lnTo>
                  <a:lnTo>
                    <a:pt x="7" y="19"/>
                  </a:lnTo>
                  <a:lnTo>
                    <a:pt x="5" y="18"/>
                  </a:lnTo>
                  <a:lnTo>
                    <a:pt x="2" y="17"/>
                  </a:lnTo>
                  <a:lnTo>
                    <a:pt x="0" y="14"/>
                  </a:lnTo>
                  <a:lnTo>
                    <a:pt x="0" y="14"/>
                  </a:lnTo>
                  <a:lnTo>
                    <a:pt x="1" y="13"/>
                  </a:lnTo>
                  <a:lnTo>
                    <a:pt x="1" y="12"/>
                  </a:lnTo>
                  <a:lnTo>
                    <a:pt x="1" y="11"/>
                  </a:lnTo>
                  <a:lnTo>
                    <a:pt x="1" y="8"/>
                  </a:lnTo>
                  <a:lnTo>
                    <a:pt x="1" y="7"/>
                  </a:lnTo>
                  <a:lnTo>
                    <a:pt x="2" y="6"/>
                  </a:lnTo>
                  <a:lnTo>
                    <a:pt x="2" y="6"/>
                  </a:lnTo>
                  <a:lnTo>
                    <a:pt x="3" y="5"/>
                  </a:lnTo>
                  <a:lnTo>
                    <a:pt x="4" y="5"/>
                  </a:lnTo>
                  <a:lnTo>
                    <a:pt x="6" y="7"/>
                  </a:lnTo>
                  <a:lnTo>
                    <a:pt x="5" y="7"/>
                  </a:lnTo>
                  <a:lnTo>
                    <a:pt x="5" y="7"/>
                  </a:lnTo>
                  <a:lnTo>
                    <a:pt x="4" y="7"/>
                  </a:lnTo>
                  <a:lnTo>
                    <a:pt x="4" y="7"/>
                  </a:lnTo>
                  <a:lnTo>
                    <a:pt x="3" y="7"/>
                  </a:lnTo>
                  <a:lnTo>
                    <a:pt x="3" y="7"/>
                  </a:lnTo>
                  <a:lnTo>
                    <a:pt x="2" y="7"/>
                  </a:lnTo>
                  <a:lnTo>
                    <a:pt x="2" y="8"/>
                  </a:lnTo>
                  <a:lnTo>
                    <a:pt x="1" y="8"/>
                  </a:lnTo>
                  <a:lnTo>
                    <a:pt x="1" y="9"/>
                  </a:lnTo>
                  <a:lnTo>
                    <a:pt x="1" y="14"/>
                  </a:lnTo>
                  <a:lnTo>
                    <a:pt x="5" y="15"/>
                  </a:lnTo>
                  <a:lnTo>
                    <a:pt x="8" y="14"/>
                  </a:lnTo>
                  <a:lnTo>
                    <a:pt x="10" y="12"/>
                  </a:lnTo>
                  <a:lnTo>
                    <a:pt x="12" y="9"/>
                  </a:lnTo>
                  <a:lnTo>
                    <a:pt x="14" y="6"/>
                  </a:lnTo>
                  <a:lnTo>
                    <a:pt x="15" y="3"/>
                  </a:lnTo>
                  <a:lnTo>
                    <a:pt x="16" y="1"/>
                  </a:lnTo>
                  <a:lnTo>
                    <a:pt x="18" y="1"/>
                  </a:lnTo>
                  <a:lnTo>
                    <a:pt x="21" y="1"/>
                  </a:lnTo>
                  <a:lnTo>
                    <a:pt x="26" y="4"/>
                  </a:lnTo>
                  <a:lnTo>
                    <a:pt x="26" y="4"/>
                  </a:lnTo>
                  <a:lnTo>
                    <a:pt x="25" y="3"/>
                  </a:lnTo>
                  <a:close/>
                </a:path>
              </a:pathLst>
            </a:custGeom>
            <a:solidFill>
              <a:srgbClr val="000000"/>
            </a:solidFill>
            <a:ln w="9525">
              <a:noFill/>
              <a:round/>
              <a:headEnd/>
              <a:tailEn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7187">
                                            <p:txEl>
                                              <p:pRg st="0" end="0"/>
                                            </p:txEl>
                                          </p:spTgt>
                                        </p:tgtEl>
                                        <p:attrNameLst>
                                          <p:attrName>style.visibility</p:attrName>
                                        </p:attrNameLst>
                                      </p:cBhvr>
                                      <p:to>
                                        <p:strVal val="visible"/>
                                      </p:to>
                                    </p:set>
                                    <p:animEffect transition="in" filter="fade">
                                      <p:cBhvr>
                                        <p:cTn id="7" dur="500"/>
                                        <p:tgtEl>
                                          <p:spTgt spid="477187">
                                            <p:txEl>
                                              <p:pRg st="0" end="0"/>
                                            </p:txEl>
                                          </p:spTgt>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477189"/>
                                        </p:tgtEl>
                                        <p:attrNameLst>
                                          <p:attrName>style.visibility</p:attrName>
                                        </p:attrNameLst>
                                      </p:cBhvr>
                                      <p:to>
                                        <p:strVal val="visible"/>
                                      </p:to>
                                    </p:set>
                                    <p:animEffect transition="in" filter="fade">
                                      <p:cBhvr>
                                        <p:cTn id="11" dur="1000"/>
                                        <p:tgtEl>
                                          <p:spTgt spid="477189"/>
                                        </p:tgtEl>
                                      </p:cBhvr>
                                    </p:animEffect>
                                    <p:anim calcmode="lin" valueType="num">
                                      <p:cBhvr>
                                        <p:cTn id="12" dur="1000" fill="hold"/>
                                        <p:tgtEl>
                                          <p:spTgt spid="477189"/>
                                        </p:tgtEl>
                                        <p:attrNameLst>
                                          <p:attrName>ppt_x</p:attrName>
                                        </p:attrNameLst>
                                      </p:cBhvr>
                                      <p:tavLst>
                                        <p:tav tm="0">
                                          <p:val>
                                            <p:strVal val="#ppt_x"/>
                                          </p:val>
                                        </p:tav>
                                        <p:tav tm="100000">
                                          <p:val>
                                            <p:strVal val="#ppt_x"/>
                                          </p:val>
                                        </p:tav>
                                      </p:tavLst>
                                    </p:anim>
                                    <p:anim calcmode="lin" valueType="num">
                                      <p:cBhvr>
                                        <p:cTn id="13" dur="900" decel="100000" fill="hold"/>
                                        <p:tgtEl>
                                          <p:spTgt spid="477189"/>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7718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3"/>
          <p:cNvSpPr>
            <a:spLocks noGrp="1" noChangeArrowheads="1"/>
          </p:cNvSpPr>
          <p:nvPr>
            <p:ph type="body" idx="1"/>
          </p:nvPr>
        </p:nvSpPr>
        <p:spPr>
          <a:xfrm>
            <a:off x="284163" y="2354263"/>
            <a:ext cx="8574087" cy="3105150"/>
          </a:xfrm>
        </p:spPr>
        <p:txBody>
          <a:bodyPr/>
          <a:lstStyle/>
          <a:p>
            <a:pPr>
              <a:spcBef>
                <a:spcPct val="45000"/>
              </a:spcBef>
            </a:pPr>
            <a:r>
              <a:rPr kumimoji="0" lang="en-US"/>
              <a:t>Soft tissues covering 90% of the fossil include muscle, nail material, a beak, and skin were preserved</a:t>
            </a:r>
          </a:p>
          <a:p>
            <a:pPr>
              <a:spcBef>
                <a:spcPct val="45000"/>
              </a:spcBef>
            </a:pPr>
            <a:r>
              <a:rPr kumimoji="0" lang="en-US"/>
              <a:t>The last meal in its stomach was preserved</a:t>
            </a:r>
          </a:p>
        </p:txBody>
      </p:sp>
      <p:sp>
        <p:nvSpPr>
          <p:cNvPr id="168969" name="Text Box 9"/>
          <p:cNvSpPr txBox="1">
            <a:spLocks noChangeArrowheads="1"/>
          </p:cNvSpPr>
          <p:nvPr/>
        </p:nvSpPr>
        <p:spPr bwMode="auto">
          <a:xfrm>
            <a:off x="339725" y="1246188"/>
            <a:ext cx="8142288" cy="1066800"/>
          </a:xfrm>
          <a:prstGeom prst="rect">
            <a:avLst/>
          </a:prstGeom>
          <a:noFill/>
          <a:ln w="9525">
            <a:noFill/>
            <a:miter lim="800000"/>
            <a:headEnd/>
            <a:tailEnd/>
          </a:ln>
          <a:effectLst>
            <a:outerShdw dist="35921" dir="2700000" algn="ctr" rotWithShape="0">
              <a:srgbClr val="000000"/>
            </a:outerShdw>
          </a:effectLst>
        </p:spPr>
        <p:txBody>
          <a:bodyPr>
            <a:spAutoFit/>
          </a:bodyPr>
          <a:lstStyle/>
          <a:p>
            <a:pPr marL="465138" indent="-465138">
              <a:spcBef>
                <a:spcPct val="20000"/>
              </a:spcBef>
              <a:buClr>
                <a:srgbClr val="FFCC99"/>
              </a:buClr>
              <a:buSzPct val="70000"/>
              <a:buFont typeface="Monotype Sorts" pitchFamily="2" charset="2"/>
              <a:buChar char="u"/>
            </a:pPr>
            <a:r>
              <a:rPr lang="en-US" sz="3200">
                <a:solidFill>
                  <a:srgbClr val="FFFFFF"/>
                </a:solidFill>
              </a:rPr>
              <a:t>A mummified dinosaur carcass was found in Montana (duck-billed hadrosaur) </a:t>
            </a:r>
          </a:p>
        </p:txBody>
      </p:sp>
      <p:sp>
        <p:nvSpPr>
          <p:cNvPr id="168970" name="Text Box 10"/>
          <p:cNvSpPr txBox="1">
            <a:spLocks noChangeArrowheads="1"/>
          </p:cNvSpPr>
          <p:nvPr/>
        </p:nvSpPr>
        <p:spPr bwMode="auto">
          <a:xfrm>
            <a:off x="349250" y="5197475"/>
            <a:ext cx="8301038" cy="1104900"/>
          </a:xfrm>
          <a:prstGeom prst="rect">
            <a:avLst/>
          </a:prstGeom>
          <a:solidFill>
            <a:srgbClr val="000000"/>
          </a:solidFill>
          <a:ln w="38100">
            <a:solidFill>
              <a:srgbClr val="000066"/>
            </a:solidFill>
            <a:miter lim="800000"/>
            <a:headEnd/>
            <a:tailEnd/>
          </a:ln>
          <a:effectLst/>
        </p:spPr>
        <p:txBody>
          <a:bodyPr>
            <a:spAutoFit/>
          </a:bodyPr>
          <a:lstStyle/>
          <a:p>
            <a:pPr algn="ctr">
              <a:spcBef>
                <a:spcPct val="30000"/>
              </a:spcBef>
            </a:pPr>
            <a:r>
              <a:rPr lang="en-US" sz="3200">
                <a:solidFill>
                  <a:srgbClr val="FFFFFF"/>
                </a:solidFill>
              </a:rPr>
              <a:t>A salad of ferns, conifers, and magnolias, seasoned with pollen from 40 different plants</a:t>
            </a:r>
          </a:p>
        </p:txBody>
      </p:sp>
      <p:sp>
        <p:nvSpPr>
          <p:cNvPr id="168971" name="Rectangle 11"/>
          <p:cNvSpPr>
            <a:spLocks noGrp="1" noChangeArrowheads="1"/>
          </p:cNvSpPr>
          <p:nvPr>
            <p:ph type="title"/>
          </p:nvPr>
        </p:nvSpPr>
        <p:spPr/>
        <p:txBody>
          <a:bodyPr/>
          <a:lstStyle/>
          <a:p>
            <a:r>
              <a:rPr lang="en-US"/>
              <a:t>New Dinosaur Find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8969"/>
                                        </p:tgtEl>
                                        <p:attrNameLst>
                                          <p:attrName>style.visibility</p:attrName>
                                        </p:attrNameLst>
                                      </p:cBhvr>
                                      <p:to>
                                        <p:strVal val="visible"/>
                                      </p:to>
                                    </p:set>
                                    <p:animEffect transition="in" filter="fade">
                                      <p:cBhvr>
                                        <p:cTn id="7" dur="500"/>
                                        <p:tgtEl>
                                          <p:spTgt spid="1689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8963"/>
                                        </p:tgtEl>
                                        <p:attrNameLst>
                                          <p:attrName>style.visibility</p:attrName>
                                        </p:attrNameLst>
                                      </p:cBhvr>
                                      <p:to>
                                        <p:strVal val="visible"/>
                                      </p:to>
                                    </p:set>
                                    <p:animEffect transition="in" filter="fade">
                                      <p:cBhvr>
                                        <p:cTn id="12" dur="500"/>
                                        <p:tgtEl>
                                          <p:spTgt spid="168963"/>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168970"/>
                                        </p:tgtEl>
                                        <p:attrNameLst>
                                          <p:attrName>style.visibility</p:attrName>
                                        </p:attrNameLst>
                                      </p:cBhvr>
                                      <p:to>
                                        <p:strVal val="visible"/>
                                      </p:to>
                                    </p:set>
                                    <p:anim calcmode="lin" valueType="num">
                                      <p:cBhvr>
                                        <p:cTn id="17" dur="500" fill="hold"/>
                                        <p:tgtEl>
                                          <p:spTgt spid="168970"/>
                                        </p:tgtEl>
                                        <p:attrNameLst>
                                          <p:attrName>ppt_w</p:attrName>
                                        </p:attrNameLst>
                                      </p:cBhvr>
                                      <p:tavLst>
                                        <p:tav tm="0">
                                          <p:val>
                                            <p:fltVal val="0"/>
                                          </p:val>
                                        </p:tav>
                                        <p:tav tm="100000">
                                          <p:val>
                                            <p:strVal val="#ppt_w"/>
                                          </p:val>
                                        </p:tav>
                                      </p:tavLst>
                                    </p:anim>
                                    <p:anim calcmode="lin" valueType="num">
                                      <p:cBhvr>
                                        <p:cTn id="18" dur="500" fill="hold"/>
                                        <p:tgtEl>
                                          <p:spTgt spid="16897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p:bldP spid="168969" grpId="0"/>
      <p:bldP spid="16897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94" name="Picture 6" descr="mummy dino1"/>
          <p:cNvPicPr>
            <a:picLocks noChangeAspect="1" noChangeArrowheads="1"/>
          </p:cNvPicPr>
          <p:nvPr/>
        </p:nvPicPr>
        <p:blipFill>
          <a:blip r:embed="rId3">
            <a:lum bright="-2000" contrast="-4000"/>
          </a:blip>
          <a:srcRect/>
          <a:stretch>
            <a:fillRect/>
          </a:stretch>
        </p:blipFill>
        <p:spPr bwMode="auto">
          <a:xfrm>
            <a:off x="1320800" y="1609725"/>
            <a:ext cx="6270625" cy="3506788"/>
          </a:xfrm>
          <a:prstGeom prst="rect">
            <a:avLst/>
          </a:prstGeom>
          <a:noFill/>
          <a:ln w="38100">
            <a:solidFill>
              <a:srgbClr val="000066"/>
            </a:solidFill>
            <a:miter lim="800000"/>
            <a:headEnd/>
            <a:tailEnd/>
          </a:ln>
        </p:spPr>
      </p:pic>
      <p:sp>
        <p:nvSpPr>
          <p:cNvPr id="396295" name="Text Box 7"/>
          <p:cNvSpPr txBox="1">
            <a:spLocks noChangeArrowheads="1"/>
          </p:cNvSpPr>
          <p:nvPr/>
        </p:nvSpPr>
        <p:spPr bwMode="auto">
          <a:xfrm>
            <a:off x="1085850" y="5302250"/>
            <a:ext cx="6835775" cy="1066800"/>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spcBef>
                <a:spcPct val="50000"/>
              </a:spcBef>
            </a:pPr>
            <a:r>
              <a:rPr lang="en-US" sz="3200">
                <a:solidFill>
                  <a:srgbClr val="FFFFFF"/>
                </a:solidFill>
              </a:rPr>
              <a:t>Artist drawing of what "Leonardo" may have looked like</a:t>
            </a:r>
          </a:p>
        </p:txBody>
      </p:sp>
      <p:sp>
        <p:nvSpPr>
          <p:cNvPr id="396299" name="Rectangle 11"/>
          <p:cNvSpPr>
            <a:spLocks noGrp="1" noChangeArrowheads="1"/>
          </p:cNvSpPr>
          <p:nvPr>
            <p:ph type="title"/>
          </p:nvPr>
        </p:nvSpPr>
        <p:spPr/>
        <p:txBody>
          <a:bodyPr/>
          <a:lstStyle/>
          <a:p>
            <a:r>
              <a:rPr lang="en-US"/>
              <a:t>New Dinosaur Find</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42" name="Picture 6" descr="mummy dino3"/>
          <p:cNvPicPr>
            <a:picLocks noChangeAspect="1" noChangeArrowheads="1"/>
          </p:cNvPicPr>
          <p:nvPr/>
        </p:nvPicPr>
        <p:blipFill>
          <a:blip r:embed="rId2">
            <a:lum bright="10000" contrast="-4000"/>
          </a:blip>
          <a:srcRect/>
          <a:stretch>
            <a:fillRect/>
          </a:stretch>
        </p:blipFill>
        <p:spPr bwMode="auto">
          <a:xfrm>
            <a:off x="2967038" y="1562100"/>
            <a:ext cx="3375025" cy="4391025"/>
          </a:xfrm>
          <a:prstGeom prst="rect">
            <a:avLst/>
          </a:prstGeom>
          <a:noFill/>
          <a:ln w="38100">
            <a:solidFill>
              <a:srgbClr val="000066"/>
            </a:solidFill>
            <a:miter lim="800000"/>
            <a:headEnd/>
            <a:tailEnd/>
          </a:ln>
        </p:spPr>
      </p:pic>
      <p:sp>
        <p:nvSpPr>
          <p:cNvPr id="398343" name="Text Box 7"/>
          <p:cNvSpPr txBox="1">
            <a:spLocks noChangeArrowheads="1"/>
          </p:cNvSpPr>
          <p:nvPr/>
        </p:nvSpPr>
        <p:spPr bwMode="auto">
          <a:xfrm>
            <a:off x="2376488" y="6067425"/>
            <a:ext cx="4759325" cy="579438"/>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spcBef>
                <a:spcPct val="50000"/>
              </a:spcBef>
            </a:pPr>
            <a:r>
              <a:rPr lang="en-US" sz="3200">
                <a:solidFill>
                  <a:srgbClr val="FFFFFF"/>
                </a:solidFill>
              </a:rPr>
              <a:t>Photo of "Leonardo"</a:t>
            </a:r>
          </a:p>
        </p:txBody>
      </p:sp>
      <p:sp>
        <p:nvSpPr>
          <p:cNvPr id="398344" name="Rectangle 8"/>
          <p:cNvSpPr>
            <a:spLocks noGrp="1" noChangeArrowheads="1"/>
          </p:cNvSpPr>
          <p:nvPr>
            <p:ph type="title"/>
          </p:nvPr>
        </p:nvSpPr>
        <p:spPr/>
        <p:txBody>
          <a:bodyPr/>
          <a:lstStyle/>
          <a:p>
            <a:r>
              <a:rPr lang="en-US"/>
              <a:t>New Dinosaur Find</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r>
              <a:rPr lang="en-US"/>
              <a:t>Carlisle Cathedral</a:t>
            </a:r>
          </a:p>
        </p:txBody>
      </p:sp>
      <p:pic>
        <p:nvPicPr>
          <p:cNvPr id="245763" name="Picture 3"/>
          <p:cNvPicPr>
            <a:picLocks noChangeAspect="1" noChangeArrowheads="1"/>
          </p:cNvPicPr>
          <p:nvPr/>
        </p:nvPicPr>
        <p:blipFill>
          <a:blip r:embed="rId2">
            <a:lum bright="12000" contrast="-4000"/>
          </a:blip>
          <a:srcRect/>
          <a:stretch>
            <a:fillRect/>
          </a:stretch>
        </p:blipFill>
        <p:spPr bwMode="auto">
          <a:xfrm>
            <a:off x="2022475" y="2249488"/>
            <a:ext cx="5419725" cy="4064000"/>
          </a:xfrm>
          <a:prstGeom prst="rect">
            <a:avLst/>
          </a:prstGeom>
          <a:noFill/>
          <a:ln w="38100">
            <a:solidFill>
              <a:srgbClr val="000066"/>
            </a:solidFill>
            <a:miter lim="800000"/>
            <a:headEnd/>
            <a:tailEnd/>
          </a:ln>
        </p:spPr>
      </p:pic>
      <p:sp>
        <p:nvSpPr>
          <p:cNvPr id="245764" name="Text Box 4"/>
          <p:cNvSpPr txBox="1">
            <a:spLocks noChangeArrowheads="1"/>
          </p:cNvSpPr>
          <p:nvPr/>
        </p:nvSpPr>
        <p:spPr bwMode="auto">
          <a:xfrm>
            <a:off x="1581150" y="1519238"/>
            <a:ext cx="6022975" cy="641350"/>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eaLnBrk="1" hangingPunct="1">
              <a:spcBef>
                <a:spcPct val="50000"/>
              </a:spcBef>
            </a:pPr>
            <a:r>
              <a:rPr lang="en-US" sz="3600">
                <a:solidFill>
                  <a:srgbClr val="FFFFFF"/>
                </a:solidFill>
              </a:rPr>
              <a:t>Northern England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5763"/>
                                        </p:tgtEl>
                                        <p:attrNameLst>
                                          <p:attrName>style.visibility</p:attrName>
                                        </p:attrNameLst>
                                      </p:cBhvr>
                                      <p:to>
                                        <p:strVal val="visible"/>
                                      </p:to>
                                    </p:set>
                                    <p:animEffect transition="in" filter="fade">
                                      <p:cBhvr>
                                        <p:cTn id="7" dur="500"/>
                                        <p:tgtEl>
                                          <p:spTgt spid="245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r>
              <a:rPr lang="en-US"/>
              <a:t>Carlisle Cathedral</a:t>
            </a:r>
          </a:p>
        </p:txBody>
      </p:sp>
      <p:pic>
        <p:nvPicPr>
          <p:cNvPr id="246787" name="Picture 3"/>
          <p:cNvPicPr>
            <a:picLocks noChangeAspect="1" noChangeArrowheads="1"/>
          </p:cNvPicPr>
          <p:nvPr/>
        </p:nvPicPr>
        <p:blipFill>
          <a:blip r:embed="rId2">
            <a:lum bright="30000" contrast="-12000"/>
          </a:blip>
          <a:srcRect l="39755" t="24448" r="32671" b="48340"/>
          <a:stretch>
            <a:fillRect/>
          </a:stretch>
        </p:blipFill>
        <p:spPr bwMode="auto">
          <a:xfrm>
            <a:off x="2114550" y="1608138"/>
            <a:ext cx="4914900" cy="3640137"/>
          </a:xfrm>
          <a:prstGeom prst="rect">
            <a:avLst/>
          </a:prstGeom>
          <a:noFill/>
          <a:ln w="28575">
            <a:solidFill>
              <a:srgbClr val="000066"/>
            </a:solidFill>
            <a:miter lim="800000"/>
            <a:headEnd/>
            <a:tailEnd/>
          </a:ln>
          <a:effectLst/>
        </p:spPr>
      </p:pic>
      <p:sp>
        <p:nvSpPr>
          <p:cNvPr id="246788" name="Line 4"/>
          <p:cNvSpPr>
            <a:spLocks noChangeShapeType="1"/>
          </p:cNvSpPr>
          <p:nvPr/>
        </p:nvSpPr>
        <p:spPr bwMode="auto">
          <a:xfrm>
            <a:off x="1568450" y="3929063"/>
            <a:ext cx="2074863" cy="957262"/>
          </a:xfrm>
          <a:prstGeom prst="line">
            <a:avLst/>
          </a:prstGeom>
          <a:noFill/>
          <a:ln w="101600">
            <a:solidFill>
              <a:srgbClr val="FF0000"/>
            </a:solidFill>
            <a:round/>
            <a:headEnd/>
            <a:tailEnd type="triangle" w="med" len="med"/>
          </a:ln>
          <a:effectLst/>
        </p:spPr>
        <p:txBody>
          <a:bodyPr/>
          <a:lstStyle/>
          <a:p>
            <a:endParaRPr lang="en-US"/>
          </a:p>
        </p:txBody>
      </p:sp>
      <p:sp>
        <p:nvSpPr>
          <p:cNvPr id="246789" name="Text Box 5"/>
          <p:cNvSpPr txBox="1">
            <a:spLocks noChangeArrowheads="1"/>
          </p:cNvSpPr>
          <p:nvPr/>
        </p:nvSpPr>
        <p:spPr bwMode="auto">
          <a:xfrm>
            <a:off x="390525" y="3319463"/>
            <a:ext cx="1643063" cy="641350"/>
          </a:xfrm>
          <a:prstGeom prst="rect">
            <a:avLst/>
          </a:prstGeom>
          <a:noFill/>
          <a:ln w="9525">
            <a:noFill/>
            <a:miter lim="800000"/>
            <a:headEnd/>
            <a:tailEnd/>
          </a:ln>
          <a:effectLst>
            <a:outerShdw dist="35921" dir="2700000" algn="ctr" rotWithShape="0">
              <a:srgbClr val="000000"/>
            </a:outerShdw>
          </a:effectLst>
        </p:spPr>
        <p:txBody>
          <a:bodyPr>
            <a:spAutoFit/>
          </a:bodyPr>
          <a:lstStyle/>
          <a:p>
            <a:pPr eaLnBrk="1" hangingPunct="1">
              <a:spcBef>
                <a:spcPct val="50000"/>
              </a:spcBef>
            </a:pPr>
            <a:r>
              <a:rPr lang="en-US" sz="3600">
                <a:solidFill>
                  <a:srgbClr val="FFFFFF"/>
                </a:solidFill>
              </a:rPr>
              <a:t>Carpet</a:t>
            </a:r>
          </a:p>
        </p:txBody>
      </p:sp>
      <p:sp>
        <p:nvSpPr>
          <p:cNvPr id="246790" name="Text Box 6"/>
          <p:cNvSpPr txBox="1">
            <a:spLocks noChangeArrowheads="1"/>
          </p:cNvSpPr>
          <p:nvPr/>
        </p:nvSpPr>
        <p:spPr bwMode="auto">
          <a:xfrm>
            <a:off x="1558925" y="5365750"/>
            <a:ext cx="6024563" cy="1190625"/>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eaLnBrk="1" hangingPunct="1"/>
            <a:r>
              <a:rPr lang="en-US" sz="3600">
                <a:solidFill>
                  <a:srgbClr val="FFFFFF"/>
                </a:solidFill>
              </a:rPr>
              <a:t>Tomb of Bishop Richard Bell</a:t>
            </a:r>
          </a:p>
          <a:p>
            <a:pPr algn="ctr" eaLnBrk="1" hangingPunct="1"/>
            <a:r>
              <a:rPr lang="en-US" sz="3600">
                <a:solidFill>
                  <a:srgbClr val="FFFFFF"/>
                </a:solidFill>
              </a:rPr>
              <a:t>Died in 1496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6787"/>
                                        </p:tgtEl>
                                        <p:attrNameLst>
                                          <p:attrName>style.visibility</p:attrName>
                                        </p:attrNameLst>
                                      </p:cBhvr>
                                      <p:to>
                                        <p:strVal val="visible"/>
                                      </p:to>
                                    </p:set>
                                    <p:animEffect transition="in" filter="fade">
                                      <p:cBhvr>
                                        <p:cTn id="7" dur="500"/>
                                        <p:tgtEl>
                                          <p:spTgt spid="24678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6789"/>
                                        </p:tgtEl>
                                        <p:attrNameLst>
                                          <p:attrName>style.visibility</p:attrName>
                                        </p:attrNameLst>
                                      </p:cBhvr>
                                      <p:to>
                                        <p:strVal val="visible"/>
                                      </p:to>
                                    </p:set>
                                    <p:animEffect transition="in" filter="fade">
                                      <p:cBhvr>
                                        <p:cTn id="11" dur="500"/>
                                        <p:tgtEl>
                                          <p:spTgt spid="24678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6788"/>
                                        </p:tgtEl>
                                        <p:attrNameLst>
                                          <p:attrName>style.visibility</p:attrName>
                                        </p:attrNameLst>
                                      </p:cBhvr>
                                      <p:to>
                                        <p:strVal val="visible"/>
                                      </p:to>
                                    </p:set>
                                    <p:animEffect transition="in" filter="wipe(left)">
                                      <p:cBhvr>
                                        <p:cTn id="15" dur="500"/>
                                        <p:tgtEl>
                                          <p:spTgt spid="24678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6790"/>
                                        </p:tgtEl>
                                        <p:attrNameLst>
                                          <p:attrName>style.visibility</p:attrName>
                                        </p:attrNameLst>
                                      </p:cBhvr>
                                      <p:to>
                                        <p:strVal val="visible"/>
                                      </p:to>
                                    </p:set>
                                    <p:animEffect transition="in" filter="fade">
                                      <p:cBhvr>
                                        <p:cTn id="20" dur="500"/>
                                        <p:tgtEl>
                                          <p:spTgt spid="246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8" grpId="0" animBg="1"/>
      <p:bldP spid="246789" grpId="0"/>
      <p:bldP spid="24679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ChangeArrowheads="1"/>
          </p:cNvSpPr>
          <p:nvPr/>
        </p:nvSpPr>
        <p:spPr bwMode="auto">
          <a:xfrm>
            <a:off x="2263775" y="3443288"/>
            <a:ext cx="4805363" cy="2652712"/>
          </a:xfrm>
          <a:prstGeom prst="rect">
            <a:avLst/>
          </a:prstGeom>
          <a:solidFill>
            <a:srgbClr val="993366"/>
          </a:solidFill>
          <a:ln w="9525">
            <a:noFill/>
            <a:miter lim="800000"/>
            <a:headEnd/>
            <a:tailEnd/>
          </a:ln>
          <a:effectLst>
            <a:prstShdw prst="shdw17" dist="17961" dir="2700000">
              <a:srgbClr val="993366">
                <a:gamma/>
                <a:shade val="60000"/>
                <a:invGamma/>
              </a:srgbClr>
            </a:prstShdw>
          </a:effectLst>
        </p:spPr>
        <p:txBody>
          <a:bodyPr wrap="none" anchor="ctr"/>
          <a:lstStyle/>
          <a:p>
            <a:endParaRPr lang="en-US"/>
          </a:p>
        </p:txBody>
      </p:sp>
      <p:sp>
        <p:nvSpPr>
          <p:cNvPr id="329731" name="Rectangle 3"/>
          <p:cNvSpPr>
            <a:spLocks noChangeArrowheads="1"/>
          </p:cNvSpPr>
          <p:nvPr/>
        </p:nvSpPr>
        <p:spPr bwMode="auto">
          <a:xfrm>
            <a:off x="1581150" y="1335088"/>
            <a:ext cx="6300788" cy="1873250"/>
          </a:xfrm>
          <a:prstGeom prst="rect">
            <a:avLst/>
          </a:prstGeom>
          <a:solidFill>
            <a:srgbClr val="993366"/>
          </a:solidFill>
          <a:ln w="9525">
            <a:noFill/>
            <a:miter lim="800000"/>
            <a:headEnd/>
            <a:tailEnd/>
          </a:ln>
          <a:effectLst>
            <a:prstShdw prst="shdw17" dist="17961" dir="2700000">
              <a:srgbClr val="993366">
                <a:gamma/>
                <a:shade val="60000"/>
                <a:invGamma/>
              </a:srgbClr>
            </a:prstShdw>
          </a:effectLst>
        </p:spPr>
        <p:txBody>
          <a:bodyPr wrap="none" anchor="ctr"/>
          <a:lstStyle/>
          <a:p>
            <a:endParaRPr lang="en-US"/>
          </a:p>
        </p:txBody>
      </p:sp>
      <p:sp>
        <p:nvSpPr>
          <p:cNvPr id="329732" name="Rectangle 4"/>
          <p:cNvSpPr>
            <a:spLocks noGrp="1" noChangeArrowheads="1"/>
          </p:cNvSpPr>
          <p:nvPr>
            <p:ph type="title"/>
          </p:nvPr>
        </p:nvSpPr>
        <p:spPr/>
        <p:txBody>
          <a:bodyPr/>
          <a:lstStyle/>
          <a:p>
            <a:r>
              <a:rPr lang="en-US"/>
              <a:t>Brass Engravings</a:t>
            </a:r>
          </a:p>
        </p:txBody>
      </p:sp>
      <p:pic>
        <p:nvPicPr>
          <p:cNvPr id="329733" name="Picture 5"/>
          <p:cNvPicPr>
            <a:picLocks noChangeAspect="1" noChangeArrowheads="1"/>
          </p:cNvPicPr>
          <p:nvPr/>
        </p:nvPicPr>
        <p:blipFill>
          <a:blip r:embed="rId2">
            <a:lum bright="10000" contrast="-4000"/>
          </a:blip>
          <a:srcRect/>
          <a:stretch>
            <a:fillRect/>
          </a:stretch>
        </p:blipFill>
        <p:spPr bwMode="auto">
          <a:xfrm>
            <a:off x="1703388" y="1460500"/>
            <a:ext cx="6057900" cy="1619250"/>
          </a:xfrm>
          <a:prstGeom prst="rect">
            <a:avLst/>
          </a:prstGeom>
          <a:noFill/>
          <a:ln w="28575">
            <a:solidFill>
              <a:srgbClr val="000066"/>
            </a:solidFill>
            <a:miter lim="800000"/>
            <a:headEnd/>
            <a:tailEnd/>
          </a:ln>
        </p:spPr>
      </p:pic>
      <p:pic>
        <p:nvPicPr>
          <p:cNvPr id="329734" name="Picture 6"/>
          <p:cNvPicPr>
            <a:picLocks noChangeAspect="1" noChangeArrowheads="1"/>
          </p:cNvPicPr>
          <p:nvPr/>
        </p:nvPicPr>
        <p:blipFill>
          <a:blip r:embed="rId3">
            <a:lum bright="10000" contrast="-4000"/>
          </a:blip>
          <a:srcRect/>
          <a:stretch>
            <a:fillRect/>
          </a:stretch>
        </p:blipFill>
        <p:spPr bwMode="auto">
          <a:xfrm>
            <a:off x="2406650" y="3568700"/>
            <a:ext cx="4514850" cy="2409825"/>
          </a:xfrm>
          <a:prstGeom prst="rect">
            <a:avLst/>
          </a:prstGeom>
          <a:noFill/>
          <a:ln w="28575">
            <a:solidFill>
              <a:srgbClr val="000066"/>
            </a:solidFill>
            <a:miter lim="800000"/>
            <a:headEnd/>
            <a:tailEnd/>
          </a:ln>
        </p:spPr>
      </p:pic>
      <p:sp>
        <p:nvSpPr>
          <p:cNvPr id="329735" name="Line 7"/>
          <p:cNvSpPr>
            <a:spLocks noChangeShapeType="1"/>
          </p:cNvSpPr>
          <p:nvPr/>
        </p:nvSpPr>
        <p:spPr bwMode="auto">
          <a:xfrm flipH="1" flipV="1">
            <a:off x="7038975" y="2133600"/>
            <a:ext cx="885825" cy="1668463"/>
          </a:xfrm>
          <a:prstGeom prst="line">
            <a:avLst/>
          </a:prstGeom>
          <a:noFill/>
          <a:ln w="76200">
            <a:solidFill>
              <a:srgbClr val="000066"/>
            </a:solidFill>
            <a:round/>
            <a:headEnd/>
            <a:tailEnd type="triangle" w="med" len="med"/>
          </a:ln>
          <a:effectLst/>
        </p:spPr>
        <p:txBody>
          <a:bodyPr/>
          <a:lstStyle/>
          <a:p>
            <a:endParaRPr lang="en-US"/>
          </a:p>
        </p:txBody>
      </p:sp>
      <p:sp>
        <p:nvSpPr>
          <p:cNvPr id="329736" name="Text Box 8"/>
          <p:cNvSpPr txBox="1">
            <a:spLocks noChangeArrowheads="1"/>
          </p:cNvSpPr>
          <p:nvPr/>
        </p:nvSpPr>
        <p:spPr bwMode="auto">
          <a:xfrm>
            <a:off x="7415213" y="3657600"/>
            <a:ext cx="1249362" cy="1190625"/>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eaLnBrk="1" hangingPunct="1">
              <a:spcBef>
                <a:spcPct val="50000"/>
              </a:spcBef>
            </a:pPr>
            <a:r>
              <a:rPr lang="en-US" sz="3600">
                <a:solidFill>
                  <a:srgbClr val="FFFFFF"/>
                </a:solidFill>
              </a:rPr>
              <a:t>Long Tail</a:t>
            </a:r>
          </a:p>
        </p:txBody>
      </p:sp>
      <p:sp>
        <p:nvSpPr>
          <p:cNvPr id="329737" name="Line 9"/>
          <p:cNvSpPr>
            <a:spLocks noChangeShapeType="1"/>
          </p:cNvSpPr>
          <p:nvPr/>
        </p:nvSpPr>
        <p:spPr bwMode="auto">
          <a:xfrm flipV="1">
            <a:off x="1204913" y="2278063"/>
            <a:ext cx="2901950" cy="1379537"/>
          </a:xfrm>
          <a:prstGeom prst="line">
            <a:avLst/>
          </a:prstGeom>
          <a:noFill/>
          <a:ln w="76200">
            <a:solidFill>
              <a:srgbClr val="000066"/>
            </a:solidFill>
            <a:round/>
            <a:headEnd/>
            <a:tailEnd type="triangle" w="med" len="med"/>
          </a:ln>
          <a:effectLst/>
        </p:spPr>
        <p:txBody>
          <a:bodyPr/>
          <a:lstStyle/>
          <a:p>
            <a:endParaRPr lang="en-US"/>
          </a:p>
        </p:txBody>
      </p:sp>
      <p:sp>
        <p:nvSpPr>
          <p:cNvPr id="329738" name="Text Box 10"/>
          <p:cNvSpPr txBox="1">
            <a:spLocks noChangeArrowheads="1"/>
          </p:cNvSpPr>
          <p:nvPr/>
        </p:nvSpPr>
        <p:spPr bwMode="auto">
          <a:xfrm>
            <a:off x="465138" y="3543300"/>
            <a:ext cx="1525587" cy="1190625"/>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eaLnBrk="1" hangingPunct="1">
              <a:spcBef>
                <a:spcPct val="50000"/>
              </a:spcBef>
            </a:pPr>
            <a:r>
              <a:rPr lang="en-US" sz="3600">
                <a:solidFill>
                  <a:srgbClr val="FFFFFF"/>
                </a:solidFill>
              </a:rPr>
              <a:t>Long Neck</a:t>
            </a:r>
          </a:p>
        </p:txBody>
      </p:sp>
      <p:sp>
        <p:nvSpPr>
          <p:cNvPr id="329739" name="Text Box 11"/>
          <p:cNvSpPr txBox="1">
            <a:spLocks noChangeArrowheads="1"/>
          </p:cNvSpPr>
          <p:nvPr/>
        </p:nvSpPr>
        <p:spPr bwMode="auto">
          <a:xfrm>
            <a:off x="2603500" y="6037263"/>
            <a:ext cx="4222750" cy="579437"/>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spcBef>
                <a:spcPct val="50000"/>
              </a:spcBef>
            </a:pPr>
            <a:r>
              <a:rPr lang="en-US" sz="3200" b="1">
                <a:solidFill>
                  <a:srgbClr val="FFFFFF"/>
                </a:solidFill>
              </a:rPr>
              <a:t>Dinosaur Pictures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29735"/>
                                        </p:tgtEl>
                                        <p:attrNameLst>
                                          <p:attrName>style.visibility</p:attrName>
                                        </p:attrNameLst>
                                      </p:cBhvr>
                                      <p:to>
                                        <p:strVal val="visible"/>
                                      </p:to>
                                    </p:set>
                                    <p:animEffect transition="in" filter="wipe(down)">
                                      <p:cBhvr>
                                        <p:cTn id="7" dur="500"/>
                                        <p:tgtEl>
                                          <p:spTgt spid="32973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9736"/>
                                        </p:tgtEl>
                                        <p:attrNameLst>
                                          <p:attrName>style.visibility</p:attrName>
                                        </p:attrNameLst>
                                      </p:cBhvr>
                                      <p:to>
                                        <p:strVal val="visible"/>
                                      </p:to>
                                    </p:set>
                                    <p:animEffect transition="in" filter="fade">
                                      <p:cBhvr>
                                        <p:cTn id="11" dur="500"/>
                                        <p:tgtEl>
                                          <p:spTgt spid="32973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29737"/>
                                        </p:tgtEl>
                                        <p:attrNameLst>
                                          <p:attrName>style.visibility</p:attrName>
                                        </p:attrNameLst>
                                      </p:cBhvr>
                                      <p:to>
                                        <p:strVal val="visible"/>
                                      </p:to>
                                    </p:set>
                                    <p:animEffect transition="in" filter="wipe(down)">
                                      <p:cBhvr>
                                        <p:cTn id="15" dur="500"/>
                                        <p:tgtEl>
                                          <p:spTgt spid="32973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29738"/>
                                        </p:tgtEl>
                                        <p:attrNameLst>
                                          <p:attrName>style.visibility</p:attrName>
                                        </p:attrNameLst>
                                      </p:cBhvr>
                                      <p:to>
                                        <p:strVal val="visible"/>
                                      </p:to>
                                    </p:set>
                                    <p:animEffect transition="in" filter="fade">
                                      <p:cBhvr>
                                        <p:cTn id="19" dur="500"/>
                                        <p:tgtEl>
                                          <p:spTgt spid="329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5" grpId="0" animBg="1"/>
      <p:bldP spid="329736" grpId="0"/>
      <p:bldP spid="329737" grpId="0" animBg="1"/>
      <p:bldP spid="32973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60" name="Rectangle 4"/>
          <p:cNvSpPr>
            <a:spLocks noGrp="1" noChangeArrowheads="1"/>
          </p:cNvSpPr>
          <p:nvPr>
            <p:ph type="title"/>
          </p:nvPr>
        </p:nvSpPr>
        <p:spPr/>
        <p:txBody>
          <a:bodyPr/>
          <a:lstStyle/>
          <a:p>
            <a:r>
              <a:rPr lang="en-US"/>
              <a:t>T-rex Soft Tissue</a:t>
            </a:r>
          </a:p>
        </p:txBody>
      </p:sp>
      <p:sp>
        <p:nvSpPr>
          <p:cNvPr id="505865" name="Rectangle 9"/>
          <p:cNvSpPr>
            <a:spLocks noChangeArrowheads="1"/>
          </p:cNvSpPr>
          <p:nvPr/>
        </p:nvSpPr>
        <p:spPr bwMode="auto">
          <a:xfrm>
            <a:off x="0" y="2476500"/>
            <a:ext cx="9144000" cy="0"/>
          </a:xfrm>
          <a:prstGeom prst="rect">
            <a:avLst/>
          </a:prstGeom>
          <a:solidFill>
            <a:srgbClr val="FAECDF"/>
          </a:solidFill>
          <a:ln w="9525">
            <a:noFill/>
            <a:miter lim="800000"/>
            <a:headEnd/>
            <a:tailEnd/>
          </a:ln>
          <a:effectLst/>
        </p:spPr>
        <p:txBody>
          <a:bodyPr wrap="none" anchor="ctr">
            <a:spAutoFit/>
          </a:bodyPr>
          <a:lstStyle/>
          <a:p>
            <a:endParaRPr lang="en-US"/>
          </a:p>
        </p:txBody>
      </p:sp>
      <p:pic>
        <p:nvPicPr>
          <p:cNvPr id="505863" name="Picture 7" descr="T-Rex soft tissue"/>
          <p:cNvPicPr>
            <a:picLocks noChangeAspect="1" noChangeArrowheads="1"/>
          </p:cNvPicPr>
          <p:nvPr/>
        </p:nvPicPr>
        <p:blipFill>
          <a:blip r:embed="rId3" r:link="rId4"/>
          <a:srcRect/>
          <a:stretch>
            <a:fillRect/>
          </a:stretch>
        </p:blipFill>
        <p:spPr bwMode="auto">
          <a:xfrm>
            <a:off x="809625" y="1281113"/>
            <a:ext cx="7524750" cy="2427287"/>
          </a:xfrm>
          <a:prstGeom prst="rect">
            <a:avLst/>
          </a:prstGeom>
          <a:noFill/>
        </p:spPr>
      </p:pic>
      <p:sp>
        <p:nvSpPr>
          <p:cNvPr id="505875" name="Text Box 19"/>
          <p:cNvSpPr txBox="1">
            <a:spLocks noChangeArrowheads="1"/>
          </p:cNvSpPr>
          <p:nvPr/>
        </p:nvSpPr>
        <p:spPr bwMode="auto">
          <a:xfrm>
            <a:off x="319088" y="4270375"/>
            <a:ext cx="3074987" cy="1079500"/>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lnSpc>
                <a:spcPct val="90000"/>
              </a:lnSpc>
            </a:pPr>
            <a:r>
              <a:rPr lang="en-US" sz="3600">
                <a:solidFill>
                  <a:srgbClr val="FFFFFF"/>
                </a:solidFill>
              </a:rPr>
              <a:t>T-rex </a:t>
            </a:r>
          </a:p>
          <a:p>
            <a:pPr algn="ctr">
              <a:lnSpc>
                <a:spcPct val="90000"/>
              </a:lnSpc>
            </a:pPr>
            <a:r>
              <a:rPr lang="en-US" sz="3600">
                <a:solidFill>
                  <a:srgbClr val="FFFFFF"/>
                </a:solidFill>
              </a:rPr>
              <a:t>elastic tissue</a:t>
            </a:r>
          </a:p>
        </p:txBody>
      </p:sp>
      <p:sp>
        <p:nvSpPr>
          <p:cNvPr id="505878" name="Freeform 22"/>
          <p:cNvSpPr>
            <a:spLocks/>
          </p:cNvSpPr>
          <p:nvPr/>
        </p:nvSpPr>
        <p:spPr bwMode="auto">
          <a:xfrm>
            <a:off x="2133600" y="3254375"/>
            <a:ext cx="487363" cy="1087438"/>
          </a:xfrm>
          <a:custGeom>
            <a:avLst/>
            <a:gdLst/>
            <a:ahLst/>
            <a:cxnLst>
              <a:cxn ang="0">
                <a:pos x="0" y="685"/>
              </a:cxn>
              <a:cxn ang="0">
                <a:pos x="283" y="292"/>
              </a:cxn>
              <a:cxn ang="0">
                <a:pos x="146" y="0"/>
              </a:cxn>
            </a:cxnLst>
            <a:rect l="0" t="0" r="r" b="b"/>
            <a:pathLst>
              <a:path w="307" h="685">
                <a:moveTo>
                  <a:pt x="0" y="685"/>
                </a:moveTo>
                <a:cubicBezTo>
                  <a:pt x="129" y="545"/>
                  <a:pt x="259" y="406"/>
                  <a:pt x="283" y="292"/>
                </a:cubicBezTo>
                <a:cubicBezTo>
                  <a:pt x="307" y="178"/>
                  <a:pt x="169" y="49"/>
                  <a:pt x="146" y="0"/>
                </a:cubicBezTo>
              </a:path>
            </a:pathLst>
          </a:custGeom>
          <a:noFill/>
          <a:ln w="76200" cmpd="sng">
            <a:solidFill>
              <a:srgbClr val="000000"/>
            </a:solidFill>
            <a:round/>
            <a:headEnd type="none" w="med" len="med"/>
            <a:tailEnd type="triangle" w="med" len="med"/>
          </a:ln>
          <a:effectLst>
            <a:outerShdw dist="17961" dir="2700000" algn="ctr" rotWithShape="0">
              <a:srgbClr val="FF0066"/>
            </a:outerShdw>
          </a:effectLst>
        </p:spPr>
        <p:txBody>
          <a:bodyPr/>
          <a:lstStyle/>
          <a:p>
            <a:endParaRPr lang="en-US"/>
          </a:p>
        </p:txBody>
      </p:sp>
      <p:sp>
        <p:nvSpPr>
          <p:cNvPr id="505879" name="Text Box 23"/>
          <p:cNvSpPr txBox="1">
            <a:spLocks noChangeArrowheads="1"/>
          </p:cNvSpPr>
          <p:nvPr/>
        </p:nvSpPr>
        <p:spPr bwMode="auto">
          <a:xfrm>
            <a:off x="3584575" y="4457700"/>
            <a:ext cx="2190750" cy="1079500"/>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lnSpc>
                <a:spcPct val="90000"/>
              </a:lnSpc>
              <a:spcBef>
                <a:spcPct val="50000"/>
              </a:spcBef>
            </a:pPr>
            <a:r>
              <a:rPr lang="en-US" sz="3600">
                <a:solidFill>
                  <a:srgbClr val="FFFFFF"/>
                </a:solidFill>
              </a:rPr>
              <a:t>Fresh tissue</a:t>
            </a:r>
          </a:p>
        </p:txBody>
      </p:sp>
      <p:sp>
        <p:nvSpPr>
          <p:cNvPr id="505880" name="Line 24"/>
          <p:cNvSpPr>
            <a:spLocks noChangeShapeType="1"/>
          </p:cNvSpPr>
          <p:nvPr/>
        </p:nvSpPr>
        <p:spPr bwMode="auto">
          <a:xfrm flipV="1">
            <a:off x="4572000" y="3559175"/>
            <a:ext cx="0" cy="942975"/>
          </a:xfrm>
          <a:prstGeom prst="line">
            <a:avLst/>
          </a:prstGeom>
          <a:noFill/>
          <a:ln w="76200">
            <a:solidFill>
              <a:srgbClr val="000000"/>
            </a:solidFill>
            <a:round/>
            <a:headEnd/>
            <a:tailEnd type="triangle" w="med" len="med"/>
          </a:ln>
          <a:effectLst>
            <a:outerShdw dist="17961" dir="2700000" algn="ctr" rotWithShape="0">
              <a:srgbClr val="FF0066"/>
            </a:outerShdw>
          </a:effectLst>
        </p:spPr>
        <p:txBody>
          <a:bodyPr/>
          <a:lstStyle/>
          <a:p>
            <a:endParaRPr lang="en-US"/>
          </a:p>
        </p:txBody>
      </p:sp>
      <p:sp>
        <p:nvSpPr>
          <p:cNvPr id="505881" name="Text Box 25"/>
          <p:cNvSpPr txBox="1">
            <a:spLocks noChangeArrowheads="1"/>
          </p:cNvSpPr>
          <p:nvPr/>
        </p:nvSpPr>
        <p:spPr bwMode="auto">
          <a:xfrm>
            <a:off x="6022975" y="4632325"/>
            <a:ext cx="2743200" cy="1079500"/>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lnSpc>
                <a:spcPct val="90000"/>
              </a:lnSpc>
              <a:spcBef>
                <a:spcPct val="50000"/>
              </a:spcBef>
            </a:pPr>
            <a:r>
              <a:rPr lang="en-US" sz="3600">
                <a:solidFill>
                  <a:srgbClr val="FFFFFF"/>
                </a:solidFill>
              </a:rPr>
              <a:t>Soft fibrous tissue</a:t>
            </a:r>
          </a:p>
        </p:txBody>
      </p:sp>
      <p:sp>
        <p:nvSpPr>
          <p:cNvPr id="505882" name="Line 26"/>
          <p:cNvSpPr>
            <a:spLocks noChangeShapeType="1"/>
          </p:cNvSpPr>
          <p:nvPr/>
        </p:nvSpPr>
        <p:spPr bwMode="auto">
          <a:xfrm flipH="1" flipV="1">
            <a:off x="7242175" y="3660775"/>
            <a:ext cx="44450" cy="855663"/>
          </a:xfrm>
          <a:prstGeom prst="line">
            <a:avLst/>
          </a:prstGeom>
          <a:noFill/>
          <a:ln w="76200">
            <a:solidFill>
              <a:srgbClr val="000000"/>
            </a:solidFill>
            <a:round/>
            <a:headEnd/>
            <a:tailEnd type="triangle" w="med" len="med"/>
          </a:ln>
          <a:effectLst>
            <a:outerShdw dist="17961" dir="2700000" algn="ctr" rotWithShape="0">
              <a:srgbClr val="FF0066"/>
            </a:outerShdw>
          </a:effectLst>
        </p:spPr>
        <p:txBody>
          <a:bodyPr/>
          <a:lstStyle/>
          <a:p>
            <a:endParaRPr lang="en-US"/>
          </a:p>
        </p:txBody>
      </p:sp>
      <p:sp>
        <p:nvSpPr>
          <p:cNvPr id="505883" name="Text Box 27"/>
          <p:cNvSpPr txBox="1">
            <a:spLocks noChangeArrowheads="1"/>
          </p:cNvSpPr>
          <p:nvPr/>
        </p:nvSpPr>
        <p:spPr bwMode="auto">
          <a:xfrm>
            <a:off x="0" y="5921375"/>
            <a:ext cx="9144000" cy="579438"/>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spcBef>
                <a:spcPct val="50000"/>
              </a:spcBef>
            </a:pPr>
            <a:r>
              <a:rPr lang="en-US" sz="3200">
                <a:solidFill>
                  <a:srgbClr val="FFFF99"/>
                </a:solidFill>
              </a:rPr>
              <a:t>Red blood cells, fibrous tissue, blood vessels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5" name="Text Box 11"/>
          <p:cNvSpPr txBox="1">
            <a:spLocks noChangeArrowheads="1"/>
          </p:cNvSpPr>
          <p:nvPr/>
        </p:nvSpPr>
        <p:spPr bwMode="auto">
          <a:xfrm>
            <a:off x="1581150" y="2203450"/>
            <a:ext cx="5980113" cy="914400"/>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spcBef>
                <a:spcPct val="50000"/>
              </a:spcBef>
            </a:pPr>
            <a:r>
              <a:rPr lang="en-US" sz="5400" b="1">
                <a:solidFill>
                  <a:srgbClr val="FFFFFF"/>
                </a:solidFill>
              </a:rPr>
              <a:t>What is creation?</a:t>
            </a:r>
          </a:p>
        </p:txBody>
      </p:sp>
      <p:sp>
        <p:nvSpPr>
          <p:cNvPr id="47116" name="Text Box 12"/>
          <p:cNvSpPr txBox="1">
            <a:spLocks noChangeArrowheads="1"/>
          </p:cNvSpPr>
          <p:nvPr/>
        </p:nvSpPr>
        <p:spPr bwMode="auto">
          <a:xfrm>
            <a:off x="1320800" y="4084638"/>
            <a:ext cx="6502400" cy="914400"/>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spcBef>
                <a:spcPct val="50000"/>
              </a:spcBef>
            </a:pPr>
            <a:r>
              <a:rPr lang="en-US" sz="5400" b="1">
                <a:solidFill>
                  <a:srgbClr val="FFFFFF"/>
                </a:solidFill>
              </a:rPr>
              <a:t>What is evolution?</a:t>
            </a:r>
          </a:p>
        </p:txBody>
      </p:sp>
      <p:sp>
        <p:nvSpPr>
          <p:cNvPr id="47118" name="Rectangle 14"/>
          <p:cNvSpPr>
            <a:spLocks noGrp="1" noChangeArrowheads="1"/>
          </p:cNvSpPr>
          <p:nvPr>
            <p:ph type="title"/>
          </p:nvPr>
        </p:nvSpPr>
        <p:spPr/>
        <p:txBody>
          <a:bodyPr/>
          <a:lstStyle/>
          <a:p>
            <a:r>
              <a:rPr lang="en-US"/>
              <a:t>Some Definitions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115"/>
                                        </p:tgtEl>
                                        <p:attrNameLst>
                                          <p:attrName>style.visibility</p:attrName>
                                        </p:attrNameLst>
                                      </p:cBhvr>
                                      <p:to>
                                        <p:strVal val="visible"/>
                                      </p:to>
                                    </p:set>
                                    <p:animEffect transition="in" filter="wipe(down)">
                                      <p:cBhvr>
                                        <p:cTn id="7" dur="500"/>
                                        <p:tgtEl>
                                          <p:spTgt spid="471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7116"/>
                                        </p:tgtEl>
                                        <p:attrNameLst>
                                          <p:attrName>style.visibility</p:attrName>
                                        </p:attrNameLst>
                                      </p:cBhvr>
                                      <p:to>
                                        <p:strVal val="visible"/>
                                      </p:to>
                                    </p:set>
                                    <p:animEffect transition="in" filter="wipe(down)">
                                      <p:cBhvr>
                                        <p:cTn id="12" dur="500"/>
                                        <p:tgtEl>
                                          <p:spTgt spid="47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5" grpId="0"/>
      <p:bldP spid="471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2" name="Rectangle 4"/>
          <p:cNvSpPr>
            <a:spLocks noGrp="1" noChangeArrowheads="1"/>
          </p:cNvSpPr>
          <p:nvPr>
            <p:ph type="title"/>
          </p:nvPr>
        </p:nvSpPr>
        <p:spPr/>
        <p:txBody>
          <a:bodyPr/>
          <a:lstStyle/>
          <a:p>
            <a:r>
              <a:rPr lang="en-US"/>
              <a:t>T-rex</a:t>
            </a:r>
          </a:p>
        </p:txBody>
      </p:sp>
      <p:sp>
        <p:nvSpPr>
          <p:cNvPr id="508935" name="Rectangle 7"/>
          <p:cNvSpPr>
            <a:spLocks noChangeArrowheads="1"/>
          </p:cNvSpPr>
          <p:nvPr/>
        </p:nvSpPr>
        <p:spPr bwMode="auto">
          <a:xfrm>
            <a:off x="2084388" y="2549525"/>
            <a:ext cx="4017962" cy="0"/>
          </a:xfrm>
          <a:prstGeom prst="rect">
            <a:avLst/>
          </a:prstGeom>
          <a:solidFill>
            <a:srgbClr val="FAECDF"/>
          </a:solidFill>
          <a:ln w="9525">
            <a:noFill/>
            <a:miter lim="800000"/>
            <a:headEnd/>
            <a:tailEnd/>
          </a:ln>
          <a:effectLst/>
        </p:spPr>
        <p:txBody>
          <a:bodyPr wrap="none" anchor="ctr">
            <a:spAutoFit/>
          </a:bodyPr>
          <a:lstStyle/>
          <a:p>
            <a:endParaRPr lang="en-US"/>
          </a:p>
        </p:txBody>
      </p:sp>
      <p:pic>
        <p:nvPicPr>
          <p:cNvPr id="508933" name="Picture 5" descr="T-Rex soft tissue"/>
          <p:cNvPicPr>
            <a:picLocks noChangeAspect="1" noChangeArrowheads="1"/>
          </p:cNvPicPr>
          <p:nvPr/>
        </p:nvPicPr>
        <p:blipFill>
          <a:blip r:embed="rId3" r:link="rId4"/>
          <a:srcRect/>
          <a:stretch>
            <a:fillRect/>
          </a:stretch>
        </p:blipFill>
        <p:spPr bwMode="auto">
          <a:xfrm>
            <a:off x="1260475" y="1403350"/>
            <a:ext cx="6621463" cy="2452688"/>
          </a:xfrm>
          <a:prstGeom prst="rect">
            <a:avLst/>
          </a:prstGeom>
          <a:noFill/>
        </p:spPr>
      </p:pic>
      <p:sp>
        <p:nvSpPr>
          <p:cNvPr id="508947" name="Text Box 19"/>
          <p:cNvSpPr txBox="1">
            <a:spLocks noChangeArrowheads="1"/>
          </p:cNvSpPr>
          <p:nvPr/>
        </p:nvSpPr>
        <p:spPr bwMode="auto">
          <a:xfrm>
            <a:off x="420688" y="4338638"/>
            <a:ext cx="3235325" cy="641350"/>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pPr>
            <a:r>
              <a:rPr lang="en-US" sz="3600">
                <a:solidFill>
                  <a:srgbClr val="FFFFFF"/>
                </a:solidFill>
              </a:rPr>
              <a:t>Blood vessels</a:t>
            </a:r>
          </a:p>
        </p:txBody>
      </p:sp>
      <p:sp>
        <p:nvSpPr>
          <p:cNvPr id="508948" name="Text Box 20"/>
          <p:cNvSpPr txBox="1">
            <a:spLocks noChangeArrowheads="1"/>
          </p:cNvSpPr>
          <p:nvPr/>
        </p:nvSpPr>
        <p:spPr bwMode="auto">
          <a:xfrm>
            <a:off x="4283075" y="4586288"/>
            <a:ext cx="4643438" cy="1658937"/>
          </a:xfrm>
          <a:prstGeom prst="rect">
            <a:avLst/>
          </a:prstGeom>
          <a:noFill/>
          <a:ln w="9525">
            <a:noFill/>
            <a:miter lim="800000"/>
            <a:headEnd/>
            <a:tailEnd/>
          </a:ln>
          <a:effectLst>
            <a:outerShdw dist="35921" dir="2700000" algn="ctr" rotWithShape="0">
              <a:srgbClr val="000000"/>
            </a:outerShdw>
          </a:effectLst>
        </p:spPr>
        <p:txBody>
          <a:bodyPr>
            <a:spAutoFit/>
          </a:bodyPr>
          <a:lstStyle/>
          <a:p>
            <a:pPr>
              <a:lnSpc>
                <a:spcPct val="95000"/>
              </a:lnSpc>
              <a:spcBef>
                <a:spcPct val="50000"/>
              </a:spcBef>
            </a:pPr>
            <a:r>
              <a:rPr lang="en-US" sz="3600">
                <a:solidFill>
                  <a:srgbClr val="FFFFFF"/>
                </a:solidFill>
              </a:rPr>
              <a:t>Microscopic structures squeezed out of blood vessels</a:t>
            </a:r>
          </a:p>
        </p:txBody>
      </p:sp>
      <p:sp>
        <p:nvSpPr>
          <p:cNvPr id="508949" name="Line 21"/>
          <p:cNvSpPr>
            <a:spLocks noChangeShapeType="1"/>
          </p:cNvSpPr>
          <p:nvPr/>
        </p:nvSpPr>
        <p:spPr bwMode="auto">
          <a:xfrm flipV="1">
            <a:off x="1901825" y="3429000"/>
            <a:ext cx="406400" cy="942975"/>
          </a:xfrm>
          <a:prstGeom prst="line">
            <a:avLst/>
          </a:prstGeom>
          <a:noFill/>
          <a:ln w="76200">
            <a:solidFill>
              <a:srgbClr val="000000"/>
            </a:solidFill>
            <a:round/>
            <a:headEnd/>
            <a:tailEnd type="triangle" w="med" len="med"/>
          </a:ln>
          <a:effectLst>
            <a:outerShdw dist="17961" dir="2700000" algn="ctr" rotWithShape="0">
              <a:srgbClr val="FF0066"/>
            </a:outerShdw>
          </a:effectLst>
        </p:spPr>
        <p:txBody>
          <a:bodyPr/>
          <a:lstStyle/>
          <a:p>
            <a:endParaRPr lang="en-US"/>
          </a:p>
        </p:txBody>
      </p:sp>
      <p:sp>
        <p:nvSpPr>
          <p:cNvPr id="508950" name="Line 22"/>
          <p:cNvSpPr>
            <a:spLocks noChangeShapeType="1"/>
          </p:cNvSpPr>
          <p:nvPr/>
        </p:nvSpPr>
        <p:spPr bwMode="auto">
          <a:xfrm flipH="1" flipV="1">
            <a:off x="5784850" y="3640138"/>
            <a:ext cx="377825" cy="987425"/>
          </a:xfrm>
          <a:prstGeom prst="line">
            <a:avLst/>
          </a:prstGeom>
          <a:noFill/>
          <a:ln w="76200">
            <a:solidFill>
              <a:srgbClr val="000000"/>
            </a:solidFill>
            <a:round/>
            <a:headEnd/>
            <a:tailEnd type="triangle" w="med" len="med"/>
          </a:ln>
          <a:effectLst>
            <a:outerShdw dist="17961" dir="2700000" algn="ctr" rotWithShape="0">
              <a:srgbClr val="FF0066"/>
            </a:outerShdw>
          </a:effectLst>
        </p:spPr>
        <p:txBody>
          <a:bodyPr/>
          <a:lstStyle/>
          <a:p>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2" name="Rectangle 4"/>
          <p:cNvSpPr>
            <a:spLocks noGrp="1" noChangeArrowheads="1"/>
          </p:cNvSpPr>
          <p:nvPr>
            <p:ph type="title"/>
          </p:nvPr>
        </p:nvSpPr>
        <p:spPr/>
        <p:txBody>
          <a:bodyPr/>
          <a:lstStyle/>
          <a:p>
            <a:r>
              <a:rPr lang="en-US"/>
              <a:t>The Pet Dinosaur</a:t>
            </a:r>
          </a:p>
        </p:txBody>
      </p:sp>
      <p:pic>
        <p:nvPicPr>
          <p:cNvPr id="227333" name="Picture 5" descr="caveman"/>
          <p:cNvPicPr>
            <a:picLocks noChangeAspect="1" noChangeArrowheads="1"/>
          </p:cNvPicPr>
          <p:nvPr/>
        </p:nvPicPr>
        <p:blipFill>
          <a:blip r:embed="rId2"/>
          <a:srcRect l="6544" t="10730" r="10017" b="15932"/>
          <a:stretch>
            <a:fillRect/>
          </a:stretch>
        </p:blipFill>
        <p:spPr bwMode="auto">
          <a:xfrm>
            <a:off x="1193800" y="1747838"/>
            <a:ext cx="6383338" cy="4335462"/>
          </a:xfrm>
          <a:prstGeom prst="rect">
            <a:avLst/>
          </a:prstGeom>
          <a:noFill/>
          <a:ln w="38100">
            <a:solidFill>
              <a:srgbClr val="000066"/>
            </a:solid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46" name="Picture 106" descr="dino_pulling"/>
          <p:cNvPicPr>
            <a:picLocks noChangeAspect="1" noChangeArrowheads="1"/>
          </p:cNvPicPr>
          <p:nvPr/>
        </p:nvPicPr>
        <p:blipFill>
          <a:blip r:embed="rId2">
            <a:lum bright="8000" contrast="-2000"/>
          </a:blip>
          <a:srcRect l="10017" t="18681" r="12122" b="17429"/>
          <a:stretch>
            <a:fillRect/>
          </a:stretch>
        </p:blipFill>
        <p:spPr bwMode="auto">
          <a:xfrm>
            <a:off x="1176338" y="1603375"/>
            <a:ext cx="6791325" cy="4305300"/>
          </a:xfrm>
          <a:prstGeom prst="rect">
            <a:avLst/>
          </a:prstGeom>
          <a:noFill/>
          <a:ln w="38100">
            <a:solidFill>
              <a:srgbClr val="000066"/>
            </a:solidFill>
            <a:miter lim="800000"/>
            <a:headEnd/>
            <a:tailEnd/>
          </a:ln>
        </p:spPr>
      </p:pic>
      <p:sp>
        <p:nvSpPr>
          <p:cNvPr id="112749" name="Rectangle 109"/>
          <p:cNvSpPr>
            <a:spLocks noGrp="1" noChangeArrowheads="1"/>
          </p:cNvSpPr>
          <p:nvPr>
            <p:ph type="title"/>
          </p:nvPr>
        </p:nvSpPr>
        <p:spPr/>
        <p:txBody>
          <a:bodyPr/>
          <a:lstStyle/>
          <a:p>
            <a:r>
              <a:rPr lang="en-US"/>
              <a:t>What Did Dinosaurs Do?</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9" name="Rectangle 9"/>
          <p:cNvSpPr>
            <a:spLocks noChangeArrowheads="1"/>
          </p:cNvSpPr>
          <p:nvPr/>
        </p:nvSpPr>
        <p:spPr bwMode="auto">
          <a:xfrm>
            <a:off x="260350" y="1450975"/>
            <a:ext cx="8404225" cy="5226050"/>
          </a:xfrm>
          <a:prstGeom prst="rect">
            <a:avLst/>
          </a:prstGeom>
          <a:solidFill>
            <a:srgbClr val="FFFFFF"/>
          </a:solidFill>
          <a:ln w="9525">
            <a:solidFill>
              <a:schemeClr val="tx1"/>
            </a:solidFill>
            <a:miter lim="800000"/>
            <a:headEnd/>
            <a:tailEnd/>
          </a:ln>
          <a:effectLst/>
        </p:spPr>
        <p:txBody>
          <a:bodyPr wrap="none" anchor="ctr"/>
          <a:lstStyle/>
          <a:p>
            <a:endParaRPr lang="en-US"/>
          </a:p>
        </p:txBody>
      </p:sp>
      <p:pic>
        <p:nvPicPr>
          <p:cNvPr id="394245" name="Picture 5" descr="head"/>
          <p:cNvPicPr>
            <a:picLocks noChangeAspect="1" noChangeArrowheads="1"/>
          </p:cNvPicPr>
          <p:nvPr/>
        </p:nvPicPr>
        <p:blipFill>
          <a:blip r:embed="rId2">
            <a:lum bright="12000"/>
          </a:blip>
          <a:srcRect/>
          <a:stretch>
            <a:fillRect/>
          </a:stretch>
        </p:blipFill>
        <p:spPr bwMode="auto">
          <a:xfrm>
            <a:off x="4097338" y="1566863"/>
            <a:ext cx="1068387" cy="1403350"/>
          </a:xfrm>
          <a:prstGeom prst="rect">
            <a:avLst/>
          </a:prstGeom>
          <a:noFill/>
        </p:spPr>
      </p:pic>
      <p:pic>
        <p:nvPicPr>
          <p:cNvPr id="394246" name="Picture 6" descr="tmp008"/>
          <p:cNvPicPr>
            <a:picLocks noChangeAspect="1" noChangeArrowheads="1"/>
          </p:cNvPicPr>
          <p:nvPr/>
        </p:nvPicPr>
        <p:blipFill>
          <a:blip r:embed="rId3"/>
          <a:srcRect/>
          <a:stretch>
            <a:fillRect/>
          </a:stretch>
        </p:blipFill>
        <p:spPr bwMode="auto">
          <a:xfrm>
            <a:off x="385763" y="1914525"/>
            <a:ext cx="8112125" cy="4679950"/>
          </a:xfrm>
          <a:prstGeom prst="rect">
            <a:avLst/>
          </a:prstGeom>
          <a:noFill/>
        </p:spPr>
      </p:pic>
      <p:sp>
        <p:nvSpPr>
          <p:cNvPr id="394248" name="Rectangle 8"/>
          <p:cNvSpPr>
            <a:spLocks noGrp="1" noChangeArrowheads="1"/>
          </p:cNvSpPr>
          <p:nvPr>
            <p:ph type="title"/>
          </p:nvPr>
        </p:nvSpPr>
        <p:spPr/>
        <p:txBody>
          <a:bodyPr/>
          <a:lstStyle/>
          <a:p>
            <a:r>
              <a:rPr lang="en-US"/>
              <a:t>What Did Dinosaurs Do?</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41" name="Object 13"/>
          <p:cNvGraphicFramePr>
            <a:graphicFrameLocks noChangeAspect="1"/>
          </p:cNvGraphicFramePr>
          <p:nvPr/>
        </p:nvGraphicFramePr>
        <p:xfrm>
          <a:off x="1250950" y="1590675"/>
          <a:ext cx="6313488" cy="4862513"/>
        </p:xfrm>
        <a:graphic>
          <a:graphicData uri="http://schemas.openxmlformats.org/presentationml/2006/ole">
            <p:oleObj spid="_x0000_s22541" name="Photo Editor Photo" r:id="rId3" imgW="6504762" imgH="5009524" progId="MSPhotoEd.3">
              <p:embed/>
            </p:oleObj>
          </a:graphicData>
        </a:graphic>
      </p:graphicFrame>
      <p:pic>
        <p:nvPicPr>
          <p:cNvPr id="22544" name="Picture 16" descr="dinosaur"/>
          <p:cNvPicPr>
            <a:picLocks noChangeAspect="1" noChangeArrowheads="1"/>
          </p:cNvPicPr>
          <p:nvPr/>
        </p:nvPicPr>
        <p:blipFill>
          <a:blip r:embed="rId4"/>
          <a:srcRect/>
          <a:stretch>
            <a:fillRect/>
          </a:stretch>
        </p:blipFill>
        <p:spPr bwMode="auto">
          <a:xfrm>
            <a:off x="6778625" y="3302000"/>
            <a:ext cx="709613" cy="1214438"/>
          </a:xfrm>
          <a:prstGeom prst="rect">
            <a:avLst/>
          </a:prstGeom>
          <a:noFill/>
        </p:spPr>
      </p:pic>
      <p:sp>
        <p:nvSpPr>
          <p:cNvPr id="22550" name="Rectangle 22"/>
          <p:cNvSpPr>
            <a:spLocks noGrp="1" noChangeArrowheads="1"/>
          </p:cNvSpPr>
          <p:nvPr>
            <p:ph type="title"/>
          </p:nvPr>
        </p:nvSpPr>
        <p:spPr/>
        <p:txBody>
          <a:bodyPr/>
          <a:lstStyle/>
          <a:p>
            <a:r>
              <a:rPr lang="en-US"/>
              <a:t>Show and Tell Dinosaur</a:t>
            </a:r>
          </a:p>
        </p:txBody>
      </p:sp>
      <p:pic>
        <p:nvPicPr>
          <p:cNvPr id="22532" name="Picture 4" descr="blue1"/>
          <p:cNvPicPr>
            <a:picLocks noChangeAspect="1" noChangeArrowheads="1" noCrop="1"/>
          </p:cNvPicPr>
          <p:nvPr/>
        </p:nvPicPr>
        <p:blipFill>
          <a:blip r:embed="rId5"/>
          <a:srcRect/>
          <a:stretch>
            <a:fillRect/>
          </a:stretch>
        </p:blipFill>
        <p:spPr bwMode="auto">
          <a:xfrm>
            <a:off x="6573838" y="400050"/>
            <a:ext cx="457200" cy="6223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22532"/>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22541"/>
                                        </p:tgtEl>
                                        <p:attrNameLst>
                                          <p:attrName>style.visibility</p:attrName>
                                        </p:attrNameLst>
                                      </p:cBhvr>
                                      <p:to>
                                        <p:strVal val="visible"/>
                                      </p:to>
                                    </p:set>
                                    <p:animEffect transition="in" filter="fade">
                                      <p:cBhvr>
                                        <p:cTn id="10" dur="500"/>
                                        <p:tgtEl>
                                          <p:spTgt spid="22541"/>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2544"/>
                                        </p:tgtEl>
                                        <p:attrNameLst>
                                          <p:attrName>style.visibility</p:attrName>
                                        </p:attrNameLst>
                                      </p:cBhvr>
                                      <p:to>
                                        <p:strVal val="visible"/>
                                      </p:to>
                                    </p:set>
                                    <p:animEffect transition="in" filter="fade">
                                      <p:cBhvr>
                                        <p:cTn id="14" dur="500"/>
                                        <p:tgtEl>
                                          <p:spTgt spid="22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483330" name="Picture 2" descr="Mike on a Dino"/>
          <p:cNvPicPr>
            <a:picLocks noChangeAspect="1" noChangeArrowheads="1"/>
          </p:cNvPicPr>
          <p:nvPr/>
        </p:nvPicPr>
        <p:blipFill>
          <a:blip r:embed="rId2"/>
          <a:srcRect l="2754" t="25124" r="6573" b="7623"/>
          <a:stretch>
            <a:fillRect/>
          </a:stretch>
        </p:blipFill>
        <p:spPr bwMode="auto">
          <a:xfrm>
            <a:off x="736600" y="1844675"/>
            <a:ext cx="7470775" cy="4156075"/>
          </a:xfrm>
          <a:prstGeom prst="rect">
            <a:avLst/>
          </a:prstGeom>
          <a:solidFill>
            <a:srgbClr val="000000"/>
          </a:solidFill>
        </p:spPr>
      </p:pic>
      <p:pic>
        <p:nvPicPr>
          <p:cNvPr id="483332" name="Picture 4" descr="Bible12"/>
          <p:cNvPicPr>
            <a:picLocks noChangeAspect="1" noChangeArrowheads="1"/>
          </p:cNvPicPr>
          <p:nvPr/>
        </p:nvPicPr>
        <p:blipFill>
          <a:blip r:embed="rId3" cstate="print"/>
          <a:srcRect/>
          <a:stretch>
            <a:fillRect/>
          </a:stretch>
        </p:blipFill>
        <p:spPr bwMode="auto">
          <a:xfrm>
            <a:off x="7261225" y="4668838"/>
            <a:ext cx="906463" cy="1295400"/>
          </a:xfrm>
          <a:prstGeom prst="rect">
            <a:avLst/>
          </a:prstGeom>
          <a:noFill/>
        </p:spPr>
      </p:pic>
      <p:grpSp>
        <p:nvGrpSpPr>
          <p:cNvPr id="483336" name="Group 8"/>
          <p:cNvGrpSpPr>
            <a:grpSpLocks/>
          </p:cNvGrpSpPr>
          <p:nvPr/>
        </p:nvGrpSpPr>
        <p:grpSpPr bwMode="auto">
          <a:xfrm>
            <a:off x="4529138" y="204788"/>
            <a:ext cx="3729037" cy="1524000"/>
            <a:chOff x="2853" y="129"/>
            <a:chExt cx="2349" cy="960"/>
          </a:xfrm>
        </p:grpSpPr>
        <p:sp>
          <p:nvSpPr>
            <p:cNvPr id="483333" name="AutoShape 5"/>
            <p:cNvSpPr>
              <a:spLocks noChangeArrowheads="1"/>
            </p:cNvSpPr>
            <p:nvPr/>
          </p:nvSpPr>
          <p:spPr bwMode="auto">
            <a:xfrm>
              <a:off x="2853" y="129"/>
              <a:ext cx="2349" cy="960"/>
            </a:xfrm>
            <a:prstGeom prst="wedgeRoundRectCallout">
              <a:avLst>
                <a:gd name="adj1" fmla="val -37486"/>
                <a:gd name="adj2" fmla="val 113023"/>
                <a:gd name="adj3" fmla="val 16667"/>
              </a:avLst>
            </a:prstGeom>
            <a:solidFill>
              <a:srgbClr val="000066">
                <a:alpha val="34000"/>
              </a:srgbClr>
            </a:solidFill>
            <a:ln w="38100">
              <a:solidFill>
                <a:srgbClr val="FF0066"/>
              </a:solidFill>
              <a:miter lim="800000"/>
              <a:headEnd/>
              <a:tailEnd/>
            </a:ln>
            <a:effectLst/>
          </p:spPr>
          <p:txBody>
            <a:bodyPr tIns="0" bIns="0"/>
            <a:lstStyle/>
            <a:p>
              <a:pPr algn="ctr">
                <a:lnSpc>
                  <a:spcPct val="90000"/>
                </a:lnSpc>
              </a:pPr>
              <a:endParaRPr lang="en-US" sz="3600">
                <a:solidFill>
                  <a:srgbClr val="FFFFFF"/>
                </a:solidFill>
              </a:endParaRPr>
            </a:p>
          </p:txBody>
        </p:sp>
        <p:sp>
          <p:nvSpPr>
            <p:cNvPr id="483334" name="Text Box 6"/>
            <p:cNvSpPr txBox="1">
              <a:spLocks noChangeArrowheads="1"/>
            </p:cNvSpPr>
            <p:nvPr/>
          </p:nvSpPr>
          <p:spPr bwMode="auto">
            <a:xfrm>
              <a:off x="2990" y="147"/>
              <a:ext cx="2121" cy="940"/>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lnSpc>
                  <a:spcPct val="85000"/>
                </a:lnSpc>
                <a:spcBef>
                  <a:spcPct val="50000"/>
                </a:spcBef>
              </a:pPr>
              <a:r>
                <a:rPr lang="en-US" sz="3600">
                  <a:solidFill>
                    <a:srgbClr val="FFFFFF"/>
                  </a:solidFill>
                </a:rPr>
                <a:t>Let’s talk about dinosaurs and the Bible</a:t>
              </a:r>
            </a:p>
          </p:txBody>
        </p:sp>
      </p:grpSp>
      <p:sp>
        <p:nvSpPr>
          <p:cNvPr id="483335" name="Text Box 7"/>
          <p:cNvSpPr txBox="1">
            <a:spLocks noChangeArrowheads="1"/>
          </p:cNvSpPr>
          <p:nvPr/>
        </p:nvSpPr>
        <p:spPr bwMode="auto">
          <a:xfrm>
            <a:off x="420688" y="247650"/>
            <a:ext cx="2338387" cy="823913"/>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spcBef>
                <a:spcPct val="50000"/>
              </a:spcBef>
            </a:pPr>
            <a:r>
              <a:rPr lang="en-US" sz="4800" b="1">
                <a:solidFill>
                  <a:srgbClr val="FFFF66"/>
                </a:solidFill>
              </a:rPr>
              <a:t>Part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83330"/>
                                        </p:tgtEl>
                                        <p:attrNameLst>
                                          <p:attrName>style.visibility</p:attrName>
                                        </p:attrNameLst>
                                      </p:cBhvr>
                                      <p:to>
                                        <p:strVal val="visible"/>
                                      </p:to>
                                    </p:set>
                                    <p:animEffect transition="in" filter="fade">
                                      <p:cBhvr>
                                        <p:cTn id="7" dur="500"/>
                                        <p:tgtEl>
                                          <p:spTgt spid="483330"/>
                                        </p:tgtEl>
                                      </p:cBhvr>
                                    </p:animEffect>
                                  </p:childTnLst>
                                </p:cTn>
                              </p:par>
                            </p:childTnLst>
                          </p:cTn>
                        </p:par>
                        <p:par>
                          <p:cTn id="8" fill="hold">
                            <p:stCondLst>
                              <p:cond delay="500"/>
                            </p:stCondLst>
                            <p:childTnLst>
                              <p:par>
                                <p:cTn id="9" presetID="31" presetClass="entr" presetSubtype="0" fill="hold" nodeType="afterEffect">
                                  <p:stCondLst>
                                    <p:cond delay="0"/>
                                  </p:stCondLst>
                                  <p:iterate type="lt">
                                    <p:tmPct val="5000"/>
                                  </p:iterate>
                                  <p:childTnLst>
                                    <p:set>
                                      <p:cBhvr>
                                        <p:cTn id="10" dur="1" fill="hold">
                                          <p:stCondLst>
                                            <p:cond delay="0"/>
                                          </p:stCondLst>
                                        </p:cTn>
                                        <p:tgtEl>
                                          <p:spTgt spid="483336"/>
                                        </p:tgtEl>
                                        <p:attrNameLst>
                                          <p:attrName>style.visibility</p:attrName>
                                        </p:attrNameLst>
                                      </p:cBhvr>
                                      <p:to>
                                        <p:strVal val="visible"/>
                                      </p:to>
                                    </p:set>
                                    <p:anim calcmode="lin" valueType="num">
                                      <p:cBhvr>
                                        <p:cTn id="11" dur="1000" fill="hold"/>
                                        <p:tgtEl>
                                          <p:spTgt spid="483336"/>
                                        </p:tgtEl>
                                        <p:attrNameLst>
                                          <p:attrName>ppt_w</p:attrName>
                                        </p:attrNameLst>
                                      </p:cBhvr>
                                      <p:tavLst>
                                        <p:tav tm="0">
                                          <p:val>
                                            <p:fltVal val="0"/>
                                          </p:val>
                                        </p:tav>
                                        <p:tav tm="100000">
                                          <p:val>
                                            <p:strVal val="#ppt_w"/>
                                          </p:val>
                                        </p:tav>
                                      </p:tavLst>
                                    </p:anim>
                                    <p:anim calcmode="lin" valueType="num">
                                      <p:cBhvr>
                                        <p:cTn id="12" dur="1000" fill="hold"/>
                                        <p:tgtEl>
                                          <p:spTgt spid="483336"/>
                                        </p:tgtEl>
                                        <p:attrNameLst>
                                          <p:attrName>ppt_h</p:attrName>
                                        </p:attrNameLst>
                                      </p:cBhvr>
                                      <p:tavLst>
                                        <p:tav tm="0">
                                          <p:val>
                                            <p:fltVal val="0"/>
                                          </p:val>
                                        </p:tav>
                                        <p:tav tm="100000">
                                          <p:val>
                                            <p:strVal val="#ppt_h"/>
                                          </p:val>
                                        </p:tav>
                                      </p:tavLst>
                                    </p:anim>
                                    <p:anim calcmode="lin" valueType="num">
                                      <p:cBhvr>
                                        <p:cTn id="13" dur="1000" fill="hold"/>
                                        <p:tgtEl>
                                          <p:spTgt spid="483336"/>
                                        </p:tgtEl>
                                        <p:attrNameLst>
                                          <p:attrName>style.rotation</p:attrName>
                                        </p:attrNameLst>
                                      </p:cBhvr>
                                      <p:tavLst>
                                        <p:tav tm="0">
                                          <p:val>
                                            <p:fltVal val="90"/>
                                          </p:val>
                                        </p:tav>
                                        <p:tav tm="100000">
                                          <p:val>
                                            <p:fltVal val="0"/>
                                          </p:val>
                                        </p:tav>
                                      </p:tavLst>
                                    </p:anim>
                                    <p:animEffect transition="in" filter="fade">
                                      <p:cBhvr>
                                        <p:cTn id="14" dur="1000"/>
                                        <p:tgtEl>
                                          <p:spTgt spid="483336"/>
                                        </p:tgtEl>
                                      </p:cBhvr>
                                    </p:animEffect>
                                  </p:childTnLst>
                                </p:cTn>
                              </p:par>
                            </p:childTnLst>
                          </p:cTn>
                        </p:par>
                        <p:par>
                          <p:cTn id="15" fill="hold">
                            <p:stCondLst>
                              <p:cond delay="1500"/>
                            </p:stCondLst>
                            <p:childTnLst>
                              <p:par>
                                <p:cTn id="16" presetID="37" presetClass="entr" presetSubtype="0" fill="hold" nodeType="afterEffect">
                                  <p:stCondLst>
                                    <p:cond delay="0"/>
                                  </p:stCondLst>
                                  <p:childTnLst>
                                    <p:set>
                                      <p:cBhvr>
                                        <p:cTn id="17" dur="1" fill="hold">
                                          <p:stCondLst>
                                            <p:cond delay="0"/>
                                          </p:stCondLst>
                                        </p:cTn>
                                        <p:tgtEl>
                                          <p:spTgt spid="483332"/>
                                        </p:tgtEl>
                                        <p:attrNameLst>
                                          <p:attrName>style.visibility</p:attrName>
                                        </p:attrNameLst>
                                      </p:cBhvr>
                                      <p:to>
                                        <p:strVal val="visible"/>
                                      </p:to>
                                    </p:set>
                                    <p:animEffect transition="in" filter="fade">
                                      <p:cBhvr>
                                        <p:cTn id="18" dur="1000"/>
                                        <p:tgtEl>
                                          <p:spTgt spid="483332"/>
                                        </p:tgtEl>
                                      </p:cBhvr>
                                    </p:animEffect>
                                    <p:anim calcmode="lin" valueType="num">
                                      <p:cBhvr>
                                        <p:cTn id="19" dur="1000" fill="hold"/>
                                        <p:tgtEl>
                                          <p:spTgt spid="483332"/>
                                        </p:tgtEl>
                                        <p:attrNameLst>
                                          <p:attrName>ppt_x</p:attrName>
                                        </p:attrNameLst>
                                      </p:cBhvr>
                                      <p:tavLst>
                                        <p:tav tm="0">
                                          <p:val>
                                            <p:strVal val="#ppt_x"/>
                                          </p:val>
                                        </p:tav>
                                        <p:tav tm="100000">
                                          <p:val>
                                            <p:strVal val="#ppt_x"/>
                                          </p:val>
                                        </p:tav>
                                      </p:tavLst>
                                    </p:anim>
                                    <p:anim calcmode="lin" valueType="num">
                                      <p:cBhvr>
                                        <p:cTn id="20" dur="900" decel="100000" fill="hold"/>
                                        <p:tgtEl>
                                          <p:spTgt spid="483332"/>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4833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75" name="Rectangle 19"/>
          <p:cNvSpPr>
            <a:spLocks noGrp="1" noChangeArrowheads="1"/>
          </p:cNvSpPr>
          <p:nvPr>
            <p:ph type="title"/>
          </p:nvPr>
        </p:nvSpPr>
        <p:spPr>
          <a:xfrm>
            <a:off x="0" y="171450"/>
            <a:ext cx="9144000" cy="1055688"/>
          </a:xfrm>
        </p:spPr>
        <p:txBody>
          <a:bodyPr/>
          <a:lstStyle/>
          <a:p>
            <a:pPr>
              <a:lnSpc>
                <a:spcPct val="90000"/>
              </a:lnSpc>
            </a:pPr>
            <a:r>
              <a:rPr lang="en-US" sz="4400"/>
              <a:t>Are Dinosaurs Mentioned in the Bible?</a:t>
            </a:r>
          </a:p>
        </p:txBody>
      </p:sp>
      <p:sp>
        <p:nvSpPr>
          <p:cNvPr id="19459" name="Rectangle 3"/>
          <p:cNvSpPr>
            <a:spLocks noGrp="1" noChangeArrowheads="1"/>
          </p:cNvSpPr>
          <p:nvPr>
            <p:ph type="body" sz="half" idx="4294967295"/>
          </p:nvPr>
        </p:nvSpPr>
        <p:spPr>
          <a:xfrm>
            <a:off x="600075" y="2189163"/>
            <a:ext cx="7943850" cy="3892550"/>
          </a:xfrm>
        </p:spPr>
        <p:txBody>
          <a:bodyPr/>
          <a:lstStyle/>
          <a:p>
            <a:pPr marL="0" indent="0">
              <a:buFont typeface="Monotype Sorts" pitchFamily="2" charset="2"/>
              <a:buNone/>
            </a:pPr>
            <a:r>
              <a:rPr lang="en-US"/>
              <a:t>Behold now </a:t>
            </a:r>
            <a:r>
              <a:rPr lang="en-US" u="sng"/>
              <a:t>behemoth</a:t>
            </a:r>
            <a:r>
              <a:rPr lang="en-US"/>
              <a:t>, which I made with thee; he eateth grass as an ox. . . .</a:t>
            </a:r>
          </a:p>
          <a:p>
            <a:pPr marL="0" indent="0">
              <a:spcBef>
                <a:spcPct val="50000"/>
              </a:spcBef>
              <a:buFont typeface="Monotype Sorts" pitchFamily="2" charset="2"/>
              <a:buNone/>
            </a:pPr>
            <a:r>
              <a:rPr lang="en-US"/>
              <a:t>He moveth his tail like a </a:t>
            </a:r>
            <a:r>
              <a:rPr lang="en-US" u="sng"/>
              <a:t>cedar</a:t>
            </a:r>
            <a:r>
              <a:rPr lang="en-US"/>
              <a:t> . . .</a:t>
            </a:r>
          </a:p>
          <a:p>
            <a:pPr marL="0" indent="0">
              <a:spcBef>
                <a:spcPct val="50000"/>
              </a:spcBef>
              <a:buFont typeface="Monotype Sorts" pitchFamily="2" charset="2"/>
              <a:buNone/>
            </a:pPr>
            <a:r>
              <a:rPr lang="en-US"/>
              <a:t>His </a:t>
            </a:r>
            <a:r>
              <a:rPr lang="en-US" u="sng"/>
              <a:t>bones</a:t>
            </a:r>
            <a:r>
              <a:rPr lang="en-US"/>
              <a:t> are as strong pieces of brass; his bones are like bars of iron.</a:t>
            </a:r>
          </a:p>
          <a:p>
            <a:pPr marL="0" indent="0">
              <a:spcBef>
                <a:spcPct val="50000"/>
              </a:spcBef>
              <a:buFont typeface="Monotype Sorts" pitchFamily="2" charset="2"/>
              <a:buNone/>
            </a:pPr>
            <a:r>
              <a:rPr lang="en-US"/>
              <a:t>He is the chief of the ways of God;</a:t>
            </a:r>
          </a:p>
        </p:txBody>
      </p:sp>
      <p:sp>
        <p:nvSpPr>
          <p:cNvPr id="19461" name="Text Box 5"/>
          <p:cNvSpPr txBox="1">
            <a:spLocks noChangeArrowheads="1"/>
          </p:cNvSpPr>
          <p:nvPr/>
        </p:nvSpPr>
        <p:spPr bwMode="auto">
          <a:xfrm>
            <a:off x="3068638" y="1336675"/>
            <a:ext cx="3005137" cy="641350"/>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pPr>
            <a:r>
              <a:rPr kumimoji="1" lang="en-US" sz="3600">
                <a:solidFill>
                  <a:srgbClr val="FFFFFF"/>
                </a:solidFill>
              </a:rPr>
              <a:t>Job 40:15-18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9461"/>
                                        </p:tgtEl>
                                        <p:attrNameLst>
                                          <p:attrName>style.visibility</p:attrName>
                                        </p:attrNameLst>
                                      </p:cBhvr>
                                      <p:to>
                                        <p:strVal val="visible"/>
                                      </p:to>
                                    </p:set>
                                    <p:animEffect transition="in" filter="slide(fromBottom)">
                                      <p:cBhvr>
                                        <p:cTn id="7" dur="500"/>
                                        <p:tgtEl>
                                          <p:spTgt spid="1946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9459">
                                            <p:txEl>
                                              <p:pRg st="0" end="0"/>
                                            </p:txEl>
                                          </p:spTgt>
                                        </p:tgtEl>
                                        <p:attrNameLst>
                                          <p:attrName>style.visibility</p:attrName>
                                        </p:attrNameLst>
                                      </p:cBhvr>
                                      <p:to>
                                        <p:strVal val="visible"/>
                                      </p:to>
                                    </p:set>
                                    <p:animEffect transition="in" filter="slide(fromBottom)">
                                      <p:cBhvr>
                                        <p:cTn id="12" dur="500"/>
                                        <p:tgtEl>
                                          <p:spTgt spid="1945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9459">
                                            <p:txEl>
                                              <p:pRg st="1" end="1"/>
                                            </p:txEl>
                                          </p:spTgt>
                                        </p:tgtEl>
                                        <p:attrNameLst>
                                          <p:attrName>style.visibility</p:attrName>
                                        </p:attrNameLst>
                                      </p:cBhvr>
                                      <p:to>
                                        <p:strVal val="visible"/>
                                      </p:to>
                                    </p:set>
                                    <p:animEffect transition="in" filter="slide(fromBottom)">
                                      <p:cBhvr>
                                        <p:cTn id="17" dur="500"/>
                                        <p:tgtEl>
                                          <p:spTgt spid="1945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9459">
                                            <p:txEl>
                                              <p:pRg st="2" end="2"/>
                                            </p:txEl>
                                          </p:spTgt>
                                        </p:tgtEl>
                                        <p:attrNameLst>
                                          <p:attrName>style.visibility</p:attrName>
                                        </p:attrNameLst>
                                      </p:cBhvr>
                                      <p:to>
                                        <p:strVal val="visible"/>
                                      </p:to>
                                    </p:set>
                                    <p:animEffect transition="in" filter="slide(fromBottom)">
                                      <p:cBhvr>
                                        <p:cTn id="22" dur="500"/>
                                        <p:tgtEl>
                                          <p:spTgt spid="1945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9459">
                                            <p:txEl>
                                              <p:pRg st="3" end="3"/>
                                            </p:txEl>
                                          </p:spTgt>
                                        </p:tgtEl>
                                        <p:attrNameLst>
                                          <p:attrName>style.visibility</p:attrName>
                                        </p:attrNameLst>
                                      </p:cBhvr>
                                      <p:to>
                                        <p:strVal val="visible"/>
                                      </p:to>
                                    </p:set>
                                    <p:animEffect transition="in" filter="slide(fromBottom)">
                                      <p:cBhvr>
                                        <p:cTn id="27" dur="500"/>
                                        <p:tgtEl>
                                          <p:spTgt spid="194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utoUpdateAnimBg="0"/>
      <p:bldP spid="19461"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20835" name="Picture 3" descr="Behemoth tail"/>
          <p:cNvPicPr>
            <a:picLocks noChangeAspect="1" noChangeArrowheads="1"/>
          </p:cNvPicPr>
          <p:nvPr/>
        </p:nvPicPr>
        <p:blipFill>
          <a:blip r:embed="rId2"/>
          <a:srcRect b="5302"/>
          <a:stretch>
            <a:fillRect/>
          </a:stretch>
        </p:blipFill>
        <p:spPr bwMode="auto">
          <a:xfrm>
            <a:off x="398463" y="0"/>
            <a:ext cx="7065962" cy="6858000"/>
          </a:xfrm>
          <a:prstGeom prst="rect">
            <a:avLst/>
          </a:prstGeom>
          <a:noFill/>
        </p:spPr>
      </p:pic>
      <p:pic>
        <p:nvPicPr>
          <p:cNvPr id="120836" name="Picture 4" descr="Elepha~3"/>
          <p:cNvPicPr>
            <a:picLocks noChangeArrowheads="1"/>
          </p:cNvPicPr>
          <p:nvPr/>
        </p:nvPicPr>
        <p:blipFill>
          <a:blip r:embed="rId3">
            <a:clrChange>
              <a:clrFrom>
                <a:srgbClr val="F4ACAC"/>
              </a:clrFrom>
              <a:clrTo>
                <a:srgbClr val="F4ACAC">
                  <a:alpha val="0"/>
                </a:srgbClr>
              </a:clrTo>
            </a:clrChange>
          </a:blip>
          <a:srcRect t="12500" r="-15475" b="46666"/>
          <a:stretch>
            <a:fillRect/>
          </a:stretch>
        </p:blipFill>
        <p:spPr bwMode="auto">
          <a:xfrm>
            <a:off x="1638300" y="1195388"/>
            <a:ext cx="5302250" cy="2649537"/>
          </a:xfrm>
          <a:prstGeom prst="rect">
            <a:avLst/>
          </a:prstGeom>
          <a:noFill/>
        </p:spPr>
      </p:pic>
      <p:pic>
        <p:nvPicPr>
          <p:cNvPr id="120837" name="Picture 5" descr="Hippo w-o tail"/>
          <p:cNvPicPr>
            <a:picLocks noChangeAspect="1" noChangeArrowheads="1"/>
          </p:cNvPicPr>
          <p:nvPr/>
        </p:nvPicPr>
        <p:blipFill>
          <a:blip r:embed="rId4">
            <a:clrChange>
              <a:clrFrom>
                <a:srgbClr val="F4ACAC"/>
              </a:clrFrom>
              <a:clrTo>
                <a:srgbClr val="F4ACAC">
                  <a:alpha val="0"/>
                </a:srgbClr>
              </a:clrTo>
            </a:clrChange>
          </a:blip>
          <a:srcRect t="2846" r="50838" b="6911"/>
          <a:stretch>
            <a:fillRect/>
          </a:stretch>
        </p:blipFill>
        <p:spPr bwMode="auto">
          <a:xfrm>
            <a:off x="1276350" y="296863"/>
            <a:ext cx="3048000" cy="6338887"/>
          </a:xfrm>
          <a:prstGeom prst="rect">
            <a:avLst/>
          </a:prstGeom>
          <a:noFill/>
        </p:spPr>
      </p:pic>
      <p:pic>
        <p:nvPicPr>
          <p:cNvPr id="120838" name="Picture 6" descr="Behemo~3"/>
          <p:cNvPicPr>
            <a:picLocks noChangeAspect="1" noChangeArrowheads="1"/>
          </p:cNvPicPr>
          <p:nvPr/>
        </p:nvPicPr>
        <p:blipFill>
          <a:blip r:embed="rId5">
            <a:clrChange>
              <a:clrFrom>
                <a:srgbClr val="F4ACAC"/>
              </a:clrFrom>
              <a:clrTo>
                <a:srgbClr val="F4ACAC">
                  <a:alpha val="0"/>
                </a:srgbClr>
              </a:clrTo>
            </a:clrChange>
          </a:blip>
          <a:srcRect t="8333" r="38095" b="33333"/>
          <a:stretch>
            <a:fillRect/>
          </a:stretch>
        </p:blipFill>
        <p:spPr bwMode="auto">
          <a:xfrm>
            <a:off x="779463" y="57150"/>
            <a:ext cx="3602037" cy="3948113"/>
          </a:xfrm>
          <a:prstGeom prst="rect">
            <a:avLst/>
          </a:prstGeom>
          <a:noFill/>
        </p:spPr>
      </p:pic>
      <p:pic>
        <p:nvPicPr>
          <p:cNvPr id="120839" name="Picture 7" descr="Behemoth"/>
          <p:cNvPicPr>
            <a:picLocks noChangeAspect="1" noChangeArrowheads="1"/>
          </p:cNvPicPr>
          <p:nvPr/>
        </p:nvPicPr>
        <p:blipFill>
          <a:blip r:embed="rId6"/>
          <a:srcRect/>
          <a:stretch>
            <a:fillRect/>
          </a:stretch>
        </p:blipFill>
        <p:spPr bwMode="auto">
          <a:xfrm>
            <a:off x="7326313" y="4483100"/>
            <a:ext cx="1746250" cy="2346325"/>
          </a:xfrm>
          <a:prstGeom prst="rect">
            <a:avLst/>
          </a:prstGeom>
          <a:noFill/>
          <a:ln w="28575">
            <a:solidFill>
              <a:srgbClr val="000066"/>
            </a:solidFill>
            <a:miter lim="800000"/>
            <a:headEnd/>
            <a:tailEnd/>
          </a:ln>
          <a:effectLst/>
        </p:spPr>
      </p:pic>
      <p:pic>
        <p:nvPicPr>
          <p:cNvPr id="120841" name="Picture 9" descr="dino tail2"/>
          <p:cNvPicPr>
            <a:picLocks noChangeAspect="1" noChangeArrowheads="1"/>
          </p:cNvPicPr>
          <p:nvPr/>
        </p:nvPicPr>
        <p:blipFill>
          <a:blip r:embed="rId7"/>
          <a:srcRect/>
          <a:stretch>
            <a:fillRect/>
          </a:stretch>
        </p:blipFill>
        <p:spPr bwMode="auto">
          <a:xfrm>
            <a:off x="5580063" y="0"/>
            <a:ext cx="3563937" cy="1587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0836"/>
                                        </p:tgtEl>
                                        <p:attrNameLst>
                                          <p:attrName>style.visibility</p:attrName>
                                        </p:attrNameLst>
                                      </p:cBhvr>
                                      <p:to>
                                        <p:strVal val="visible"/>
                                      </p:to>
                                    </p:set>
                                    <p:anim calcmode="lin" valueType="num">
                                      <p:cBhvr additive="base">
                                        <p:cTn id="7" dur="500" fill="hold"/>
                                        <p:tgtEl>
                                          <p:spTgt spid="120836"/>
                                        </p:tgtEl>
                                        <p:attrNameLst>
                                          <p:attrName>ppt_x</p:attrName>
                                        </p:attrNameLst>
                                      </p:cBhvr>
                                      <p:tavLst>
                                        <p:tav tm="0">
                                          <p:val>
                                            <p:strVal val="0-#ppt_w/2"/>
                                          </p:val>
                                        </p:tav>
                                        <p:tav tm="100000">
                                          <p:val>
                                            <p:strVal val="#ppt_x"/>
                                          </p:val>
                                        </p:tav>
                                      </p:tavLst>
                                    </p:anim>
                                    <p:anim calcmode="lin" valueType="num">
                                      <p:cBhvr additive="base">
                                        <p:cTn id="8" dur="500" fill="hold"/>
                                        <p:tgtEl>
                                          <p:spTgt spid="120836"/>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20836"/>
                                        </p:tgtEl>
                                        <p:attrNameLst>
                                          <p:attrName>style.visibility</p:attrName>
                                        </p:attrNameLst>
                                      </p:cBhvr>
                                      <p:to>
                                        <p:strVal val="hidden"/>
                                      </p:to>
                                    </p:set>
                                  </p:subTnLst>
                                </p:cTn>
                              </p:par>
                              <p:par>
                                <p:cTn id="9" presetID="31" presetClass="entr" presetSubtype="0" fill="hold" nodeType="withEffect">
                                  <p:stCondLst>
                                    <p:cond delay="0"/>
                                  </p:stCondLst>
                                  <p:iterate type="lt">
                                    <p:tmPct val="5000"/>
                                  </p:iterate>
                                  <p:childTnLst>
                                    <p:set>
                                      <p:cBhvr>
                                        <p:cTn id="10" dur="1" fill="hold">
                                          <p:stCondLst>
                                            <p:cond delay="0"/>
                                          </p:stCondLst>
                                        </p:cTn>
                                        <p:tgtEl>
                                          <p:spTgt spid="120839"/>
                                        </p:tgtEl>
                                        <p:attrNameLst>
                                          <p:attrName>style.visibility</p:attrName>
                                        </p:attrNameLst>
                                      </p:cBhvr>
                                      <p:to>
                                        <p:strVal val="visible"/>
                                      </p:to>
                                    </p:set>
                                    <p:anim calcmode="lin" valueType="num">
                                      <p:cBhvr>
                                        <p:cTn id="11" dur="1000" fill="hold"/>
                                        <p:tgtEl>
                                          <p:spTgt spid="120839"/>
                                        </p:tgtEl>
                                        <p:attrNameLst>
                                          <p:attrName>ppt_w</p:attrName>
                                        </p:attrNameLst>
                                      </p:cBhvr>
                                      <p:tavLst>
                                        <p:tav tm="0">
                                          <p:val>
                                            <p:fltVal val="0"/>
                                          </p:val>
                                        </p:tav>
                                        <p:tav tm="100000">
                                          <p:val>
                                            <p:strVal val="#ppt_w"/>
                                          </p:val>
                                        </p:tav>
                                      </p:tavLst>
                                    </p:anim>
                                    <p:anim calcmode="lin" valueType="num">
                                      <p:cBhvr>
                                        <p:cTn id="12" dur="1000" fill="hold"/>
                                        <p:tgtEl>
                                          <p:spTgt spid="120839"/>
                                        </p:tgtEl>
                                        <p:attrNameLst>
                                          <p:attrName>ppt_h</p:attrName>
                                        </p:attrNameLst>
                                      </p:cBhvr>
                                      <p:tavLst>
                                        <p:tav tm="0">
                                          <p:val>
                                            <p:fltVal val="0"/>
                                          </p:val>
                                        </p:tav>
                                        <p:tav tm="100000">
                                          <p:val>
                                            <p:strVal val="#ppt_h"/>
                                          </p:val>
                                        </p:tav>
                                      </p:tavLst>
                                    </p:anim>
                                    <p:anim calcmode="lin" valueType="num">
                                      <p:cBhvr>
                                        <p:cTn id="13" dur="1000" fill="hold"/>
                                        <p:tgtEl>
                                          <p:spTgt spid="120839"/>
                                        </p:tgtEl>
                                        <p:attrNameLst>
                                          <p:attrName>style.rotation</p:attrName>
                                        </p:attrNameLst>
                                      </p:cBhvr>
                                      <p:tavLst>
                                        <p:tav tm="0">
                                          <p:val>
                                            <p:fltVal val="90"/>
                                          </p:val>
                                        </p:tav>
                                        <p:tav tm="100000">
                                          <p:val>
                                            <p:fltVal val="0"/>
                                          </p:val>
                                        </p:tav>
                                      </p:tavLst>
                                    </p:anim>
                                    <p:animEffect transition="in" filter="fade">
                                      <p:cBhvr>
                                        <p:cTn id="14" dur="1000"/>
                                        <p:tgtEl>
                                          <p:spTgt spid="12083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0837"/>
                                        </p:tgtEl>
                                        <p:attrNameLst>
                                          <p:attrName>style.visibility</p:attrName>
                                        </p:attrNameLst>
                                      </p:cBhvr>
                                      <p:to>
                                        <p:strVal val="visible"/>
                                      </p:to>
                                    </p:set>
                                    <p:anim calcmode="lin" valueType="num">
                                      <p:cBhvr additive="base">
                                        <p:cTn id="19" dur="500" fill="hold"/>
                                        <p:tgtEl>
                                          <p:spTgt spid="120837"/>
                                        </p:tgtEl>
                                        <p:attrNameLst>
                                          <p:attrName>ppt_x</p:attrName>
                                        </p:attrNameLst>
                                      </p:cBhvr>
                                      <p:tavLst>
                                        <p:tav tm="0">
                                          <p:val>
                                            <p:strVal val="0-#ppt_w/2"/>
                                          </p:val>
                                        </p:tav>
                                        <p:tav tm="100000">
                                          <p:val>
                                            <p:strVal val="#ppt_x"/>
                                          </p:val>
                                        </p:tav>
                                      </p:tavLst>
                                    </p:anim>
                                    <p:anim calcmode="lin" valueType="num">
                                      <p:cBhvr additive="base">
                                        <p:cTn id="20" dur="500" fill="hold"/>
                                        <p:tgtEl>
                                          <p:spTgt spid="120837"/>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20841"/>
                                        </p:tgtEl>
                                        <p:attrNameLst>
                                          <p:attrName>style.visibility</p:attrName>
                                        </p:attrNameLst>
                                      </p:cBhvr>
                                      <p:to>
                                        <p:strVal val="visible"/>
                                      </p:to>
                                    </p:set>
                                    <p:animEffect transition="in" filter="fade">
                                      <p:cBhvr>
                                        <p:cTn id="24" dur="500"/>
                                        <p:tgtEl>
                                          <p:spTgt spid="12084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20837"/>
                                        </p:tgtEl>
                                        <p:attrNameLst>
                                          <p:attrName>style.visibility</p:attrName>
                                        </p:attrNameLst>
                                      </p:cBhvr>
                                      <p:to>
                                        <p:strVal val="hidden"/>
                                      </p:to>
                                    </p:set>
                                  </p:childTnLst>
                                </p:cTn>
                              </p:par>
                            </p:childTnLst>
                          </p:cTn>
                        </p:par>
                        <p:par>
                          <p:cTn id="29" fill="hold">
                            <p:stCondLst>
                              <p:cond delay="0"/>
                            </p:stCondLst>
                            <p:childTnLst>
                              <p:par>
                                <p:cTn id="30" presetID="2" presetClass="entr" presetSubtype="8" fill="hold" nodeType="afterEffect">
                                  <p:stCondLst>
                                    <p:cond delay="0"/>
                                  </p:stCondLst>
                                  <p:childTnLst>
                                    <p:set>
                                      <p:cBhvr>
                                        <p:cTn id="31" dur="1" fill="hold">
                                          <p:stCondLst>
                                            <p:cond delay="0"/>
                                          </p:stCondLst>
                                        </p:cTn>
                                        <p:tgtEl>
                                          <p:spTgt spid="120838"/>
                                        </p:tgtEl>
                                        <p:attrNameLst>
                                          <p:attrName>style.visibility</p:attrName>
                                        </p:attrNameLst>
                                      </p:cBhvr>
                                      <p:to>
                                        <p:strVal val="visible"/>
                                      </p:to>
                                    </p:set>
                                    <p:anim calcmode="lin" valueType="num">
                                      <p:cBhvr additive="base">
                                        <p:cTn id="32" dur="500" fill="hold"/>
                                        <p:tgtEl>
                                          <p:spTgt spid="120838"/>
                                        </p:tgtEl>
                                        <p:attrNameLst>
                                          <p:attrName>ppt_x</p:attrName>
                                        </p:attrNameLst>
                                      </p:cBhvr>
                                      <p:tavLst>
                                        <p:tav tm="0">
                                          <p:val>
                                            <p:strVal val="0-#ppt_w/2"/>
                                          </p:val>
                                        </p:tav>
                                        <p:tav tm="100000">
                                          <p:val>
                                            <p:strVal val="#ppt_x"/>
                                          </p:val>
                                        </p:tav>
                                      </p:tavLst>
                                    </p:anim>
                                    <p:anim calcmode="lin" valueType="num">
                                      <p:cBhvr additive="base">
                                        <p:cTn id="33" dur="500" fill="hold"/>
                                        <p:tgtEl>
                                          <p:spTgt spid="1208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6" name="Rectangle 4"/>
          <p:cNvSpPr>
            <a:spLocks noGrp="1" noChangeArrowheads="1"/>
          </p:cNvSpPr>
          <p:nvPr>
            <p:ph type="title"/>
          </p:nvPr>
        </p:nvSpPr>
        <p:spPr/>
        <p:txBody>
          <a:bodyPr/>
          <a:lstStyle/>
          <a:p>
            <a:r>
              <a:rPr lang="en-US" sz="6000"/>
              <a:t>Leviathan</a:t>
            </a:r>
          </a:p>
        </p:txBody>
      </p:sp>
      <p:pic>
        <p:nvPicPr>
          <p:cNvPr id="238597" name="Picture 5" descr="bible"/>
          <p:cNvPicPr>
            <a:picLocks noChangeAspect="1" noChangeArrowheads="1"/>
          </p:cNvPicPr>
          <p:nvPr/>
        </p:nvPicPr>
        <p:blipFill>
          <a:blip r:embed="rId2" cstate="print">
            <a:lum bright="16000" contrast="-12000"/>
          </a:blip>
          <a:srcRect/>
          <a:stretch>
            <a:fillRect/>
          </a:stretch>
        </p:blipFill>
        <p:spPr bwMode="auto">
          <a:xfrm rot="-301470">
            <a:off x="722313" y="3082925"/>
            <a:ext cx="1749425" cy="2513013"/>
          </a:xfrm>
          <a:prstGeom prst="rect">
            <a:avLst/>
          </a:prstGeom>
          <a:noFill/>
          <a:ln w="19050">
            <a:noFill/>
            <a:miter lim="800000"/>
            <a:headEnd/>
            <a:tailEnd/>
          </a:ln>
        </p:spPr>
      </p:pic>
      <p:sp>
        <p:nvSpPr>
          <p:cNvPr id="238598" name="AutoShape 6"/>
          <p:cNvSpPr>
            <a:spLocks noChangeArrowheads="1"/>
          </p:cNvSpPr>
          <p:nvPr/>
        </p:nvSpPr>
        <p:spPr bwMode="auto">
          <a:xfrm>
            <a:off x="1957388" y="1590675"/>
            <a:ext cx="6699250" cy="1484313"/>
          </a:xfrm>
          <a:prstGeom prst="wedgeRoundRectCallout">
            <a:avLst>
              <a:gd name="adj1" fmla="val -52181"/>
              <a:gd name="adj2" fmla="val 124972"/>
              <a:gd name="adj3" fmla="val 16667"/>
            </a:avLst>
          </a:prstGeom>
          <a:solidFill>
            <a:srgbClr val="FFFFFF"/>
          </a:solidFill>
          <a:ln w="28575">
            <a:solidFill>
              <a:srgbClr val="000099"/>
            </a:solidFill>
            <a:miter lim="800000"/>
            <a:headEnd/>
            <a:tailEnd/>
          </a:ln>
          <a:effectLst/>
        </p:spPr>
        <p:txBody>
          <a:bodyPr lIns="0" tIns="0" rIns="0" bIns="0"/>
          <a:lstStyle/>
          <a:p>
            <a:pPr algn="ctr" eaLnBrk="1" hangingPunct="1"/>
            <a:r>
              <a:rPr lang="en-US" sz="3200"/>
              <a:t>Out of his mouth go burning lamps, and sparks of fire leap out.</a:t>
            </a:r>
          </a:p>
          <a:p>
            <a:pPr algn="ctr" eaLnBrk="1" hangingPunct="1"/>
            <a:r>
              <a:rPr lang="en-US"/>
              <a:t>Job 41:19</a:t>
            </a:r>
          </a:p>
        </p:txBody>
      </p:sp>
      <p:pic>
        <p:nvPicPr>
          <p:cNvPr id="238599" name="Picture 7" descr="cartoongoofy1"/>
          <p:cNvPicPr>
            <a:picLocks noChangeAspect="1" noChangeArrowheads="1"/>
          </p:cNvPicPr>
          <p:nvPr/>
        </p:nvPicPr>
        <p:blipFill>
          <a:blip r:embed="rId3"/>
          <a:srcRect/>
          <a:stretch>
            <a:fillRect/>
          </a:stretch>
        </p:blipFill>
        <p:spPr bwMode="auto">
          <a:xfrm>
            <a:off x="6840538" y="3430588"/>
            <a:ext cx="3049587" cy="2803525"/>
          </a:xfrm>
          <a:prstGeom prst="rect">
            <a:avLst/>
          </a:prstGeom>
          <a:noFill/>
        </p:spPr>
      </p:pic>
      <p:pic>
        <p:nvPicPr>
          <p:cNvPr id="238600" name="Picture 8"/>
          <p:cNvPicPr>
            <a:picLocks noChangeArrowheads="1"/>
          </p:cNvPicPr>
          <p:nvPr/>
        </p:nvPicPr>
        <p:blipFill>
          <a:blip r:embed="rId4">
            <a:lum bright="18000"/>
          </a:blip>
          <a:srcRect/>
          <a:stretch>
            <a:fillRect/>
          </a:stretch>
        </p:blipFill>
        <p:spPr bwMode="auto">
          <a:xfrm>
            <a:off x="4092575" y="3489325"/>
            <a:ext cx="3190875" cy="2819400"/>
          </a:xfrm>
          <a:prstGeom prst="rect">
            <a:avLst/>
          </a:prstGeom>
          <a:noFill/>
          <a:ln w="28575">
            <a:solidFill>
              <a:srgbClr val="000066"/>
            </a:solid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238597"/>
                                        </p:tgtEl>
                                        <p:attrNameLst>
                                          <p:attrName>style.visibility</p:attrName>
                                        </p:attrNameLst>
                                      </p:cBhvr>
                                      <p:to>
                                        <p:strVal val="visible"/>
                                      </p:to>
                                    </p:set>
                                    <p:animEffect transition="in" filter="fade">
                                      <p:cBhvr>
                                        <p:cTn id="7" dur="800" decel="100000"/>
                                        <p:tgtEl>
                                          <p:spTgt spid="238597"/>
                                        </p:tgtEl>
                                      </p:cBhvr>
                                    </p:animEffect>
                                    <p:anim calcmode="lin" valueType="num">
                                      <p:cBhvr>
                                        <p:cTn id="8" dur="800" decel="100000" fill="hold"/>
                                        <p:tgtEl>
                                          <p:spTgt spid="238597"/>
                                        </p:tgtEl>
                                        <p:attrNameLst>
                                          <p:attrName>style.rotation</p:attrName>
                                        </p:attrNameLst>
                                      </p:cBhvr>
                                      <p:tavLst>
                                        <p:tav tm="0">
                                          <p:val>
                                            <p:fltVal val="-90"/>
                                          </p:val>
                                        </p:tav>
                                        <p:tav tm="100000">
                                          <p:val>
                                            <p:fltVal val="0"/>
                                          </p:val>
                                        </p:tav>
                                      </p:tavLst>
                                    </p:anim>
                                    <p:anim calcmode="lin" valueType="num">
                                      <p:cBhvr>
                                        <p:cTn id="9" dur="800" decel="100000" fill="hold"/>
                                        <p:tgtEl>
                                          <p:spTgt spid="238597"/>
                                        </p:tgtEl>
                                        <p:attrNameLst>
                                          <p:attrName>ppt_x</p:attrName>
                                        </p:attrNameLst>
                                      </p:cBhvr>
                                      <p:tavLst>
                                        <p:tav tm="0">
                                          <p:val>
                                            <p:strVal val="#ppt_x+0.4"/>
                                          </p:val>
                                        </p:tav>
                                        <p:tav tm="100000">
                                          <p:val>
                                            <p:strVal val="#ppt_x-0.05"/>
                                          </p:val>
                                        </p:tav>
                                      </p:tavLst>
                                    </p:anim>
                                    <p:anim calcmode="lin" valueType="num">
                                      <p:cBhvr>
                                        <p:cTn id="10" dur="800" decel="100000" fill="hold"/>
                                        <p:tgtEl>
                                          <p:spTgt spid="23859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3859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38597"/>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238598"/>
                                        </p:tgtEl>
                                        <p:attrNameLst>
                                          <p:attrName>style.visibility</p:attrName>
                                        </p:attrNameLst>
                                      </p:cBhvr>
                                      <p:to>
                                        <p:strVal val="visible"/>
                                      </p:to>
                                    </p:set>
                                    <p:anim calcmode="lin" valueType="num">
                                      <p:cBhvr>
                                        <p:cTn id="16" dur="500" fill="hold"/>
                                        <p:tgtEl>
                                          <p:spTgt spid="238598"/>
                                        </p:tgtEl>
                                        <p:attrNameLst>
                                          <p:attrName>ppt_w</p:attrName>
                                        </p:attrNameLst>
                                      </p:cBhvr>
                                      <p:tavLst>
                                        <p:tav tm="0">
                                          <p:val>
                                            <p:fltVal val="0"/>
                                          </p:val>
                                        </p:tav>
                                        <p:tav tm="100000">
                                          <p:val>
                                            <p:strVal val="#ppt_w"/>
                                          </p:val>
                                        </p:tav>
                                      </p:tavLst>
                                    </p:anim>
                                    <p:anim calcmode="lin" valueType="num">
                                      <p:cBhvr>
                                        <p:cTn id="17" dur="500" fill="hold"/>
                                        <p:tgtEl>
                                          <p:spTgt spid="238598"/>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 presetClass="entr" presetSubtype="2" fill="hold" nodeType="afterEffect">
                                  <p:stCondLst>
                                    <p:cond delay="2000"/>
                                  </p:stCondLst>
                                  <p:childTnLst>
                                    <p:set>
                                      <p:cBhvr>
                                        <p:cTn id="20" dur="1" fill="hold">
                                          <p:stCondLst>
                                            <p:cond delay="0"/>
                                          </p:stCondLst>
                                        </p:cTn>
                                        <p:tgtEl>
                                          <p:spTgt spid="238599"/>
                                        </p:tgtEl>
                                        <p:attrNameLst>
                                          <p:attrName>style.visibility</p:attrName>
                                        </p:attrNameLst>
                                      </p:cBhvr>
                                      <p:to>
                                        <p:strVal val="visible"/>
                                      </p:to>
                                    </p:set>
                                    <p:anim calcmode="lin" valueType="num">
                                      <p:cBhvr additive="base">
                                        <p:cTn id="21" dur="2000" fill="hold"/>
                                        <p:tgtEl>
                                          <p:spTgt spid="238599"/>
                                        </p:tgtEl>
                                        <p:attrNameLst>
                                          <p:attrName>ppt_x</p:attrName>
                                        </p:attrNameLst>
                                      </p:cBhvr>
                                      <p:tavLst>
                                        <p:tav tm="0">
                                          <p:val>
                                            <p:strVal val="1+#ppt_w/2"/>
                                          </p:val>
                                        </p:tav>
                                        <p:tav tm="100000">
                                          <p:val>
                                            <p:strVal val="#ppt_x"/>
                                          </p:val>
                                        </p:tav>
                                      </p:tavLst>
                                    </p:anim>
                                    <p:anim calcmode="lin" valueType="num">
                                      <p:cBhvr additive="base">
                                        <p:cTn id="22" dur="2000" fill="hold"/>
                                        <p:tgtEl>
                                          <p:spTgt spid="238599"/>
                                        </p:tgtEl>
                                        <p:attrNameLst>
                                          <p:attrName>ppt_y</p:attrName>
                                        </p:attrNameLst>
                                      </p:cBhvr>
                                      <p:tavLst>
                                        <p:tav tm="0">
                                          <p:val>
                                            <p:strVal val="#ppt_y"/>
                                          </p:val>
                                        </p:tav>
                                        <p:tav tm="100000">
                                          <p:val>
                                            <p:strVal val="#ppt_y"/>
                                          </p:val>
                                        </p:tav>
                                      </p:tavLst>
                                    </p:anim>
                                  </p:childTnLst>
                                </p:cTn>
                              </p:par>
                            </p:childTnLst>
                          </p:cTn>
                        </p:par>
                        <p:par>
                          <p:cTn id="23" fill="hold">
                            <p:stCondLst>
                              <p:cond delay="5500"/>
                            </p:stCondLst>
                            <p:childTnLst>
                              <p:par>
                                <p:cTn id="24" presetID="35" presetClass="path" presetSubtype="0" accel="50000" decel="50000" fill="hold" nodeType="afterEffect">
                                  <p:stCondLst>
                                    <p:cond delay="0"/>
                                  </p:stCondLst>
                                  <p:childTnLst>
                                    <p:animMotion origin="layout" path="M 0.0 0.0  L -0.25 0.0  E" pathEditMode="relative" ptsTypes="">
                                      <p:cBhvr>
                                        <p:cTn id="25" dur="2000" fill="hold"/>
                                        <p:tgtEl>
                                          <p:spTgt spid="238599"/>
                                        </p:tgtEl>
                                        <p:attrNameLst>
                                          <p:attrName>ppt_x</p:attrName>
                                          <p:attrName>ppt_y</p:attrName>
                                        </p:attrNameLst>
                                      </p:cBhvr>
                                    </p:animMotion>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238599"/>
                                        </p:tgtEl>
                                        <p:attrNameLst>
                                          <p:attrName>style.visibility</p:attrName>
                                        </p:attrNameLst>
                                      </p:cBhvr>
                                      <p:to>
                                        <p:strVal val="hidden"/>
                                      </p:to>
                                    </p:set>
                                  </p:childTnLst>
                                </p:cTn>
                              </p:par>
                            </p:childTnLst>
                          </p:cTn>
                        </p:par>
                        <p:par>
                          <p:cTn id="30" fill="hold">
                            <p:stCondLst>
                              <p:cond delay="0"/>
                            </p:stCondLst>
                            <p:childTnLst>
                              <p:par>
                                <p:cTn id="31" presetID="9" presetClass="entr" presetSubtype="0" fill="hold" nodeType="afterEffect">
                                  <p:stCondLst>
                                    <p:cond delay="0"/>
                                  </p:stCondLst>
                                  <p:childTnLst>
                                    <p:set>
                                      <p:cBhvr>
                                        <p:cTn id="32" dur="1" fill="hold">
                                          <p:stCondLst>
                                            <p:cond delay="0"/>
                                          </p:stCondLst>
                                        </p:cTn>
                                        <p:tgtEl>
                                          <p:spTgt spid="238600"/>
                                        </p:tgtEl>
                                        <p:attrNameLst>
                                          <p:attrName>style.visibility</p:attrName>
                                        </p:attrNameLst>
                                      </p:cBhvr>
                                      <p:to>
                                        <p:strVal val="visible"/>
                                      </p:to>
                                    </p:set>
                                    <p:animEffect transition="in" filter="dissolve">
                                      <p:cBhvr>
                                        <p:cTn id="33" dur="500"/>
                                        <p:tgtEl>
                                          <p:spTgt spid="238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DzlD343"/>
          <p:cNvPicPr>
            <a:picLocks noChangeAspect="1" noChangeArrowheads="1"/>
          </p:cNvPicPr>
          <p:nvPr/>
        </p:nvPicPr>
        <p:blipFill>
          <a:blip r:embed="rId2">
            <a:lum bright="20000" contrast="10000"/>
          </a:blip>
          <a:srcRect/>
          <a:stretch>
            <a:fillRect/>
          </a:stretch>
        </p:blipFill>
        <p:spPr bwMode="auto">
          <a:xfrm>
            <a:off x="4800600" y="1357313"/>
            <a:ext cx="3797300" cy="2847975"/>
          </a:xfrm>
          <a:prstGeom prst="rect">
            <a:avLst/>
          </a:prstGeom>
          <a:noFill/>
          <a:ln w="28575">
            <a:solidFill>
              <a:srgbClr val="000066"/>
            </a:solidFill>
            <a:miter lim="800000"/>
            <a:headEnd/>
            <a:tailEnd/>
          </a:ln>
        </p:spPr>
      </p:pic>
      <p:pic>
        <p:nvPicPr>
          <p:cNvPr id="71685" name="Picture 5" descr="DzlE301"/>
          <p:cNvPicPr>
            <a:picLocks noChangeAspect="1" noChangeArrowheads="1"/>
          </p:cNvPicPr>
          <p:nvPr/>
        </p:nvPicPr>
        <p:blipFill>
          <a:blip r:embed="rId3">
            <a:lum bright="40000" contrast="40000"/>
          </a:blip>
          <a:srcRect/>
          <a:stretch>
            <a:fillRect/>
          </a:stretch>
        </p:blipFill>
        <p:spPr bwMode="auto">
          <a:xfrm>
            <a:off x="608013" y="1357313"/>
            <a:ext cx="3798887" cy="2846387"/>
          </a:xfrm>
          <a:prstGeom prst="rect">
            <a:avLst/>
          </a:prstGeom>
          <a:noFill/>
          <a:ln w="28575">
            <a:solidFill>
              <a:srgbClr val="000066"/>
            </a:solidFill>
            <a:miter lim="800000"/>
            <a:headEnd/>
            <a:tailEnd/>
          </a:ln>
        </p:spPr>
      </p:pic>
      <p:sp>
        <p:nvSpPr>
          <p:cNvPr id="71688" name="Line 8"/>
          <p:cNvSpPr>
            <a:spLocks noChangeShapeType="1"/>
          </p:cNvSpPr>
          <p:nvPr/>
        </p:nvSpPr>
        <p:spPr bwMode="auto">
          <a:xfrm flipV="1">
            <a:off x="3108325" y="2911475"/>
            <a:ext cx="593725" cy="1644650"/>
          </a:xfrm>
          <a:prstGeom prst="line">
            <a:avLst/>
          </a:prstGeom>
          <a:noFill/>
          <a:ln w="76200">
            <a:solidFill>
              <a:srgbClr val="000066"/>
            </a:solidFill>
            <a:round/>
            <a:headEnd/>
            <a:tailEnd type="triangle" w="med" len="med"/>
          </a:ln>
          <a:effectLst>
            <a:outerShdw dist="35921" dir="2700000" algn="ctr" rotWithShape="0">
              <a:srgbClr val="FFFFFF"/>
            </a:outerShdw>
          </a:effectLst>
        </p:spPr>
        <p:txBody>
          <a:bodyPr/>
          <a:lstStyle/>
          <a:p>
            <a:endParaRPr lang="en-US"/>
          </a:p>
        </p:txBody>
      </p:sp>
      <p:sp>
        <p:nvSpPr>
          <p:cNvPr id="71690" name="Text Box 10"/>
          <p:cNvSpPr txBox="1">
            <a:spLocks noChangeArrowheads="1"/>
          </p:cNvSpPr>
          <p:nvPr/>
        </p:nvSpPr>
        <p:spPr bwMode="auto">
          <a:xfrm>
            <a:off x="533400" y="4511675"/>
            <a:ext cx="3960813" cy="1079500"/>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lnSpc>
                <a:spcPct val="90000"/>
              </a:lnSpc>
              <a:spcBef>
                <a:spcPct val="50000"/>
              </a:spcBef>
            </a:pPr>
            <a:r>
              <a:rPr lang="en-US" sz="3600">
                <a:solidFill>
                  <a:srgbClr val="FFFFFF"/>
                </a:solidFill>
              </a:rPr>
              <a:t>Chemical storage chamber</a:t>
            </a:r>
          </a:p>
        </p:txBody>
      </p:sp>
      <p:sp>
        <p:nvSpPr>
          <p:cNvPr id="71693" name="Text Box 13"/>
          <p:cNvSpPr txBox="1">
            <a:spLocks noChangeArrowheads="1"/>
          </p:cNvSpPr>
          <p:nvPr/>
        </p:nvSpPr>
        <p:spPr bwMode="auto">
          <a:xfrm>
            <a:off x="5051425" y="4516438"/>
            <a:ext cx="3309938" cy="641350"/>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pPr>
            <a:r>
              <a:rPr lang="en-US" sz="3600">
                <a:solidFill>
                  <a:srgbClr val="FFFFFF"/>
                </a:solidFill>
              </a:rPr>
              <a:t>Sparks of Fire</a:t>
            </a:r>
          </a:p>
        </p:txBody>
      </p:sp>
      <p:sp>
        <p:nvSpPr>
          <p:cNvPr id="71694" name="Line 14"/>
          <p:cNvSpPr>
            <a:spLocks noChangeShapeType="1"/>
          </p:cNvSpPr>
          <p:nvPr/>
        </p:nvSpPr>
        <p:spPr bwMode="auto">
          <a:xfrm flipH="1" flipV="1">
            <a:off x="6270625" y="3429000"/>
            <a:ext cx="260350" cy="1143000"/>
          </a:xfrm>
          <a:prstGeom prst="line">
            <a:avLst/>
          </a:prstGeom>
          <a:noFill/>
          <a:ln w="76200">
            <a:solidFill>
              <a:srgbClr val="000066"/>
            </a:solidFill>
            <a:round/>
            <a:headEnd/>
            <a:tailEnd type="triangle" w="med" len="med"/>
          </a:ln>
          <a:effectLst>
            <a:outerShdw dist="35921" dir="2700000" algn="ctr" rotWithShape="0">
              <a:srgbClr val="FFFFFF"/>
            </a:outerShdw>
          </a:effectLst>
        </p:spPr>
        <p:txBody>
          <a:bodyPr/>
          <a:lstStyle/>
          <a:p>
            <a:endParaRPr lang="en-US"/>
          </a:p>
        </p:txBody>
      </p:sp>
      <p:sp>
        <p:nvSpPr>
          <p:cNvPr id="71695" name="Rectangle 15"/>
          <p:cNvSpPr>
            <a:spLocks noGrp="1" noChangeArrowheads="1"/>
          </p:cNvSpPr>
          <p:nvPr>
            <p:ph type="title"/>
          </p:nvPr>
        </p:nvSpPr>
        <p:spPr/>
        <p:txBody>
          <a:bodyPr/>
          <a:lstStyle/>
          <a:p>
            <a:r>
              <a:rPr lang="en-US"/>
              <a:t>Bombardier Beetle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1685"/>
                                        </p:tgtEl>
                                        <p:attrNameLst>
                                          <p:attrName>style.visibility</p:attrName>
                                        </p:attrNameLst>
                                      </p:cBhvr>
                                      <p:to>
                                        <p:strVal val="visible"/>
                                      </p:to>
                                    </p:set>
                                    <p:animEffect transition="in" filter="dissolve">
                                      <p:cBhvr>
                                        <p:cTn id="7" dur="500"/>
                                        <p:tgtEl>
                                          <p:spTgt spid="7168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1690"/>
                                        </p:tgtEl>
                                        <p:attrNameLst>
                                          <p:attrName>style.visibility</p:attrName>
                                        </p:attrNameLst>
                                      </p:cBhvr>
                                      <p:to>
                                        <p:strVal val="visible"/>
                                      </p:to>
                                    </p:set>
                                    <p:animEffect transition="in" filter="dissolve">
                                      <p:cBhvr>
                                        <p:cTn id="11" dur="500"/>
                                        <p:tgtEl>
                                          <p:spTgt spid="71690"/>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1688"/>
                                        </p:tgtEl>
                                        <p:attrNameLst>
                                          <p:attrName>style.visibility</p:attrName>
                                        </p:attrNameLst>
                                      </p:cBhvr>
                                      <p:to>
                                        <p:strVal val="visible"/>
                                      </p:to>
                                    </p:set>
                                    <p:animEffect transition="in" filter="wipe(down)">
                                      <p:cBhvr>
                                        <p:cTn id="15" dur="500"/>
                                        <p:tgtEl>
                                          <p:spTgt spid="7168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71684"/>
                                        </p:tgtEl>
                                        <p:attrNameLst>
                                          <p:attrName>style.visibility</p:attrName>
                                        </p:attrNameLst>
                                      </p:cBhvr>
                                      <p:to>
                                        <p:strVal val="visible"/>
                                      </p:to>
                                    </p:set>
                                    <p:animEffect transition="in" filter="dissolve">
                                      <p:cBhvr>
                                        <p:cTn id="20" dur="500"/>
                                        <p:tgtEl>
                                          <p:spTgt spid="71684"/>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71693"/>
                                        </p:tgtEl>
                                        <p:attrNameLst>
                                          <p:attrName>style.visibility</p:attrName>
                                        </p:attrNameLst>
                                      </p:cBhvr>
                                      <p:to>
                                        <p:strVal val="visible"/>
                                      </p:to>
                                    </p:set>
                                    <p:animEffect transition="in" filter="wipe(down)">
                                      <p:cBhvr>
                                        <p:cTn id="24" dur="500"/>
                                        <p:tgtEl>
                                          <p:spTgt spid="71693"/>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71694"/>
                                        </p:tgtEl>
                                        <p:attrNameLst>
                                          <p:attrName>style.visibility</p:attrName>
                                        </p:attrNameLst>
                                      </p:cBhvr>
                                      <p:to>
                                        <p:strVal val="visible"/>
                                      </p:to>
                                    </p:set>
                                    <p:animEffect transition="in" filter="wipe(down)">
                                      <p:cBhvr>
                                        <p:cTn id="28" dur="500"/>
                                        <p:tgtEl>
                                          <p:spTgt spid="71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8" grpId="0" animBg="1"/>
      <p:bldP spid="71690" grpId="0" autoUpdateAnimBg="0"/>
      <p:bldP spid="71693" grpId="0"/>
      <p:bldP spid="7169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a:xfrm>
            <a:off x="381000" y="1543050"/>
            <a:ext cx="8516938" cy="4933950"/>
          </a:xfrm>
        </p:spPr>
        <p:txBody>
          <a:bodyPr/>
          <a:lstStyle/>
          <a:p>
            <a:pPr marL="457200" indent="-457200">
              <a:tabLst>
                <a:tab pos="4171950" algn="l"/>
              </a:tabLst>
            </a:pPr>
            <a:r>
              <a:rPr lang="en-US" sz="3600"/>
              <a:t>In the beginning _______ created the heaven and the earth (</a:t>
            </a:r>
            <a:r>
              <a:rPr lang="en-US" sz="3600">
                <a:solidFill>
                  <a:srgbClr val="CCCC00"/>
                </a:solidFill>
              </a:rPr>
              <a:t>chance, God</a:t>
            </a:r>
            <a:r>
              <a:rPr lang="en-US" sz="3600"/>
              <a:t>).</a:t>
            </a:r>
          </a:p>
          <a:p>
            <a:pPr marL="457200" indent="-457200">
              <a:spcBef>
                <a:spcPct val="50000"/>
              </a:spcBef>
              <a:tabLst>
                <a:tab pos="4171950" algn="l"/>
              </a:tabLst>
            </a:pPr>
            <a:r>
              <a:rPr lang="en-US" sz="3600"/>
              <a:t>How long did it take God to create everything (</a:t>
            </a:r>
            <a:r>
              <a:rPr lang="en-US" sz="3600">
                <a:solidFill>
                  <a:srgbClr val="CCCC00"/>
                </a:solidFill>
              </a:rPr>
              <a:t>1-day, 6 days, 1-million years</a:t>
            </a:r>
            <a:r>
              <a:rPr lang="en-US" sz="3600"/>
              <a:t>)?</a:t>
            </a:r>
          </a:p>
          <a:p>
            <a:pPr marL="457200" indent="-457200">
              <a:spcBef>
                <a:spcPct val="50000"/>
              </a:spcBef>
              <a:tabLst>
                <a:tab pos="4171950" algn="l"/>
              </a:tabLst>
            </a:pPr>
            <a:r>
              <a:rPr lang="en-US" sz="3600"/>
              <a:t>God’s creation was (</a:t>
            </a:r>
            <a:r>
              <a:rPr lang="en-US" sz="3600">
                <a:solidFill>
                  <a:srgbClr val="CCCC00"/>
                </a:solidFill>
              </a:rPr>
              <a:t>messy, perfect</a:t>
            </a:r>
            <a:r>
              <a:rPr lang="en-US" sz="3600"/>
              <a:t>)?</a:t>
            </a:r>
          </a:p>
        </p:txBody>
      </p:sp>
      <p:sp>
        <p:nvSpPr>
          <p:cNvPr id="31748" name="Text Box 4"/>
          <p:cNvSpPr txBox="1">
            <a:spLocks noChangeArrowheads="1"/>
          </p:cNvSpPr>
          <p:nvPr/>
        </p:nvSpPr>
        <p:spPr bwMode="auto">
          <a:xfrm>
            <a:off x="3048000" y="6419850"/>
            <a:ext cx="2838450" cy="457200"/>
          </a:xfrm>
          <a:prstGeom prst="rect">
            <a:avLst/>
          </a:prstGeom>
          <a:noFill/>
          <a:ln w="9525">
            <a:noFill/>
            <a:miter lim="800000"/>
            <a:headEnd/>
            <a:tailEnd/>
          </a:ln>
          <a:effectLst/>
        </p:spPr>
        <p:txBody>
          <a:bodyPr>
            <a:spAutoFit/>
          </a:bodyPr>
          <a:lstStyle/>
          <a:p>
            <a:pPr>
              <a:spcBef>
                <a:spcPct val="50000"/>
              </a:spcBef>
            </a:pPr>
            <a:endParaRPr lang="en-US" sz="2400">
              <a:solidFill>
                <a:schemeClr val="tx1"/>
              </a:solidFill>
              <a:latin typeface="Times New Roman" pitchFamily="18" charset="0"/>
            </a:endParaRPr>
          </a:p>
        </p:txBody>
      </p:sp>
      <p:sp>
        <p:nvSpPr>
          <p:cNvPr id="31750" name="Rectangle 6"/>
          <p:cNvSpPr>
            <a:spLocks noGrp="1" noChangeArrowheads="1"/>
          </p:cNvSpPr>
          <p:nvPr>
            <p:ph type="title"/>
          </p:nvPr>
        </p:nvSpPr>
        <p:spPr/>
        <p:txBody>
          <a:bodyPr/>
          <a:lstStyle/>
          <a:p>
            <a:r>
              <a:rPr lang="en-US"/>
              <a:t>The Story of Creation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746">
                                            <p:txEl>
                                              <p:pRg st="0" end="0"/>
                                            </p:txEl>
                                          </p:spTgt>
                                        </p:tgtEl>
                                        <p:attrNameLst>
                                          <p:attrName>style.visibility</p:attrName>
                                        </p:attrNameLst>
                                      </p:cBhvr>
                                      <p:to>
                                        <p:strVal val="visible"/>
                                      </p:to>
                                    </p:set>
                                    <p:animEffect transition="in" filter="wipe(left)">
                                      <p:cBhvr>
                                        <p:cTn id="7" dur="500"/>
                                        <p:tgtEl>
                                          <p:spTgt spid="317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746">
                                            <p:txEl>
                                              <p:pRg st="1" end="1"/>
                                            </p:txEl>
                                          </p:spTgt>
                                        </p:tgtEl>
                                        <p:attrNameLst>
                                          <p:attrName>style.visibility</p:attrName>
                                        </p:attrNameLst>
                                      </p:cBhvr>
                                      <p:to>
                                        <p:strVal val="visible"/>
                                      </p:to>
                                    </p:set>
                                    <p:animEffect transition="in" filter="wipe(left)">
                                      <p:cBhvr>
                                        <p:cTn id="12" dur="500"/>
                                        <p:tgtEl>
                                          <p:spTgt spid="317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1746">
                                            <p:txEl>
                                              <p:pRg st="2" end="2"/>
                                            </p:txEl>
                                          </p:spTgt>
                                        </p:tgtEl>
                                        <p:attrNameLst>
                                          <p:attrName>style.visibility</p:attrName>
                                        </p:attrNameLst>
                                      </p:cBhvr>
                                      <p:to>
                                        <p:strVal val="visible"/>
                                      </p:to>
                                    </p:set>
                                    <p:animEffect transition="in" filter="wipe(left)">
                                      <p:cBhvr>
                                        <p:cTn id="17" dur="500"/>
                                        <p:tgtEl>
                                          <p:spTgt spid="3174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31" name="Group 7"/>
          <p:cNvGrpSpPr>
            <a:grpSpLocks/>
          </p:cNvGrpSpPr>
          <p:nvPr/>
        </p:nvGrpSpPr>
        <p:grpSpPr bwMode="auto">
          <a:xfrm>
            <a:off x="2498725" y="1263650"/>
            <a:ext cx="4144963" cy="5376863"/>
            <a:chOff x="1691" y="933"/>
            <a:chExt cx="2611" cy="3387"/>
          </a:xfrm>
        </p:grpSpPr>
        <p:pic>
          <p:nvPicPr>
            <p:cNvPr id="129028" name="Picture 4" descr="035 Parasaur nasal OVRHD"/>
            <p:cNvPicPr>
              <a:picLocks noChangeArrowheads="1"/>
            </p:cNvPicPr>
            <p:nvPr/>
          </p:nvPicPr>
          <p:blipFill>
            <a:blip r:embed="rId2"/>
            <a:srcRect/>
            <a:stretch>
              <a:fillRect/>
            </a:stretch>
          </p:blipFill>
          <p:spPr bwMode="auto">
            <a:xfrm>
              <a:off x="1704" y="933"/>
              <a:ext cx="2598" cy="3360"/>
            </a:xfrm>
            <a:prstGeom prst="rect">
              <a:avLst/>
            </a:prstGeom>
            <a:noFill/>
          </p:spPr>
        </p:pic>
        <p:sp>
          <p:nvSpPr>
            <p:cNvPr id="129030" name="Rectangle 6"/>
            <p:cNvSpPr>
              <a:spLocks noChangeArrowheads="1"/>
            </p:cNvSpPr>
            <p:nvPr/>
          </p:nvSpPr>
          <p:spPr bwMode="auto">
            <a:xfrm>
              <a:off x="1691" y="933"/>
              <a:ext cx="2597" cy="3387"/>
            </a:xfrm>
            <a:prstGeom prst="rect">
              <a:avLst/>
            </a:prstGeom>
            <a:noFill/>
            <a:ln w="57150">
              <a:solidFill>
                <a:srgbClr val="000066"/>
              </a:solidFill>
              <a:miter lim="800000"/>
              <a:headEnd/>
              <a:tailEnd/>
            </a:ln>
            <a:effectLst>
              <a:prstShdw prst="shdw17" dist="17961" dir="2700000">
                <a:srgbClr val="000066">
                  <a:gamma/>
                  <a:shade val="60000"/>
                  <a:invGamma/>
                </a:srgbClr>
              </a:prstShdw>
            </a:effectLst>
          </p:spPr>
          <p:txBody>
            <a:bodyPr wrap="none" anchor="ctr"/>
            <a:lstStyle/>
            <a:p>
              <a:endParaRPr lang="en-US"/>
            </a:p>
          </p:txBody>
        </p:sp>
      </p:grpSp>
      <p:sp>
        <p:nvSpPr>
          <p:cNvPr id="129032" name="Rectangle 8"/>
          <p:cNvSpPr>
            <a:spLocks noGrp="1" noChangeArrowheads="1"/>
          </p:cNvSpPr>
          <p:nvPr>
            <p:ph type="title"/>
          </p:nvPr>
        </p:nvSpPr>
        <p:spPr/>
        <p:txBody>
          <a:bodyPr/>
          <a:lstStyle/>
          <a:p>
            <a:r>
              <a:rPr lang="en-US"/>
              <a:t>Dinosaurs and Dragons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29031"/>
                                        </p:tgtEl>
                                        <p:attrNameLst>
                                          <p:attrName>style.visibility</p:attrName>
                                        </p:attrNameLst>
                                      </p:cBhvr>
                                      <p:to>
                                        <p:strVal val="visible"/>
                                      </p:to>
                                    </p:set>
                                    <p:animEffect transition="in" filter="fade">
                                      <p:cBhvr>
                                        <p:cTn id="7" dur="800" decel="100000"/>
                                        <p:tgtEl>
                                          <p:spTgt spid="129031"/>
                                        </p:tgtEl>
                                      </p:cBhvr>
                                    </p:animEffect>
                                    <p:anim calcmode="lin" valueType="num">
                                      <p:cBhvr>
                                        <p:cTn id="8" dur="800" decel="100000" fill="hold"/>
                                        <p:tgtEl>
                                          <p:spTgt spid="129031"/>
                                        </p:tgtEl>
                                        <p:attrNameLst>
                                          <p:attrName>style.rotation</p:attrName>
                                        </p:attrNameLst>
                                      </p:cBhvr>
                                      <p:tavLst>
                                        <p:tav tm="0">
                                          <p:val>
                                            <p:fltVal val="-90"/>
                                          </p:val>
                                        </p:tav>
                                        <p:tav tm="100000">
                                          <p:val>
                                            <p:fltVal val="0"/>
                                          </p:val>
                                        </p:tav>
                                      </p:tavLst>
                                    </p:anim>
                                    <p:anim calcmode="lin" valueType="num">
                                      <p:cBhvr>
                                        <p:cTn id="9" dur="800" decel="100000" fill="hold"/>
                                        <p:tgtEl>
                                          <p:spTgt spid="129031"/>
                                        </p:tgtEl>
                                        <p:attrNameLst>
                                          <p:attrName>ppt_x</p:attrName>
                                        </p:attrNameLst>
                                      </p:cBhvr>
                                      <p:tavLst>
                                        <p:tav tm="0">
                                          <p:val>
                                            <p:strVal val="#ppt_x+0.4"/>
                                          </p:val>
                                        </p:tav>
                                        <p:tav tm="100000">
                                          <p:val>
                                            <p:strVal val="#ppt_x-0.05"/>
                                          </p:val>
                                        </p:tav>
                                      </p:tavLst>
                                    </p:anim>
                                    <p:anim calcmode="lin" valueType="num">
                                      <p:cBhvr>
                                        <p:cTn id="10" dur="800" decel="100000" fill="hold"/>
                                        <p:tgtEl>
                                          <p:spTgt spid="12903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2903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2903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4" name="Rectangle 6"/>
          <p:cNvSpPr>
            <a:spLocks noGrp="1" noChangeArrowheads="1"/>
          </p:cNvSpPr>
          <p:nvPr>
            <p:ph type="title"/>
          </p:nvPr>
        </p:nvSpPr>
        <p:spPr/>
        <p:txBody>
          <a:bodyPr/>
          <a:lstStyle/>
          <a:p>
            <a:r>
              <a:rPr lang="en-US"/>
              <a:t>A Question</a:t>
            </a:r>
          </a:p>
        </p:txBody>
      </p:sp>
      <p:sp>
        <p:nvSpPr>
          <p:cNvPr id="89091" name="Rectangle 3"/>
          <p:cNvSpPr>
            <a:spLocks noGrp="1" noChangeArrowheads="1"/>
          </p:cNvSpPr>
          <p:nvPr>
            <p:ph type="body" idx="1"/>
          </p:nvPr>
        </p:nvSpPr>
        <p:spPr/>
        <p:txBody>
          <a:bodyPr/>
          <a:lstStyle/>
          <a:p>
            <a:pPr marL="0" indent="0" algn="ctr">
              <a:buFont typeface="Monotype Sorts" pitchFamily="2" charset="2"/>
              <a:buNone/>
            </a:pPr>
            <a:r>
              <a:rPr lang="en-US" sz="4800"/>
              <a:t>If dinosaurs are mentioned in the Bible, what happened to them?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Effect transition="in" filter="dissolve">
                                      <p:cBhvr>
                                        <p:cTn id="7" dur="500"/>
                                        <p:tgtEl>
                                          <p:spTgt spid="890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autoUpdateAnimBg="0" advAuto="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1301" name="Picture 5" descr="dino disaster-meteor"/>
          <p:cNvPicPr>
            <a:picLocks noChangeArrowheads="1"/>
          </p:cNvPicPr>
          <p:nvPr/>
        </p:nvPicPr>
        <p:blipFill>
          <a:blip r:embed="rId3"/>
          <a:srcRect/>
          <a:stretch>
            <a:fillRect/>
          </a:stretch>
        </p:blipFill>
        <p:spPr bwMode="auto">
          <a:xfrm>
            <a:off x="2508250" y="1406525"/>
            <a:ext cx="4125913" cy="5337175"/>
          </a:xfrm>
          <a:prstGeom prst="rect">
            <a:avLst/>
          </a:prstGeom>
          <a:noFill/>
          <a:ln w="38100">
            <a:solidFill>
              <a:srgbClr val="000066"/>
            </a:solidFill>
            <a:miter lim="800000"/>
            <a:headEnd/>
            <a:tailEnd/>
          </a:ln>
        </p:spPr>
      </p:pic>
      <p:sp>
        <p:nvSpPr>
          <p:cNvPr id="311304" name="Rectangle 8"/>
          <p:cNvSpPr>
            <a:spLocks noGrp="1" noChangeArrowheads="1"/>
          </p:cNvSpPr>
          <p:nvPr>
            <p:ph type="title"/>
          </p:nvPr>
        </p:nvSpPr>
        <p:spPr>
          <a:xfrm>
            <a:off x="0" y="371475"/>
            <a:ext cx="9144000" cy="1055688"/>
          </a:xfrm>
        </p:spPr>
        <p:txBody>
          <a:bodyPr/>
          <a:lstStyle/>
          <a:p>
            <a:pPr>
              <a:lnSpc>
                <a:spcPct val="90000"/>
              </a:lnSpc>
            </a:pPr>
            <a:r>
              <a:rPr lang="en-US" sz="4400"/>
              <a:t>What Happened to the Dinosaurs?</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9859" name="Group 3"/>
          <p:cNvGrpSpPr>
            <a:grpSpLocks/>
          </p:cNvGrpSpPr>
          <p:nvPr/>
        </p:nvGrpSpPr>
        <p:grpSpPr bwMode="auto">
          <a:xfrm>
            <a:off x="630238" y="2092325"/>
            <a:ext cx="3838575" cy="3619500"/>
            <a:chOff x="397" y="1318"/>
            <a:chExt cx="2418" cy="2280"/>
          </a:xfrm>
        </p:grpSpPr>
        <p:pic>
          <p:nvPicPr>
            <p:cNvPr id="249860" name="Picture 4" descr="AiG Overhead Ilustration"/>
            <p:cNvPicPr>
              <a:picLocks noChangeAspect="1" noChangeArrowheads="1"/>
            </p:cNvPicPr>
            <p:nvPr/>
          </p:nvPicPr>
          <p:blipFill>
            <a:blip r:embed="rId3"/>
            <a:srcRect/>
            <a:stretch>
              <a:fillRect/>
            </a:stretch>
          </p:blipFill>
          <p:spPr bwMode="auto">
            <a:xfrm>
              <a:off x="397" y="1318"/>
              <a:ext cx="2418" cy="1844"/>
            </a:xfrm>
            <a:prstGeom prst="rect">
              <a:avLst/>
            </a:prstGeom>
            <a:noFill/>
            <a:ln w="38100">
              <a:solidFill>
                <a:srgbClr val="000066"/>
              </a:solidFill>
              <a:miter lim="800000"/>
              <a:headEnd/>
              <a:tailEnd/>
            </a:ln>
          </p:spPr>
        </p:pic>
        <p:sp>
          <p:nvSpPr>
            <p:cNvPr id="249861" name="Text Box 5"/>
            <p:cNvSpPr txBox="1">
              <a:spLocks noChangeArrowheads="1"/>
            </p:cNvSpPr>
            <p:nvPr/>
          </p:nvSpPr>
          <p:spPr bwMode="auto">
            <a:xfrm>
              <a:off x="538" y="3233"/>
              <a:ext cx="2139" cy="365"/>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spcBef>
                  <a:spcPct val="50000"/>
                </a:spcBef>
              </a:pPr>
              <a:r>
                <a:rPr lang="en-US" sz="3200">
                  <a:solidFill>
                    <a:srgbClr val="FFFFFF"/>
                  </a:solidFill>
                </a:rPr>
                <a:t>They all starved</a:t>
              </a:r>
            </a:p>
          </p:txBody>
        </p:sp>
      </p:grpSp>
      <p:grpSp>
        <p:nvGrpSpPr>
          <p:cNvPr id="249868" name="Group 12"/>
          <p:cNvGrpSpPr>
            <a:grpSpLocks/>
          </p:cNvGrpSpPr>
          <p:nvPr/>
        </p:nvGrpSpPr>
        <p:grpSpPr bwMode="auto">
          <a:xfrm>
            <a:off x="4919663" y="1741488"/>
            <a:ext cx="3671887" cy="4267200"/>
            <a:chOff x="3099" y="1097"/>
            <a:chExt cx="2313" cy="2688"/>
          </a:xfrm>
        </p:grpSpPr>
        <p:pic>
          <p:nvPicPr>
            <p:cNvPr id="249865" name="Picture 9" descr="159 dino overeats copy"/>
            <p:cNvPicPr>
              <a:picLocks noChangeArrowheads="1"/>
            </p:cNvPicPr>
            <p:nvPr/>
          </p:nvPicPr>
          <p:blipFill>
            <a:blip r:embed="rId4"/>
            <a:srcRect t="3030" b="8333"/>
            <a:stretch>
              <a:fillRect/>
            </a:stretch>
          </p:blipFill>
          <p:spPr bwMode="auto">
            <a:xfrm>
              <a:off x="3313" y="1097"/>
              <a:ext cx="1893" cy="2311"/>
            </a:xfrm>
            <a:prstGeom prst="rect">
              <a:avLst/>
            </a:prstGeom>
            <a:noFill/>
            <a:ln w="38100">
              <a:solidFill>
                <a:srgbClr val="000066"/>
              </a:solidFill>
              <a:miter lim="800000"/>
              <a:headEnd/>
              <a:tailEnd/>
            </a:ln>
          </p:spPr>
        </p:pic>
        <p:sp>
          <p:nvSpPr>
            <p:cNvPr id="249866" name="Text Box 10"/>
            <p:cNvSpPr txBox="1">
              <a:spLocks noChangeArrowheads="1"/>
            </p:cNvSpPr>
            <p:nvPr/>
          </p:nvSpPr>
          <p:spPr bwMode="auto">
            <a:xfrm>
              <a:off x="3099" y="3420"/>
              <a:ext cx="2313" cy="365"/>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spcBef>
                  <a:spcPct val="50000"/>
                </a:spcBef>
              </a:pPr>
              <a:r>
                <a:rPr lang="en-US" sz="3200">
                  <a:solidFill>
                    <a:srgbClr val="FFFFFF"/>
                  </a:solidFill>
                </a:rPr>
                <a:t>They ate too much</a:t>
              </a:r>
            </a:p>
          </p:txBody>
        </p:sp>
      </p:grpSp>
      <p:sp>
        <p:nvSpPr>
          <p:cNvPr id="249869" name="Rectangle 13"/>
          <p:cNvSpPr>
            <a:spLocks noGrp="1" noChangeArrowheads="1"/>
          </p:cNvSpPr>
          <p:nvPr>
            <p:ph type="title"/>
          </p:nvPr>
        </p:nvSpPr>
        <p:spPr>
          <a:xfrm>
            <a:off x="0" y="471488"/>
            <a:ext cx="9144000" cy="1055687"/>
          </a:xfrm>
        </p:spPr>
        <p:txBody>
          <a:bodyPr/>
          <a:lstStyle/>
          <a:p>
            <a:r>
              <a:rPr lang="en-US" sz="4400"/>
              <a:t>What Happened to the Dinosaurs?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9859"/>
                                        </p:tgtEl>
                                        <p:attrNameLst>
                                          <p:attrName>style.visibility</p:attrName>
                                        </p:attrNameLst>
                                      </p:cBhvr>
                                      <p:to>
                                        <p:strVal val="visible"/>
                                      </p:to>
                                    </p:set>
                                    <p:animEffect transition="in" filter="fade">
                                      <p:cBhvr>
                                        <p:cTn id="7" dur="500"/>
                                        <p:tgtEl>
                                          <p:spTgt spid="2498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9868"/>
                                        </p:tgtEl>
                                        <p:attrNameLst>
                                          <p:attrName>style.visibility</p:attrName>
                                        </p:attrNameLst>
                                      </p:cBhvr>
                                      <p:to>
                                        <p:strVal val="visible"/>
                                      </p:to>
                                    </p:set>
                                    <p:animEffect transition="in" filter="fade">
                                      <p:cBhvr>
                                        <p:cTn id="12" dur="500"/>
                                        <p:tgtEl>
                                          <p:spTgt spid="249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6" name="Text Box 4"/>
          <p:cNvSpPr txBox="1">
            <a:spLocks noChangeArrowheads="1"/>
          </p:cNvSpPr>
          <p:nvPr/>
        </p:nvSpPr>
        <p:spPr bwMode="auto">
          <a:xfrm>
            <a:off x="495300" y="1676400"/>
            <a:ext cx="7905750" cy="701675"/>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pPr>
            <a:r>
              <a:rPr kumimoji="1" lang="en-US" sz="4000">
                <a:solidFill>
                  <a:srgbClr val="FFFFFF"/>
                </a:solidFill>
              </a:rPr>
              <a:t>They changed (evolved) into birds</a:t>
            </a:r>
          </a:p>
        </p:txBody>
      </p:sp>
      <p:grpSp>
        <p:nvGrpSpPr>
          <p:cNvPr id="54297" name="Group 25"/>
          <p:cNvGrpSpPr>
            <a:grpSpLocks/>
          </p:cNvGrpSpPr>
          <p:nvPr/>
        </p:nvGrpSpPr>
        <p:grpSpPr bwMode="auto">
          <a:xfrm>
            <a:off x="331788" y="3121025"/>
            <a:ext cx="8469312" cy="2771775"/>
            <a:chOff x="209" y="1966"/>
            <a:chExt cx="5335" cy="1746"/>
          </a:xfrm>
        </p:grpSpPr>
        <p:pic>
          <p:nvPicPr>
            <p:cNvPr id="54283" name="Picture 11" descr="Dilophosaurus"/>
            <p:cNvPicPr>
              <a:picLocks noChangeAspect="1" noChangeArrowheads="1"/>
            </p:cNvPicPr>
            <p:nvPr/>
          </p:nvPicPr>
          <p:blipFill>
            <a:blip r:embed="rId2" cstate="print"/>
            <a:srcRect/>
            <a:stretch>
              <a:fillRect/>
            </a:stretch>
          </p:blipFill>
          <p:spPr bwMode="auto">
            <a:xfrm>
              <a:off x="209" y="1966"/>
              <a:ext cx="2026" cy="1746"/>
            </a:xfrm>
            <a:prstGeom prst="rect">
              <a:avLst/>
            </a:prstGeom>
            <a:noFill/>
            <a:ln w="28575">
              <a:solidFill>
                <a:srgbClr val="000066"/>
              </a:solidFill>
              <a:miter lim="800000"/>
              <a:headEnd/>
              <a:tailEnd/>
            </a:ln>
          </p:spPr>
        </p:pic>
        <p:pic>
          <p:nvPicPr>
            <p:cNvPr id="54284" name="Picture 12" descr="Archaeopteryx4"/>
            <p:cNvPicPr>
              <a:picLocks noChangeAspect="1" noChangeArrowheads="1"/>
            </p:cNvPicPr>
            <p:nvPr/>
          </p:nvPicPr>
          <p:blipFill>
            <a:blip r:embed="rId3" cstate="print"/>
            <a:srcRect/>
            <a:stretch>
              <a:fillRect/>
            </a:stretch>
          </p:blipFill>
          <p:spPr bwMode="auto">
            <a:xfrm>
              <a:off x="3616" y="2221"/>
              <a:ext cx="1928" cy="1376"/>
            </a:xfrm>
            <a:prstGeom prst="rect">
              <a:avLst/>
            </a:prstGeom>
            <a:noFill/>
            <a:ln w="28575">
              <a:solidFill>
                <a:srgbClr val="000066"/>
              </a:solidFill>
              <a:miter lim="800000"/>
              <a:headEnd/>
              <a:tailEnd/>
            </a:ln>
          </p:spPr>
        </p:pic>
        <p:pic>
          <p:nvPicPr>
            <p:cNvPr id="54285" name="Picture 13" descr="ar2"/>
            <p:cNvPicPr>
              <a:picLocks noChangeAspect="1" noChangeArrowheads="1"/>
            </p:cNvPicPr>
            <p:nvPr/>
          </p:nvPicPr>
          <p:blipFill>
            <a:blip r:embed="rId4"/>
            <a:srcRect/>
            <a:stretch>
              <a:fillRect/>
            </a:stretch>
          </p:blipFill>
          <p:spPr bwMode="auto">
            <a:xfrm>
              <a:off x="2321" y="2652"/>
              <a:ext cx="1238" cy="542"/>
            </a:xfrm>
            <a:prstGeom prst="rect">
              <a:avLst/>
            </a:prstGeom>
            <a:noFill/>
          </p:spPr>
        </p:pic>
      </p:grpSp>
      <p:sp>
        <p:nvSpPr>
          <p:cNvPr id="54286" name="Rectangle 14"/>
          <p:cNvSpPr>
            <a:spLocks noGrp="1" noChangeArrowheads="1"/>
          </p:cNvSpPr>
          <p:nvPr>
            <p:ph type="title"/>
          </p:nvPr>
        </p:nvSpPr>
        <p:spPr>
          <a:xfrm>
            <a:off x="0" y="401638"/>
            <a:ext cx="9144000" cy="1055687"/>
          </a:xfrm>
        </p:spPr>
        <p:txBody>
          <a:bodyPr/>
          <a:lstStyle/>
          <a:p>
            <a:r>
              <a:rPr lang="en-US" sz="4400"/>
              <a:t>What Happened to the Dinosaurs?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54276"/>
                                        </p:tgtEl>
                                        <p:attrNameLst>
                                          <p:attrName>style.visibility</p:attrName>
                                        </p:attrNameLst>
                                      </p:cBhvr>
                                      <p:to>
                                        <p:strVal val="visible"/>
                                      </p:to>
                                    </p:set>
                                    <p:anim calcmode="lin" valueType="num">
                                      <p:cBhvr>
                                        <p:cTn id="7" dur="500" fill="hold"/>
                                        <p:tgtEl>
                                          <p:spTgt spid="54276"/>
                                        </p:tgtEl>
                                        <p:attrNameLst>
                                          <p:attrName>ppt_w</p:attrName>
                                        </p:attrNameLst>
                                      </p:cBhvr>
                                      <p:tavLst>
                                        <p:tav tm="0">
                                          <p:val>
                                            <p:fltVal val="0"/>
                                          </p:val>
                                        </p:tav>
                                        <p:tav tm="100000">
                                          <p:val>
                                            <p:strVal val="#ppt_w"/>
                                          </p:val>
                                        </p:tav>
                                      </p:tavLst>
                                    </p:anim>
                                    <p:anim calcmode="lin" valueType="num">
                                      <p:cBhvr>
                                        <p:cTn id="8" dur="500" fill="hold"/>
                                        <p:tgtEl>
                                          <p:spTgt spid="5427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4297"/>
                                        </p:tgtEl>
                                        <p:attrNameLst>
                                          <p:attrName>style.visibility</p:attrName>
                                        </p:attrNameLst>
                                      </p:cBhvr>
                                      <p:to>
                                        <p:strVal val="visible"/>
                                      </p:to>
                                    </p:set>
                                    <p:animEffect transition="in" filter="wipe(left)">
                                      <p:cBhvr>
                                        <p:cTn id="12" dur="500"/>
                                        <p:tgtEl>
                                          <p:spTgt spid="54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grpSp>
        <p:nvGrpSpPr>
          <p:cNvPr id="514053" name="Group 5"/>
          <p:cNvGrpSpPr>
            <a:grpSpLocks/>
          </p:cNvGrpSpPr>
          <p:nvPr/>
        </p:nvGrpSpPr>
        <p:grpSpPr bwMode="auto">
          <a:xfrm>
            <a:off x="4600575" y="6048375"/>
            <a:ext cx="4543425" cy="709613"/>
            <a:chOff x="2898" y="3810"/>
            <a:chExt cx="2862" cy="447"/>
          </a:xfrm>
        </p:grpSpPr>
        <p:sp>
          <p:nvSpPr>
            <p:cNvPr id="514054" name="Text Box 6"/>
            <p:cNvSpPr txBox="1">
              <a:spLocks noChangeArrowheads="1"/>
            </p:cNvSpPr>
            <p:nvPr/>
          </p:nvSpPr>
          <p:spPr bwMode="auto">
            <a:xfrm>
              <a:off x="2898" y="3853"/>
              <a:ext cx="2149" cy="404"/>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pPr>
              <a:r>
                <a:rPr lang="en-US" sz="3600">
                  <a:solidFill>
                    <a:srgbClr val="FF9933"/>
                  </a:solidFill>
                </a:rPr>
                <a:t>One more story</a:t>
              </a:r>
            </a:p>
          </p:txBody>
        </p:sp>
        <p:pic>
          <p:nvPicPr>
            <p:cNvPr id="514055" name="Picture 7" descr="ap14r.gif - 4.3 K"/>
            <p:cNvPicPr>
              <a:picLocks noChangeAspect="1" noChangeArrowheads="1"/>
            </p:cNvPicPr>
            <p:nvPr/>
          </p:nvPicPr>
          <p:blipFill>
            <a:blip r:embed="rId3"/>
            <a:srcRect/>
            <a:stretch>
              <a:fillRect/>
            </a:stretch>
          </p:blipFill>
          <p:spPr bwMode="auto">
            <a:xfrm>
              <a:off x="5001" y="3810"/>
              <a:ext cx="759" cy="438"/>
            </a:xfrm>
            <a:prstGeom prst="rect">
              <a:avLst/>
            </a:prstGeom>
            <a:noFill/>
          </p:spPr>
        </p:pic>
      </p:grpSp>
      <p:pic>
        <p:nvPicPr>
          <p:cNvPr id="514056" name="20_dinofly.avi">
            <a:hlinkClick r:id="" action="ppaction://media"/>
          </p:cNvPr>
          <p:cNvPicPr>
            <a:picLocks noRot="1" noChangeAspect="1" noChangeArrowheads="1"/>
          </p:cNvPicPr>
          <p:nvPr>
            <a:videoFile r:link="rId1"/>
          </p:nvPr>
        </p:nvPicPr>
        <p:blipFill>
          <a:blip r:embed="rId4"/>
          <a:srcRect/>
          <a:stretch>
            <a:fillRect/>
          </a:stretch>
        </p:blipFill>
        <p:spPr bwMode="auto">
          <a:xfrm>
            <a:off x="1143000" y="1143000"/>
            <a:ext cx="6858000" cy="4572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4053"/>
                                        </p:tgtEl>
                                        <p:attrNameLst>
                                          <p:attrName>style.visibility</p:attrName>
                                        </p:attrNameLst>
                                      </p:cBhvr>
                                      <p:to>
                                        <p:strVal val="visible"/>
                                      </p:to>
                                    </p:set>
                                    <p:animEffect transition="in" filter="fade">
                                      <p:cBhvr>
                                        <p:cTn id="7" dur="1000"/>
                                        <p:tgtEl>
                                          <p:spTgt spid="514053"/>
                                        </p:tgtEl>
                                      </p:cBhvr>
                                    </p:animEffec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7141" fill="hold"/>
                                        <p:tgtEl>
                                          <p:spTgt spid="51405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11" fill="hold" display="0">
                  <p:stCondLst>
                    <p:cond delay="indefinite"/>
                  </p:stCondLst>
                  <p:endCondLst>
                    <p:cond evt="onNext" delay="0">
                      <p:tgtEl>
                        <p:sldTgt/>
                      </p:tgtEl>
                    </p:cond>
                    <p:cond evt="onPrev" delay="0">
                      <p:tgtEl>
                        <p:sldTgt/>
                      </p:tgtEl>
                    </p:cond>
                  </p:endCondLst>
                </p:cTn>
                <p:tgtEl>
                  <p:spTgt spid="514056"/>
                </p:tgtEl>
              </p:cMediaNode>
            </p:video>
            <p:seq concurrent="1" nextAc="seek">
              <p:cTn id="12" restart="whenNotActive" fill="hold" evtFilter="cancelBubble" nodeType="interactiveSeq">
                <p:stCondLst>
                  <p:cond evt="onClick" delay="0">
                    <p:tgtEl>
                      <p:spTgt spid="51405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14056"/>
                                        </p:tgtEl>
                                      </p:cBhvr>
                                    </p:cmd>
                                  </p:childTnLst>
                                </p:cTn>
                              </p:par>
                            </p:childTnLst>
                          </p:cTn>
                        </p:par>
                      </p:childTnLst>
                    </p:cTn>
                  </p:par>
                </p:childTnLst>
              </p:cTn>
              <p:nextCondLst>
                <p:cond evt="onClick" delay="0">
                  <p:tgtEl>
                    <p:spTgt spid="514056"/>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30051" name="Picture 3" descr="070 KY fried dino"/>
          <p:cNvPicPr>
            <a:picLocks noChangeArrowheads="1"/>
          </p:cNvPicPr>
          <p:nvPr/>
        </p:nvPicPr>
        <p:blipFill>
          <a:blip r:embed="rId2"/>
          <a:srcRect/>
          <a:stretch>
            <a:fillRect/>
          </a:stretch>
        </p:blipFill>
        <p:spPr bwMode="auto">
          <a:xfrm>
            <a:off x="0" y="0"/>
            <a:ext cx="9144000" cy="6856413"/>
          </a:xfrm>
          <a:prstGeom prst="rect">
            <a:avLst/>
          </a:prstGeom>
          <a:noFill/>
        </p:spPr>
      </p:pic>
      <p:sp>
        <p:nvSpPr>
          <p:cNvPr id="130052" name="Text Box 4"/>
          <p:cNvSpPr txBox="1">
            <a:spLocks noChangeArrowheads="1"/>
          </p:cNvSpPr>
          <p:nvPr/>
        </p:nvSpPr>
        <p:spPr bwMode="auto">
          <a:xfrm>
            <a:off x="2103438" y="6207125"/>
            <a:ext cx="5341937" cy="579438"/>
          </a:xfrm>
          <a:prstGeom prst="rect">
            <a:avLst/>
          </a:prstGeom>
          <a:noFill/>
          <a:ln w="9525">
            <a:noFill/>
            <a:miter lim="800000"/>
            <a:headEnd/>
            <a:tailEnd/>
          </a:ln>
          <a:effectLst/>
        </p:spPr>
        <p:txBody>
          <a:bodyPr>
            <a:spAutoFit/>
          </a:bodyPr>
          <a:lstStyle/>
          <a:p>
            <a:pPr>
              <a:spcBef>
                <a:spcPct val="50000"/>
              </a:spcBef>
            </a:pPr>
            <a:r>
              <a:rPr lang="en-US" sz="3200"/>
              <a:t>People ate the dinosaurs</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5302" name="Text Box 6"/>
          <p:cNvSpPr txBox="1">
            <a:spLocks noChangeArrowheads="1"/>
          </p:cNvSpPr>
          <p:nvPr/>
        </p:nvSpPr>
        <p:spPr bwMode="auto">
          <a:xfrm>
            <a:off x="2411413" y="1662113"/>
            <a:ext cx="4514850" cy="701675"/>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pPr>
            <a:r>
              <a:rPr lang="en-US" sz="4000">
                <a:solidFill>
                  <a:srgbClr val="FFFFFF"/>
                </a:solidFill>
              </a:rPr>
              <a:t>The Genesis Flood</a:t>
            </a:r>
          </a:p>
        </p:txBody>
      </p:sp>
      <p:pic>
        <p:nvPicPr>
          <p:cNvPr id="55307" name="Picture 11" descr="ark_flood"/>
          <p:cNvPicPr>
            <a:picLocks noChangeAspect="1" noChangeArrowheads="1"/>
          </p:cNvPicPr>
          <p:nvPr/>
        </p:nvPicPr>
        <p:blipFill>
          <a:blip r:embed="rId2">
            <a:lum bright="12000" contrast="-4000"/>
          </a:blip>
          <a:srcRect l="12546" t="24706" r="15364" b="24706"/>
          <a:stretch>
            <a:fillRect/>
          </a:stretch>
        </p:blipFill>
        <p:spPr bwMode="auto">
          <a:xfrm>
            <a:off x="1093788" y="2454275"/>
            <a:ext cx="6799262" cy="3687763"/>
          </a:xfrm>
          <a:prstGeom prst="rect">
            <a:avLst/>
          </a:prstGeom>
          <a:noFill/>
          <a:ln w="57150">
            <a:solidFill>
              <a:srgbClr val="000066"/>
            </a:solidFill>
            <a:miter lim="800000"/>
            <a:headEnd/>
            <a:tailEnd/>
          </a:ln>
        </p:spPr>
      </p:pic>
      <p:sp>
        <p:nvSpPr>
          <p:cNvPr id="55308" name="Rectangle 12"/>
          <p:cNvSpPr>
            <a:spLocks noGrp="1" noChangeArrowheads="1"/>
          </p:cNvSpPr>
          <p:nvPr>
            <p:ph type="title"/>
          </p:nvPr>
        </p:nvSpPr>
        <p:spPr>
          <a:xfrm>
            <a:off x="0" y="71438"/>
            <a:ext cx="9144000" cy="1455737"/>
          </a:xfrm>
        </p:spPr>
        <p:txBody>
          <a:bodyPr/>
          <a:lstStyle/>
          <a:p>
            <a:r>
              <a:rPr lang="en-US" sz="4800"/>
              <a:t>What Happened to the Dinosaurs?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55302"/>
                                        </p:tgtEl>
                                        <p:attrNameLst>
                                          <p:attrName>style.visibility</p:attrName>
                                        </p:attrNameLst>
                                      </p:cBhvr>
                                      <p:to>
                                        <p:strVal val="visible"/>
                                      </p:to>
                                    </p:set>
                                    <p:anim calcmode="lin" valueType="num">
                                      <p:cBhvr>
                                        <p:cTn id="7" dur="500" fill="hold"/>
                                        <p:tgtEl>
                                          <p:spTgt spid="55302"/>
                                        </p:tgtEl>
                                        <p:attrNameLst>
                                          <p:attrName>ppt_w</p:attrName>
                                        </p:attrNameLst>
                                      </p:cBhvr>
                                      <p:tavLst>
                                        <p:tav tm="0">
                                          <p:val>
                                            <p:fltVal val="0"/>
                                          </p:val>
                                        </p:tav>
                                        <p:tav tm="100000">
                                          <p:val>
                                            <p:strVal val="#ppt_w"/>
                                          </p:val>
                                        </p:tav>
                                      </p:tavLst>
                                    </p:anim>
                                    <p:anim calcmode="lin" valueType="num">
                                      <p:cBhvr>
                                        <p:cTn id="8" dur="500" fill="hold"/>
                                        <p:tgtEl>
                                          <p:spTgt spid="5530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5307"/>
                                        </p:tgtEl>
                                        <p:attrNameLst>
                                          <p:attrName>style.visibility</p:attrName>
                                        </p:attrNameLst>
                                      </p:cBhvr>
                                      <p:to>
                                        <p:strVal val="visible"/>
                                      </p:to>
                                    </p:set>
                                    <p:animEffect transition="in" filter="fade">
                                      <p:cBhvr>
                                        <p:cTn id="12" dur="500"/>
                                        <p:tgtEl>
                                          <p:spTgt spid="55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2"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30438" name="Text Box 6"/>
          <p:cNvSpPr txBox="1">
            <a:spLocks noChangeArrowheads="1"/>
          </p:cNvSpPr>
          <p:nvPr/>
        </p:nvSpPr>
        <p:spPr bwMode="auto">
          <a:xfrm>
            <a:off x="0" y="684213"/>
            <a:ext cx="9144000" cy="1736725"/>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spcBef>
                <a:spcPct val="50000"/>
              </a:spcBef>
            </a:pPr>
            <a:r>
              <a:rPr lang="en-US" sz="5400">
                <a:solidFill>
                  <a:srgbClr val="FFFF99"/>
                </a:solidFill>
              </a:rPr>
              <a:t>What Happened to the Dinosaurs?</a:t>
            </a:r>
          </a:p>
        </p:txBody>
      </p:sp>
      <p:sp>
        <p:nvSpPr>
          <p:cNvPr id="530439" name="WordArt 7"/>
          <p:cNvSpPr>
            <a:spLocks noChangeArrowheads="1" noChangeShapeType="1" noTextEdit="1"/>
          </p:cNvSpPr>
          <p:nvPr/>
        </p:nvSpPr>
        <p:spPr bwMode="auto">
          <a:xfrm>
            <a:off x="820738" y="3700463"/>
            <a:ext cx="7096125" cy="1011237"/>
          </a:xfrm>
          <a:prstGeom prst="rect">
            <a:avLst/>
          </a:prstGeom>
        </p:spPr>
        <p:txBody>
          <a:bodyPr wrap="none" fromWordArt="1">
            <a:prstTxWarp prst="textPlain">
              <a:avLst>
                <a:gd name="adj" fmla="val 50000"/>
              </a:avLst>
            </a:prstTxWarp>
            <a:scene3d>
              <a:camera prst="legacyPerspectiveTop"/>
              <a:lightRig rig="legacyFlat3" dir="b"/>
            </a:scene3d>
            <a:sp3d extrusionH="430200" prstMaterial="legacyMatte">
              <a:extrusionClr>
                <a:srgbClr val="0033CC"/>
              </a:extrusionClr>
            </a:sp3d>
          </a:bodyPr>
          <a:lstStyle/>
          <a:p>
            <a:pPr algn="ctr"/>
            <a:r>
              <a:rPr lang="en-US" sz="3600" kern="10">
                <a:ln w="9525">
                  <a:round/>
                  <a:headEnd/>
                  <a:tailEnd/>
                </a:ln>
                <a:solidFill>
                  <a:srgbClr val="3399FF"/>
                </a:solidFill>
                <a:latin typeface="Arial Black"/>
              </a:rPr>
              <a:t>Genesis Flood</a:t>
            </a:r>
          </a:p>
        </p:txBody>
      </p:sp>
      <p:sp>
        <p:nvSpPr>
          <p:cNvPr id="530441" name="Text Box 9"/>
          <p:cNvSpPr txBox="1">
            <a:spLocks noChangeArrowheads="1"/>
          </p:cNvSpPr>
          <p:nvPr/>
        </p:nvSpPr>
        <p:spPr bwMode="auto">
          <a:xfrm>
            <a:off x="1030288" y="2641600"/>
            <a:ext cx="6923087" cy="701675"/>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spcBef>
                <a:spcPct val="50000"/>
              </a:spcBef>
            </a:pPr>
            <a:r>
              <a:rPr lang="en-US" sz="4000">
                <a:solidFill>
                  <a:srgbClr val="FFFF99"/>
                </a:solidFill>
              </a:rPr>
              <a:t>Did they all die in the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0438"/>
                                        </p:tgtEl>
                                        <p:attrNameLst>
                                          <p:attrName>style.visibility</p:attrName>
                                        </p:attrNameLst>
                                      </p:cBhvr>
                                      <p:to>
                                        <p:strVal val="visible"/>
                                      </p:to>
                                    </p:set>
                                    <p:animEffect transition="in" filter="fade">
                                      <p:cBhvr>
                                        <p:cTn id="7" dur="500"/>
                                        <p:tgtEl>
                                          <p:spTgt spid="5304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0441"/>
                                        </p:tgtEl>
                                        <p:attrNameLst>
                                          <p:attrName>style.visibility</p:attrName>
                                        </p:attrNameLst>
                                      </p:cBhvr>
                                      <p:to>
                                        <p:strVal val="visible"/>
                                      </p:to>
                                    </p:set>
                                    <p:animEffect transition="in" filter="fade">
                                      <p:cBhvr>
                                        <p:cTn id="12" dur="500"/>
                                        <p:tgtEl>
                                          <p:spTgt spid="530441"/>
                                        </p:tgtEl>
                                      </p:cBhvr>
                                    </p:animEffect>
                                  </p:childTnLst>
                                </p:cTn>
                              </p:par>
                            </p:childTnLst>
                          </p:cTn>
                        </p:par>
                        <p:par>
                          <p:cTn id="13" fill="hold">
                            <p:stCondLst>
                              <p:cond delay="500"/>
                            </p:stCondLst>
                            <p:childTnLst>
                              <p:par>
                                <p:cTn id="14" presetID="23" presetClass="entr" presetSubtype="16" fill="hold" grpId="0" nodeType="afterEffect">
                                  <p:stCondLst>
                                    <p:cond delay="0"/>
                                  </p:stCondLst>
                                  <p:childTnLst>
                                    <p:set>
                                      <p:cBhvr>
                                        <p:cTn id="15" dur="1" fill="hold">
                                          <p:stCondLst>
                                            <p:cond delay="0"/>
                                          </p:stCondLst>
                                        </p:cTn>
                                        <p:tgtEl>
                                          <p:spTgt spid="530439"/>
                                        </p:tgtEl>
                                        <p:attrNameLst>
                                          <p:attrName>style.visibility</p:attrName>
                                        </p:attrNameLst>
                                      </p:cBhvr>
                                      <p:to>
                                        <p:strVal val="visible"/>
                                      </p:to>
                                    </p:set>
                                    <p:anim calcmode="lin" valueType="num">
                                      <p:cBhvr>
                                        <p:cTn id="16" dur="1000" fill="hold"/>
                                        <p:tgtEl>
                                          <p:spTgt spid="530439"/>
                                        </p:tgtEl>
                                        <p:attrNameLst>
                                          <p:attrName>ppt_w</p:attrName>
                                        </p:attrNameLst>
                                      </p:cBhvr>
                                      <p:tavLst>
                                        <p:tav tm="0">
                                          <p:val>
                                            <p:fltVal val="0"/>
                                          </p:val>
                                        </p:tav>
                                        <p:tav tm="100000">
                                          <p:val>
                                            <p:strVal val="#ppt_w"/>
                                          </p:val>
                                        </p:tav>
                                      </p:tavLst>
                                    </p:anim>
                                    <p:anim calcmode="lin" valueType="num">
                                      <p:cBhvr>
                                        <p:cTn id="17" dur="1000" fill="hold"/>
                                        <p:tgtEl>
                                          <p:spTgt spid="5304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38" grpId="0"/>
      <p:bldP spid="530439" grpId="0" animBg="1"/>
      <p:bldP spid="530441" grpId="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33508" name="01 05 noahsark.avi">
            <a:hlinkClick r:id="" action="ppaction://media"/>
          </p:cNvPr>
          <p:cNvPicPr>
            <a:picLocks noRot="1" noChangeAspect="1" noChangeArrowheads="1"/>
          </p:cNvPicPr>
          <p:nvPr>
            <a:videoFile r:link="rId1"/>
          </p:nvPr>
        </p:nvPicPr>
        <p:blipFill>
          <a:blip r:embed="rId3"/>
          <a:srcRect/>
          <a:stretch>
            <a:fillRect/>
          </a:stretch>
        </p:blipFill>
        <p:spPr bwMode="auto">
          <a:xfrm>
            <a:off x="1143000" y="1143000"/>
            <a:ext cx="6858000" cy="4572000"/>
          </a:xfrm>
          <a:prstGeom prst="rect">
            <a:avLst/>
          </a:prstGeom>
          <a:noFill/>
        </p:spPr>
      </p:pic>
    </p:spTree>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9" fill="hold"/>
                                        <p:tgtEl>
                                          <p:spTgt spid="53350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533508"/>
                </p:tgtEl>
              </p:cMediaNode>
            </p:video>
            <p:seq concurrent="1" nextAc="seek">
              <p:cTn id="8" restart="whenNotActive" fill="hold" evtFilter="cancelBubble" nodeType="interactiveSeq">
                <p:stCondLst>
                  <p:cond evt="onClick" delay="0">
                    <p:tgtEl>
                      <p:spTgt spid="53350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33508"/>
                                        </p:tgtEl>
                                      </p:cBhvr>
                                    </p:cmd>
                                  </p:childTnLst>
                                </p:cTn>
                              </p:par>
                            </p:childTnLst>
                          </p:cTn>
                        </p:par>
                      </p:childTnLst>
                    </p:cTn>
                  </p:par>
                </p:childTnLst>
              </p:cTn>
              <p:nextCondLst>
                <p:cond evt="onClick" delay="0">
                  <p:tgtEl>
                    <p:spTgt spid="53350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3" name="Rectangle 3"/>
          <p:cNvSpPr>
            <a:spLocks noGrp="1" noChangeArrowheads="1"/>
          </p:cNvSpPr>
          <p:nvPr>
            <p:ph type="body" idx="1"/>
          </p:nvPr>
        </p:nvSpPr>
        <p:spPr>
          <a:xfrm>
            <a:off x="366713" y="1371600"/>
            <a:ext cx="8382000" cy="1200150"/>
          </a:xfrm>
        </p:spPr>
        <p:txBody>
          <a:bodyPr/>
          <a:lstStyle/>
          <a:p>
            <a:pPr marL="0" indent="0">
              <a:buFont typeface="Monotype Sorts" pitchFamily="2" charset="2"/>
              <a:buNone/>
            </a:pPr>
            <a:r>
              <a:rPr lang="en-US"/>
              <a:t>In the beginning God created the heaven and the earth.</a:t>
            </a:r>
          </a:p>
        </p:txBody>
      </p:sp>
      <p:sp>
        <p:nvSpPr>
          <p:cNvPr id="56325" name="Text Box 5"/>
          <p:cNvSpPr txBox="1">
            <a:spLocks noChangeArrowheads="1"/>
          </p:cNvSpPr>
          <p:nvPr/>
        </p:nvSpPr>
        <p:spPr bwMode="auto">
          <a:xfrm>
            <a:off x="404813" y="2590800"/>
            <a:ext cx="1447800" cy="579438"/>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pPr>
            <a:r>
              <a:rPr lang="en-US" sz="3200">
                <a:solidFill>
                  <a:srgbClr val="FFCC66"/>
                </a:solidFill>
              </a:rPr>
              <a:t>Day 1</a:t>
            </a:r>
          </a:p>
        </p:txBody>
      </p:sp>
      <p:sp>
        <p:nvSpPr>
          <p:cNvPr id="56326" name="Text Box 6"/>
          <p:cNvSpPr txBox="1">
            <a:spLocks noChangeArrowheads="1"/>
          </p:cNvSpPr>
          <p:nvPr/>
        </p:nvSpPr>
        <p:spPr bwMode="auto">
          <a:xfrm>
            <a:off x="404813" y="3219450"/>
            <a:ext cx="1447800" cy="579438"/>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pPr>
            <a:r>
              <a:rPr lang="en-US" sz="3200">
                <a:solidFill>
                  <a:srgbClr val="FFCC66"/>
                </a:solidFill>
              </a:rPr>
              <a:t>Day 2</a:t>
            </a:r>
          </a:p>
        </p:txBody>
      </p:sp>
      <p:sp>
        <p:nvSpPr>
          <p:cNvPr id="56327" name="Text Box 7"/>
          <p:cNvSpPr txBox="1">
            <a:spLocks noChangeArrowheads="1"/>
          </p:cNvSpPr>
          <p:nvPr/>
        </p:nvSpPr>
        <p:spPr bwMode="auto">
          <a:xfrm>
            <a:off x="404813" y="3867150"/>
            <a:ext cx="1447800" cy="579438"/>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pPr>
            <a:r>
              <a:rPr lang="en-US" sz="3200">
                <a:solidFill>
                  <a:srgbClr val="FFCC66"/>
                </a:solidFill>
              </a:rPr>
              <a:t>Day 3</a:t>
            </a:r>
          </a:p>
        </p:txBody>
      </p:sp>
      <p:sp>
        <p:nvSpPr>
          <p:cNvPr id="56328" name="Text Box 8"/>
          <p:cNvSpPr txBox="1">
            <a:spLocks noChangeArrowheads="1"/>
          </p:cNvSpPr>
          <p:nvPr/>
        </p:nvSpPr>
        <p:spPr bwMode="auto">
          <a:xfrm>
            <a:off x="404813" y="4495800"/>
            <a:ext cx="1447800" cy="579438"/>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pPr>
            <a:r>
              <a:rPr lang="en-US" sz="3200">
                <a:solidFill>
                  <a:srgbClr val="FFCC66"/>
                </a:solidFill>
              </a:rPr>
              <a:t>Day 4</a:t>
            </a:r>
          </a:p>
        </p:txBody>
      </p:sp>
      <p:sp>
        <p:nvSpPr>
          <p:cNvPr id="56329" name="Text Box 9"/>
          <p:cNvSpPr txBox="1">
            <a:spLocks noChangeArrowheads="1"/>
          </p:cNvSpPr>
          <p:nvPr/>
        </p:nvSpPr>
        <p:spPr bwMode="auto">
          <a:xfrm>
            <a:off x="404813" y="5162550"/>
            <a:ext cx="1447800" cy="579438"/>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pPr>
            <a:r>
              <a:rPr lang="en-US" sz="3200">
                <a:solidFill>
                  <a:srgbClr val="FFCC66"/>
                </a:solidFill>
              </a:rPr>
              <a:t>Day 5</a:t>
            </a:r>
          </a:p>
        </p:txBody>
      </p:sp>
      <p:sp>
        <p:nvSpPr>
          <p:cNvPr id="56330" name="Text Box 10"/>
          <p:cNvSpPr txBox="1">
            <a:spLocks noChangeArrowheads="1"/>
          </p:cNvSpPr>
          <p:nvPr/>
        </p:nvSpPr>
        <p:spPr bwMode="auto">
          <a:xfrm>
            <a:off x="404813" y="5791200"/>
            <a:ext cx="1447800" cy="579438"/>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pPr>
            <a:r>
              <a:rPr lang="en-US" sz="3200">
                <a:solidFill>
                  <a:srgbClr val="FFCC66"/>
                </a:solidFill>
              </a:rPr>
              <a:t>Day 6</a:t>
            </a:r>
          </a:p>
        </p:txBody>
      </p:sp>
      <p:sp>
        <p:nvSpPr>
          <p:cNvPr id="56331" name="Text Box 11"/>
          <p:cNvSpPr txBox="1">
            <a:spLocks noChangeArrowheads="1"/>
          </p:cNvSpPr>
          <p:nvPr/>
        </p:nvSpPr>
        <p:spPr bwMode="auto">
          <a:xfrm>
            <a:off x="1852613" y="2590800"/>
            <a:ext cx="5372100" cy="579438"/>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pPr>
            <a:r>
              <a:rPr kumimoji="1" lang="en-US" sz="3200">
                <a:solidFill>
                  <a:srgbClr val="FFFFFF"/>
                </a:solidFill>
              </a:rPr>
              <a:t>Earth, light, darkness</a:t>
            </a:r>
          </a:p>
        </p:txBody>
      </p:sp>
      <p:sp>
        <p:nvSpPr>
          <p:cNvPr id="56332" name="Text Box 12"/>
          <p:cNvSpPr txBox="1">
            <a:spLocks noChangeArrowheads="1"/>
          </p:cNvSpPr>
          <p:nvPr/>
        </p:nvSpPr>
        <p:spPr bwMode="auto">
          <a:xfrm>
            <a:off x="1852613" y="3219450"/>
            <a:ext cx="3371850" cy="579438"/>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pPr>
            <a:r>
              <a:rPr kumimoji="1" lang="en-US" sz="3200">
                <a:solidFill>
                  <a:srgbClr val="FFFFFF"/>
                </a:solidFill>
              </a:rPr>
              <a:t>Atmosphere</a:t>
            </a:r>
          </a:p>
        </p:txBody>
      </p:sp>
      <p:sp>
        <p:nvSpPr>
          <p:cNvPr id="56333" name="Text Box 13"/>
          <p:cNvSpPr txBox="1">
            <a:spLocks noChangeArrowheads="1"/>
          </p:cNvSpPr>
          <p:nvPr/>
        </p:nvSpPr>
        <p:spPr bwMode="auto">
          <a:xfrm>
            <a:off x="1852613" y="3867150"/>
            <a:ext cx="6762750" cy="579438"/>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pPr>
            <a:r>
              <a:rPr kumimoji="1" lang="en-US" sz="3200">
                <a:solidFill>
                  <a:srgbClr val="FFFFFF"/>
                </a:solidFill>
              </a:rPr>
              <a:t>Dry land, seas, plants, fruit, trees</a:t>
            </a:r>
          </a:p>
        </p:txBody>
      </p:sp>
      <p:sp>
        <p:nvSpPr>
          <p:cNvPr id="56334" name="Text Box 14"/>
          <p:cNvSpPr txBox="1">
            <a:spLocks noChangeArrowheads="1"/>
          </p:cNvSpPr>
          <p:nvPr/>
        </p:nvSpPr>
        <p:spPr bwMode="auto">
          <a:xfrm>
            <a:off x="1852613" y="4495800"/>
            <a:ext cx="4972050" cy="579438"/>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pPr>
            <a:r>
              <a:rPr kumimoji="1" lang="en-US" sz="3200">
                <a:solidFill>
                  <a:srgbClr val="FFFFFF"/>
                </a:solidFill>
              </a:rPr>
              <a:t>Sun, moon, stars</a:t>
            </a:r>
          </a:p>
        </p:txBody>
      </p:sp>
      <p:sp>
        <p:nvSpPr>
          <p:cNvPr id="56335" name="Text Box 15"/>
          <p:cNvSpPr txBox="1">
            <a:spLocks noChangeArrowheads="1"/>
          </p:cNvSpPr>
          <p:nvPr/>
        </p:nvSpPr>
        <p:spPr bwMode="auto">
          <a:xfrm>
            <a:off x="1852613" y="5162550"/>
            <a:ext cx="6515100" cy="579438"/>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pPr>
            <a:r>
              <a:rPr kumimoji="1" lang="en-US" sz="3200">
                <a:solidFill>
                  <a:srgbClr val="FFFFFF"/>
                </a:solidFill>
              </a:rPr>
              <a:t>Fish, sea creatures, and birds</a:t>
            </a:r>
          </a:p>
        </p:txBody>
      </p:sp>
      <p:sp>
        <p:nvSpPr>
          <p:cNvPr id="56336" name="Text Box 16"/>
          <p:cNvSpPr txBox="1">
            <a:spLocks noChangeArrowheads="1"/>
          </p:cNvSpPr>
          <p:nvPr/>
        </p:nvSpPr>
        <p:spPr bwMode="auto">
          <a:xfrm>
            <a:off x="1852613" y="5791200"/>
            <a:ext cx="6813550" cy="579438"/>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pPr>
            <a:r>
              <a:rPr kumimoji="1" lang="en-US" sz="3200">
                <a:solidFill>
                  <a:srgbClr val="FFFFFF"/>
                </a:solidFill>
              </a:rPr>
              <a:t>Animals, humans (Adam and Eve)</a:t>
            </a:r>
          </a:p>
        </p:txBody>
      </p:sp>
      <p:sp>
        <p:nvSpPr>
          <p:cNvPr id="56341" name="Rectangle 21"/>
          <p:cNvSpPr>
            <a:spLocks noGrp="1" noChangeArrowheads="1"/>
          </p:cNvSpPr>
          <p:nvPr>
            <p:ph type="title"/>
          </p:nvPr>
        </p:nvSpPr>
        <p:spPr/>
        <p:txBody>
          <a:bodyPr/>
          <a:lstStyle/>
          <a:p>
            <a:r>
              <a:rPr lang="en-US"/>
              <a:t>The Days of Creation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 calcmode="lin" valueType="num">
                                      <p:cBhvr>
                                        <p:cTn id="7" dur="500" fill="hold"/>
                                        <p:tgtEl>
                                          <p:spTgt spid="563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6323">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56325"/>
                                        </p:tgtEl>
                                        <p:attrNameLst>
                                          <p:attrName>style.visibility</p:attrName>
                                        </p:attrNameLst>
                                      </p:cBhvr>
                                      <p:to>
                                        <p:strVal val="visible"/>
                                      </p:to>
                                    </p:set>
                                    <p:animEffect transition="in" filter="slide(fromBottom)">
                                      <p:cBhvr>
                                        <p:cTn id="12" dur="500"/>
                                        <p:tgtEl>
                                          <p:spTgt spid="5632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6331"/>
                                        </p:tgtEl>
                                        <p:attrNameLst>
                                          <p:attrName>style.visibility</p:attrName>
                                        </p:attrNameLst>
                                      </p:cBhvr>
                                      <p:to>
                                        <p:strVal val="visible"/>
                                      </p:to>
                                    </p:set>
                                    <p:animEffect transition="in" filter="dissolve">
                                      <p:cBhvr>
                                        <p:cTn id="17" dur="500"/>
                                        <p:tgtEl>
                                          <p:spTgt spid="56331"/>
                                        </p:tgtEl>
                                      </p:cBhvr>
                                    </p:animEffect>
                                  </p:childTnLst>
                                </p:cTn>
                              </p:par>
                            </p:childTnLst>
                          </p:cTn>
                        </p:par>
                        <p:par>
                          <p:cTn id="18" fill="hold">
                            <p:stCondLst>
                              <p:cond delay="500"/>
                            </p:stCondLst>
                            <p:childTnLst>
                              <p:par>
                                <p:cTn id="19" presetID="12" presetClass="entr" presetSubtype="4" fill="hold" grpId="0" nodeType="afterEffect">
                                  <p:stCondLst>
                                    <p:cond delay="0"/>
                                  </p:stCondLst>
                                  <p:childTnLst>
                                    <p:set>
                                      <p:cBhvr>
                                        <p:cTn id="20" dur="1" fill="hold">
                                          <p:stCondLst>
                                            <p:cond delay="0"/>
                                          </p:stCondLst>
                                        </p:cTn>
                                        <p:tgtEl>
                                          <p:spTgt spid="56326"/>
                                        </p:tgtEl>
                                        <p:attrNameLst>
                                          <p:attrName>style.visibility</p:attrName>
                                        </p:attrNameLst>
                                      </p:cBhvr>
                                      <p:to>
                                        <p:strVal val="visible"/>
                                      </p:to>
                                    </p:set>
                                    <p:animEffect transition="in" filter="slide(fromBottom)">
                                      <p:cBhvr>
                                        <p:cTn id="21" dur="500"/>
                                        <p:tgtEl>
                                          <p:spTgt spid="5632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6332"/>
                                        </p:tgtEl>
                                        <p:attrNameLst>
                                          <p:attrName>style.visibility</p:attrName>
                                        </p:attrNameLst>
                                      </p:cBhvr>
                                      <p:to>
                                        <p:strVal val="visible"/>
                                      </p:to>
                                    </p:set>
                                    <p:animEffect transition="in" filter="dissolve">
                                      <p:cBhvr>
                                        <p:cTn id="26" dur="500"/>
                                        <p:tgtEl>
                                          <p:spTgt spid="56332"/>
                                        </p:tgtEl>
                                      </p:cBhvr>
                                    </p:animEffect>
                                  </p:childTnLst>
                                </p:cTn>
                              </p:par>
                            </p:childTnLst>
                          </p:cTn>
                        </p:par>
                        <p:par>
                          <p:cTn id="27" fill="hold">
                            <p:stCondLst>
                              <p:cond delay="500"/>
                            </p:stCondLst>
                            <p:childTnLst>
                              <p:par>
                                <p:cTn id="28" presetID="12" presetClass="entr" presetSubtype="4" fill="hold" grpId="0" nodeType="afterEffect">
                                  <p:stCondLst>
                                    <p:cond delay="0"/>
                                  </p:stCondLst>
                                  <p:childTnLst>
                                    <p:set>
                                      <p:cBhvr>
                                        <p:cTn id="29" dur="1" fill="hold">
                                          <p:stCondLst>
                                            <p:cond delay="0"/>
                                          </p:stCondLst>
                                        </p:cTn>
                                        <p:tgtEl>
                                          <p:spTgt spid="56327"/>
                                        </p:tgtEl>
                                        <p:attrNameLst>
                                          <p:attrName>style.visibility</p:attrName>
                                        </p:attrNameLst>
                                      </p:cBhvr>
                                      <p:to>
                                        <p:strVal val="visible"/>
                                      </p:to>
                                    </p:set>
                                    <p:animEffect transition="in" filter="slide(fromBottom)">
                                      <p:cBhvr>
                                        <p:cTn id="30" dur="500"/>
                                        <p:tgtEl>
                                          <p:spTgt spid="5632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56333"/>
                                        </p:tgtEl>
                                        <p:attrNameLst>
                                          <p:attrName>style.visibility</p:attrName>
                                        </p:attrNameLst>
                                      </p:cBhvr>
                                      <p:to>
                                        <p:strVal val="visible"/>
                                      </p:to>
                                    </p:set>
                                    <p:animEffect transition="in" filter="dissolve">
                                      <p:cBhvr>
                                        <p:cTn id="35" dur="500"/>
                                        <p:tgtEl>
                                          <p:spTgt spid="56333"/>
                                        </p:tgtEl>
                                      </p:cBhvr>
                                    </p:animEffect>
                                  </p:childTnLst>
                                </p:cTn>
                              </p:par>
                            </p:childTnLst>
                          </p:cTn>
                        </p:par>
                        <p:par>
                          <p:cTn id="36" fill="hold">
                            <p:stCondLst>
                              <p:cond delay="500"/>
                            </p:stCondLst>
                            <p:childTnLst>
                              <p:par>
                                <p:cTn id="37" presetID="12" presetClass="entr" presetSubtype="4" fill="hold" grpId="0" nodeType="afterEffect">
                                  <p:stCondLst>
                                    <p:cond delay="0"/>
                                  </p:stCondLst>
                                  <p:childTnLst>
                                    <p:set>
                                      <p:cBhvr>
                                        <p:cTn id="38" dur="1" fill="hold">
                                          <p:stCondLst>
                                            <p:cond delay="0"/>
                                          </p:stCondLst>
                                        </p:cTn>
                                        <p:tgtEl>
                                          <p:spTgt spid="56328"/>
                                        </p:tgtEl>
                                        <p:attrNameLst>
                                          <p:attrName>style.visibility</p:attrName>
                                        </p:attrNameLst>
                                      </p:cBhvr>
                                      <p:to>
                                        <p:strVal val="visible"/>
                                      </p:to>
                                    </p:set>
                                    <p:animEffect transition="in" filter="slide(fromBottom)">
                                      <p:cBhvr>
                                        <p:cTn id="39" dur="500"/>
                                        <p:tgtEl>
                                          <p:spTgt spid="56328"/>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56334"/>
                                        </p:tgtEl>
                                        <p:attrNameLst>
                                          <p:attrName>style.visibility</p:attrName>
                                        </p:attrNameLst>
                                      </p:cBhvr>
                                      <p:to>
                                        <p:strVal val="visible"/>
                                      </p:to>
                                    </p:set>
                                    <p:animEffect transition="in" filter="dissolve">
                                      <p:cBhvr>
                                        <p:cTn id="44" dur="500"/>
                                        <p:tgtEl>
                                          <p:spTgt spid="56334"/>
                                        </p:tgtEl>
                                      </p:cBhvr>
                                    </p:animEffect>
                                  </p:childTnLst>
                                </p:cTn>
                              </p:par>
                            </p:childTnLst>
                          </p:cTn>
                        </p:par>
                        <p:par>
                          <p:cTn id="45" fill="hold">
                            <p:stCondLst>
                              <p:cond delay="500"/>
                            </p:stCondLst>
                            <p:childTnLst>
                              <p:par>
                                <p:cTn id="46" presetID="12" presetClass="entr" presetSubtype="4" fill="hold" grpId="0" nodeType="afterEffect">
                                  <p:stCondLst>
                                    <p:cond delay="0"/>
                                  </p:stCondLst>
                                  <p:childTnLst>
                                    <p:set>
                                      <p:cBhvr>
                                        <p:cTn id="47" dur="1" fill="hold">
                                          <p:stCondLst>
                                            <p:cond delay="0"/>
                                          </p:stCondLst>
                                        </p:cTn>
                                        <p:tgtEl>
                                          <p:spTgt spid="56329"/>
                                        </p:tgtEl>
                                        <p:attrNameLst>
                                          <p:attrName>style.visibility</p:attrName>
                                        </p:attrNameLst>
                                      </p:cBhvr>
                                      <p:to>
                                        <p:strVal val="visible"/>
                                      </p:to>
                                    </p:set>
                                    <p:animEffect transition="in" filter="slide(fromBottom)">
                                      <p:cBhvr>
                                        <p:cTn id="48" dur="500"/>
                                        <p:tgtEl>
                                          <p:spTgt spid="56329"/>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56335"/>
                                        </p:tgtEl>
                                        <p:attrNameLst>
                                          <p:attrName>style.visibility</p:attrName>
                                        </p:attrNameLst>
                                      </p:cBhvr>
                                      <p:to>
                                        <p:strVal val="visible"/>
                                      </p:to>
                                    </p:set>
                                    <p:animEffect transition="in" filter="dissolve">
                                      <p:cBhvr>
                                        <p:cTn id="53" dur="500"/>
                                        <p:tgtEl>
                                          <p:spTgt spid="56335"/>
                                        </p:tgtEl>
                                      </p:cBhvr>
                                    </p:animEffect>
                                  </p:childTnLst>
                                </p:cTn>
                              </p:par>
                            </p:childTnLst>
                          </p:cTn>
                        </p:par>
                        <p:par>
                          <p:cTn id="54" fill="hold">
                            <p:stCondLst>
                              <p:cond delay="500"/>
                            </p:stCondLst>
                            <p:childTnLst>
                              <p:par>
                                <p:cTn id="55" presetID="12" presetClass="entr" presetSubtype="4" fill="hold" grpId="0" nodeType="afterEffect">
                                  <p:stCondLst>
                                    <p:cond delay="0"/>
                                  </p:stCondLst>
                                  <p:childTnLst>
                                    <p:set>
                                      <p:cBhvr>
                                        <p:cTn id="56" dur="1" fill="hold">
                                          <p:stCondLst>
                                            <p:cond delay="0"/>
                                          </p:stCondLst>
                                        </p:cTn>
                                        <p:tgtEl>
                                          <p:spTgt spid="56330"/>
                                        </p:tgtEl>
                                        <p:attrNameLst>
                                          <p:attrName>style.visibility</p:attrName>
                                        </p:attrNameLst>
                                      </p:cBhvr>
                                      <p:to>
                                        <p:strVal val="visible"/>
                                      </p:to>
                                    </p:set>
                                    <p:animEffect transition="in" filter="slide(fromBottom)">
                                      <p:cBhvr>
                                        <p:cTn id="57" dur="500"/>
                                        <p:tgtEl>
                                          <p:spTgt spid="56330"/>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56336"/>
                                        </p:tgtEl>
                                        <p:attrNameLst>
                                          <p:attrName>style.visibility</p:attrName>
                                        </p:attrNameLst>
                                      </p:cBhvr>
                                      <p:to>
                                        <p:strVal val="visible"/>
                                      </p:to>
                                    </p:set>
                                    <p:animEffect transition="in" filter="dissolve">
                                      <p:cBhvr>
                                        <p:cTn id="62" dur="500"/>
                                        <p:tgtEl>
                                          <p:spTgt spid="56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autoUpdateAnimBg="0" advAuto="0"/>
      <p:bldP spid="56325" grpId="0" autoUpdateAnimBg="0"/>
      <p:bldP spid="56326" grpId="0" autoUpdateAnimBg="0"/>
      <p:bldP spid="56327" grpId="0" autoUpdateAnimBg="0"/>
      <p:bldP spid="56328" grpId="0" autoUpdateAnimBg="0"/>
      <p:bldP spid="56329" grpId="0" autoUpdateAnimBg="0"/>
      <p:bldP spid="56330" grpId="0" autoUpdateAnimBg="0"/>
      <p:bldP spid="56331" grpId="0" autoUpdateAnimBg="0"/>
      <p:bldP spid="56332" grpId="0" autoUpdateAnimBg="0"/>
      <p:bldP spid="56333" grpId="0" autoUpdateAnimBg="0"/>
      <p:bldP spid="56334" grpId="0" autoUpdateAnimBg="0"/>
      <p:bldP spid="56335" grpId="0" autoUpdateAnimBg="0"/>
      <p:bldP spid="56336"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30" name="Picture 2" descr="121 Drowning t-rex!"/>
          <p:cNvPicPr>
            <a:picLocks noChangeArrowheads="1"/>
          </p:cNvPicPr>
          <p:nvPr/>
        </p:nvPicPr>
        <p:blipFill>
          <a:blip r:embed="rId2"/>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5347" name="Text Box 3"/>
          <p:cNvSpPr txBox="1">
            <a:spLocks noChangeArrowheads="1"/>
          </p:cNvSpPr>
          <p:nvPr/>
        </p:nvSpPr>
        <p:spPr bwMode="auto">
          <a:xfrm>
            <a:off x="401638" y="968375"/>
            <a:ext cx="8399462" cy="1844675"/>
          </a:xfrm>
          <a:prstGeom prst="rect">
            <a:avLst/>
          </a:prstGeom>
          <a:noFill/>
          <a:ln w="9525">
            <a:noFill/>
            <a:miter lim="800000"/>
            <a:headEnd/>
            <a:tailEnd/>
          </a:ln>
          <a:effectLst>
            <a:outerShdw dist="35921" dir="2700000" algn="ctr" rotWithShape="0">
              <a:srgbClr val="000000"/>
            </a:outerShdw>
          </a:effectLst>
        </p:spPr>
        <p:txBody>
          <a:bodyPr>
            <a:spAutoFit/>
          </a:bodyPr>
          <a:lstStyle/>
          <a:p>
            <a:pPr>
              <a:lnSpc>
                <a:spcPct val="90000"/>
              </a:lnSpc>
              <a:spcBef>
                <a:spcPct val="50000"/>
              </a:spcBef>
            </a:pPr>
            <a:r>
              <a:rPr lang="en-US" sz="3200">
                <a:solidFill>
                  <a:srgbClr val="FFFFFF"/>
                </a:solidFill>
              </a:rPr>
              <a:t>And of every living thing of all flesh, </a:t>
            </a:r>
            <a:r>
              <a:rPr lang="en-US" sz="3200" u="sng">
                <a:solidFill>
                  <a:srgbClr val="FFFFFF"/>
                </a:solidFill>
              </a:rPr>
              <a:t>two of every sort</a:t>
            </a:r>
            <a:r>
              <a:rPr lang="en-US" sz="3200">
                <a:solidFill>
                  <a:srgbClr val="FFFFFF"/>
                </a:solidFill>
              </a:rPr>
              <a:t> shalt thou bring into the ark, to keep them alive with thee; they shall be male and female.   (Genesis 6:20)</a:t>
            </a:r>
          </a:p>
        </p:txBody>
      </p:sp>
      <p:sp>
        <p:nvSpPr>
          <p:cNvPr id="185349" name="Text Box 5"/>
          <p:cNvSpPr txBox="1">
            <a:spLocks noChangeArrowheads="1"/>
          </p:cNvSpPr>
          <p:nvPr/>
        </p:nvSpPr>
        <p:spPr bwMode="auto">
          <a:xfrm>
            <a:off x="1657350" y="5791200"/>
            <a:ext cx="5829300" cy="1066800"/>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spcBef>
                <a:spcPct val="50000"/>
              </a:spcBef>
            </a:pPr>
            <a:r>
              <a:rPr lang="en-US" sz="3200">
                <a:solidFill>
                  <a:srgbClr val="FFFFFF"/>
                </a:solidFill>
              </a:rPr>
              <a:t>Dinosaurs were on the Ark and they came off the Ark</a:t>
            </a:r>
          </a:p>
        </p:txBody>
      </p:sp>
      <p:pic>
        <p:nvPicPr>
          <p:cNvPr id="185353" name="Picture 9" descr="ark_animals"/>
          <p:cNvPicPr>
            <a:picLocks noChangeAspect="1" noChangeArrowheads="1"/>
          </p:cNvPicPr>
          <p:nvPr/>
        </p:nvPicPr>
        <p:blipFill>
          <a:blip r:embed="rId2">
            <a:lum bright="18000" contrast="-8000"/>
          </a:blip>
          <a:srcRect l="13272" t="12941" r="13908" b="14706"/>
          <a:stretch>
            <a:fillRect/>
          </a:stretch>
        </p:blipFill>
        <p:spPr bwMode="auto">
          <a:xfrm>
            <a:off x="2093913" y="2921000"/>
            <a:ext cx="4856162" cy="2881313"/>
          </a:xfrm>
          <a:prstGeom prst="rect">
            <a:avLst/>
          </a:prstGeom>
          <a:noFill/>
          <a:ln w="57150">
            <a:solidFill>
              <a:srgbClr val="000066"/>
            </a:solidFill>
            <a:miter lim="800000"/>
            <a:headEnd/>
            <a:tailEnd/>
          </a:ln>
        </p:spPr>
      </p:pic>
      <p:sp>
        <p:nvSpPr>
          <p:cNvPr id="185356" name="Rectangle 12"/>
          <p:cNvSpPr>
            <a:spLocks noGrp="1" noChangeArrowheads="1"/>
          </p:cNvSpPr>
          <p:nvPr>
            <p:ph type="title"/>
          </p:nvPr>
        </p:nvSpPr>
        <p:spPr>
          <a:xfrm>
            <a:off x="0" y="174625"/>
            <a:ext cx="9144000" cy="841375"/>
          </a:xfrm>
        </p:spPr>
        <p:txBody>
          <a:bodyPr/>
          <a:lstStyle/>
          <a:p>
            <a:r>
              <a:rPr lang="en-US"/>
              <a:t>Dinosaurs on the Ark</a:t>
            </a:r>
          </a:p>
        </p:txBody>
      </p:sp>
      <p:pic>
        <p:nvPicPr>
          <p:cNvPr id="185374" name="Picture 30" descr="raptor_anim"/>
          <p:cNvPicPr>
            <a:picLocks noChangeAspect="1" noChangeArrowheads="1" noCrop="1"/>
          </p:cNvPicPr>
          <p:nvPr/>
        </p:nvPicPr>
        <p:blipFill>
          <a:blip r:embed="rId3" cstate="print"/>
          <a:srcRect/>
          <a:stretch>
            <a:fillRect/>
          </a:stretch>
        </p:blipFill>
        <p:spPr bwMode="auto">
          <a:xfrm>
            <a:off x="1292225" y="4830763"/>
            <a:ext cx="1735138" cy="1068387"/>
          </a:xfrm>
          <a:prstGeom prst="rect">
            <a:avLst/>
          </a:prstGeom>
          <a:noFill/>
        </p:spPr>
      </p:pic>
      <p:pic>
        <p:nvPicPr>
          <p:cNvPr id="185375" name="Picture 31" descr="raptor_anim"/>
          <p:cNvPicPr>
            <a:picLocks noChangeAspect="1" noChangeArrowheads="1" noCrop="1"/>
          </p:cNvPicPr>
          <p:nvPr/>
        </p:nvPicPr>
        <p:blipFill>
          <a:blip r:embed="rId3" cstate="print"/>
          <a:srcRect/>
          <a:stretch>
            <a:fillRect/>
          </a:stretch>
        </p:blipFill>
        <p:spPr bwMode="auto">
          <a:xfrm>
            <a:off x="1444625" y="4983163"/>
            <a:ext cx="1735138" cy="1068387"/>
          </a:xfrm>
          <a:prstGeom prst="rect">
            <a:avLst/>
          </a:prstGeom>
          <a:noFill/>
        </p:spPr>
      </p:pic>
      <p:sp>
        <p:nvSpPr>
          <p:cNvPr id="185376" name="AutoShape 32"/>
          <p:cNvSpPr>
            <a:spLocks noChangeArrowheads="1"/>
          </p:cNvSpPr>
          <p:nvPr/>
        </p:nvSpPr>
        <p:spPr bwMode="auto">
          <a:xfrm>
            <a:off x="790575" y="884238"/>
            <a:ext cx="7562850" cy="136525"/>
          </a:xfrm>
          <a:prstGeom prst="roundRect">
            <a:avLst>
              <a:gd name="adj" fmla="val 16667"/>
            </a:avLst>
          </a:prstGeom>
          <a:gradFill rotWithShape="1">
            <a:gsLst>
              <a:gs pos="0">
                <a:srgbClr val="336600">
                  <a:gamma/>
                  <a:shade val="46275"/>
                  <a:invGamma/>
                </a:srgbClr>
              </a:gs>
              <a:gs pos="50000">
                <a:srgbClr val="336600"/>
              </a:gs>
              <a:gs pos="100000">
                <a:srgbClr val="336600">
                  <a:gamma/>
                  <a:shade val="46275"/>
                  <a:invGamma/>
                </a:srgbClr>
              </a:gs>
            </a:gsLst>
            <a:lin ang="5400000" scaled="1"/>
          </a:gradFill>
          <a:ln w="9525">
            <a:noFill/>
            <a:round/>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85347"/>
                                        </p:tgtEl>
                                        <p:attrNameLst>
                                          <p:attrName>style.visibility</p:attrName>
                                        </p:attrNameLst>
                                      </p:cBhvr>
                                      <p:to>
                                        <p:strVal val="visible"/>
                                      </p:to>
                                    </p:set>
                                    <p:animEffect transition="in" filter="slide(fromBottom)">
                                      <p:cBhvr>
                                        <p:cTn id="7" dur="500"/>
                                        <p:tgtEl>
                                          <p:spTgt spid="185347"/>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185349"/>
                                        </p:tgtEl>
                                        <p:attrNameLst>
                                          <p:attrName>style.visibility</p:attrName>
                                        </p:attrNameLst>
                                      </p:cBhvr>
                                      <p:to>
                                        <p:strVal val="visible"/>
                                      </p:to>
                                    </p:set>
                                    <p:anim calcmode="lin" valueType="num">
                                      <p:cBhvr>
                                        <p:cTn id="11" dur="500" fill="hold"/>
                                        <p:tgtEl>
                                          <p:spTgt spid="185349"/>
                                        </p:tgtEl>
                                        <p:attrNameLst>
                                          <p:attrName>ppt_w</p:attrName>
                                        </p:attrNameLst>
                                      </p:cBhvr>
                                      <p:tavLst>
                                        <p:tav tm="0">
                                          <p:val>
                                            <p:fltVal val="0"/>
                                          </p:val>
                                        </p:tav>
                                        <p:tav tm="100000">
                                          <p:val>
                                            <p:strVal val="#ppt_w"/>
                                          </p:val>
                                        </p:tav>
                                      </p:tavLst>
                                    </p:anim>
                                    <p:anim calcmode="lin" valueType="num">
                                      <p:cBhvr>
                                        <p:cTn id="12" dur="500" fill="hold"/>
                                        <p:tgtEl>
                                          <p:spTgt spid="185349"/>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185374"/>
                                        </p:tgtEl>
                                        <p:attrNameLst>
                                          <p:attrName>style.visibility</p:attrName>
                                        </p:attrNameLst>
                                      </p:cBhvr>
                                      <p:to>
                                        <p:strVal val="visible"/>
                                      </p:to>
                                    </p:set>
                                    <p:animEffect transition="in" filter="slide(fromLeft)">
                                      <p:cBhvr>
                                        <p:cTn id="16" dur="3000"/>
                                        <p:tgtEl>
                                          <p:spTgt spid="185374"/>
                                        </p:tgtEl>
                                      </p:cBhvr>
                                    </p:animEffect>
                                  </p:childTnLst>
                                </p:cTn>
                              </p:par>
                            </p:childTnLst>
                          </p:cTn>
                        </p:par>
                        <p:par>
                          <p:cTn id="17" fill="hold">
                            <p:stCondLst>
                              <p:cond delay="4000"/>
                            </p:stCondLst>
                            <p:childTnLst>
                              <p:par>
                                <p:cTn id="18" presetID="12" presetClass="entr" presetSubtype="8" fill="hold" nodeType="afterEffect">
                                  <p:stCondLst>
                                    <p:cond delay="0"/>
                                  </p:stCondLst>
                                  <p:childTnLst>
                                    <p:set>
                                      <p:cBhvr>
                                        <p:cTn id="19" dur="1" fill="hold">
                                          <p:stCondLst>
                                            <p:cond delay="0"/>
                                          </p:stCondLst>
                                        </p:cTn>
                                        <p:tgtEl>
                                          <p:spTgt spid="185375"/>
                                        </p:tgtEl>
                                        <p:attrNameLst>
                                          <p:attrName>style.visibility</p:attrName>
                                        </p:attrNameLst>
                                      </p:cBhvr>
                                      <p:to>
                                        <p:strVal val="visible"/>
                                      </p:to>
                                    </p:set>
                                    <p:animEffect transition="in" filter="slide(fromLeft)">
                                      <p:cBhvr>
                                        <p:cTn id="20" dur="3000"/>
                                        <p:tgtEl>
                                          <p:spTgt spid="185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7" grpId="0" autoUpdateAnimBg="0"/>
      <p:bldP spid="185349"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21859" name="Picture 3" descr="113 Dan's Ark"/>
          <p:cNvPicPr>
            <a:picLocks noChangeArrowheads="1"/>
          </p:cNvPicPr>
          <p:nvPr/>
        </p:nvPicPr>
        <p:blipFill>
          <a:blip r:embed="rId2"/>
          <a:srcRect/>
          <a:stretch>
            <a:fillRect/>
          </a:stretch>
        </p:blipFill>
        <p:spPr bwMode="auto">
          <a:xfrm>
            <a:off x="0" y="1588"/>
            <a:ext cx="9144000" cy="6856412"/>
          </a:xfrm>
          <a:prstGeom prst="rect">
            <a:avLst/>
          </a:prstGeom>
          <a:noFill/>
        </p:spPr>
      </p:pic>
      <p:sp>
        <p:nvSpPr>
          <p:cNvPr id="121860" name="Text Box 4"/>
          <p:cNvSpPr txBox="1">
            <a:spLocks noChangeArrowheads="1"/>
          </p:cNvSpPr>
          <p:nvPr/>
        </p:nvSpPr>
        <p:spPr bwMode="auto">
          <a:xfrm>
            <a:off x="3381375" y="5986463"/>
            <a:ext cx="5559425" cy="579437"/>
          </a:xfrm>
          <a:prstGeom prst="rect">
            <a:avLst/>
          </a:prstGeom>
          <a:noFill/>
          <a:ln w="9525">
            <a:noFill/>
            <a:miter lim="800000"/>
            <a:headEnd/>
            <a:tailEnd/>
          </a:ln>
          <a:effectLst/>
        </p:spPr>
        <p:txBody>
          <a:bodyPr>
            <a:spAutoFit/>
          </a:bodyPr>
          <a:lstStyle/>
          <a:p>
            <a:pPr>
              <a:spcBef>
                <a:spcPct val="50000"/>
              </a:spcBef>
            </a:pPr>
            <a:r>
              <a:rPr lang="en-US" sz="3200" b="1"/>
              <a:t>Did the Ark look like this?</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22883" name="Picture 3" descr="noah's ark"/>
          <p:cNvPicPr>
            <a:picLocks noChangeArrowheads="1"/>
          </p:cNvPicPr>
          <p:nvPr/>
        </p:nvPicPr>
        <p:blipFill>
          <a:blip r:embed="rId2"/>
          <a:srcRect l="2272" t="18687" r="2272" b="20708"/>
          <a:stretch>
            <a:fillRect/>
          </a:stretch>
        </p:blipFill>
        <p:spPr bwMode="auto">
          <a:xfrm>
            <a:off x="0" y="0"/>
            <a:ext cx="9144000" cy="5892800"/>
          </a:xfrm>
          <a:prstGeom prst="rect">
            <a:avLst/>
          </a:prstGeom>
          <a:noFill/>
        </p:spPr>
      </p:pic>
      <p:sp>
        <p:nvSpPr>
          <p:cNvPr id="122884" name="Rectangle 4"/>
          <p:cNvSpPr>
            <a:spLocks noChangeArrowheads="1"/>
          </p:cNvSpPr>
          <p:nvPr/>
        </p:nvSpPr>
        <p:spPr bwMode="auto">
          <a:xfrm>
            <a:off x="0" y="5819775"/>
            <a:ext cx="9144000" cy="1038225"/>
          </a:xfrm>
          <a:prstGeom prst="rect">
            <a:avLst/>
          </a:prstGeom>
          <a:solidFill>
            <a:srgbClr val="99CCFF"/>
          </a:solidFill>
          <a:ln w="9525">
            <a:no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3" name="Rectangle 15"/>
          <p:cNvSpPr>
            <a:spLocks noGrp="1" noChangeArrowheads="1"/>
          </p:cNvSpPr>
          <p:nvPr>
            <p:ph type="title"/>
          </p:nvPr>
        </p:nvSpPr>
        <p:spPr/>
        <p:txBody>
          <a:bodyPr/>
          <a:lstStyle/>
          <a:p>
            <a:r>
              <a:rPr lang="en-US"/>
              <a:t>The Ark was BIG!</a:t>
            </a:r>
          </a:p>
        </p:txBody>
      </p:sp>
      <p:sp>
        <p:nvSpPr>
          <p:cNvPr id="17424" name="Text Box 16"/>
          <p:cNvSpPr txBox="1">
            <a:spLocks noChangeArrowheads="1"/>
          </p:cNvSpPr>
          <p:nvPr/>
        </p:nvSpPr>
        <p:spPr bwMode="auto">
          <a:xfrm>
            <a:off x="639763" y="1201738"/>
            <a:ext cx="7807325" cy="579437"/>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spcBef>
                <a:spcPct val="50000"/>
              </a:spcBef>
            </a:pPr>
            <a:r>
              <a:rPr lang="en-US" sz="3200">
                <a:solidFill>
                  <a:srgbClr val="FFFFFF"/>
                </a:solidFill>
              </a:rPr>
              <a:t>450 feet long   75 feet wide   45 feet tall</a:t>
            </a:r>
          </a:p>
        </p:txBody>
      </p:sp>
      <p:grpSp>
        <p:nvGrpSpPr>
          <p:cNvPr id="17425" name="Group 17"/>
          <p:cNvGrpSpPr>
            <a:grpSpLocks/>
          </p:cNvGrpSpPr>
          <p:nvPr/>
        </p:nvGrpSpPr>
        <p:grpSpPr bwMode="auto">
          <a:xfrm>
            <a:off x="1187450" y="1819275"/>
            <a:ext cx="6769100" cy="3105150"/>
            <a:chOff x="802" y="1275"/>
            <a:chExt cx="4264" cy="1956"/>
          </a:xfrm>
        </p:grpSpPr>
        <p:pic>
          <p:nvPicPr>
            <p:cNvPr id="17426" name="Picture 18" descr="ark_field"/>
            <p:cNvPicPr>
              <a:picLocks noChangeAspect="1" noChangeArrowheads="1"/>
            </p:cNvPicPr>
            <p:nvPr/>
          </p:nvPicPr>
          <p:blipFill>
            <a:blip r:embed="rId2">
              <a:lum bright="10000" contrast="-4000"/>
            </a:blip>
            <a:srcRect l="8670" t="22740" r="9427" b="28650"/>
            <a:stretch>
              <a:fillRect/>
            </a:stretch>
          </p:blipFill>
          <p:spPr bwMode="auto">
            <a:xfrm>
              <a:off x="802" y="1275"/>
              <a:ext cx="4264" cy="1956"/>
            </a:xfrm>
            <a:prstGeom prst="rect">
              <a:avLst/>
            </a:prstGeom>
            <a:noFill/>
            <a:ln w="38100">
              <a:solidFill>
                <a:srgbClr val="000066"/>
              </a:solidFill>
              <a:miter lim="800000"/>
              <a:headEnd/>
              <a:tailEnd/>
            </a:ln>
          </p:spPr>
        </p:pic>
        <p:grpSp>
          <p:nvGrpSpPr>
            <p:cNvPr id="17427" name="Group 19"/>
            <p:cNvGrpSpPr>
              <a:grpSpLocks/>
            </p:cNvGrpSpPr>
            <p:nvPr/>
          </p:nvGrpSpPr>
          <p:grpSpPr bwMode="auto">
            <a:xfrm>
              <a:off x="2952" y="2222"/>
              <a:ext cx="1152" cy="362"/>
              <a:chOff x="2736" y="2528"/>
              <a:chExt cx="1152" cy="362"/>
            </a:xfrm>
          </p:grpSpPr>
          <p:sp>
            <p:nvSpPr>
              <p:cNvPr id="17428" name="Line 20"/>
              <p:cNvSpPr>
                <a:spLocks noChangeShapeType="1"/>
              </p:cNvSpPr>
              <p:nvPr/>
            </p:nvSpPr>
            <p:spPr bwMode="auto">
              <a:xfrm>
                <a:off x="2922" y="2592"/>
                <a:ext cx="780" cy="210"/>
              </a:xfrm>
              <a:prstGeom prst="line">
                <a:avLst/>
              </a:prstGeom>
              <a:noFill/>
              <a:ln w="38100">
                <a:solidFill>
                  <a:srgbClr val="FFFFFF"/>
                </a:solidFill>
                <a:round/>
                <a:headEnd/>
                <a:tailEnd/>
              </a:ln>
              <a:effectLst/>
            </p:spPr>
            <p:txBody>
              <a:bodyPr/>
              <a:lstStyle/>
              <a:p>
                <a:endParaRPr lang="en-US"/>
              </a:p>
            </p:txBody>
          </p:sp>
          <p:sp>
            <p:nvSpPr>
              <p:cNvPr id="17429" name="Line 21"/>
              <p:cNvSpPr>
                <a:spLocks noChangeShapeType="1"/>
              </p:cNvSpPr>
              <p:nvPr/>
            </p:nvSpPr>
            <p:spPr bwMode="auto">
              <a:xfrm flipH="1" flipV="1">
                <a:off x="2736" y="2692"/>
                <a:ext cx="720" cy="198"/>
              </a:xfrm>
              <a:prstGeom prst="line">
                <a:avLst/>
              </a:prstGeom>
              <a:noFill/>
              <a:ln w="38100">
                <a:solidFill>
                  <a:srgbClr val="FFFFFF"/>
                </a:solidFill>
                <a:round/>
                <a:headEnd/>
                <a:tailEnd/>
              </a:ln>
              <a:effectLst/>
            </p:spPr>
            <p:txBody>
              <a:bodyPr/>
              <a:lstStyle/>
              <a:p>
                <a:endParaRPr lang="en-US"/>
              </a:p>
            </p:txBody>
          </p:sp>
          <p:sp>
            <p:nvSpPr>
              <p:cNvPr id="17430" name="Line 22"/>
              <p:cNvSpPr>
                <a:spLocks noChangeShapeType="1"/>
              </p:cNvSpPr>
              <p:nvPr/>
            </p:nvSpPr>
            <p:spPr bwMode="auto">
              <a:xfrm flipH="1" flipV="1">
                <a:off x="3204" y="2528"/>
                <a:ext cx="684" cy="190"/>
              </a:xfrm>
              <a:prstGeom prst="line">
                <a:avLst/>
              </a:prstGeom>
              <a:noFill/>
              <a:ln w="38100">
                <a:solidFill>
                  <a:srgbClr val="FFFFFF"/>
                </a:solidFill>
                <a:round/>
                <a:headEnd/>
                <a:tailEnd/>
              </a:ln>
              <a:effectLst/>
            </p:spPr>
            <p:txBody>
              <a:bodyPr/>
              <a:lstStyle/>
              <a:p>
                <a:endParaRPr lang="en-US"/>
              </a:p>
            </p:txBody>
          </p:sp>
        </p:grpSp>
      </p:grpSp>
      <p:sp>
        <p:nvSpPr>
          <p:cNvPr id="17431" name="Rectangle 23"/>
          <p:cNvSpPr>
            <a:spLocks noChangeArrowheads="1"/>
          </p:cNvSpPr>
          <p:nvPr/>
        </p:nvSpPr>
        <p:spPr bwMode="auto">
          <a:xfrm>
            <a:off x="944563" y="4924425"/>
            <a:ext cx="6059487" cy="1057275"/>
          </a:xfrm>
          <a:prstGeom prst="rect">
            <a:avLst/>
          </a:prstGeom>
          <a:noFill/>
          <a:ln w="9525">
            <a:noFill/>
            <a:miter lim="800000"/>
            <a:headEnd/>
            <a:tailEnd/>
          </a:ln>
          <a:effectLst/>
        </p:spPr>
        <p:txBody>
          <a:bodyPr/>
          <a:lstStyle/>
          <a:p>
            <a:pPr algn="ctr">
              <a:lnSpc>
                <a:spcPct val="90000"/>
              </a:lnSpc>
              <a:spcBef>
                <a:spcPct val="20000"/>
              </a:spcBef>
              <a:buClr>
                <a:srgbClr val="FFCC99"/>
              </a:buClr>
              <a:buSzPct val="70000"/>
              <a:buFont typeface="Monotype Sorts" pitchFamily="2" charset="2"/>
              <a:buNone/>
            </a:pPr>
            <a:r>
              <a:rPr kumimoji="1" lang="en-US" sz="3600">
                <a:solidFill>
                  <a:srgbClr val="FF9933"/>
                </a:solidFill>
                <a:effectLst>
                  <a:outerShdw blurRad="38100" dist="38100" dir="2700000" algn="tl">
                    <a:srgbClr val="000000"/>
                  </a:outerShdw>
                </a:effectLst>
              </a:rPr>
              <a:t>How could Noah put all the BIG dinosaurs on the Ark?</a:t>
            </a:r>
          </a:p>
        </p:txBody>
      </p:sp>
      <p:grpSp>
        <p:nvGrpSpPr>
          <p:cNvPr id="17438" name="Group 30"/>
          <p:cNvGrpSpPr>
            <a:grpSpLocks/>
          </p:cNvGrpSpPr>
          <p:nvPr/>
        </p:nvGrpSpPr>
        <p:grpSpPr bwMode="auto">
          <a:xfrm>
            <a:off x="436563" y="5046663"/>
            <a:ext cx="8529637" cy="1701800"/>
            <a:chOff x="275" y="3179"/>
            <a:chExt cx="5373" cy="1072"/>
          </a:xfrm>
        </p:grpSpPr>
        <p:sp>
          <p:nvSpPr>
            <p:cNvPr id="17434" name="Text Box 26"/>
            <p:cNvSpPr txBox="1">
              <a:spLocks noChangeArrowheads="1"/>
            </p:cNvSpPr>
            <p:nvPr/>
          </p:nvSpPr>
          <p:spPr bwMode="auto">
            <a:xfrm>
              <a:off x="275" y="3772"/>
              <a:ext cx="4048" cy="404"/>
            </a:xfrm>
            <a:prstGeom prst="rect">
              <a:avLst/>
            </a:prstGeom>
            <a:noFill/>
            <a:ln w="9525">
              <a:noFill/>
              <a:miter lim="800000"/>
              <a:headEnd/>
              <a:tailEnd/>
            </a:ln>
            <a:effectLst>
              <a:outerShdw dist="35921" dir="2700000" algn="ctr" rotWithShape="0">
                <a:srgbClr val="000000"/>
              </a:outerShdw>
            </a:effectLst>
          </p:spPr>
          <p:txBody>
            <a:bodyPr>
              <a:spAutoFit/>
            </a:bodyPr>
            <a:lstStyle/>
            <a:p>
              <a:pPr algn="r" eaLnBrk="1" hangingPunct="1">
                <a:spcBef>
                  <a:spcPct val="50000"/>
                </a:spcBef>
              </a:pPr>
              <a:r>
                <a:rPr lang="en-US" sz="3600">
                  <a:solidFill>
                    <a:srgbClr val="FFFFFF"/>
                  </a:solidFill>
                </a:rPr>
                <a:t>He took the young dinosaurs</a:t>
              </a:r>
            </a:p>
          </p:txBody>
        </p:sp>
        <p:pic>
          <p:nvPicPr>
            <p:cNvPr id="17437" name="Picture 29" descr="baby dino"/>
            <p:cNvPicPr>
              <a:picLocks noChangeAspect="1" noChangeArrowheads="1"/>
            </p:cNvPicPr>
            <p:nvPr/>
          </p:nvPicPr>
          <p:blipFill>
            <a:blip r:embed="rId3" cstate="print"/>
            <a:srcRect/>
            <a:stretch>
              <a:fillRect/>
            </a:stretch>
          </p:blipFill>
          <p:spPr bwMode="auto">
            <a:xfrm>
              <a:off x="4320" y="3179"/>
              <a:ext cx="1328" cy="1072"/>
            </a:xfrm>
            <a:prstGeom prst="rect">
              <a:avLst/>
            </a:prstGeom>
            <a:noFill/>
            <a:ln w="28575">
              <a:solidFill>
                <a:srgbClr val="0000FF"/>
              </a:solid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425"/>
                                        </p:tgtEl>
                                        <p:attrNameLst>
                                          <p:attrName>style.visibility</p:attrName>
                                        </p:attrNameLst>
                                      </p:cBhvr>
                                      <p:to>
                                        <p:strVal val="visible"/>
                                      </p:to>
                                    </p:set>
                                    <p:animEffect transition="in" filter="fade">
                                      <p:cBhvr>
                                        <p:cTn id="7" dur="500"/>
                                        <p:tgtEl>
                                          <p:spTgt spid="174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424"/>
                                        </p:tgtEl>
                                        <p:attrNameLst>
                                          <p:attrName>style.visibility</p:attrName>
                                        </p:attrNameLst>
                                      </p:cBhvr>
                                      <p:to>
                                        <p:strVal val="visible"/>
                                      </p:to>
                                    </p:set>
                                    <p:animEffect transition="in" filter="fade">
                                      <p:cBhvr>
                                        <p:cTn id="11" dur="500"/>
                                        <p:tgtEl>
                                          <p:spTgt spid="174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431">
                                            <p:txEl>
                                              <p:pRg st="0" end="0"/>
                                            </p:txEl>
                                          </p:spTgt>
                                        </p:tgtEl>
                                        <p:attrNameLst>
                                          <p:attrName>style.visibility</p:attrName>
                                        </p:attrNameLst>
                                      </p:cBhvr>
                                      <p:to>
                                        <p:strVal val="visible"/>
                                      </p:to>
                                    </p:set>
                                    <p:animEffect transition="in" filter="fade">
                                      <p:cBhvr>
                                        <p:cTn id="16" dur="500"/>
                                        <p:tgtEl>
                                          <p:spTgt spid="1743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438"/>
                                        </p:tgtEl>
                                        <p:attrNameLst>
                                          <p:attrName>style.visibility</p:attrName>
                                        </p:attrNameLst>
                                      </p:cBhvr>
                                      <p:to>
                                        <p:strVal val="visible"/>
                                      </p:to>
                                    </p:set>
                                    <p:animEffect transition="in" filter="fade">
                                      <p:cBhvr>
                                        <p:cTn id="21" dur="500"/>
                                        <p:tgtEl>
                                          <p:spTgt spid="17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4" grpId="0"/>
      <p:bldP spid="17431"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8" name="Rectangle 4"/>
          <p:cNvSpPr>
            <a:spLocks noGrp="1" noChangeArrowheads="1"/>
          </p:cNvSpPr>
          <p:nvPr>
            <p:ph type="title"/>
          </p:nvPr>
        </p:nvSpPr>
        <p:spPr/>
        <p:txBody>
          <a:bodyPr/>
          <a:lstStyle/>
          <a:p>
            <a:r>
              <a:rPr lang="en-US" sz="4800"/>
              <a:t>Dinosaurs Survived the Flood</a:t>
            </a:r>
          </a:p>
        </p:txBody>
      </p:sp>
      <p:pic>
        <p:nvPicPr>
          <p:cNvPr id="318469" name="Picture 5" descr="I survived flood"/>
          <p:cNvPicPr>
            <a:picLocks noChangeArrowheads="1"/>
          </p:cNvPicPr>
          <p:nvPr/>
        </p:nvPicPr>
        <p:blipFill>
          <a:blip r:embed="rId2"/>
          <a:srcRect/>
          <a:stretch>
            <a:fillRect/>
          </a:stretch>
        </p:blipFill>
        <p:spPr bwMode="auto">
          <a:xfrm>
            <a:off x="2673350" y="1552575"/>
            <a:ext cx="3795713" cy="4908550"/>
          </a:xfrm>
          <a:prstGeom prst="rect">
            <a:avLst/>
          </a:prstGeom>
          <a:noFill/>
          <a:ln w="9525">
            <a:solidFill>
              <a:srgbClr val="000066"/>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8469"/>
                                        </p:tgtEl>
                                        <p:attrNameLst>
                                          <p:attrName>style.visibility</p:attrName>
                                        </p:attrNameLst>
                                      </p:cBhvr>
                                      <p:to>
                                        <p:strVal val="visible"/>
                                      </p:to>
                                    </p:set>
                                    <p:animEffect transition="in" filter="fade">
                                      <p:cBhvr>
                                        <p:cTn id="7" dur="500"/>
                                        <p:tgtEl>
                                          <p:spTgt spid="318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rrowheads="1"/>
          </p:cNvPicPr>
          <p:nvPr/>
        </p:nvPicPr>
        <p:blipFill>
          <a:blip r:embed="rId2">
            <a:lum bright="22000"/>
          </a:blip>
          <a:srcRect/>
          <a:stretch>
            <a:fillRect/>
          </a:stretch>
        </p:blipFill>
        <p:spPr bwMode="auto">
          <a:xfrm>
            <a:off x="2876550" y="1839913"/>
            <a:ext cx="3390900" cy="4511675"/>
          </a:xfrm>
          <a:prstGeom prst="rect">
            <a:avLst/>
          </a:prstGeom>
          <a:noFill/>
          <a:ln w="38100">
            <a:solidFill>
              <a:srgbClr val="000066"/>
            </a:solidFill>
            <a:miter lim="800000"/>
            <a:headEnd/>
            <a:tailEnd/>
          </a:ln>
          <a:effectLst/>
        </p:spPr>
      </p:pic>
      <p:sp>
        <p:nvSpPr>
          <p:cNvPr id="30724" name="Rectangle 4"/>
          <p:cNvSpPr>
            <a:spLocks noGrp="1" noChangeArrowheads="1"/>
          </p:cNvSpPr>
          <p:nvPr>
            <p:ph type="title"/>
          </p:nvPr>
        </p:nvSpPr>
        <p:spPr/>
        <p:txBody>
          <a:bodyPr/>
          <a:lstStyle/>
          <a:p>
            <a:r>
              <a:rPr lang="en-US"/>
              <a:t>Evidence for Creation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barn(inVertical)">
                                      <p:cBhvr>
                                        <p:cTn id="7" dur="5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Picture 1029" descr="Dzl9123"/>
          <p:cNvPicPr>
            <a:picLocks noChangeAspect="1" noChangeArrowheads="1"/>
          </p:cNvPicPr>
          <p:nvPr/>
        </p:nvPicPr>
        <p:blipFill>
          <a:blip r:embed="rId2"/>
          <a:srcRect/>
          <a:stretch>
            <a:fillRect/>
          </a:stretch>
        </p:blipFill>
        <p:spPr bwMode="auto">
          <a:xfrm>
            <a:off x="2176463" y="1631950"/>
            <a:ext cx="4789487" cy="3592513"/>
          </a:xfrm>
          <a:prstGeom prst="rect">
            <a:avLst/>
          </a:prstGeom>
          <a:noFill/>
          <a:ln w="38100">
            <a:solidFill>
              <a:srgbClr val="000066"/>
            </a:solidFill>
            <a:miter lim="800000"/>
            <a:headEnd/>
            <a:tailEnd/>
          </a:ln>
        </p:spPr>
      </p:pic>
      <p:sp>
        <p:nvSpPr>
          <p:cNvPr id="73736" name="Rectangle 1032"/>
          <p:cNvSpPr>
            <a:spLocks noGrp="1" noChangeArrowheads="1"/>
          </p:cNvSpPr>
          <p:nvPr>
            <p:ph type="title"/>
          </p:nvPr>
        </p:nvSpPr>
        <p:spPr/>
        <p:txBody>
          <a:bodyPr/>
          <a:lstStyle/>
          <a:p>
            <a:r>
              <a:rPr lang="en-US"/>
              <a:t>Woodpecker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3733"/>
                                        </p:tgtEl>
                                        <p:attrNameLst>
                                          <p:attrName>style.visibility</p:attrName>
                                        </p:attrNameLst>
                                      </p:cBhvr>
                                      <p:to>
                                        <p:strVal val="visible"/>
                                      </p:to>
                                    </p:set>
                                    <p:animEffect transition="in" filter="circle(in)">
                                      <p:cBhvr>
                                        <p:cTn id="7" dur="2000"/>
                                        <p:tgtEl>
                                          <p:spTgt spid="73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AutoShape 2"/>
          <p:cNvSpPr>
            <a:spLocks noChangeArrowheads="1"/>
          </p:cNvSpPr>
          <p:nvPr/>
        </p:nvSpPr>
        <p:spPr bwMode="auto">
          <a:xfrm>
            <a:off x="5334000" y="1524000"/>
            <a:ext cx="3467100" cy="2609850"/>
          </a:xfrm>
          <a:prstGeom prst="bevel">
            <a:avLst>
              <a:gd name="adj" fmla="val 12500"/>
            </a:avLst>
          </a:prstGeom>
          <a:solidFill>
            <a:srgbClr val="FFFFCC"/>
          </a:solidFill>
          <a:ln w="9525">
            <a:solidFill>
              <a:srgbClr val="000000"/>
            </a:solidFill>
            <a:miter lim="800000"/>
            <a:headEnd/>
            <a:tailEnd/>
          </a:ln>
          <a:effectLst/>
        </p:spPr>
        <p:txBody>
          <a:bodyPr anchor="ctr">
            <a:spAutoFit/>
          </a:bodyPr>
          <a:lstStyle/>
          <a:p>
            <a:endParaRPr lang="en-US"/>
          </a:p>
        </p:txBody>
      </p:sp>
      <p:sp>
        <p:nvSpPr>
          <p:cNvPr id="75786" name="Rectangle 10"/>
          <p:cNvSpPr>
            <a:spLocks noGrp="1" noChangeArrowheads="1"/>
          </p:cNvSpPr>
          <p:nvPr>
            <p:ph type="title"/>
          </p:nvPr>
        </p:nvSpPr>
        <p:spPr/>
        <p:txBody>
          <a:bodyPr/>
          <a:lstStyle/>
          <a:p>
            <a:r>
              <a:rPr lang="en-US"/>
              <a:t>Life Is Complex</a:t>
            </a:r>
          </a:p>
        </p:txBody>
      </p:sp>
      <p:sp>
        <p:nvSpPr>
          <p:cNvPr id="75779" name="Rectangle 3"/>
          <p:cNvSpPr>
            <a:spLocks noGrp="1" noChangeArrowheads="1"/>
          </p:cNvSpPr>
          <p:nvPr>
            <p:ph type="body" idx="4294967295"/>
          </p:nvPr>
        </p:nvSpPr>
        <p:spPr>
          <a:xfrm>
            <a:off x="0" y="2284413"/>
            <a:ext cx="5319713" cy="3409950"/>
          </a:xfrm>
        </p:spPr>
        <p:txBody>
          <a:bodyPr/>
          <a:lstStyle/>
          <a:p>
            <a:r>
              <a:rPr lang="en-US"/>
              <a:t>About 3 pounds</a:t>
            </a:r>
          </a:p>
          <a:p>
            <a:r>
              <a:rPr lang="en-US"/>
              <a:t>100 trillion connections</a:t>
            </a:r>
          </a:p>
          <a:p>
            <a:r>
              <a:rPr lang="en-US"/>
              <a:t>Quadrillion bits of information</a:t>
            </a:r>
          </a:p>
          <a:p>
            <a:r>
              <a:rPr lang="en-US"/>
              <a:t>Quadrillion calculations per second</a:t>
            </a:r>
          </a:p>
        </p:txBody>
      </p:sp>
      <p:sp>
        <p:nvSpPr>
          <p:cNvPr id="75780" name="Text Box 4"/>
          <p:cNvSpPr txBox="1">
            <a:spLocks noChangeArrowheads="1"/>
          </p:cNvSpPr>
          <p:nvPr/>
        </p:nvSpPr>
        <p:spPr bwMode="auto">
          <a:xfrm>
            <a:off x="4516438" y="5238750"/>
            <a:ext cx="4213225" cy="1081088"/>
          </a:xfrm>
          <a:prstGeom prst="rect">
            <a:avLst/>
          </a:prstGeom>
          <a:solidFill>
            <a:srgbClr val="0000FF"/>
          </a:solidFill>
          <a:ln w="9525">
            <a:noFill/>
            <a:miter lim="800000"/>
            <a:headEnd/>
            <a:tailEnd/>
          </a:ln>
          <a:effectLst>
            <a:prstShdw prst="shdw17" dist="17961" dir="2700000">
              <a:srgbClr val="0000FF">
                <a:gamma/>
                <a:shade val="60000"/>
                <a:invGamma/>
              </a:srgbClr>
            </a:prstShdw>
          </a:effectLst>
        </p:spPr>
        <p:txBody>
          <a:bodyPr>
            <a:spAutoFit/>
          </a:bodyPr>
          <a:lstStyle/>
          <a:p>
            <a:pPr algn="ctr">
              <a:lnSpc>
                <a:spcPct val="80000"/>
              </a:lnSpc>
              <a:spcBef>
                <a:spcPct val="20000"/>
              </a:spcBef>
            </a:pPr>
            <a:r>
              <a:rPr lang="en-US" sz="3600" b="1">
                <a:solidFill>
                  <a:srgbClr val="FFFF00"/>
                </a:solidFill>
                <a:effectLst>
                  <a:outerShdw blurRad="38100" dist="38100" dir="2700000" algn="tl">
                    <a:srgbClr val="000000"/>
                  </a:outerShdw>
                </a:effectLst>
              </a:rPr>
              <a:t>1 Trillion</a:t>
            </a:r>
          </a:p>
          <a:p>
            <a:pPr algn="ctr">
              <a:lnSpc>
                <a:spcPct val="80000"/>
              </a:lnSpc>
              <a:spcBef>
                <a:spcPct val="20000"/>
              </a:spcBef>
            </a:pPr>
            <a:r>
              <a:rPr lang="en-US" sz="3600" b="1">
                <a:solidFill>
                  <a:srgbClr val="FFFF00"/>
                </a:solidFill>
                <a:effectLst>
                  <a:outerShdw blurRad="38100" dist="38100" dir="2700000" algn="tl">
                    <a:srgbClr val="000000"/>
                  </a:outerShdw>
                </a:effectLst>
              </a:rPr>
              <a:t>1,000,000,000,000</a:t>
            </a:r>
          </a:p>
        </p:txBody>
      </p:sp>
      <p:pic>
        <p:nvPicPr>
          <p:cNvPr id="75781" name="Picture 5" descr="MED05"/>
          <p:cNvPicPr>
            <a:picLocks noChangeAspect="1" noChangeArrowheads="1"/>
          </p:cNvPicPr>
          <p:nvPr/>
        </p:nvPicPr>
        <p:blipFill>
          <a:blip r:embed="rId2"/>
          <a:srcRect/>
          <a:stretch>
            <a:fillRect/>
          </a:stretch>
        </p:blipFill>
        <p:spPr bwMode="auto">
          <a:xfrm>
            <a:off x="5581650" y="1917700"/>
            <a:ext cx="2895600" cy="1930400"/>
          </a:xfrm>
          <a:prstGeom prst="rect">
            <a:avLst/>
          </a:prstGeom>
          <a:noFill/>
          <a:ln w="9525">
            <a:noFill/>
            <a:miter lim="800000"/>
            <a:headEnd/>
            <a:tailEnd/>
          </a:ln>
        </p:spPr>
      </p:pic>
      <p:sp>
        <p:nvSpPr>
          <p:cNvPr id="75783" name="Text Box 7"/>
          <p:cNvSpPr txBox="1">
            <a:spLocks noChangeArrowheads="1"/>
          </p:cNvSpPr>
          <p:nvPr/>
        </p:nvSpPr>
        <p:spPr bwMode="auto">
          <a:xfrm>
            <a:off x="301625" y="1276350"/>
            <a:ext cx="4533900" cy="701675"/>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buClr>
                <a:schemeClr val="tx2"/>
              </a:buClr>
              <a:buSzPct val="75000"/>
              <a:buFont typeface="Wingdings" pitchFamily="2" charset="2"/>
              <a:buNone/>
            </a:pPr>
            <a:r>
              <a:rPr lang="en-US" sz="4000" u="sng">
                <a:solidFill>
                  <a:srgbClr val="FFFFFF"/>
                </a:solidFill>
              </a:rPr>
              <a:t>The Human Brain</a:t>
            </a:r>
          </a:p>
        </p:txBody>
      </p:sp>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75783"/>
                                        </p:tgtEl>
                                        <p:attrNameLst>
                                          <p:attrName>style.visibility</p:attrName>
                                        </p:attrNameLst>
                                      </p:cBhvr>
                                      <p:to>
                                        <p:strVal val="visible"/>
                                      </p:to>
                                    </p:set>
                                    <p:animEffect transition="in" filter="barn(inHorizontal)">
                                      <p:cBhvr>
                                        <p:cTn id="7" dur="500"/>
                                        <p:tgtEl>
                                          <p:spTgt spid="7578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5778"/>
                                        </p:tgtEl>
                                        <p:attrNameLst>
                                          <p:attrName>style.visibility</p:attrName>
                                        </p:attrNameLst>
                                      </p:cBhvr>
                                      <p:to>
                                        <p:strVal val="visible"/>
                                      </p:to>
                                    </p:set>
                                    <p:animEffect transition="in" filter="dissolve">
                                      <p:cBhvr>
                                        <p:cTn id="11" dur="500"/>
                                        <p:tgtEl>
                                          <p:spTgt spid="75778"/>
                                        </p:tgtEl>
                                      </p:cBhvr>
                                    </p:animEffect>
                                  </p:childTnLst>
                                </p:cTn>
                              </p:par>
                            </p:childTnLst>
                          </p:cTn>
                        </p:par>
                        <p:par>
                          <p:cTn id="12" fill="hold">
                            <p:stCondLst>
                              <p:cond delay="1000"/>
                            </p:stCondLst>
                            <p:childTnLst>
                              <p:par>
                                <p:cTn id="13" presetID="23" presetClass="entr" presetSubtype="16" fill="hold" nodeType="afterEffect">
                                  <p:stCondLst>
                                    <p:cond delay="0"/>
                                  </p:stCondLst>
                                  <p:childTnLst>
                                    <p:set>
                                      <p:cBhvr>
                                        <p:cTn id="14" dur="1" fill="hold">
                                          <p:stCondLst>
                                            <p:cond delay="0"/>
                                          </p:stCondLst>
                                        </p:cTn>
                                        <p:tgtEl>
                                          <p:spTgt spid="75781"/>
                                        </p:tgtEl>
                                        <p:attrNameLst>
                                          <p:attrName>style.visibility</p:attrName>
                                        </p:attrNameLst>
                                      </p:cBhvr>
                                      <p:to>
                                        <p:strVal val="visible"/>
                                      </p:to>
                                    </p:set>
                                    <p:anim calcmode="lin" valueType="num">
                                      <p:cBhvr>
                                        <p:cTn id="15" dur="500" fill="hold"/>
                                        <p:tgtEl>
                                          <p:spTgt spid="75781"/>
                                        </p:tgtEl>
                                        <p:attrNameLst>
                                          <p:attrName>ppt_w</p:attrName>
                                        </p:attrNameLst>
                                      </p:cBhvr>
                                      <p:tavLst>
                                        <p:tav tm="0">
                                          <p:val>
                                            <p:fltVal val="0"/>
                                          </p:val>
                                        </p:tav>
                                        <p:tav tm="100000">
                                          <p:val>
                                            <p:strVal val="#ppt_w"/>
                                          </p:val>
                                        </p:tav>
                                      </p:tavLst>
                                    </p:anim>
                                    <p:anim calcmode="lin" valueType="num">
                                      <p:cBhvr>
                                        <p:cTn id="16" dur="500" fill="hold"/>
                                        <p:tgtEl>
                                          <p:spTgt spid="75781"/>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5779">
                                            <p:txEl>
                                              <p:pRg st="0" end="0"/>
                                            </p:txEl>
                                          </p:spTgt>
                                        </p:tgtEl>
                                        <p:attrNameLst>
                                          <p:attrName>style.visibility</p:attrName>
                                        </p:attrNameLst>
                                      </p:cBhvr>
                                      <p:to>
                                        <p:strVal val="visible"/>
                                      </p:to>
                                    </p:set>
                                    <p:animEffect transition="in" filter="wipe(left)">
                                      <p:cBhvr>
                                        <p:cTn id="21" dur="500"/>
                                        <p:tgtEl>
                                          <p:spTgt spid="7577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5779">
                                            <p:txEl>
                                              <p:pRg st="1" end="1"/>
                                            </p:txEl>
                                          </p:spTgt>
                                        </p:tgtEl>
                                        <p:attrNameLst>
                                          <p:attrName>style.visibility</p:attrName>
                                        </p:attrNameLst>
                                      </p:cBhvr>
                                      <p:to>
                                        <p:strVal val="visible"/>
                                      </p:to>
                                    </p:set>
                                    <p:animEffect transition="in" filter="wipe(left)">
                                      <p:cBhvr>
                                        <p:cTn id="26" dur="500"/>
                                        <p:tgtEl>
                                          <p:spTgt spid="75779">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5779">
                                            <p:txEl>
                                              <p:pRg st="2" end="2"/>
                                            </p:txEl>
                                          </p:spTgt>
                                        </p:tgtEl>
                                        <p:attrNameLst>
                                          <p:attrName>style.visibility</p:attrName>
                                        </p:attrNameLst>
                                      </p:cBhvr>
                                      <p:to>
                                        <p:strVal val="visible"/>
                                      </p:to>
                                    </p:set>
                                    <p:animEffect transition="in" filter="wipe(left)">
                                      <p:cBhvr>
                                        <p:cTn id="31" dur="500"/>
                                        <p:tgtEl>
                                          <p:spTgt spid="75779">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5779">
                                            <p:txEl>
                                              <p:pRg st="3" end="3"/>
                                            </p:txEl>
                                          </p:spTgt>
                                        </p:tgtEl>
                                        <p:attrNameLst>
                                          <p:attrName>style.visibility</p:attrName>
                                        </p:attrNameLst>
                                      </p:cBhvr>
                                      <p:to>
                                        <p:strVal val="visible"/>
                                      </p:to>
                                    </p:set>
                                    <p:animEffect transition="in" filter="wipe(left)">
                                      <p:cBhvr>
                                        <p:cTn id="36" dur="500"/>
                                        <p:tgtEl>
                                          <p:spTgt spid="75779">
                                            <p:txEl>
                                              <p:pRg st="3" end="3"/>
                                            </p:txEl>
                                          </p:spTgt>
                                        </p:tgtEl>
                                      </p:cBhvr>
                                    </p:animEffect>
                                  </p:childTnLst>
                                </p:cTn>
                              </p:par>
                            </p:childTnLst>
                          </p:cTn>
                        </p:par>
                        <p:par>
                          <p:cTn id="37" fill="hold">
                            <p:stCondLst>
                              <p:cond delay="500"/>
                            </p:stCondLst>
                            <p:childTnLst>
                              <p:par>
                                <p:cTn id="38" presetID="17" presetClass="entr" presetSubtype="10" fill="hold" grpId="0" nodeType="afterEffect">
                                  <p:stCondLst>
                                    <p:cond delay="0"/>
                                  </p:stCondLst>
                                  <p:childTnLst>
                                    <p:set>
                                      <p:cBhvr>
                                        <p:cTn id="39" dur="1" fill="hold">
                                          <p:stCondLst>
                                            <p:cond delay="0"/>
                                          </p:stCondLst>
                                        </p:cTn>
                                        <p:tgtEl>
                                          <p:spTgt spid="75780"/>
                                        </p:tgtEl>
                                        <p:attrNameLst>
                                          <p:attrName>style.visibility</p:attrName>
                                        </p:attrNameLst>
                                      </p:cBhvr>
                                      <p:to>
                                        <p:strVal val="visible"/>
                                      </p:to>
                                    </p:set>
                                    <p:anim calcmode="lin" valueType="num">
                                      <p:cBhvr>
                                        <p:cTn id="40" dur="500" fill="hold"/>
                                        <p:tgtEl>
                                          <p:spTgt spid="75780"/>
                                        </p:tgtEl>
                                        <p:attrNameLst>
                                          <p:attrName>ppt_w</p:attrName>
                                        </p:attrNameLst>
                                      </p:cBhvr>
                                      <p:tavLst>
                                        <p:tav tm="0">
                                          <p:val>
                                            <p:fltVal val="0"/>
                                          </p:val>
                                        </p:tav>
                                        <p:tav tm="100000">
                                          <p:val>
                                            <p:strVal val="#ppt_w"/>
                                          </p:val>
                                        </p:tav>
                                      </p:tavLst>
                                    </p:anim>
                                    <p:anim calcmode="lin" valueType="num">
                                      <p:cBhvr>
                                        <p:cTn id="41" dur="500" fill="hold"/>
                                        <p:tgtEl>
                                          <p:spTgt spid="7578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animBg="1"/>
      <p:bldP spid="75779" grpId="0" build="p" autoUpdateAnimBg="0"/>
      <p:bldP spid="75780" grpId="0" animBg="1" autoUpdateAnimBg="0"/>
      <p:bldP spid="75783"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7406" name="Rectangle 14"/>
          <p:cNvSpPr>
            <a:spLocks noGrp="1" noChangeArrowheads="1"/>
          </p:cNvSpPr>
          <p:nvPr>
            <p:ph type="title"/>
          </p:nvPr>
        </p:nvSpPr>
        <p:spPr/>
        <p:txBody>
          <a:bodyPr/>
          <a:lstStyle/>
          <a:p>
            <a:r>
              <a:rPr lang="en-US"/>
              <a:t>1-Trillion Pennies</a:t>
            </a:r>
          </a:p>
        </p:txBody>
      </p:sp>
      <p:sp>
        <p:nvSpPr>
          <p:cNvPr id="187394" name="Rectangle 2"/>
          <p:cNvSpPr>
            <a:spLocks noGrp="1" noChangeArrowheads="1"/>
          </p:cNvSpPr>
          <p:nvPr>
            <p:ph type="body" idx="4294967295"/>
          </p:nvPr>
        </p:nvSpPr>
        <p:spPr>
          <a:xfrm>
            <a:off x="377825" y="1585913"/>
            <a:ext cx="4818063" cy="758825"/>
          </a:xfrm>
        </p:spPr>
        <p:txBody>
          <a:bodyPr/>
          <a:lstStyle/>
          <a:p>
            <a:r>
              <a:rPr lang="en-US" sz="3600"/>
              <a:t>18 pennies per inch</a:t>
            </a:r>
          </a:p>
        </p:txBody>
      </p:sp>
      <p:sp>
        <p:nvSpPr>
          <p:cNvPr id="187397" name="Text Box 5"/>
          <p:cNvSpPr txBox="1">
            <a:spLocks noChangeArrowheads="1"/>
          </p:cNvSpPr>
          <p:nvPr/>
        </p:nvSpPr>
        <p:spPr bwMode="auto">
          <a:xfrm rot="-1271193">
            <a:off x="4011613" y="3944938"/>
            <a:ext cx="2903537" cy="579437"/>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pPr>
            <a:r>
              <a:rPr lang="en-US" sz="3200" b="1">
                <a:solidFill>
                  <a:srgbClr val="FFFFFF"/>
                </a:solidFill>
              </a:rPr>
              <a:t>250,000 miles</a:t>
            </a:r>
          </a:p>
        </p:txBody>
      </p:sp>
      <p:sp>
        <p:nvSpPr>
          <p:cNvPr id="187400" name="Text Box 8"/>
          <p:cNvSpPr txBox="1">
            <a:spLocks noChangeArrowheads="1"/>
          </p:cNvSpPr>
          <p:nvPr/>
        </p:nvSpPr>
        <p:spPr bwMode="auto">
          <a:xfrm>
            <a:off x="381000" y="2387600"/>
            <a:ext cx="4711700" cy="641350"/>
          </a:xfrm>
          <a:prstGeom prst="rect">
            <a:avLst/>
          </a:prstGeom>
          <a:noFill/>
          <a:ln w="9525">
            <a:noFill/>
            <a:miter lim="800000"/>
            <a:headEnd/>
            <a:tailEnd/>
          </a:ln>
          <a:effectLst>
            <a:outerShdw dist="35921" dir="2700000" algn="ctr" rotWithShape="0">
              <a:srgbClr val="000000"/>
            </a:outerShdw>
          </a:effectLst>
        </p:spPr>
        <p:txBody>
          <a:bodyPr>
            <a:spAutoFit/>
          </a:bodyPr>
          <a:lstStyle/>
          <a:p>
            <a:pPr marL="457200" indent="-457200">
              <a:spcBef>
                <a:spcPct val="20000"/>
              </a:spcBef>
              <a:buClr>
                <a:srgbClr val="FFCC99"/>
              </a:buClr>
              <a:buSzPct val="70000"/>
              <a:buFont typeface="Monotype Sorts" pitchFamily="2" charset="2"/>
              <a:buChar char="u"/>
            </a:pPr>
            <a:r>
              <a:rPr kumimoji="1" lang="en-US" sz="3600">
                <a:solidFill>
                  <a:srgbClr val="FFFFFF"/>
                </a:solidFill>
              </a:rPr>
              <a:t>876,000 miles</a:t>
            </a:r>
            <a:endParaRPr lang="en-US" sz="3600">
              <a:solidFill>
                <a:srgbClr val="FFFFFF"/>
              </a:solidFill>
            </a:endParaRPr>
          </a:p>
        </p:txBody>
      </p:sp>
      <p:pic>
        <p:nvPicPr>
          <p:cNvPr id="187401" name="Picture 9" descr="earth"/>
          <p:cNvPicPr>
            <a:picLocks noChangeAspect="1" noChangeArrowheads="1"/>
          </p:cNvPicPr>
          <p:nvPr/>
        </p:nvPicPr>
        <p:blipFill>
          <a:blip r:embed="rId3"/>
          <a:srcRect/>
          <a:stretch>
            <a:fillRect/>
          </a:stretch>
        </p:blipFill>
        <p:spPr bwMode="auto">
          <a:xfrm>
            <a:off x="1717675" y="4070350"/>
            <a:ext cx="1933575" cy="1909763"/>
          </a:xfrm>
          <a:prstGeom prst="rect">
            <a:avLst/>
          </a:prstGeom>
          <a:noFill/>
        </p:spPr>
      </p:pic>
      <p:sp>
        <p:nvSpPr>
          <p:cNvPr id="187396" name="Line 4"/>
          <p:cNvSpPr>
            <a:spLocks noChangeShapeType="1"/>
          </p:cNvSpPr>
          <p:nvPr/>
        </p:nvSpPr>
        <p:spPr bwMode="auto">
          <a:xfrm flipV="1">
            <a:off x="3524250" y="3333750"/>
            <a:ext cx="3295650" cy="1314450"/>
          </a:xfrm>
          <a:prstGeom prst="line">
            <a:avLst/>
          </a:prstGeom>
          <a:noFill/>
          <a:ln w="114300">
            <a:solidFill>
              <a:srgbClr val="CC3300"/>
            </a:solidFill>
            <a:round/>
            <a:headEnd type="triangle" w="med" len="med"/>
            <a:tailEnd type="triangle" w="med" len="med"/>
          </a:ln>
          <a:effectLst>
            <a:outerShdw dist="35921" dir="2700000" algn="ctr" rotWithShape="0">
              <a:srgbClr val="000000"/>
            </a:outerShdw>
          </a:effectLst>
        </p:spPr>
        <p:txBody>
          <a:bodyPr wrap="none" anchor="ctr"/>
          <a:lstStyle/>
          <a:p>
            <a:endParaRPr lang="en-US"/>
          </a:p>
        </p:txBody>
      </p:sp>
      <p:grpSp>
        <p:nvGrpSpPr>
          <p:cNvPr id="187404" name="Group 12"/>
          <p:cNvGrpSpPr>
            <a:grpSpLocks/>
          </p:cNvGrpSpPr>
          <p:nvPr/>
        </p:nvGrpSpPr>
        <p:grpSpPr bwMode="auto">
          <a:xfrm>
            <a:off x="5551488" y="1685925"/>
            <a:ext cx="971550" cy="998538"/>
            <a:chOff x="3497" y="1062"/>
            <a:chExt cx="612" cy="629"/>
          </a:xfrm>
        </p:grpSpPr>
        <p:pic>
          <p:nvPicPr>
            <p:cNvPr id="187398" name="Picture 6"/>
            <p:cNvPicPr>
              <a:picLocks noChangeArrowheads="1"/>
            </p:cNvPicPr>
            <p:nvPr/>
          </p:nvPicPr>
          <p:blipFill>
            <a:blip r:embed="rId4"/>
            <a:srcRect/>
            <a:stretch>
              <a:fillRect/>
            </a:stretch>
          </p:blipFill>
          <p:spPr bwMode="auto">
            <a:xfrm>
              <a:off x="3497" y="1062"/>
              <a:ext cx="609" cy="629"/>
            </a:xfrm>
            <a:prstGeom prst="rect">
              <a:avLst/>
            </a:prstGeom>
            <a:noFill/>
            <a:ln w="9525">
              <a:noFill/>
              <a:miter lim="800000"/>
              <a:headEnd/>
              <a:tailEnd/>
            </a:ln>
            <a:effectLst/>
          </p:spPr>
        </p:pic>
        <p:sp>
          <p:nvSpPr>
            <p:cNvPr id="187403" name="Oval 11"/>
            <p:cNvSpPr>
              <a:spLocks noChangeArrowheads="1"/>
            </p:cNvSpPr>
            <p:nvPr/>
          </p:nvSpPr>
          <p:spPr bwMode="auto">
            <a:xfrm>
              <a:off x="3502" y="1070"/>
              <a:ext cx="607" cy="613"/>
            </a:xfrm>
            <a:prstGeom prst="ellipse">
              <a:avLst/>
            </a:prstGeom>
            <a:noFill/>
            <a:ln w="19050">
              <a:solidFill>
                <a:srgbClr val="FFFFFF"/>
              </a:solidFill>
              <a:round/>
              <a:headEnd/>
              <a:tailEnd/>
            </a:ln>
            <a:effectLst/>
          </p:spPr>
          <p:txBody>
            <a:bodyPr wrap="none" anchor="ctr"/>
            <a:lstStyle/>
            <a:p>
              <a:endParaRPr lang="en-US"/>
            </a:p>
          </p:txBody>
        </p:sp>
      </p:grpSp>
      <p:pic>
        <p:nvPicPr>
          <p:cNvPr id="187408" name="Picture 16" descr="Moon bg transparent"/>
          <p:cNvPicPr>
            <a:picLocks noChangeAspect="1" noChangeArrowheads="1"/>
          </p:cNvPicPr>
          <p:nvPr/>
        </p:nvPicPr>
        <p:blipFill>
          <a:blip r:embed="rId5" cstate="print"/>
          <a:srcRect/>
          <a:stretch>
            <a:fillRect/>
          </a:stretch>
        </p:blipFill>
        <p:spPr bwMode="auto">
          <a:xfrm>
            <a:off x="6691313" y="2230438"/>
            <a:ext cx="1422400" cy="1393825"/>
          </a:xfrm>
          <a:prstGeom prst="rect">
            <a:avLst/>
          </a:prstGeom>
          <a:noFill/>
        </p:spPr>
      </p:pic>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87394">
                                            <p:txEl>
                                              <p:pRg st="0" end="0"/>
                                            </p:txEl>
                                          </p:spTgt>
                                        </p:tgtEl>
                                        <p:attrNameLst>
                                          <p:attrName>style.visibility</p:attrName>
                                        </p:attrNameLst>
                                      </p:cBhvr>
                                      <p:to>
                                        <p:strVal val="visible"/>
                                      </p:to>
                                    </p:set>
                                    <p:animEffect transition="in" filter="dissolve">
                                      <p:cBhvr>
                                        <p:cTn id="7" dur="500"/>
                                        <p:tgtEl>
                                          <p:spTgt spid="187394">
                                            <p:txEl>
                                              <p:pRg st="0" end="0"/>
                                            </p:txEl>
                                          </p:spTgt>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187404"/>
                                        </p:tgtEl>
                                        <p:attrNameLst>
                                          <p:attrName>style.visibility</p:attrName>
                                        </p:attrNameLst>
                                      </p:cBhvr>
                                      <p:to>
                                        <p:strVal val="visible"/>
                                      </p:to>
                                    </p:set>
                                    <p:anim calcmode="lin" valueType="num">
                                      <p:cBhvr>
                                        <p:cTn id="11" dur="500" fill="hold"/>
                                        <p:tgtEl>
                                          <p:spTgt spid="187404"/>
                                        </p:tgtEl>
                                        <p:attrNameLst>
                                          <p:attrName>ppt_w</p:attrName>
                                        </p:attrNameLst>
                                      </p:cBhvr>
                                      <p:tavLst>
                                        <p:tav tm="0">
                                          <p:val>
                                            <p:fltVal val="0"/>
                                          </p:val>
                                        </p:tav>
                                        <p:tav tm="100000">
                                          <p:val>
                                            <p:strVal val="#ppt_w"/>
                                          </p:val>
                                        </p:tav>
                                      </p:tavLst>
                                    </p:anim>
                                    <p:anim calcmode="lin" valueType="num">
                                      <p:cBhvr>
                                        <p:cTn id="12" dur="500" fill="hold"/>
                                        <p:tgtEl>
                                          <p:spTgt spid="187404"/>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7400"/>
                                        </p:tgtEl>
                                        <p:attrNameLst>
                                          <p:attrName>style.visibility</p:attrName>
                                        </p:attrNameLst>
                                      </p:cBhvr>
                                      <p:to>
                                        <p:strVal val="visible"/>
                                      </p:to>
                                    </p:set>
                                    <p:animEffect transition="in" filter="wipe(down)">
                                      <p:cBhvr>
                                        <p:cTn id="17" dur="500"/>
                                        <p:tgtEl>
                                          <p:spTgt spid="187400"/>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187401"/>
                                        </p:tgtEl>
                                        <p:attrNameLst>
                                          <p:attrName>style.visibility</p:attrName>
                                        </p:attrNameLst>
                                      </p:cBhvr>
                                      <p:to>
                                        <p:strVal val="visible"/>
                                      </p:to>
                                    </p:set>
                                    <p:anim calcmode="lin" valueType="num">
                                      <p:cBhvr>
                                        <p:cTn id="22" dur="500" fill="hold"/>
                                        <p:tgtEl>
                                          <p:spTgt spid="187401"/>
                                        </p:tgtEl>
                                        <p:attrNameLst>
                                          <p:attrName>ppt_w</p:attrName>
                                        </p:attrNameLst>
                                      </p:cBhvr>
                                      <p:tavLst>
                                        <p:tav tm="0">
                                          <p:val>
                                            <p:fltVal val="0"/>
                                          </p:val>
                                        </p:tav>
                                        <p:tav tm="100000">
                                          <p:val>
                                            <p:strVal val="#ppt_w"/>
                                          </p:val>
                                        </p:tav>
                                      </p:tavLst>
                                    </p:anim>
                                    <p:anim calcmode="lin" valueType="num">
                                      <p:cBhvr>
                                        <p:cTn id="23" dur="500" fill="hold"/>
                                        <p:tgtEl>
                                          <p:spTgt spid="187401"/>
                                        </p:tgtEl>
                                        <p:attrNameLst>
                                          <p:attrName>ppt_h</p:attrName>
                                        </p:attrNameLst>
                                      </p:cBhvr>
                                      <p:tavLst>
                                        <p:tav tm="0">
                                          <p:val>
                                            <p:fltVal val="0"/>
                                          </p:val>
                                        </p:tav>
                                        <p:tav tm="100000">
                                          <p:val>
                                            <p:strVal val="#ppt_h"/>
                                          </p:val>
                                        </p:tav>
                                      </p:tavLst>
                                    </p:anim>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87408"/>
                                        </p:tgtEl>
                                        <p:attrNameLst>
                                          <p:attrName>style.visibility</p:attrName>
                                        </p:attrNameLst>
                                      </p:cBhvr>
                                      <p:to>
                                        <p:strVal val="visible"/>
                                      </p:to>
                                    </p:set>
                                    <p:animEffect transition="in" filter="fade">
                                      <p:cBhvr>
                                        <p:cTn id="27" dur="500"/>
                                        <p:tgtEl>
                                          <p:spTgt spid="187408"/>
                                        </p:tgtEl>
                                      </p:cBhvr>
                                    </p:animEffect>
                                  </p:childTnLst>
                                </p:cTn>
                              </p:par>
                            </p:childTnLst>
                          </p:cTn>
                        </p:par>
                        <p:par>
                          <p:cTn id="28" fill="hold">
                            <p:stCondLst>
                              <p:cond delay="1000"/>
                            </p:stCondLst>
                            <p:childTnLst>
                              <p:par>
                                <p:cTn id="29" presetID="16" presetClass="entr" presetSubtype="42" fill="hold" grpId="0" nodeType="afterEffect">
                                  <p:stCondLst>
                                    <p:cond delay="0"/>
                                  </p:stCondLst>
                                  <p:childTnLst>
                                    <p:set>
                                      <p:cBhvr>
                                        <p:cTn id="30" dur="1" fill="hold">
                                          <p:stCondLst>
                                            <p:cond delay="0"/>
                                          </p:stCondLst>
                                        </p:cTn>
                                        <p:tgtEl>
                                          <p:spTgt spid="187396"/>
                                        </p:tgtEl>
                                        <p:attrNameLst>
                                          <p:attrName>style.visibility</p:attrName>
                                        </p:attrNameLst>
                                      </p:cBhvr>
                                      <p:to>
                                        <p:strVal val="visible"/>
                                      </p:to>
                                    </p:set>
                                    <p:animEffect transition="in" filter="barn(outHorizontal)">
                                      <p:cBhvr>
                                        <p:cTn id="31" dur="500"/>
                                        <p:tgtEl>
                                          <p:spTgt spid="187396"/>
                                        </p:tgtEl>
                                      </p:cBhvr>
                                    </p:animEffect>
                                  </p:childTnLst>
                                </p:cTn>
                              </p:par>
                            </p:childTnLst>
                          </p:cTn>
                        </p:par>
                        <p:par>
                          <p:cTn id="32" fill="hold">
                            <p:stCondLst>
                              <p:cond delay="1500"/>
                            </p:stCondLst>
                            <p:childTnLst>
                              <p:par>
                                <p:cTn id="33" presetID="9" presetClass="entr" presetSubtype="0" fill="hold" grpId="0" nodeType="afterEffect">
                                  <p:stCondLst>
                                    <p:cond delay="0"/>
                                  </p:stCondLst>
                                  <p:childTnLst>
                                    <p:set>
                                      <p:cBhvr>
                                        <p:cTn id="34" dur="1" fill="hold">
                                          <p:stCondLst>
                                            <p:cond delay="0"/>
                                          </p:stCondLst>
                                        </p:cTn>
                                        <p:tgtEl>
                                          <p:spTgt spid="187397"/>
                                        </p:tgtEl>
                                        <p:attrNameLst>
                                          <p:attrName>style.visibility</p:attrName>
                                        </p:attrNameLst>
                                      </p:cBhvr>
                                      <p:to>
                                        <p:strVal val="visible"/>
                                      </p:to>
                                    </p:set>
                                    <p:animEffect transition="in" filter="dissolve">
                                      <p:cBhvr>
                                        <p:cTn id="35" dur="500"/>
                                        <p:tgtEl>
                                          <p:spTgt spid="187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4" grpId="0" build="p" autoUpdateAnimBg="0" advAuto="0"/>
      <p:bldP spid="187397" grpId="0" autoUpdateAnimBg="0"/>
      <p:bldP spid="187400" grpId="0"/>
      <p:bldP spid="18739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4978" name="Rectangle 2"/>
          <p:cNvSpPr>
            <a:spLocks noGrp="1" noChangeArrowheads="1"/>
          </p:cNvSpPr>
          <p:nvPr>
            <p:ph type="body" idx="1"/>
          </p:nvPr>
        </p:nvSpPr>
        <p:spPr>
          <a:xfrm>
            <a:off x="133350" y="2281238"/>
            <a:ext cx="8382000" cy="2738437"/>
          </a:xfrm>
        </p:spPr>
        <p:txBody>
          <a:bodyPr/>
          <a:lstStyle/>
          <a:p>
            <a:pPr>
              <a:spcBef>
                <a:spcPct val="50000"/>
              </a:spcBef>
            </a:pPr>
            <a:r>
              <a:rPr lang="en-US"/>
              <a:t>What was God’s plan to help us?        (</a:t>
            </a:r>
            <a:r>
              <a:rPr kumimoji="0" lang="en-US">
                <a:solidFill>
                  <a:srgbClr val="CCCC00"/>
                </a:solidFill>
              </a:rPr>
              <a:t>Hint: John 3:16</a:t>
            </a:r>
            <a:r>
              <a:rPr lang="en-US"/>
              <a:t>)</a:t>
            </a:r>
          </a:p>
          <a:p>
            <a:pPr>
              <a:spcBef>
                <a:spcPct val="50000"/>
              </a:spcBef>
            </a:pPr>
            <a:r>
              <a:rPr lang="en-US"/>
              <a:t>What happened when everyone except Noah and his family became bad?</a:t>
            </a:r>
          </a:p>
        </p:txBody>
      </p:sp>
      <p:sp>
        <p:nvSpPr>
          <p:cNvPr id="254983" name="Text Box 7"/>
          <p:cNvSpPr txBox="1">
            <a:spLocks noChangeArrowheads="1"/>
          </p:cNvSpPr>
          <p:nvPr/>
        </p:nvSpPr>
        <p:spPr bwMode="auto">
          <a:xfrm>
            <a:off x="0" y="1050925"/>
            <a:ext cx="8258175" cy="1066800"/>
          </a:xfrm>
          <a:prstGeom prst="rect">
            <a:avLst/>
          </a:prstGeom>
          <a:noFill/>
          <a:ln w="9525">
            <a:noFill/>
            <a:miter lim="800000"/>
            <a:headEnd/>
            <a:tailEnd/>
          </a:ln>
          <a:effectLst>
            <a:outerShdw dist="35921" dir="2700000" algn="ctr" rotWithShape="0">
              <a:srgbClr val="000000"/>
            </a:outerShdw>
          </a:effectLst>
        </p:spPr>
        <p:txBody>
          <a:bodyPr>
            <a:spAutoFit/>
          </a:bodyPr>
          <a:lstStyle/>
          <a:p>
            <a:pPr marL="406400" indent="-406400">
              <a:spcBef>
                <a:spcPct val="20000"/>
              </a:spcBef>
              <a:buClr>
                <a:srgbClr val="FFCC99"/>
              </a:buClr>
              <a:buSzPct val="70000"/>
              <a:buFont typeface="Monotype Sorts" pitchFamily="2" charset="2"/>
              <a:buChar char="u"/>
            </a:pPr>
            <a:r>
              <a:rPr kumimoji="1" lang="en-US" sz="3200">
                <a:solidFill>
                  <a:srgbClr val="FFFFFF"/>
                </a:solidFill>
              </a:rPr>
              <a:t>What did sin do to God’s perfect creation? (</a:t>
            </a:r>
            <a:r>
              <a:rPr lang="en-US" sz="3200">
                <a:solidFill>
                  <a:srgbClr val="CCCC00"/>
                </a:solidFill>
              </a:rPr>
              <a:t>nothing, corrupted it</a:t>
            </a:r>
            <a:r>
              <a:rPr lang="en-US" sz="3200">
                <a:solidFill>
                  <a:srgbClr val="FFFFFF"/>
                </a:solidFill>
              </a:rPr>
              <a:t>)</a:t>
            </a:r>
          </a:p>
        </p:txBody>
      </p:sp>
      <p:sp>
        <p:nvSpPr>
          <p:cNvPr id="254987" name="Rectangle 11"/>
          <p:cNvSpPr>
            <a:spLocks noGrp="1" noChangeArrowheads="1"/>
          </p:cNvSpPr>
          <p:nvPr>
            <p:ph type="title"/>
          </p:nvPr>
        </p:nvSpPr>
        <p:spPr/>
        <p:txBody>
          <a:bodyPr/>
          <a:lstStyle/>
          <a:p>
            <a:r>
              <a:rPr lang="en-US"/>
              <a:t>Creation</a:t>
            </a:r>
          </a:p>
        </p:txBody>
      </p:sp>
      <p:pic>
        <p:nvPicPr>
          <p:cNvPr id="254990" name="Picture 14" descr="water background"/>
          <p:cNvPicPr>
            <a:picLocks noChangeAspect="1" noChangeArrowheads="1"/>
          </p:cNvPicPr>
          <p:nvPr/>
        </p:nvPicPr>
        <p:blipFill>
          <a:blip r:embed="rId2"/>
          <a:srcRect/>
          <a:stretch>
            <a:fillRect/>
          </a:stretch>
        </p:blipFill>
        <p:spPr bwMode="auto">
          <a:xfrm>
            <a:off x="0" y="4811713"/>
            <a:ext cx="9144000" cy="2046287"/>
          </a:xfrm>
          <a:prstGeom prst="rect">
            <a:avLst/>
          </a:prstGeom>
          <a:noFill/>
        </p:spPr>
      </p:pic>
      <p:pic>
        <p:nvPicPr>
          <p:cNvPr id="254991" name="Picture 15" descr="AiG Overhead Ilustration"/>
          <p:cNvPicPr>
            <a:picLocks noChangeAspect="1" noChangeArrowheads="1"/>
          </p:cNvPicPr>
          <p:nvPr/>
        </p:nvPicPr>
        <p:blipFill>
          <a:blip r:embed="rId3"/>
          <a:srcRect l="2815" t="2071" r="3159" b="49776"/>
          <a:stretch>
            <a:fillRect/>
          </a:stretch>
        </p:blipFill>
        <p:spPr bwMode="auto">
          <a:xfrm>
            <a:off x="2397125" y="4791075"/>
            <a:ext cx="4348163" cy="1698625"/>
          </a:xfrm>
          <a:prstGeom prst="rect">
            <a:avLst/>
          </a:prstGeom>
          <a:noFill/>
          <a:ln w="9525">
            <a:solidFill>
              <a:srgbClr val="000066"/>
            </a:solidFill>
            <a:miter lim="800000"/>
            <a:headEnd/>
            <a:tailEnd/>
          </a:ln>
        </p:spPr>
      </p:pic>
      <p:pic>
        <p:nvPicPr>
          <p:cNvPr id="254982" name="Picture 6" descr="Misleading science textbook illustrations"/>
          <p:cNvPicPr>
            <a:picLocks noChangeAspect="1" noChangeArrowheads="1" noCrop="1"/>
          </p:cNvPicPr>
          <p:nvPr/>
        </p:nvPicPr>
        <p:blipFill>
          <a:blip r:embed="rId4"/>
          <a:srcRect/>
          <a:stretch>
            <a:fillRect/>
          </a:stretch>
        </p:blipFill>
        <p:spPr bwMode="auto">
          <a:xfrm>
            <a:off x="6543675" y="4618038"/>
            <a:ext cx="530225" cy="48736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4978">
                                            <p:txEl>
                                              <p:pRg st="0" end="0"/>
                                            </p:txEl>
                                          </p:spTgt>
                                        </p:tgtEl>
                                        <p:attrNameLst>
                                          <p:attrName>style.visibility</p:attrName>
                                        </p:attrNameLst>
                                      </p:cBhvr>
                                      <p:to>
                                        <p:strVal val="visible"/>
                                      </p:to>
                                    </p:set>
                                    <p:animEffect transition="in" filter="wipe(left)">
                                      <p:cBhvr>
                                        <p:cTn id="7" dur="500"/>
                                        <p:tgtEl>
                                          <p:spTgt spid="2549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4978">
                                            <p:txEl>
                                              <p:pRg st="1" end="1"/>
                                            </p:txEl>
                                          </p:spTgt>
                                        </p:tgtEl>
                                        <p:attrNameLst>
                                          <p:attrName>style.visibility</p:attrName>
                                        </p:attrNameLst>
                                      </p:cBhvr>
                                      <p:to>
                                        <p:strVal val="visible"/>
                                      </p:to>
                                    </p:set>
                                    <p:animEffect transition="in" filter="wipe(left)">
                                      <p:cBhvr>
                                        <p:cTn id="12" dur="500"/>
                                        <p:tgtEl>
                                          <p:spTgt spid="254978">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54990"/>
                                        </p:tgtEl>
                                        <p:attrNameLst>
                                          <p:attrName>style.visibility</p:attrName>
                                        </p:attrNameLst>
                                      </p:cBhvr>
                                      <p:to>
                                        <p:strVal val="visible"/>
                                      </p:to>
                                    </p:set>
                                    <p:animEffect transition="in" filter="fade">
                                      <p:cBhvr>
                                        <p:cTn id="16" dur="1000"/>
                                        <p:tgtEl>
                                          <p:spTgt spid="25499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4991"/>
                                        </p:tgtEl>
                                        <p:attrNameLst>
                                          <p:attrName>style.visibility</p:attrName>
                                        </p:attrNameLst>
                                      </p:cBhvr>
                                      <p:to>
                                        <p:strVal val="visible"/>
                                      </p:to>
                                    </p:set>
                                    <p:animEffect transition="in" filter="fade">
                                      <p:cBhvr>
                                        <p:cTn id="21" dur="500"/>
                                        <p:tgtEl>
                                          <p:spTgt spid="254991"/>
                                        </p:tgtEl>
                                      </p:cBhvr>
                                    </p:animEffect>
                                  </p:childTnLst>
                                </p:cTn>
                              </p:par>
                            </p:childTnLst>
                          </p:cTn>
                        </p:par>
                        <p:par>
                          <p:cTn id="22" fill="hold">
                            <p:stCondLst>
                              <p:cond delay="500"/>
                            </p:stCondLst>
                            <p:childTnLst>
                              <p:par>
                                <p:cTn id="23" presetID="9" presetClass="entr" presetSubtype="0" fill="hold" nodeType="afterEffect">
                                  <p:stCondLst>
                                    <p:cond delay="0"/>
                                  </p:stCondLst>
                                  <p:childTnLst>
                                    <p:set>
                                      <p:cBhvr>
                                        <p:cTn id="24" dur="1" fill="hold">
                                          <p:stCondLst>
                                            <p:cond delay="0"/>
                                          </p:stCondLst>
                                        </p:cTn>
                                        <p:tgtEl>
                                          <p:spTgt spid="254982"/>
                                        </p:tgtEl>
                                        <p:attrNameLst>
                                          <p:attrName>style.visibility</p:attrName>
                                        </p:attrNameLst>
                                      </p:cBhvr>
                                      <p:to>
                                        <p:strVal val="visible"/>
                                      </p:to>
                                    </p:set>
                                    <p:animEffect transition="in" filter="dissolve">
                                      <p:cBhvr>
                                        <p:cTn id="25" dur="500"/>
                                        <p:tgtEl>
                                          <p:spTgt spid="254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8"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485378" name="Picture 2" descr="Mike on a Dino"/>
          <p:cNvPicPr>
            <a:picLocks noChangeAspect="1" noChangeArrowheads="1"/>
          </p:cNvPicPr>
          <p:nvPr/>
        </p:nvPicPr>
        <p:blipFill>
          <a:blip r:embed="rId2"/>
          <a:srcRect l="2754" t="25124" r="6573" b="7623"/>
          <a:stretch>
            <a:fillRect/>
          </a:stretch>
        </p:blipFill>
        <p:spPr bwMode="auto">
          <a:xfrm>
            <a:off x="736600" y="1844675"/>
            <a:ext cx="7470775" cy="4156075"/>
          </a:xfrm>
          <a:prstGeom prst="rect">
            <a:avLst/>
          </a:prstGeom>
          <a:solidFill>
            <a:srgbClr val="000000"/>
          </a:solidFill>
        </p:spPr>
      </p:pic>
      <p:grpSp>
        <p:nvGrpSpPr>
          <p:cNvPr id="485383" name="Group 7"/>
          <p:cNvGrpSpPr>
            <a:grpSpLocks/>
          </p:cNvGrpSpPr>
          <p:nvPr/>
        </p:nvGrpSpPr>
        <p:grpSpPr bwMode="auto">
          <a:xfrm>
            <a:off x="4572000" y="204788"/>
            <a:ext cx="3714750" cy="1524000"/>
            <a:chOff x="2880" y="129"/>
            <a:chExt cx="2340" cy="960"/>
          </a:xfrm>
        </p:grpSpPr>
        <p:sp>
          <p:nvSpPr>
            <p:cNvPr id="485380" name="AutoShape 4"/>
            <p:cNvSpPr>
              <a:spLocks noChangeArrowheads="1"/>
            </p:cNvSpPr>
            <p:nvPr/>
          </p:nvSpPr>
          <p:spPr bwMode="auto">
            <a:xfrm>
              <a:off x="2880" y="129"/>
              <a:ext cx="2268" cy="960"/>
            </a:xfrm>
            <a:prstGeom prst="wedgeRoundRectCallout">
              <a:avLst>
                <a:gd name="adj1" fmla="val -38227"/>
                <a:gd name="adj2" fmla="val 113023"/>
                <a:gd name="adj3" fmla="val 16667"/>
              </a:avLst>
            </a:prstGeom>
            <a:solidFill>
              <a:srgbClr val="000066">
                <a:alpha val="34000"/>
              </a:srgbClr>
            </a:solidFill>
            <a:ln w="38100">
              <a:solidFill>
                <a:srgbClr val="FF0066"/>
              </a:solidFill>
              <a:miter lim="800000"/>
              <a:headEnd/>
              <a:tailEnd/>
            </a:ln>
            <a:effectLst/>
          </p:spPr>
          <p:txBody>
            <a:bodyPr tIns="0" bIns="0"/>
            <a:lstStyle/>
            <a:p>
              <a:pPr algn="ctr">
                <a:lnSpc>
                  <a:spcPct val="90000"/>
                </a:lnSpc>
              </a:pPr>
              <a:endParaRPr lang="en-US" sz="3600">
                <a:solidFill>
                  <a:srgbClr val="FFFFFF"/>
                </a:solidFill>
              </a:endParaRPr>
            </a:p>
          </p:txBody>
        </p:sp>
        <p:sp>
          <p:nvSpPr>
            <p:cNvPr id="485381" name="Text Box 5"/>
            <p:cNvSpPr txBox="1">
              <a:spLocks noChangeArrowheads="1"/>
            </p:cNvSpPr>
            <p:nvPr/>
          </p:nvSpPr>
          <p:spPr bwMode="auto">
            <a:xfrm>
              <a:off x="2880" y="266"/>
              <a:ext cx="2340" cy="646"/>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lnSpc>
                  <a:spcPct val="85000"/>
                </a:lnSpc>
                <a:spcBef>
                  <a:spcPct val="50000"/>
                </a:spcBef>
              </a:pPr>
              <a:r>
                <a:rPr lang="en-US" sz="3600">
                  <a:solidFill>
                    <a:srgbClr val="FFFFFF"/>
                  </a:solidFill>
                </a:rPr>
                <a:t>How much do you remember?</a:t>
              </a:r>
            </a:p>
          </p:txBody>
        </p:sp>
      </p:grpSp>
      <p:sp>
        <p:nvSpPr>
          <p:cNvPr id="485382" name="Text Box 6"/>
          <p:cNvSpPr txBox="1">
            <a:spLocks noChangeArrowheads="1"/>
          </p:cNvSpPr>
          <p:nvPr/>
        </p:nvSpPr>
        <p:spPr bwMode="auto">
          <a:xfrm>
            <a:off x="420688" y="247650"/>
            <a:ext cx="2338387" cy="823913"/>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spcBef>
                <a:spcPct val="50000"/>
              </a:spcBef>
            </a:pPr>
            <a:r>
              <a:rPr lang="en-US" sz="4800" b="1">
                <a:solidFill>
                  <a:srgbClr val="FFFF66"/>
                </a:solidFill>
              </a:rPr>
              <a:t>Part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85378"/>
                                        </p:tgtEl>
                                        <p:attrNameLst>
                                          <p:attrName>style.visibility</p:attrName>
                                        </p:attrNameLst>
                                      </p:cBhvr>
                                      <p:to>
                                        <p:strVal val="visible"/>
                                      </p:to>
                                    </p:set>
                                    <p:animEffect transition="in" filter="fade">
                                      <p:cBhvr>
                                        <p:cTn id="7" dur="500"/>
                                        <p:tgtEl>
                                          <p:spTgt spid="485378"/>
                                        </p:tgtEl>
                                      </p:cBhvr>
                                    </p:animEffect>
                                  </p:childTnLst>
                                </p:cTn>
                              </p:par>
                            </p:childTnLst>
                          </p:cTn>
                        </p:par>
                        <p:par>
                          <p:cTn id="8" fill="hold">
                            <p:stCondLst>
                              <p:cond delay="500"/>
                            </p:stCondLst>
                            <p:childTnLst>
                              <p:par>
                                <p:cTn id="9" presetID="31" presetClass="entr" presetSubtype="0" fill="hold" nodeType="afterEffect">
                                  <p:stCondLst>
                                    <p:cond delay="0"/>
                                  </p:stCondLst>
                                  <p:iterate type="lt">
                                    <p:tmPct val="5000"/>
                                  </p:iterate>
                                  <p:childTnLst>
                                    <p:set>
                                      <p:cBhvr>
                                        <p:cTn id="10" dur="1" fill="hold">
                                          <p:stCondLst>
                                            <p:cond delay="0"/>
                                          </p:stCondLst>
                                        </p:cTn>
                                        <p:tgtEl>
                                          <p:spTgt spid="485383"/>
                                        </p:tgtEl>
                                        <p:attrNameLst>
                                          <p:attrName>style.visibility</p:attrName>
                                        </p:attrNameLst>
                                      </p:cBhvr>
                                      <p:to>
                                        <p:strVal val="visible"/>
                                      </p:to>
                                    </p:set>
                                    <p:anim calcmode="lin" valueType="num">
                                      <p:cBhvr>
                                        <p:cTn id="11" dur="1000" fill="hold"/>
                                        <p:tgtEl>
                                          <p:spTgt spid="485383"/>
                                        </p:tgtEl>
                                        <p:attrNameLst>
                                          <p:attrName>ppt_w</p:attrName>
                                        </p:attrNameLst>
                                      </p:cBhvr>
                                      <p:tavLst>
                                        <p:tav tm="0">
                                          <p:val>
                                            <p:fltVal val="0"/>
                                          </p:val>
                                        </p:tav>
                                        <p:tav tm="100000">
                                          <p:val>
                                            <p:strVal val="#ppt_w"/>
                                          </p:val>
                                        </p:tav>
                                      </p:tavLst>
                                    </p:anim>
                                    <p:anim calcmode="lin" valueType="num">
                                      <p:cBhvr>
                                        <p:cTn id="12" dur="1000" fill="hold"/>
                                        <p:tgtEl>
                                          <p:spTgt spid="485383"/>
                                        </p:tgtEl>
                                        <p:attrNameLst>
                                          <p:attrName>ppt_h</p:attrName>
                                        </p:attrNameLst>
                                      </p:cBhvr>
                                      <p:tavLst>
                                        <p:tav tm="0">
                                          <p:val>
                                            <p:fltVal val="0"/>
                                          </p:val>
                                        </p:tav>
                                        <p:tav tm="100000">
                                          <p:val>
                                            <p:strVal val="#ppt_h"/>
                                          </p:val>
                                        </p:tav>
                                      </p:tavLst>
                                    </p:anim>
                                    <p:anim calcmode="lin" valueType="num">
                                      <p:cBhvr>
                                        <p:cTn id="13" dur="1000" fill="hold"/>
                                        <p:tgtEl>
                                          <p:spTgt spid="485383"/>
                                        </p:tgtEl>
                                        <p:attrNameLst>
                                          <p:attrName>style.rotation</p:attrName>
                                        </p:attrNameLst>
                                      </p:cBhvr>
                                      <p:tavLst>
                                        <p:tav tm="0">
                                          <p:val>
                                            <p:fltVal val="90"/>
                                          </p:val>
                                        </p:tav>
                                        <p:tav tm="100000">
                                          <p:val>
                                            <p:fltVal val="0"/>
                                          </p:val>
                                        </p:tav>
                                      </p:tavLst>
                                    </p:anim>
                                    <p:animEffect transition="in" filter="fade">
                                      <p:cBhvr>
                                        <p:cTn id="14" dur="1000"/>
                                        <p:tgtEl>
                                          <p:spTgt spid="485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61" name="Rectangle 17"/>
          <p:cNvSpPr>
            <a:spLocks noGrp="1" noChangeArrowheads="1"/>
          </p:cNvSpPr>
          <p:nvPr>
            <p:ph type="title"/>
          </p:nvPr>
        </p:nvSpPr>
        <p:spPr/>
        <p:txBody>
          <a:bodyPr/>
          <a:lstStyle/>
          <a:p>
            <a:r>
              <a:rPr lang="en-US"/>
              <a:t>Question 1</a:t>
            </a:r>
          </a:p>
        </p:txBody>
      </p:sp>
      <p:sp>
        <p:nvSpPr>
          <p:cNvPr id="57347" name="Rectangle 3"/>
          <p:cNvSpPr>
            <a:spLocks noGrp="1" noChangeArrowheads="1"/>
          </p:cNvSpPr>
          <p:nvPr>
            <p:ph type="body" idx="4294967295"/>
          </p:nvPr>
        </p:nvSpPr>
        <p:spPr>
          <a:xfrm>
            <a:off x="381000" y="1382713"/>
            <a:ext cx="8382000" cy="1447800"/>
          </a:xfrm>
        </p:spPr>
        <p:txBody>
          <a:bodyPr/>
          <a:lstStyle/>
          <a:p>
            <a:pPr marL="0" indent="0">
              <a:buFont typeface="Monotype Sorts" pitchFamily="2" charset="2"/>
              <a:buNone/>
            </a:pPr>
            <a:r>
              <a:rPr lang="en-US" sz="3600"/>
              <a:t>Did dinosaurs become extinct 65 million years ago?</a:t>
            </a:r>
          </a:p>
        </p:txBody>
      </p:sp>
      <p:grpSp>
        <p:nvGrpSpPr>
          <p:cNvPr id="57355" name="Group 11"/>
          <p:cNvGrpSpPr>
            <a:grpSpLocks/>
          </p:cNvGrpSpPr>
          <p:nvPr/>
        </p:nvGrpSpPr>
        <p:grpSpPr bwMode="auto">
          <a:xfrm>
            <a:off x="2571750" y="3048000"/>
            <a:ext cx="2438400" cy="2147888"/>
            <a:chOff x="1620" y="1920"/>
            <a:chExt cx="1536" cy="1353"/>
          </a:xfrm>
        </p:grpSpPr>
        <p:sp>
          <p:nvSpPr>
            <p:cNvPr id="57349" name="Text Box 5"/>
            <p:cNvSpPr txBox="1">
              <a:spLocks noChangeArrowheads="1"/>
            </p:cNvSpPr>
            <p:nvPr/>
          </p:nvSpPr>
          <p:spPr bwMode="auto">
            <a:xfrm>
              <a:off x="2016" y="1920"/>
              <a:ext cx="1140" cy="1353"/>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pPr>
              <a:r>
                <a:rPr lang="en-US" sz="5400" b="1">
                  <a:solidFill>
                    <a:srgbClr val="FFFF66"/>
                  </a:solidFill>
                  <a:effectLst>
                    <a:outerShdw blurRad="38100" dist="38100" dir="2700000" algn="tl">
                      <a:srgbClr val="000000"/>
                    </a:outerShdw>
                  </a:effectLst>
                  <a:latin typeface="Times New Roman" pitchFamily="18" charset="0"/>
                </a:rPr>
                <a:t>Yes     </a:t>
              </a:r>
            </a:p>
            <a:p>
              <a:pPr>
                <a:spcBef>
                  <a:spcPct val="50000"/>
                </a:spcBef>
              </a:pPr>
              <a:r>
                <a:rPr lang="en-US" sz="5400" b="1">
                  <a:solidFill>
                    <a:srgbClr val="FFFF66"/>
                  </a:solidFill>
                  <a:effectLst>
                    <a:outerShdw blurRad="38100" dist="38100" dir="2700000" algn="tl">
                      <a:srgbClr val="000000"/>
                    </a:outerShdw>
                  </a:effectLst>
                  <a:latin typeface="Times New Roman" pitchFamily="18" charset="0"/>
                </a:rPr>
                <a:t>No</a:t>
              </a:r>
            </a:p>
          </p:txBody>
        </p:sp>
        <p:sp>
          <p:nvSpPr>
            <p:cNvPr id="57350" name="Rectangle 6"/>
            <p:cNvSpPr>
              <a:spLocks noChangeArrowheads="1"/>
            </p:cNvSpPr>
            <p:nvPr/>
          </p:nvSpPr>
          <p:spPr bwMode="auto">
            <a:xfrm>
              <a:off x="1620" y="2124"/>
              <a:ext cx="300" cy="276"/>
            </a:xfrm>
            <a:prstGeom prst="rect">
              <a:avLst/>
            </a:prstGeom>
            <a:solidFill>
              <a:schemeClr val="hlink"/>
            </a:solidFill>
            <a:ln w="38100">
              <a:solidFill>
                <a:schemeClr val="tx1"/>
              </a:solidFill>
              <a:miter lim="800000"/>
              <a:headEnd/>
              <a:tailEnd/>
            </a:ln>
            <a:effectLst/>
          </p:spPr>
          <p:txBody>
            <a:bodyPr wrap="none" anchor="ctr"/>
            <a:lstStyle/>
            <a:p>
              <a:endParaRPr lang="en-US"/>
            </a:p>
          </p:txBody>
        </p:sp>
        <p:sp>
          <p:nvSpPr>
            <p:cNvPr id="57351" name="Rectangle 7"/>
            <p:cNvSpPr>
              <a:spLocks noChangeArrowheads="1"/>
            </p:cNvSpPr>
            <p:nvPr/>
          </p:nvSpPr>
          <p:spPr bwMode="auto">
            <a:xfrm>
              <a:off x="1620" y="2820"/>
              <a:ext cx="300" cy="276"/>
            </a:xfrm>
            <a:prstGeom prst="rect">
              <a:avLst/>
            </a:prstGeom>
            <a:solidFill>
              <a:schemeClr val="hlink"/>
            </a:solidFill>
            <a:ln w="38100">
              <a:solidFill>
                <a:schemeClr val="tx1"/>
              </a:solidFill>
              <a:miter lim="800000"/>
              <a:headEnd/>
              <a:tailEnd/>
            </a:ln>
            <a:effectLst/>
          </p:spPr>
          <p:txBody>
            <a:bodyPr wrap="none" anchor="ctr"/>
            <a:lstStyle/>
            <a:p>
              <a:endParaRPr lang="en-US"/>
            </a:p>
          </p:txBody>
        </p:sp>
      </p:grpSp>
      <p:grpSp>
        <p:nvGrpSpPr>
          <p:cNvPr id="57354" name="Group 10"/>
          <p:cNvGrpSpPr>
            <a:grpSpLocks/>
          </p:cNvGrpSpPr>
          <p:nvPr/>
        </p:nvGrpSpPr>
        <p:grpSpPr bwMode="auto">
          <a:xfrm rot="-347148">
            <a:off x="2552700" y="4171950"/>
            <a:ext cx="819150" cy="685800"/>
            <a:chOff x="3504" y="2520"/>
            <a:chExt cx="420" cy="288"/>
          </a:xfrm>
        </p:grpSpPr>
        <p:sp>
          <p:nvSpPr>
            <p:cNvPr id="57352" name="Line 8"/>
            <p:cNvSpPr>
              <a:spLocks noChangeShapeType="1"/>
            </p:cNvSpPr>
            <p:nvPr/>
          </p:nvSpPr>
          <p:spPr bwMode="auto">
            <a:xfrm>
              <a:off x="3504" y="2676"/>
              <a:ext cx="132" cy="120"/>
            </a:xfrm>
            <a:prstGeom prst="line">
              <a:avLst/>
            </a:prstGeom>
            <a:noFill/>
            <a:ln w="114300">
              <a:solidFill>
                <a:srgbClr val="FF0000"/>
              </a:solidFill>
              <a:round/>
              <a:headEnd/>
              <a:tailEnd/>
            </a:ln>
            <a:effectLst/>
          </p:spPr>
          <p:txBody>
            <a:bodyPr/>
            <a:lstStyle/>
            <a:p>
              <a:endParaRPr lang="en-US"/>
            </a:p>
          </p:txBody>
        </p:sp>
        <p:sp>
          <p:nvSpPr>
            <p:cNvPr id="57353" name="Line 9"/>
            <p:cNvSpPr>
              <a:spLocks noChangeShapeType="1"/>
            </p:cNvSpPr>
            <p:nvPr/>
          </p:nvSpPr>
          <p:spPr bwMode="auto">
            <a:xfrm flipV="1">
              <a:off x="3636" y="2520"/>
              <a:ext cx="288" cy="288"/>
            </a:xfrm>
            <a:prstGeom prst="line">
              <a:avLst/>
            </a:prstGeom>
            <a:noFill/>
            <a:ln w="114300">
              <a:solidFill>
                <a:srgbClr val="FF0000"/>
              </a:solidFill>
              <a:round/>
              <a:headEnd/>
              <a:tailEnd/>
            </a:ln>
            <a:effectLst/>
          </p:spPr>
          <p:txBody>
            <a:bodyPr/>
            <a:lstStyle/>
            <a:p>
              <a:endParaRPr lang="en-US"/>
            </a:p>
          </p:txBody>
        </p:sp>
      </p:grpSp>
      <p:grpSp>
        <p:nvGrpSpPr>
          <p:cNvPr id="57360" name="Group 16"/>
          <p:cNvGrpSpPr>
            <a:grpSpLocks/>
          </p:cNvGrpSpPr>
          <p:nvPr/>
        </p:nvGrpSpPr>
        <p:grpSpPr bwMode="auto">
          <a:xfrm>
            <a:off x="6594475" y="3429000"/>
            <a:ext cx="2511425" cy="3429000"/>
            <a:chOff x="4154" y="2160"/>
            <a:chExt cx="1582" cy="2160"/>
          </a:xfrm>
        </p:grpSpPr>
        <p:pic>
          <p:nvPicPr>
            <p:cNvPr id="57359" name="Picture 15" descr="trex2"/>
            <p:cNvPicPr>
              <a:picLocks noChangeAspect="1" noChangeArrowheads="1"/>
            </p:cNvPicPr>
            <p:nvPr/>
          </p:nvPicPr>
          <p:blipFill>
            <a:blip r:embed="rId2"/>
            <a:srcRect l="18332" t="11679" r="8461" b="18510"/>
            <a:stretch>
              <a:fillRect/>
            </a:stretch>
          </p:blipFill>
          <p:spPr bwMode="auto">
            <a:xfrm>
              <a:off x="4332" y="2292"/>
              <a:ext cx="1246" cy="1668"/>
            </a:xfrm>
            <a:prstGeom prst="rect">
              <a:avLst/>
            </a:prstGeom>
            <a:noFill/>
          </p:spPr>
        </p:pic>
        <p:pic>
          <p:nvPicPr>
            <p:cNvPr id="57357" name="Picture 13" descr="dooropen"/>
            <p:cNvPicPr>
              <a:picLocks noChangeAspect="1" noChangeArrowheads="1" noCrop="1"/>
            </p:cNvPicPr>
            <p:nvPr/>
          </p:nvPicPr>
          <p:blipFill>
            <a:blip r:embed="rId3"/>
            <a:srcRect/>
            <a:stretch>
              <a:fillRect/>
            </a:stretch>
          </p:blipFill>
          <p:spPr bwMode="auto">
            <a:xfrm>
              <a:off x="4154" y="2160"/>
              <a:ext cx="1582" cy="2160"/>
            </a:xfrm>
            <a:prstGeom prst="rect">
              <a:avLst/>
            </a:prstGeom>
            <a:noFill/>
          </p:spPr>
        </p:pic>
      </p:grpSp>
      <p:grpSp>
        <p:nvGrpSpPr>
          <p:cNvPr id="57368" name="Group 24"/>
          <p:cNvGrpSpPr>
            <a:grpSpLocks/>
          </p:cNvGrpSpPr>
          <p:nvPr/>
        </p:nvGrpSpPr>
        <p:grpSpPr bwMode="auto">
          <a:xfrm>
            <a:off x="6850063" y="3482975"/>
            <a:ext cx="2032000" cy="2965450"/>
            <a:chOff x="4315" y="2194"/>
            <a:chExt cx="1280" cy="1868"/>
          </a:xfrm>
        </p:grpSpPr>
        <p:sp>
          <p:nvSpPr>
            <p:cNvPr id="57363" name="Line 19"/>
            <p:cNvSpPr>
              <a:spLocks noChangeShapeType="1"/>
            </p:cNvSpPr>
            <p:nvPr/>
          </p:nvSpPr>
          <p:spPr bwMode="auto">
            <a:xfrm flipV="1">
              <a:off x="4315" y="2194"/>
              <a:ext cx="1278" cy="46"/>
            </a:xfrm>
            <a:prstGeom prst="line">
              <a:avLst/>
            </a:prstGeom>
            <a:noFill/>
            <a:ln w="28575">
              <a:solidFill>
                <a:srgbClr val="FFFFFF"/>
              </a:solidFill>
              <a:round/>
              <a:headEnd/>
              <a:tailEnd/>
            </a:ln>
            <a:effectLst/>
          </p:spPr>
          <p:txBody>
            <a:bodyPr/>
            <a:lstStyle/>
            <a:p>
              <a:endParaRPr lang="en-US"/>
            </a:p>
          </p:txBody>
        </p:sp>
        <p:sp>
          <p:nvSpPr>
            <p:cNvPr id="57364" name="Line 20"/>
            <p:cNvSpPr>
              <a:spLocks noChangeShapeType="1"/>
            </p:cNvSpPr>
            <p:nvPr/>
          </p:nvSpPr>
          <p:spPr bwMode="auto">
            <a:xfrm>
              <a:off x="4315" y="2240"/>
              <a:ext cx="28" cy="1822"/>
            </a:xfrm>
            <a:prstGeom prst="line">
              <a:avLst/>
            </a:prstGeom>
            <a:noFill/>
            <a:ln w="28575">
              <a:solidFill>
                <a:srgbClr val="FFFFFF"/>
              </a:solidFill>
              <a:round/>
              <a:headEnd/>
              <a:tailEnd/>
            </a:ln>
            <a:effectLst/>
          </p:spPr>
          <p:txBody>
            <a:bodyPr/>
            <a:lstStyle/>
            <a:p>
              <a:endParaRPr lang="en-US"/>
            </a:p>
          </p:txBody>
        </p:sp>
        <p:sp>
          <p:nvSpPr>
            <p:cNvPr id="57365" name="Line 21"/>
            <p:cNvSpPr>
              <a:spLocks noChangeShapeType="1"/>
            </p:cNvSpPr>
            <p:nvPr/>
          </p:nvSpPr>
          <p:spPr bwMode="auto">
            <a:xfrm flipH="1">
              <a:off x="5568" y="2194"/>
              <a:ext cx="27" cy="1865"/>
            </a:xfrm>
            <a:prstGeom prst="line">
              <a:avLst/>
            </a:prstGeom>
            <a:noFill/>
            <a:ln w="28575">
              <a:solidFill>
                <a:srgbClr val="FFFFFF"/>
              </a:solidFill>
              <a:round/>
              <a:headEnd/>
              <a:tailEnd/>
            </a:ln>
            <a:effec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slide(fromBottom)">
                                      <p:cBhvr>
                                        <p:cTn id="7" dur="500"/>
                                        <p:tgtEl>
                                          <p:spTgt spid="57347">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7355"/>
                                        </p:tgtEl>
                                        <p:attrNameLst>
                                          <p:attrName>style.visibility</p:attrName>
                                        </p:attrNameLst>
                                      </p:cBhvr>
                                      <p:to>
                                        <p:strVal val="visible"/>
                                      </p:to>
                                    </p:set>
                                    <p:animEffect transition="in" filter="dissolve">
                                      <p:cBhvr>
                                        <p:cTn id="11" dur="500"/>
                                        <p:tgtEl>
                                          <p:spTgt spid="57355"/>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57354"/>
                                        </p:tgtEl>
                                        <p:attrNameLst>
                                          <p:attrName>style.visibility</p:attrName>
                                        </p:attrNameLst>
                                      </p:cBhvr>
                                      <p:to>
                                        <p:strVal val="visible"/>
                                      </p:to>
                                    </p:set>
                                    <p:anim calcmode="lin" valueType="num">
                                      <p:cBhvr>
                                        <p:cTn id="16" dur="500" fill="hold"/>
                                        <p:tgtEl>
                                          <p:spTgt spid="57354"/>
                                        </p:tgtEl>
                                        <p:attrNameLst>
                                          <p:attrName>ppt_w</p:attrName>
                                        </p:attrNameLst>
                                      </p:cBhvr>
                                      <p:tavLst>
                                        <p:tav tm="0">
                                          <p:val>
                                            <p:fltVal val="0"/>
                                          </p:val>
                                        </p:tav>
                                        <p:tav tm="100000">
                                          <p:val>
                                            <p:strVal val="#ppt_w"/>
                                          </p:val>
                                        </p:tav>
                                      </p:tavLst>
                                    </p:anim>
                                    <p:anim calcmode="lin" valueType="num">
                                      <p:cBhvr>
                                        <p:cTn id="17" dur="500" fill="hold"/>
                                        <p:tgtEl>
                                          <p:spTgt spid="57354"/>
                                        </p:tgtEl>
                                        <p:attrNameLst>
                                          <p:attrName>ppt_h</p:attrName>
                                        </p:attrNameLst>
                                      </p:cBhvr>
                                      <p:tavLst>
                                        <p:tav tm="0">
                                          <p:val>
                                            <p:fltVal val="0"/>
                                          </p:val>
                                        </p:tav>
                                        <p:tav tm="100000">
                                          <p:val>
                                            <p:strVal val="#ppt_h"/>
                                          </p:val>
                                        </p:tav>
                                      </p:tavLst>
                                    </p:anim>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57360"/>
                                        </p:tgtEl>
                                        <p:attrNameLst>
                                          <p:attrName>style.visibility</p:attrName>
                                        </p:attrNameLst>
                                      </p:cBhvr>
                                      <p:to>
                                        <p:strVal val="visible"/>
                                      </p:to>
                                    </p:set>
                                    <p:animEffect transition="in" filter="dissolve">
                                      <p:cBhvr>
                                        <p:cTn id="21" dur="500"/>
                                        <p:tgtEl>
                                          <p:spTgt spid="57360"/>
                                        </p:tgtEl>
                                      </p:cBhvr>
                                    </p:animEffect>
                                  </p:childTnLst>
                                </p:cTn>
                              </p:par>
                              <p:par>
                                <p:cTn id="22" presetID="1" presetClass="entr" presetSubtype="0" fill="hold" nodeType="withEffect">
                                  <p:stCondLst>
                                    <p:cond delay="0"/>
                                  </p:stCondLst>
                                  <p:childTnLst>
                                    <p:set>
                                      <p:cBhvr>
                                        <p:cTn id="23" dur="1" fill="hold">
                                          <p:stCondLst>
                                            <p:cond delay="0"/>
                                          </p:stCondLst>
                                        </p:cTn>
                                        <p:tgtEl>
                                          <p:spTgt spid="57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autoUpdateAnimBg="0" advAuto="0"/>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405" name="Rectangle 13"/>
          <p:cNvSpPr>
            <a:spLocks noGrp="1" noChangeArrowheads="1"/>
          </p:cNvSpPr>
          <p:nvPr>
            <p:ph type="title"/>
          </p:nvPr>
        </p:nvSpPr>
        <p:spPr/>
        <p:txBody>
          <a:bodyPr/>
          <a:lstStyle/>
          <a:p>
            <a:r>
              <a:rPr lang="en-US"/>
              <a:t>Question 2</a:t>
            </a:r>
          </a:p>
        </p:txBody>
      </p:sp>
      <p:sp>
        <p:nvSpPr>
          <p:cNvPr id="59395" name="Rectangle 3"/>
          <p:cNvSpPr>
            <a:spLocks noGrp="1" noChangeArrowheads="1"/>
          </p:cNvSpPr>
          <p:nvPr>
            <p:ph type="body" idx="4294967295"/>
          </p:nvPr>
        </p:nvSpPr>
        <p:spPr>
          <a:xfrm>
            <a:off x="381000" y="1398588"/>
            <a:ext cx="8382000" cy="1581150"/>
          </a:xfrm>
        </p:spPr>
        <p:txBody>
          <a:bodyPr/>
          <a:lstStyle/>
          <a:p>
            <a:pPr marL="0" indent="0">
              <a:buFont typeface="Monotype Sorts" pitchFamily="2" charset="2"/>
              <a:buNone/>
            </a:pPr>
            <a:r>
              <a:rPr lang="en-US" sz="4000"/>
              <a:t>Did dinosaurs live at the same time as people?</a:t>
            </a:r>
          </a:p>
        </p:txBody>
      </p:sp>
      <p:grpSp>
        <p:nvGrpSpPr>
          <p:cNvPr id="59397" name="Group 5"/>
          <p:cNvGrpSpPr>
            <a:grpSpLocks/>
          </p:cNvGrpSpPr>
          <p:nvPr/>
        </p:nvGrpSpPr>
        <p:grpSpPr bwMode="auto">
          <a:xfrm>
            <a:off x="2571750" y="3048000"/>
            <a:ext cx="2438400" cy="2147888"/>
            <a:chOff x="1620" y="1920"/>
            <a:chExt cx="1536" cy="1353"/>
          </a:xfrm>
        </p:grpSpPr>
        <p:sp>
          <p:nvSpPr>
            <p:cNvPr id="59398" name="Text Box 6"/>
            <p:cNvSpPr txBox="1">
              <a:spLocks noChangeArrowheads="1"/>
            </p:cNvSpPr>
            <p:nvPr/>
          </p:nvSpPr>
          <p:spPr bwMode="auto">
            <a:xfrm>
              <a:off x="2016" y="1920"/>
              <a:ext cx="1140" cy="1353"/>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pPr>
              <a:r>
                <a:rPr lang="en-US" sz="5400" b="1">
                  <a:solidFill>
                    <a:srgbClr val="FFFF66"/>
                  </a:solidFill>
                  <a:effectLst>
                    <a:outerShdw blurRad="38100" dist="38100" dir="2700000" algn="tl">
                      <a:srgbClr val="000000"/>
                    </a:outerShdw>
                  </a:effectLst>
                  <a:latin typeface="Times New Roman" pitchFamily="18" charset="0"/>
                </a:rPr>
                <a:t>Yes     </a:t>
              </a:r>
            </a:p>
            <a:p>
              <a:pPr>
                <a:spcBef>
                  <a:spcPct val="50000"/>
                </a:spcBef>
              </a:pPr>
              <a:r>
                <a:rPr lang="en-US" sz="5400" b="1">
                  <a:solidFill>
                    <a:srgbClr val="FFFF66"/>
                  </a:solidFill>
                  <a:effectLst>
                    <a:outerShdw blurRad="38100" dist="38100" dir="2700000" algn="tl">
                      <a:srgbClr val="000000"/>
                    </a:outerShdw>
                  </a:effectLst>
                  <a:latin typeface="Times New Roman" pitchFamily="18" charset="0"/>
                </a:rPr>
                <a:t>No</a:t>
              </a:r>
            </a:p>
          </p:txBody>
        </p:sp>
        <p:sp>
          <p:nvSpPr>
            <p:cNvPr id="59399" name="Rectangle 7"/>
            <p:cNvSpPr>
              <a:spLocks noChangeArrowheads="1"/>
            </p:cNvSpPr>
            <p:nvPr/>
          </p:nvSpPr>
          <p:spPr bwMode="auto">
            <a:xfrm>
              <a:off x="1620" y="2124"/>
              <a:ext cx="300" cy="276"/>
            </a:xfrm>
            <a:prstGeom prst="rect">
              <a:avLst/>
            </a:prstGeom>
            <a:solidFill>
              <a:schemeClr val="hlink"/>
            </a:solidFill>
            <a:ln w="38100">
              <a:solidFill>
                <a:schemeClr val="tx1"/>
              </a:solidFill>
              <a:miter lim="800000"/>
              <a:headEnd/>
              <a:tailEnd/>
            </a:ln>
            <a:effectLst/>
          </p:spPr>
          <p:txBody>
            <a:bodyPr wrap="none" anchor="ctr"/>
            <a:lstStyle/>
            <a:p>
              <a:endParaRPr lang="en-US"/>
            </a:p>
          </p:txBody>
        </p:sp>
        <p:sp>
          <p:nvSpPr>
            <p:cNvPr id="59400" name="Rectangle 8"/>
            <p:cNvSpPr>
              <a:spLocks noChangeArrowheads="1"/>
            </p:cNvSpPr>
            <p:nvPr/>
          </p:nvSpPr>
          <p:spPr bwMode="auto">
            <a:xfrm>
              <a:off x="1620" y="2820"/>
              <a:ext cx="300" cy="276"/>
            </a:xfrm>
            <a:prstGeom prst="rect">
              <a:avLst/>
            </a:prstGeom>
            <a:solidFill>
              <a:schemeClr val="hlink"/>
            </a:solidFill>
            <a:ln w="38100">
              <a:solidFill>
                <a:schemeClr val="tx1"/>
              </a:solidFill>
              <a:miter lim="800000"/>
              <a:headEnd/>
              <a:tailEnd/>
            </a:ln>
            <a:effectLst/>
          </p:spPr>
          <p:txBody>
            <a:bodyPr wrap="none" anchor="ctr"/>
            <a:lstStyle/>
            <a:p>
              <a:endParaRPr lang="en-US"/>
            </a:p>
          </p:txBody>
        </p:sp>
      </p:grpSp>
      <p:grpSp>
        <p:nvGrpSpPr>
          <p:cNvPr id="59401" name="Group 9"/>
          <p:cNvGrpSpPr>
            <a:grpSpLocks/>
          </p:cNvGrpSpPr>
          <p:nvPr/>
        </p:nvGrpSpPr>
        <p:grpSpPr bwMode="auto">
          <a:xfrm rot="-347148">
            <a:off x="2533650" y="3048000"/>
            <a:ext cx="819150" cy="685800"/>
            <a:chOff x="3504" y="2520"/>
            <a:chExt cx="420" cy="288"/>
          </a:xfrm>
        </p:grpSpPr>
        <p:sp>
          <p:nvSpPr>
            <p:cNvPr id="59402" name="Line 10"/>
            <p:cNvSpPr>
              <a:spLocks noChangeShapeType="1"/>
            </p:cNvSpPr>
            <p:nvPr/>
          </p:nvSpPr>
          <p:spPr bwMode="auto">
            <a:xfrm>
              <a:off x="3504" y="2676"/>
              <a:ext cx="132" cy="120"/>
            </a:xfrm>
            <a:prstGeom prst="line">
              <a:avLst/>
            </a:prstGeom>
            <a:noFill/>
            <a:ln w="114300">
              <a:solidFill>
                <a:srgbClr val="FF0000"/>
              </a:solidFill>
              <a:round/>
              <a:headEnd/>
              <a:tailEnd/>
            </a:ln>
            <a:effectLst/>
          </p:spPr>
          <p:txBody>
            <a:bodyPr/>
            <a:lstStyle/>
            <a:p>
              <a:endParaRPr lang="en-US"/>
            </a:p>
          </p:txBody>
        </p:sp>
        <p:sp>
          <p:nvSpPr>
            <p:cNvPr id="59403" name="Line 11"/>
            <p:cNvSpPr>
              <a:spLocks noChangeShapeType="1"/>
            </p:cNvSpPr>
            <p:nvPr/>
          </p:nvSpPr>
          <p:spPr bwMode="auto">
            <a:xfrm flipV="1">
              <a:off x="3636" y="2520"/>
              <a:ext cx="288" cy="288"/>
            </a:xfrm>
            <a:prstGeom prst="line">
              <a:avLst/>
            </a:prstGeom>
            <a:noFill/>
            <a:ln w="114300">
              <a:solidFill>
                <a:srgbClr val="FF0000"/>
              </a:solidFill>
              <a:round/>
              <a:headEnd/>
              <a:tailEnd/>
            </a:ln>
            <a:effectLst/>
          </p:spPr>
          <p:txBody>
            <a:bodyPr/>
            <a:lstStyle/>
            <a:p>
              <a:endParaRPr lang="en-US"/>
            </a:p>
          </p:txBody>
        </p:sp>
      </p:grpSp>
      <p:sp>
        <p:nvSpPr>
          <p:cNvPr id="59404" name="Text Box 12"/>
          <p:cNvSpPr txBox="1">
            <a:spLocks noChangeArrowheads="1"/>
          </p:cNvSpPr>
          <p:nvPr/>
        </p:nvSpPr>
        <p:spPr bwMode="auto">
          <a:xfrm>
            <a:off x="1860550" y="5613400"/>
            <a:ext cx="5592763" cy="730250"/>
          </a:xfrm>
          <a:prstGeom prst="rect">
            <a:avLst/>
          </a:prstGeom>
          <a:solidFill>
            <a:srgbClr val="FFFFCC"/>
          </a:solidFill>
          <a:ln w="28575">
            <a:solidFill>
              <a:srgbClr val="000066"/>
            </a:solidFill>
            <a:miter lim="800000"/>
            <a:headEnd/>
            <a:tailEnd/>
          </a:ln>
          <a:effectLst/>
        </p:spPr>
        <p:txBody>
          <a:bodyPr>
            <a:spAutoFit/>
          </a:bodyPr>
          <a:lstStyle/>
          <a:p>
            <a:pPr algn="ctr">
              <a:spcBef>
                <a:spcPct val="50000"/>
              </a:spcBef>
            </a:pPr>
            <a:r>
              <a:rPr lang="en-US" sz="4000" b="1"/>
              <a:t>How do we know?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slide(fromBottom)">
                                      <p:cBhvr>
                                        <p:cTn id="7" dur="500"/>
                                        <p:tgtEl>
                                          <p:spTgt spid="59395">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9397"/>
                                        </p:tgtEl>
                                        <p:attrNameLst>
                                          <p:attrName>style.visibility</p:attrName>
                                        </p:attrNameLst>
                                      </p:cBhvr>
                                      <p:to>
                                        <p:strVal val="visible"/>
                                      </p:to>
                                    </p:set>
                                    <p:animEffect transition="in" filter="dissolve">
                                      <p:cBhvr>
                                        <p:cTn id="11" dur="500"/>
                                        <p:tgtEl>
                                          <p:spTgt spid="59397"/>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59401"/>
                                        </p:tgtEl>
                                        <p:attrNameLst>
                                          <p:attrName>style.visibility</p:attrName>
                                        </p:attrNameLst>
                                      </p:cBhvr>
                                      <p:to>
                                        <p:strVal val="visible"/>
                                      </p:to>
                                    </p:set>
                                    <p:anim calcmode="lin" valueType="num">
                                      <p:cBhvr>
                                        <p:cTn id="16" dur="500" fill="hold"/>
                                        <p:tgtEl>
                                          <p:spTgt spid="59401"/>
                                        </p:tgtEl>
                                        <p:attrNameLst>
                                          <p:attrName>ppt_w</p:attrName>
                                        </p:attrNameLst>
                                      </p:cBhvr>
                                      <p:tavLst>
                                        <p:tav tm="0">
                                          <p:val>
                                            <p:fltVal val="0"/>
                                          </p:val>
                                        </p:tav>
                                        <p:tav tm="100000">
                                          <p:val>
                                            <p:strVal val="#ppt_w"/>
                                          </p:val>
                                        </p:tav>
                                      </p:tavLst>
                                    </p:anim>
                                    <p:anim calcmode="lin" valueType="num">
                                      <p:cBhvr>
                                        <p:cTn id="17" dur="500" fill="hold"/>
                                        <p:tgtEl>
                                          <p:spTgt spid="59401"/>
                                        </p:tgtEl>
                                        <p:attrNameLst>
                                          <p:attrName>ppt_h</p:attrName>
                                        </p:attrNameLst>
                                      </p:cBhvr>
                                      <p:tavLst>
                                        <p:tav tm="0">
                                          <p:val>
                                            <p:fltVal val="0"/>
                                          </p:val>
                                        </p:tav>
                                        <p:tav tm="100000">
                                          <p:val>
                                            <p:strVal val="#ppt_h"/>
                                          </p:val>
                                        </p:tav>
                                      </p:tavLst>
                                    </p:anim>
                                  </p:child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59404"/>
                                        </p:tgtEl>
                                        <p:attrNameLst>
                                          <p:attrName>style.visibility</p:attrName>
                                        </p:attrNameLst>
                                      </p:cBhvr>
                                      <p:to>
                                        <p:strVal val="visible"/>
                                      </p:to>
                                    </p:set>
                                    <p:animEffect transition="in" filter="dissolve">
                                      <p:cBhvr>
                                        <p:cTn id="21" dur="500"/>
                                        <p:tgtEl>
                                          <p:spTgt spid="59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autoUpdateAnimBg="0" advAuto="0"/>
      <p:bldP spid="59404" grpId="0" animBg="1"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28" name="Rectangle 12"/>
          <p:cNvSpPr>
            <a:spLocks noGrp="1" noChangeArrowheads="1"/>
          </p:cNvSpPr>
          <p:nvPr>
            <p:ph type="title"/>
          </p:nvPr>
        </p:nvSpPr>
        <p:spPr/>
        <p:txBody>
          <a:bodyPr/>
          <a:lstStyle/>
          <a:p>
            <a:r>
              <a:rPr lang="en-US"/>
              <a:t>Question 3</a:t>
            </a:r>
          </a:p>
        </p:txBody>
      </p:sp>
      <p:sp>
        <p:nvSpPr>
          <p:cNvPr id="60419" name="Rectangle 3"/>
          <p:cNvSpPr>
            <a:spLocks noGrp="1" noChangeArrowheads="1"/>
          </p:cNvSpPr>
          <p:nvPr>
            <p:ph type="body" idx="4294967295"/>
          </p:nvPr>
        </p:nvSpPr>
        <p:spPr>
          <a:xfrm>
            <a:off x="620713" y="1398588"/>
            <a:ext cx="7902575" cy="920750"/>
          </a:xfrm>
        </p:spPr>
        <p:txBody>
          <a:bodyPr/>
          <a:lstStyle/>
          <a:p>
            <a:pPr algn="ctr">
              <a:buFont typeface="Monotype Sorts" pitchFamily="2" charset="2"/>
              <a:buNone/>
            </a:pPr>
            <a:r>
              <a:rPr lang="en-US" sz="4000"/>
              <a:t>Were dinosaurs on the Ark?</a:t>
            </a:r>
          </a:p>
        </p:txBody>
      </p:sp>
      <p:grpSp>
        <p:nvGrpSpPr>
          <p:cNvPr id="60421" name="Group 5"/>
          <p:cNvGrpSpPr>
            <a:grpSpLocks/>
          </p:cNvGrpSpPr>
          <p:nvPr/>
        </p:nvGrpSpPr>
        <p:grpSpPr bwMode="auto">
          <a:xfrm>
            <a:off x="2571750" y="3048000"/>
            <a:ext cx="2438400" cy="2147888"/>
            <a:chOff x="1620" y="1920"/>
            <a:chExt cx="1536" cy="1353"/>
          </a:xfrm>
        </p:grpSpPr>
        <p:sp>
          <p:nvSpPr>
            <p:cNvPr id="60422" name="Text Box 6"/>
            <p:cNvSpPr txBox="1">
              <a:spLocks noChangeArrowheads="1"/>
            </p:cNvSpPr>
            <p:nvPr/>
          </p:nvSpPr>
          <p:spPr bwMode="auto">
            <a:xfrm>
              <a:off x="2016" y="1920"/>
              <a:ext cx="1140" cy="1353"/>
            </a:xfrm>
            <a:prstGeom prst="rect">
              <a:avLst/>
            </a:prstGeom>
            <a:noFill/>
            <a:ln w="9525">
              <a:noFill/>
              <a:miter lim="800000"/>
              <a:headEnd/>
              <a:tailEnd/>
            </a:ln>
            <a:effectLst>
              <a:outerShdw dist="35921" dir="2700000" algn="ctr" rotWithShape="0">
                <a:srgbClr val="000000"/>
              </a:outerShdw>
            </a:effectLst>
          </p:spPr>
          <p:txBody>
            <a:bodyPr>
              <a:spAutoFit/>
            </a:bodyPr>
            <a:lstStyle/>
            <a:p>
              <a:pPr>
                <a:spcBef>
                  <a:spcPct val="50000"/>
                </a:spcBef>
              </a:pPr>
              <a:r>
                <a:rPr lang="en-US" sz="5400" b="1">
                  <a:solidFill>
                    <a:srgbClr val="FFFF66"/>
                  </a:solidFill>
                  <a:effectLst>
                    <a:outerShdw blurRad="38100" dist="38100" dir="2700000" algn="tl">
                      <a:srgbClr val="000000"/>
                    </a:outerShdw>
                  </a:effectLst>
                  <a:latin typeface="Times New Roman" pitchFamily="18" charset="0"/>
                </a:rPr>
                <a:t>Yes     </a:t>
              </a:r>
            </a:p>
            <a:p>
              <a:pPr>
                <a:spcBef>
                  <a:spcPct val="50000"/>
                </a:spcBef>
              </a:pPr>
              <a:r>
                <a:rPr lang="en-US" sz="5400" b="1">
                  <a:solidFill>
                    <a:srgbClr val="FFFF66"/>
                  </a:solidFill>
                  <a:effectLst>
                    <a:outerShdw blurRad="38100" dist="38100" dir="2700000" algn="tl">
                      <a:srgbClr val="000000"/>
                    </a:outerShdw>
                  </a:effectLst>
                  <a:latin typeface="Times New Roman" pitchFamily="18" charset="0"/>
                </a:rPr>
                <a:t>No</a:t>
              </a:r>
            </a:p>
          </p:txBody>
        </p:sp>
        <p:sp>
          <p:nvSpPr>
            <p:cNvPr id="60423" name="Rectangle 7"/>
            <p:cNvSpPr>
              <a:spLocks noChangeArrowheads="1"/>
            </p:cNvSpPr>
            <p:nvPr/>
          </p:nvSpPr>
          <p:spPr bwMode="auto">
            <a:xfrm>
              <a:off x="1620" y="2124"/>
              <a:ext cx="300" cy="276"/>
            </a:xfrm>
            <a:prstGeom prst="rect">
              <a:avLst/>
            </a:prstGeom>
            <a:solidFill>
              <a:schemeClr val="hlink"/>
            </a:solidFill>
            <a:ln w="38100">
              <a:solidFill>
                <a:schemeClr val="tx1"/>
              </a:solidFill>
              <a:miter lim="800000"/>
              <a:headEnd/>
              <a:tailEnd/>
            </a:ln>
            <a:effectLst/>
          </p:spPr>
          <p:txBody>
            <a:bodyPr wrap="none" anchor="ctr"/>
            <a:lstStyle/>
            <a:p>
              <a:endParaRPr lang="en-US"/>
            </a:p>
          </p:txBody>
        </p:sp>
        <p:sp>
          <p:nvSpPr>
            <p:cNvPr id="60424" name="Rectangle 8"/>
            <p:cNvSpPr>
              <a:spLocks noChangeArrowheads="1"/>
            </p:cNvSpPr>
            <p:nvPr/>
          </p:nvSpPr>
          <p:spPr bwMode="auto">
            <a:xfrm>
              <a:off x="1620" y="2820"/>
              <a:ext cx="300" cy="276"/>
            </a:xfrm>
            <a:prstGeom prst="rect">
              <a:avLst/>
            </a:prstGeom>
            <a:solidFill>
              <a:schemeClr val="hlink"/>
            </a:solidFill>
            <a:ln w="38100">
              <a:solidFill>
                <a:schemeClr val="tx1"/>
              </a:solidFill>
              <a:miter lim="800000"/>
              <a:headEnd/>
              <a:tailEnd/>
            </a:ln>
            <a:effectLst/>
          </p:spPr>
          <p:txBody>
            <a:bodyPr wrap="none" anchor="ctr"/>
            <a:lstStyle/>
            <a:p>
              <a:endParaRPr lang="en-US"/>
            </a:p>
          </p:txBody>
        </p:sp>
      </p:grpSp>
      <p:grpSp>
        <p:nvGrpSpPr>
          <p:cNvPr id="60425" name="Group 9"/>
          <p:cNvGrpSpPr>
            <a:grpSpLocks/>
          </p:cNvGrpSpPr>
          <p:nvPr/>
        </p:nvGrpSpPr>
        <p:grpSpPr bwMode="auto">
          <a:xfrm rot="-347148">
            <a:off x="2533650" y="3048000"/>
            <a:ext cx="819150" cy="685800"/>
            <a:chOff x="3504" y="2520"/>
            <a:chExt cx="420" cy="288"/>
          </a:xfrm>
        </p:grpSpPr>
        <p:sp>
          <p:nvSpPr>
            <p:cNvPr id="60426" name="Line 10"/>
            <p:cNvSpPr>
              <a:spLocks noChangeShapeType="1"/>
            </p:cNvSpPr>
            <p:nvPr/>
          </p:nvSpPr>
          <p:spPr bwMode="auto">
            <a:xfrm>
              <a:off x="3504" y="2676"/>
              <a:ext cx="132" cy="120"/>
            </a:xfrm>
            <a:prstGeom prst="line">
              <a:avLst/>
            </a:prstGeom>
            <a:noFill/>
            <a:ln w="114300">
              <a:solidFill>
                <a:srgbClr val="FF0000"/>
              </a:solidFill>
              <a:round/>
              <a:headEnd/>
              <a:tailEnd/>
            </a:ln>
            <a:effectLst/>
          </p:spPr>
          <p:txBody>
            <a:bodyPr/>
            <a:lstStyle/>
            <a:p>
              <a:endParaRPr lang="en-US"/>
            </a:p>
          </p:txBody>
        </p:sp>
        <p:sp>
          <p:nvSpPr>
            <p:cNvPr id="60427" name="Line 11"/>
            <p:cNvSpPr>
              <a:spLocks noChangeShapeType="1"/>
            </p:cNvSpPr>
            <p:nvPr/>
          </p:nvSpPr>
          <p:spPr bwMode="auto">
            <a:xfrm flipV="1">
              <a:off x="3636" y="2520"/>
              <a:ext cx="288" cy="288"/>
            </a:xfrm>
            <a:prstGeom prst="line">
              <a:avLst/>
            </a:prstGeom>
            <a:noFill/>
            <a:ln w="114300">
              <a:solidFill>
                <a:srgbClr val="FF0000"/>
              </a:solidFill>
              <a:round/>
              <a:headEnd/>
              <a:tailEnd/>
            </a:ln>
            <a:effec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Effect transition="in" filter="slide(fromBottom)">
                                      <p:cBhvr>
                                        <p:cTn id="7" dur="500"/>
                                        <p:tgtEl>
                                          <p:spTgt spid="60419">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0421"/>
                                        </p:tgtEl>
                                        <p:attrNameLst>
                                          <p:attrName>style.visibility</p:attrName>
                                        </p:attrNameLst>
                                      </p:cBhvr>
                                      <p:to>
                                        <p:strVal val="visible"/>
                                      </p:to>
                                    </p:set>
                                    <p:animEffect transition="in" filter="dissolve">
                                      <p:cBhvr>
                                        <p:cTn id="11" dur="500"/>
                                        <p:tgtEl>
                                          <p:spTgt spid="60421"/>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60425"/>
                                        </p:tgtEl>
                                        <p:attrNameLst>
                                          <p:attrName>style.visibility</p:attrName>
                                        </p:attrNameLst>
                                      </p:cBhvr>
                                      <p:to>
                                        <p:strVal val="visible"/>
                                      </p:to>
                                    </p:set>
                                    <p:anim calcmode="lin" valueType="num">
                                      <p:cBhvr>
                                        <p:cTn id="16" dur="500" fill="hold"/>
                                        <p:tgtEl>
                                          <p:spTgt spid="60425"/>
                                        </p:tgtEl>
                                        <p:attrNameLst>
                                          <p:attrName>ppt_w</p:attrName>
                                        </p:attrNameLst>
                                      </p:cBhvr>
                                      <p:tavLst>
                                        <p:tav tm="0">
                                          <p:val>
                                            <p:fltVal val="0"/>
                                          </p:val>
                                        </p:tav>
                                        <p:tav tm="100000">
                                          <p:val>
                                            <p:strVal val="#ppt_w"/>
                                          </p:val>
                                        </p:tav>
                                      </p:tavLst>
                                    </p:anim>
                                    <p:anim calcmode="lin" valueType="num">
                                      <p:cBhvr>
                                        <p:cTn id="17" dur="500" fill="hold"/>
                                        <p:tgtEl>
                                          <p:spTgt spid="604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autoUpdateAnimBg="0" advAuto="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92" name="Text Box 16"/>
          <p:cNvSpPr txBox="1">
            <a:spLocks noChangeArrowheads="1"/>
          </p:cNvSpPr>
          <p:nvPr/>
        </p:nvSpPr>
        <p:spPr bwMode="auto">
          <a:xfrm>
            <a:off x="1204913" y="1363663"/>
            <a:ext cx="6880225" cy="641350"/>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spcBef>
                <a:spcPct val="50000"/>
              </a:spcBef>
            </a:pPr>
            <a:r>
              <a:rPr lang="en-US" sz="3600">
                <a:solidFill>
                  <a:srgbClr val="FFFFFF"/>
                </a:solidFill>
              </a:rPr>
              <a:t>What did the Ark look like?</a:t>
            </a:r>
          </a:p>
        </p:txBody>
      </p:sp>
      <p:grpSp>
        <p:nvGrpSpPr>
          <p:cNvPr id="126986" name="Group 10"/>
          <p:cNvGrpSpPr>
            <a:grpSpLocks/>
          </p:cNvGrpSpPr>
          <p:nvPr/>
        </p:nvGrpSpPr>
        <p:grpSpPr bwMode="auto">
          <a:xfrm>
            <a:off x="276225" y="2181225"/>
            <a:ext cx="3440113" cy="2973388"/>
            <a:chOff x="174" y="987"/>
            <a:chExt cx="2167" cy="1873"/>
          </a:xfrm>
        </p:grpSpPr>
        <p:pic>
          <p:nvPicPr>
            <p:cNvPr id="126982" name="Picture 6" descr="20 BIG Ark"/>
            <p:cNvPicPr>
              <a:picLocks noChangeArrowheads="1"/>
            </p:cNvPicPr>
            <p:nvPr/>
          </p:nvPicPr>
          <p:blipFill>
            <a:blip r:embed="rId2"/>
            <a:srcRect l="6354" t="4237" r="56198" b="52605"/>
            <a:stretch>
              <a:fillRect/>
            </a:stretch>
          </p:blipFill>
          <p:spPr bwMode="auto">
            <a:xfrm>
              <a:off x="184" y="996"/>
              <a:ext cx="2157" cy="1864"/>
            </a:xfrm>
            <a:prstGeom prst="rect">
              <a:avLst/>
            </a:prstGeom>
            <a:noFill/>
            <a:ln w="9525">
              <a:solidFill>
                <a:srgbClr val="000066"/>
              </a:solidFill>
              <a:miter lim="800000"/>
              <a:headEnd/>
              <a:tailEnd/>
            </a:ln>
          </p:spPr>
        </p:pic>
        <p:sp>
          <p:nvSpPr>
            <p:cNvPr id="126985" name="Rectangle 9"/>
            <p:cNvSpPr>
              <a:spLocks noChangeArrowheads="1"/>
            </p:cNvSpPr>
            <p:nvPr/>
          </p:nvSpPr>
          <p:spPr bwMode="auto">
            <a:xfrm>
              <a:off x="174" y="987"/>
              <a:ext cx="2167" cy="1866"/>
            </a:xfrm>
            <a:prstGeom prst="rect">
              <a:avLst/>
            </a:prstGeom>
            <a:noFill/>
            <a:ln w="9525">
              <a:solidFill>
                <a:srgbClr val="000066"/>
              </a:solidFill>
              <a:miter lim="800000"/>
              <a:headEnd/>
              <a:tailEnd/>
            </a:ln>
            <a:effectLst>
              <a:prstShdw prst="shdw17" dist="17961" dir="2700000">
                <a:srgbClr val="000066">
                  <a:gamma/>
                  <a:shade val="60000"/>
                  <a:invGamma/>
                </a:srgbClr>
              </a:prstShdw>
            </a:effectLst>
          </p:spPr>
          <p:txBody>
            <a:bodyPr wrap="none" anchor="ctr"/>
            <a:lstStyle/>
            <a:p>
              <a:endParaRPr lang="en-US"/>
            </a:p>
          </p:txBody>
        </p:sp>
      </p:grpSp>
      <p:sp>
        <p:nvSpPr>
          <p:cNvPr id="126988" name="WordArt 12"/>
          <p:cNvSpPr>
            <a:spLocks noChangeArrowheads="1" noChangeShapeType="1" noTextEdit="1"/>
          </p:cNvSpPr>
          <p:nvPr/>
        </p:nvSpPr>
        <p:spPr bwMode="auto">
          <a:xfrm>
            <a:off x="1477963" y="5332413"/>
            <a:ext cx="758825" cy="836612"/>
          </a:xfrm>
          <a:prstGeom prst="rect">
            <a:avLst/>
          </a:prstGeom>
        </p:spPr>
        <p:txBody>
          <a:bodyPr wrap="none" fromWordArt="1">
            <a:prstTxWarp prst="textPlain">
              <a:avLst>
                <a:gd name="adj" fmla="val 50000"/>
              </a:avLst>
            </a:prstTxWarp>
          </a:bodyPr>
          <a:lstStyle/>
          <a:p>
            <a:pPr algn="ctr"/>
            <a:r>
              <a:rPr lang="en-US" sz="3600" kern="10">
                <a:ln w="9525">
                  <a:solidFill>
                    <a:srgbClr val="000066"/>
                  </a:solidFill>
                  <a:round/>
                  <a:headEnd/>
                  <a:tailEnd/>
                </a:ln>
                <a:solidFill>
                  <a:srgbClr val="FFFF66"/>
                </a:solidFill>
                <a:effectLst>
                  <a:outerShdw dist="71842" dir="18900000" algn="ctr" rotWithShape="0">
                    <a:srgbClr val="000000">
                      <a:alpha val="50000"/>
                    </a:srgbClr>
                  </a:outerShdw>
                </a:effectLst>
                <a:latin typeface="Arial Black"/>
              </a:rPr>
              <a:t>A</a:t>
            </a:r>
          </a:p>
        </p:txBody>
      </p:sp>
      <p:sp>
        <p:nvSpPr>
          <p:cNvPr id="126989" name="WordArt 13"/>
          <p:cNvSpPr>
            <a:spLocks noChangeArrowheads="1" noChangeShapeType="1" noTextEdit="1"/>
          </p:cNvSpPr>
          <p:nvPr/>
        </p:nvSpPr>
        <p:spPr bwMode="auto">
          <a:xfrm>
            <a:off x="6129338" y="5326063"/>
            <a:ext cx="758825" cy="836612"/>
          </a:xfrm>
          <a:prstGeom prst="rect">
            <a:avLst/>
          </a:prstGeom>
        </p:spPr>
        <p:txBody>
          <a:bodyPr wrap="none" fromWordArt="1">
            <a:prstTxWarp prst="textPlain">
              <a:avLst>
                <a:gd name="adj" fmla="val 50000"/>
              </a:avLst>
            </a:prstTxWarp>
          </a:bodyPr>
          <a:lstStyle/>
          <a:p>
            <a:pPr algn="ctr"/>
            <a:r>
              <a:rPr lang="en-US" sz="3600" kern="10">
                <a:ln w="9525">
                  <a:solidFill>
                    <a:srgbClr val="000066"/>
                  </a:solidFill>
                  <a:round/>
                  <a:headEnd/>
                  <a:tailEnd/>
                </a:ln>
                <a:solidFill>
                  <a:srgbClr val="FFFF66"/>
                </a:solidFill>
                <a:effectLst>
                  <a:outerShdw dist="71842" dir="18900000" algn="ctr" rotWithShape="0">
                    <a:srgbClr val="000000">
                      <a:alpha val="50000"/>
                    </a:srgbClr>
                  </a:outerShdw>
                </a:effectLst>
                <a:latin typeface="Arial Black"/>
              </a:rPr>
              <a:t>B</a:t>
            </a:r>
          </a:p>
        </p:txBody>
      </p:sp>
      <p:grpSp>
        <p:nvGrpSpPr>
          <p:cNvPr id="126991" name="Group 15"/>
          <p:cNvGrpSpPr>
            <a:grpSpLocks/>
          </p:cNvGrpSpPr>
          <p:nvPr/>
        </p:nvGrpSpPr>
        <p:grpSpPr bwMode="auto">
          <a:xfrm>
            <a:off x="3948113" y="2166938"/>
            <a:ext cx="4992687" cy="3001962"/>
            <a:chOff x="2487" y="996"/>
            <a:chExt cx="3145" cy="1891"/>
          </a:xfrm>
        </p:grpSpPr>
        <p:pic>
          <p:nvPicPr>
            <p:cNvPr id="126983" name="Picture 7" descr="noah's ark"/>
            <p:cNvPicPr>
              <a:picLocks noChangeArrowheads="1"/>
            </p:cNvPicPr>
            <p:nvPr/>
          </p:nvPicPr>
          <p:blipFill>
            <a:blip r:embed="rId3"/>
            <a:srcRect l="2272" t="18687" r="2272" b="20708"/>
            <a:stretch>
              <a:fillRect/>
            </a:stretch>
          </p:blipFill>
          <p:spPr bwMode="auto">
            <a:xfrm>
              <a:off x="2496" y="996"/>
              <a:ext cx="3136" cy="1891"/>
            </a:xfrm>
            <a:prstGeom prst="rect">
              <a:avLst/>
            </a:prstGeom>
            <a:noFill/>
            <a:ln w="9525">
              <a:solidFill>
                <a:srgbClr val="000066"/>
              </a:solidFill>
              <a:miter lim="800000"/>
              <a:headEnd/>
              <a:tailEnd/>
            </a:ln>
          </p:spPr>
        </p:pic>
        <p:sp>
          <p:nvSpPr>
            <p:cNvPr id="126990" name="Rectangle 14"/>
            <p:cNvSpPr>
              <a:spLocks noChangeArrowheads="1"/>
            </p:cNvSpPr>
            <p:nvPr/>
          </p:nvSpPr>
          <p:spPr bwMode="auto">
            <a:xfrm>
              <a:off x="2487" y="1006"/>
              <a:ext cx="3136" cy="1856"/>
            </a:xfrm>
            <a:prstGeom prst="rect">
              <a:avLst/>
            </a:prstGeom>
            <a:noFill/>
            <a:ln w="9525">
              <a:solidFill>
                <a:srgbClr val="000066"/>
              </a:solidFill>
              <a:miter lim="800000"/>
              <a:headEnd/>
              <a:tailEnd/>
            </a:ln>
            <a:effectLst>
              <a:prstShdw prst="shdw17" dist="17961" dir="2700000">
                <a:srgbClr val="000066">
                  <a:gamma/>
                  <a:shade val="60000"/>
                  <a:invGamma/>
                </a:srgbClr>
              </a:prstShdw>
            </a:effectLst>
          </p:spPr>
          <p:txBody>
            <a:bodyPr wrap="none" anchor="ctr"/>
            <a:lstStyle/>
            <a:p>
              <a:endParaRPr lang="en-US"/>
            </a:p>
          </p:txBody>
        </p:sp>
      </p:grpSp>
      <p:sp>
        <p:nvSpPr>
          <p:cNvPr id="126994" name="Rectangle 18"/>
          <p:cNvSpPr>
            <a:spLocks noGrp="1" noChangeArrowheads="1"/>
          </p:cNvSpPr>
          <p:nvPr>
            <p:ph type="title"/>
          </p:nvPr>
        </p:nvSpPr>
        <p:spPr/>
        <p:txBody>
          <a:bodyPr/>
          <a:lstStyle/>
          <a:p>
            <a:r>
              <a:rPr lang="en-US"/>
              <a:t>Question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6992"/>
                                        </p:tgtEl>
                                        <p:attrNameLst>
                                          <p:attrName>style.visibility</p:attrName>
                                        </p:attrNameLst>
                                      </p:cBhvr>
                                      <p:to>
                                        <p:strVal val="visible"/>
                                      </p:to>
                                    </p:set>
                                    <p:animEffect transition="in" filter="wipe(down)">
                                      <p:cBhvr>
                                        <p:cTn id="7" dur="500"/>
                                        <p:tgtEl>
                                          <p:spTgt spid="12699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6986"/>
                                        </p:tgtEl>
                                        <p:attrNameLst>
                                          <p:attrName>style.visibility</p:attrName>
                                        </p:attrNameLst>
                                      </p:cBhvr>
                                      <p:to>
                                        <p:strVal val="visible"/>
                                      </p:to>
                                    </p:set>
                                    <p:animEffect transition="in" filter="fade">
                                      <p:cBhvr>
                                        <p:cTn id="11" dur="1000"/>
                                        <p:tgtEl>
                                          <p:spTgt spid="126986"/>
                                        </p:tgtEl>
                                      </p:cBhvr>
                                    </p:animEffect>
                                  </p:childTnLst>
                                </p:cTn>
                              </p:par>
                            </p:childTnLst>
                          </p:cTn>
                        </p:par>
                        <p:par>
                          <p:cTn id="12" fill="hold">
                            <p:stCondLst>
                              <p:cond delay="1500"/>
                            </p:stCondLst>
                            <p:childTnLst>
                              <p:par>
                                <p:cTn id="13" presetID="3" presetClass="entr" presetSubtype="0" fill="hold" grpId="0" nodeType="afterEffect">
                                  <p:stCondLst>
                                    <p:cond delay="0"/>
                                  </p:stCondLst>
                                  <p:childTnLst>
                                    <p:set>
                                      <p:cBhvr>
                                        <p:cTn id="14" dur="1" fill="hold">
                                          <p:stCondLst>
                                            <p:cond delay="0"/>
                                          </p:stCondLst>
                                        </p:cTn>
                                        <p:tgtEl>
                                          <p:spTgt spid="126988"/>
                                        </p:tgtEl>
                                        <p:attrNameLst>
                                          <p:attrName>style.visibility</p:attrName>
                                        </p:attrNameLst>
                                      </p:cBhvr>
                                      <p:to>
                                        <p:strVal val="visible"/>
                                      </p:to>
                                    </p:se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26991"/>
                                        </p:tgtEl>
                                        <p:attrNameLst>
                                          <p:attrName>style.visibility</p:attrName>
                                        </p:attrNameLst>
                                      </p:cBhvr>
                                      <p:to>
                                        <p:strVal val="visible"/>
                                      </p:to>
                                    </p:set>
                                    <p:animEffect transition="in" filter="fade">
                                      <p:cBhvr>
                                        <p:cTn id="18" dur="1000"/>
                                        <p:tgtEl>
                                          <p:spTgt spid="126991"/>
                                        </p:tgtEl>
                                      </p:cBhvr>
                                    </p:animEffect>
                                  </p:childTnLst>
                                </p:cTn>
                              </p:par>
                            </p:childTnLst>
                          </p:cTn>
                        </p:par>
                        <p:par>
                          <p:cTn id="19" fill="hold">
                            <p:stCondLst>
                              <p:cond delay="2500"/>
                            </p:stCondLst>
                            <p:childTnLst>
                              <p:par>
                                <p:cTn id="20" presetID="3" presetClass="entr" presetSubtype="0" fill="hold" grpId="0" nodeType="afterEffect">
                                  <p:stCondLst>
                                    <p:cond delay="0"/>
                                  </p:stCondLst>
                                  <p:childTnLst>
                                    <p:set>
                                      <p:cBhvr>
                                        <p:cTn id="21" dur="1" fill="hold">
                                          <p:stCondLst>
                                            <p:cond delay="0"/>
                                          </p:stCondLst>
                                        </p:cTn>
                                        <p:tgtEl>
                                          <p:spTgt spid="12698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 presetClass="emph" presetSubtype="0" fill="hold" nodeType="clickEffect">
                                  <p:stCondLst>
                                    <p:cond delay="0"/>
                                  </p:stCondLst>
                                  <p:childTnLst>
                                    <p:animScale>
                                      <p:cBhvr>
                                        <p:cTn id="25" dur="2000" fill="hold"/>
                                        <p:tgtEl>
                                          <p:spTgt spid="126991"/>
                                        </p:tgtEl>
                                      </p:cBhvr>
                                      <p:by x="150000" y="150000"/>
                                    </p:animScale>
                                  </p:childTnLst>
                                </p:cTn>
                              </p:par>
                              <p:par>
                                <p:cTn id="26" presetID="0" presetClass="path" presetSubtype="0" accel="50000" decel="50000" fill="hold" nodeType="withEffect">
                                  <p:stCondLst>
                                    <p:cond delay="0"/>
                                  </p:stCondLst>
                                  <p:childTnLst>
                                    <p:animMotion origin="layout" path="M -5.83333E-6 4.04624E-7 L -0.13976 -0.00208 " pathEditMode="relative" ptsTypes="AA">
                                      <p:cBhvr>
                                        <p:cTn id="27" dur="2000" fill="hold"/>
                                        <p:tgtEl>
                                          <p:spTgt spid="12699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92" grpId="0"/>
      <p:bldP spid="126988" grpId="0" animBg="1"/>
      <p:bldP spid="126989"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83" name="Rectangle 1039"/>
          <p:cNvSpPr>
            <a:spLocks noGrp="1" noChangeArrowheads="1"/>
          </p:cNvSpPr>
          <p:nvPr>
            <p:ph type="title"/>
          </p:nvPr>
        </p:nvSpPr>
        <p:spPr/>
        <p:txBody>
          <a:bodyPr/>
          <a:lstStyle/>
          <a:p>
            <a:r>
              <a:rPr lang="en-US"/>
              <a:t>Question 5</a:t>
            </a:r>
          </a:p>
        </p:txBody>
      </p:sp>
      <p:sp>
        <p:nvSpPr>
          <p:cNvPr id="58371" name="Rectangle 1027"/>
          <p:cNvSpPr>
            <a:spLocks noGrp="1" noChangeArrowheads="1"/>
          </p:cNvSpPr>
          <p:nvPr>
            <p:ph type="body" idx="4294967295"/>
          </p:nvPr>
        </p:nvSpPr>
        <p:spPr>
          <a:xfrm>
            <a:off x="381000" y="1260475"/>
            <a:ext cx="8382000" cy="819150"/>
          </a:xfrm>
        </p:spPr>
        <p:txBody>
          <a:bodyPr/>
          <a:lstStyle/>
          <a:p>
            <a:pPr marL="0" indent="0" algn="ctr">
              <a:buFont typeface="Monotype Sorts" pitchFamily="2" charset="2"/>
              <a:buNone/>
            </a:pPr>
            <a:r>
              <a:rPr lang="en-US" sz="3600"/>
              <a:t>What happened to the dinosaurs?</a:t>
            </a:r>
          </a:p>
        </p:txBody>
      </p:sp>
      <p:sp useBgFill="1">
        <p:nvSpPr>
          <p:cNvPr id="58374" name="Rectangle 1030"/>
          <p:cNvSpPr>
            <a:spLocks noChangeArrowheads="1"/>
          </p:cNvSpPr>
          <p:nvPr/>
        </p:nvSpPr>
        <p:spPr bwMode="auto">
          <a:xfrm>
            <a:off x="3048000" y="5524500"/>
            <a:ext cx="1200150" cy="228600"/>
          </a:xfrm>
          <a:prstGeom prst="rect">
            <a:avLst/>
          </a:prstGeom>
          <a:ln w="9525">
            <a:noFill/>
            <a:miter lim="800000"/>
            <a:headEnd/>
            <a:tailEnd/>
          </a:ln>
          <a:effectLst/>
        </p:spPr>
        <p:txBody>
          <a:bodyPr wrap="none" anchor="ctr"/>
          <a:lstStyle/>
          <a:p>
            <a:endParaRPr lang="en-US"/>
          </a:p>
        </p:txBody>
      </p:sp>
      <p:pic>
        <p:nvPicPr>
          <p:cNvPr id="58375" name="Picture 1031" descr="dia1"/>
          <p:cNvPicPr>
            <a:picLocks noChangeAspect="1" noChangeArrowheads="1"/>
          </p:cNvPicPr>
          <p:nvPr/>
        </p:nvPicPr>
        <p:blipFill>
          <a:blip r:embed="rId2">
            <a:lum bright="14000" contrast="-4000"/>
          </a:blip>
          <a:srcRect t="2687"/>
          <a:stretch>
            <a:fillRect/>
          </a:stretch>
        </p:blipFill>
        <p:spPr bwMode="auto">
          <a:xfrm>
            <a:off x="992188" y="1958975"/>
            <a:ext cx="7159625" cy="4668838"/>
          </a:xfrm>
          <a:prstGeom prst="rect">
            <a:avLst/>
          </a:prstGeom>
          <a:noFill/>
          <a:ln w="28575">
            <a:solidFill>
              <a:srgbClr val="000066"/>
            </a:solidFill>
            <a:miter lim="800000"/>
            <a:headEnd/>
            <a:tailEnd/>
          </a:ln>
        </p:spPr>
      </p:pic>
      <p:pic>
        <p:nvPicPr>
          <p:cNvPr id="58373" name="Picture 1029" descr="T. rex skeleton"/>
          <p:cNvPicPr>
            <a:picLocks noChangeAspect="1" noChangeArrowheads="1" noCrop="1"/>
          </p:cNvPicPr>
          <p:nvPr/>
        </p:nvPicPr>
        <p:blipFill>
          <a:blip r:embed="rId3"/>
          <a:srcRect/>
          <a:stretch>
            <a:fillRect/>
          </a:stretch>
        </p:blipFill>
        <p:spPr bwMode="auto">
          <a:xfrm>
            <a:off x="6411913" y="0"/>
            <a:ext cx="2732087" cy="1447800"/>
          </a:xfrm>
          <a:prstGeom prst="rect">
            <a:avLst/>
          </a:prstGeom>
          <a:noFill/>
        </p:spPr>
      </p:pic>
      <p:pic>
        <p:nvPicPr>
          <p:cNvPr id="58380" name="Picture 1036" descr="live_drinking.gif (11388 bytes)"/>
          <p:cNvPicPr>
            <a:picLocks noChangeAspect="1" noChangeArrowheads="1" noCrop="1"/>
          </p:cNvPicPr>
          <p:nvPr/>
        </p:nvPicPr>
        <p:blipFill>
          <a:blip r:embed="rId4">
            <a:lum bright="10000"/>
          </a:blip>
          <a:srcRect/>
          <a:stretch>
            <a:fillRect/>
          </a:stretch>
        </p:blipFill>
        <p:spPr bwMode="auto">
          <a:xfrm flipH="1">
            <a:off x="6600825" y="5394325"/>
            <a:ext cx="1463675" cy="14636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slide(fromBottom)">
                                      <p:cBhvr>
                                        <p:cTn id="7" dur="500"/>
                                        <p:tgtEl>
                                          <p:spTgt spid="58371">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8375"/>
                                        </p:tgtEl>
                                        <p:attrNameLst>
                                          <p:attrName>style.visibility</p:attrName>
                                        </p:attrNameLst>
                                      </p:cBhvr>
                                      <p:to>
                                        <p:strVal val="visible"/>
                                      </p:to>
                                    </p:set>
                                    <p:animEffect transition="in" filter="dissolve">
                                      <p:cBhvr>
                                        <p:cTn id="11" dur="500"/>
                                        <p:tgtEl>
                                          <p:spTgt spid="58375"/>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8373"/>
                                        </p:tgtEl>
                                        <p:attrNameLst>
                                          <p:attrName>style.visibility</p:attrName>
                                        </p:attrNameLst>
                                      </p:cBhvr>
                                      <p:to>
                                        <p:strVal val="visible"/>
                                      </p:to>
                                    </p:set>
                                    <p:animEffect transition="in" filter="dissolve">
                                      <p:cBhvr>
                                        <p:cTn id="15" dur="500"/>
                                        <p:tgtEl>
                                          <p:spTgt spid="58373"/>
                                        </p:tgtEl>
                                      </p:cBhvr>
                                    </p:animEffect>
                                  </p:childTnLst>
                                </p:cTn>
                              </p:par>
                              <p:par>
                                <p:cTn id="16" presetID="1" presetClass="entr" presetSubtype="0" fill="hold" nodeType="withEffect">
                                  <p:stCondLst>
                                    <p:cond delay="0"/>
                                  </p:stCondLst>
                                  <p:childTnLst>
                                    <p:set>
                                      <p:cBhvr>
                                        <p:cTn id="17" dur="1" fill="hold">
                                          <p:stCondLst>
                                            <p:cond delay="0"/>
                                          </p:stCondLst>
                                        </p:cTn>
                                        <p:tgtEl>
                                          <p:spTgt spid="583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autoUpdateAnimBg="0" advAuto="0"/>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0020" name="Text Box 4"/>
          <p:cNvSpPr txBox="1">
            <a:spLocks noChangeArrowheads="1"/>
          </p:cNvSpPr>
          <p:nvPr/>
        </p:nvSpPr>
        <p:spPr bwMode="auto">
          <a:xfrm>
            <a:off x="2220913" y="1495425"/>
            <a:ext cx="5835650" cy="2835275"/>
          </a:xfrm>
          <a:prstGeom prst="rect">
            <a:avLst/>
          </a:prstGeom>
          <a:noFill/>
          <a:ln w="9525">
            <a:noFill/>
            <a:miter lim="800000"/>
            <a:headEnd/>
            <a:tailEnd/>
          </a:ln>
          <a:effectLst/>
        </p:spPr>
        <p:txBody>
          <a:bodyPr>
            <a:spAutoFit/>
          </a:bodyPr>
          <a:lstStyle/>
          <a:p>
            <a:pPr algn="ctr">
              <a:spcBef>
                <a:spcPct val="50000"/>
              </a:spcBef>
            </a:pPr>
            <a:r>
              <a:rPr lang="en-US" sz="6000" b="1"/>
              <a:t>In the beginning God created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470020"/>
                                        </p:tgtEl>
                                        <p:attrNameLst>
                                          <p:attrName>style.visibility</p:attrName>
                                        </p:attrNameLst>
                                      </p:cBhvr>
                                      <p:to>
                                        <p:strVal val="visible"/>
                                      </p:to>
                                    </p:set>
                                    <p:animEffect transition="in" filter="fade">
                                      <p:cBhvr>
                                        <p:cTn id="7" dur="2000"/>
                                        <p:tgtEl>
                                          <p:spTgt spid="470020"/>
                                        </p:tgtEl>
                                      </p:cBhvr>
                                    </p:animEffect>
                                    <p:anim calcmode="lin" valueType="num">
                                      <p:cBhvr>
                                        <p:cTn id="8" dur="2000" fill="hold"/>
                                        <p:tgtEl>
                                          <p:spTgt spid="470020"/>
                                        </p:tgtEl>
                                        <p:attrNameLst>
                                          <p:attrName>style.rotation</p:attrName>
                                        </p:attrNameLst>
                                      </p:cBhvr>
                                      <p:tavLst>
                                        <p:tav tm="0">
                                          <p:val>
                                            <p:fltVal val="720"/>
                                          </p:val>
                                        </p:tav>
                                        <p:tav tm="100000">
                                          <p:val>
                                            <p:fltVal val="0"/>
                                          </p:val>
                                        </p:tav>
                                      </p:tavLst>
                                    </p:anim>
                                    <p:anim calcmode="lin" valueType="num">
                                      <p:cBhvr>
                                        <p:cTn id="9" dur="2000" fill="hold"/>
                                        <p:tgtEl>
                                          <p:spTgt spid="470020"/>
                                        </p:tgtEl>
                                        <p:attrNameLst>
                                          <p:attrName>ppt_h</p:attrName>
                                        </p:attrNameLst>
                                      </p:cBhvr>
                                      <p:tavLst>
                                        <p:tav tm="0">
                                          <p:val>
                                            <p:fltVal val="0"/>
                                          </p:val>
                                        </p:tav>
                                        <p:tav tm="100000">
                                          <p:val>
                                            <p:strVal val="#ppt_h"/>
                                          </p:val>
                                        </p:tav>
                                      </p:tavLst>
                                    </p:anim>
                                    <p:anim calcmode="lin" valueType="num">
                                      <p:cBhvr>
                                        <p:cTn id="10" dur="2000" fill="hold"/>
                                        <p:tgtEl>
                                          <p:spTgt spid="47002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20" grpId="0"/>
    </p:bld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56004" name="Text Box 4"/>
          <p:cNvSpPr txBox="1">
            <a:spLocks noChangeArrowheads="1"/>
          </p:cNvSpPr>
          <p:nvPr/>
        </p:nvSpPr>
        <p:spPr bwMode="auto">
          <a:xfrm>
            <a:off x="2235200" y="5483225"/>
            <a:ext cx="4673600" cy="823913"/>
          </a:xfrm>
          <a:prstGeom prst="rect">
            <a:avLst/>
          </a:prstGeom>
          <a:noFill/>
          <a:ln w="9525">
            <a:noFill/>
            <a:miter lim="800000"/>
            <a:headEnd/>
            <a:tailEnd/>
          </a:ln>
          <a:effectLst/>
        </p:spPr>
        <p:txBody>
          <a:bodyPr>
            <a:spAutoFit/>
          </a:bodyPr>
          <a:lstStyle/>
          <a:p>
            <a:pPr algn="ctr">
              <a:spcBef>
                <a:spcPct val="50000"/>
              </a:spcBef>
            </a:pPr>
            <a:r>
              <a:rPr lang="en-US" sz="4800">
                <a:solidFill>
                  <a:srgbClr val="FFCC99"/>
                </a:solidFill>
              </a:rPr>
              <a:t>Mike Riddle</a:t>
            </a:r>
          </a:p>
        </p:txBody>
      </p:sp>
      <p:grpSp>
        <p:nvGrpSpPr>
          <p:cNvPr id="256209" name="Group 209"/>
          <p:cNvGrpSpPr>
            <a:grpSpLocks/>
          </p:cNvGrpSpPr>
          <p:nvPr/>
        </p:nvGrpSpPr>
        <p:grpSpPr bwMode="auto">
          <a:xfrm>
            <a:off x="2205038" y="758825"/>
            <a:ext cx="4303712" cy="4354513"/>
            <a:chOff x="0" y="944"/>
            <a:chExt cx="2711" cy="2743"/>
          </a:xfrm>
        </p:grpSpPr>
        <p:sp>
          <p:nvSpPr>
            <p:cNvPr id="256009" name="Freeform 9"/>
            <p:cNvSpPr>
              <a:spLocks/>
            </p:cNvSpPr>
            <p:nvPr/>
          </p:nvSpPr>
          <p:spPr bwMode="auto">
            <a:xfrm>
              <a:off x="0" y="944"/>
              <a:ext cx="2711" cy="2743"/>
            </a:xfrm>
            <a:custGeom>
              <a:avLst/>
              <a:gdLst/>
              <a:ahLst/>
              <a:cxnLst>
                <a:cxn ang="0">
                  <a:pos x="1121" y="2428"/>
                </a:cxn>
                <a:cxn ang="0">
                  <a:pos x="909" y="2469"/>
                </a:cxn>
                <a:cxn ang="0">
                  <a:pos x="865" y="2492"/>
                </a:cxn>
                <a:cxn ang="0">
                  <a:pos x="860" y="2560"/>
                </a:cxn>
                <a:cxn ang="0">
                  <a:pos x="624" y="2717"/>
                </a:cxn>
                <a:cxn ang="0">
                  <a:pos x="473" y="2617"/>
                </a:cxn>
                <a:cxn ang="0">
                  <a:pos x="326" y="2620"/>
                </a:cxn>
                <a:cxn ang="0">
                  <a:pos x="3" y="2550"/>
                </a:cxn>
                <a:cxn ang="0">
                  <a:pos x="332" y="2468"/>
                </a:cxn>
                <a:cxn ang="0">
                  <a:pos x="345" y="2307"/>
                </a:cxn>
                <a:cxn ang="0">
                  <a:pos x="348" y="2228"/>
                </a:cxn>
                <a:cxn ang="0">
                  <a:pos x="358" y="2058"/>
                </a:cxn>
                <a:cxn ang="0">
                  <a:pos x="369" y="1908"/>
                </a:cxn>
                <a:cxn ang="0">
                  <a:pos x="426" y="1757"/>
                </a:cxn>
                <a:cxn ang="0">
                  <a:pos x="448" y="1535"/>
                </a:cxn>
                <a:cxn ang="0">
                  <a:pos x="486" y="1402"/>
                </a:cxn>
                <a:cxn ang="0">
                  <a:pos x="557" y="1251"/>
                </a:cxn>
                <a:cxn ang="0">
                  <a:pos x="597" y="1076"/>
                </a:cxn>
                <a:cxn ang="0">
                  <a:pos x="700" y="834"/>
                </a:cxn>
                <a:cxn ang="0">
                  <a:pos x="798" y="802"/>
                </a:cxn>
                <a:cxn ang="0">
                  <a:pos x="891" y="914"/>
                </a:cxn>
                <a:cxn ang="0">
                  <a:pos x="953" y="843"/>
                </a:cxn>
                <a:cxn ang="0">
                  <a:pos x="1217" y="905"/>
                </a:cxn>
                <a:cxn ang="0">
                  <a:pos x="1289" y="744"/>
                </a:cxn>
                <a:cxn ang="0">
                  <a:pos x="1320" y="688"/>
                </a:cxn>
                <a:cxn ang="0">
                  <a:pos x="1365" y="599"/>
                </a:cxn>
                <a:cxn ang="0">
                  <a:pos x="1432" y="473"/>
                </a:cxn>
                <a:cxn ang="0">
                  <a:pos x="1531" y="331"/>
                </a:cxn>
                <a:cxn ang="0">
                  <a:pos x="1626" y="243"/>
                </a:cxn>
                <a:cxn ang="0">
                  <a:pos x="1926" y="50"/>
                </a:cxn>
                <a:cxn ang="0">
                  <a:pos x="2254" y="31"/>
                </a:cxn>
                <a:cxn ang="0">
                  <a:pos x="2234" y="337"/>
                </a:cxn>
                <a:cxn ang="0">
                  <a:pos x="2144" y="379"/>
                </a:cxn>
                <a:cxn ang="0">
                  <a:pos x="2057" y="303"/>
                </a:cxn>
                <a:cxn ang="0">
                  <a:pos x="1703" y="456"/>
                </a:cxn>
                <a:cxn ang="0">
                  <a:pos x="1438" y="1315"/>
                </a:cxn>
                <a:cxn ang="0">
                  <a:pos x="1642" y="1105"/>
                </a:cxn>
                <a:cxn ang="0">
                  <a:pos x="1835" y="946"/>
                </a:cxn>
                <a:cxn ang="0">
                  <a:pos x="2146" y="1031"/>
                </a:cxn>
                <a:cxn ang="0">
                  <a:pos x="2683" y="945"/>
                </a:cxn>
                <a:cxn ang="0">
                  <a:pos x="2677" y="1626"/>
                </a:cxn>
                <a:cxn ang="0">
                  <a:pos x="2672" y="2250"/>
                </a:cxn>
                <a:cxn ang="0">
                  <a:pos x="2709" y="2320"/>
                </a:cxn>
                <a:cxn ang="0">
                  <a:pos x="2671" y="2374"/>
                </a:cxn>
                <a:cxn ang="0">
                  <a:pos x="2584" y="2671"/>
                </a:cxn>
                <a:cxn ang="0">
                  <a:pos x="2368" y="2709"/>
                </a:cxn>
                <a:cxn ang="0">
                  <a:pos x="1945" y="2738"/>
                </a:cxn>
                <a:cxn ang="0">
                  <a:pos x="1976" y="2698"/>
                </a:cxn>
                <a:cxn ang="0">
                  <a:pos x="2052" y="2686"/>
                </a:cxn>
                <a:cxn ang="0">
                  <a:pos x="1955" y="2664"/>
                </a:cxn>
                <a:cxn ang="0">
                  <a:pos x="1780" y="2654"/>
                </a:cxn>
                <a:cxn ang="0">
                  <a:pos x="1854" y="2657"/>
                </a:cxn>
                <a:cxn ang="0">
                  <a:pos x="1915" y="2631"/>
                </a:cxn>
                <a:cxn ang="0">
                  <a:pos x="2019" y="2598"/>
                </a:cxn>
                <a:cxn ang="0">
                  <a:pos x="2167" y="2465"/>
                </a:cxn>
                <a:cxn ang="0">
                  <a:pos x="2035" y="2472"/>
                </a:cxn>
                <a:cxn ang="0">
                  <a:pos x="1993" y="2544"/>
                </a:cxn>
                <a:cxn ang="0">
                  <a:pos x="1860" y="2583"/>
                </a:cxn>
                <a:cxn ang="0">
                  <a:pos x="1791" y="2606"/>
                </a:cxn>
                <a:cxn ang="0">
                  <a:pos x="1608" y="2623"/>
                </a:cxn>
                <a:cxn ang="0">
                  <a:pos x="1313" y="2644"/>
                </a:cxn>
                <a:cxn ang="0">
                  <a:pos x="1095" y="2611"/>
                </a:cxn>
                <a:cxn ang="0">
                  <a:pos x="1151" y="2489"/>
                </a:cxn>
              </a:cxnLst>
              <a:rect l="0" t="0" r="r" b="b"/>
              <a:pathLst>
                <a:path w="2711" h="2743">
                  <a:moveTo>
                    <a:pt x="1204" y="2485"/>
                  </a:moveTo>
                  <a:lnTo>
                    <a:pt x="1203" y="2486"/>
                  </a:lnTo>
                  <a:lnTo>
                    <a:pt x="1203" y="2485"/>
                  </a:lnTo>
                  <a:lnTo>
                    <a:pt x="1203" y="2485"/>
                  </a:lnTo>
                  <a:lnTo>
                    <a:pt x="1203" y="2484"/>
                  </a:lnTo>
                  <a:lnTo>
                    <a:pt x="1202" y="2484"/>
                  </a:lnTo>
                  <a:lnTo>
                    <a:pt x="1202" y="2483"/>
                  </a:lnTo>
                  <a:lnTo>
                    <a:pt x="1202" y="2482"/>
                  </a:lnTo>
                  <a:lnTo>
                    <a:pt x="1202" y="2482"/>
                  </a:lnTo>
                  <a:lnTo>
                    <a:pt x="1202" y="2480"/>
                  </a:lnTo>
                  <a:lnTo>
                    <a:pt x="1203" y="2480"/>
                  </a:lnTo>
                  <a:lnTo>
                    <a:pt x="1211" y="2478"/>
                  </a:lnTo>
                  <a:lnTo>
                    <a:pt x="1219" y="2477"/>
                  </a:lnTo>
                  <a:lnTo>
                    <a:pt x="1225" y="2477"/>
                  </a:lnTo>
                  <a:lnTo>
                    <a:pt x="1232" y="2476"/>
                  </a:lnTo>
                  <a:lnTo>
                    <a:pt x="1237" y="2477"/>
                  </a:lnTo>
                  <a:lnTo>
                    <a:pt x="1242" y="2477"/>
                  </a:lnTo>
                  <a:lnTo>
                    <a:pt x="1248" y="2477"/>
                  </a:lnTo>
                  <a:lnTo>
                    <a:pt x="1253" y="2477"/>
                  </a:lnTo>
                  <a:lnTo>
                    <a:pt x="1259" y="2477"/>
                  </a:lnTo>
                  <a:lnTo>
                    <a:pt x="1265" y="2476"/>
                  </a:lnTo>
                  <a:lnTo>
                    <a:pt x="1265" y="2477"/>
                  </a:lnTo>
                  <a:lnTo>
                    <a:pt x="1265" y="2477"/>
                  </a:lnTo>
                  <a:lnTo>
                    <a:pt x="1265" y="2478"/>
                  </a:lnTo>
                  <a:lnTo>
                    <a:pt x="1265" y="2478"/>
                  </a:lnTo>
                  <a:lnTo>
                    <a:pt x="1265" y="2478"/>
                  </a:lnTo>
                  <a:lnTo>
                    <a:pt x="1266" y="2479"/>
                  </a:lnTo>
                  <a:lnTo>
                    <a:pt x="1266" y="2479"/>
                  </a:lnTo>
                  <a:lnTo>
                    <a:pt x="1266" y="2479"/>
                  </a:lnTo>
                  <a:lnTo>
                    <a:pt x="1266" y="2480"/>
                  </a:lnTo>
                  <a:lnTo>
                    <a:pt x="1267" y="2480"/>
                  </a:lnTo>
                  <a:lnTo>
                    <a:pt x="1268" y="2479"/>
                  </a:lnTo>
                  <a:lnTo>
                    <a:pt x="1270" y="2478"/>
                  </a:lnTo>
                  <a:lnTo>
                    <a:pt x="1270" y="2477"/>
                  </a:lnTo>
                  <a:lnTo>
                    <a:pt x="1270" y="2476"/>
                  </a:lnTo>
                  <a:lnTo>
                    <a:pt x="1270" y="2475"/>
                  </a:lnTo>
                  <a:lnTo>
                    <a:pt x="1271" y="2475"/>
                  </a:lnTo>
                  <a:lnTo>
                    <a:pt x="1271" y="2474"/>
                  </a:lnTo>
                  <a:lnTo>
                    <a:pt x="1271" y="2474"/>
                  </a:lnTo>
                  <a:lnTo>
                    <a:pt x="1273" y="2473"/>
                  </a:lnTo>
                  <a:lnTo>
                    <a:pt x="1275" y="2472"/>
                  </a:lnTo>
                  <a:lnTo>
                    <a:pt x="1268" y="2466"/>
                  </a:lnTo>
                  <a:lnTo>
                    <a:pt x="1265" y="2461"/>
                  </a:lnTo>
                  <a:lnTo>
                    <a:pt x="1263" y="2455"/>
                  </a:lnTo>
                  <a:lnTo>
                    <a:pt x="1261" y="2448"/>
                  </a:lnTo>
                  <a:lnTo>
                    <a:pt x="1260" y="2441"/>
                  </a:lnTo>
                  <a:lnTo>
                    <a:pt x="1259" y="2433"/>
                  </a:lnTo>
                  <a:lnTo>
                    <a:pt x="1256" y="2427"/>
                  </a:lnTo>
                  <a:lnTo>
                    <a:pt x="1254" y="2420"/>
                  </a:lnTo>
                  <a:lnTo>
                    <a:pt x="1250" y="2415"/>
                  </a:lnTo>
                  <a:lnTo>
                    <a:pt x="1244" y="2409"/>
                  </a:lnTo>
                  <a:lnTo>
                    <a:pt x="1244" y="2407"/>
                  </a:lnTo>
                  <a:lnTo>
                    <a:pt x="1242" y="2405"/>
                  </a:lnTo>
                  <a:lnTo>
                    <a:pt x="1242" y="2403"/>
                  </a:lnTo>
                  <a:lnTo>
                    <a:pt x="1241" y="2400"/>
                  </a:lnTo>
                  <a:lnTo>
                    <a:pt x="1240" y="2398"/>
                  </a:lnTo>
                  <a:lnTo>
                    <a:pt x="1239" y="2395"/>
                  </a:lnTo>
                  <a:lnTo>
                    <a:pt x="1238" y="2394"/>
                  </a:lnTo>
                  <a:lnTo>
                    <a:pt x="1236" y="2392"/>
                  </a:lnTo>
                  <a:lnTo>
                    <a:pt x="1235" y="2390"/>
                  </a:lnTo>
                  <a:lnTo>
                    <a:pt x="1233" y="2388"/>
                  </a:lnTo>
                  <a:lnTo>
                    <a:pt x="1226" y="2391"/>
                  </a:lnTo>
                  <a:lnTo>
                    <a:pt x="1219" y="2394"/>
                  </a:lnTo>
                  <a:lnTo>
                    <a:pt x="1212" y="2398"/>
                  </a:lnTo>
                  <a:lnTo>
                    <a:pt x="1206" y="2401"/>
                  </a:lnTo>
                  <a:lnTo>
                    <a:pt x="1198" y="2403"/>
                  </a:lnTo>
                  <a:lnTo>
                    <a:pt x="1192" y="2406"/>
                  </a:lnTo>
                  <a:lnTo>
                    <a:pt x="1185" y="2408"/>
                  </a:lnTo>
                  <a:lnTo>
                    <a:pt x="1178" y="2411"/>
                  </a:lnTo>
                  <a:lnTo>
                    <a:pt x="1172" y="2413"/>
                  </a:lnTo>
                  <a:lnTo>
                    <a:pt x="1165" y="2414"/>
                  </a:lnTo>
                  <a:lnTo>
                    <a:pt x="1162" y="2413"/>
                  </a:lnTo>
                  <a:lnTo>
                    <a:pt x="1159" y="2413"/>
                  </a:lnTo>
                  <a:lnTo>
                    <a:pt x="1156" y="2413"/>
                  </a:lnTo>
                  <a:lnTo>
                    <a:pt x="1154" y="2414"/>
                  </a:lnTo>
                  <a:lnTo>
                    <a:pt x="1152" y="2416"/>
                  </a:lnTo>
                  <a:lnTo>
                    <a:pt x="1150" y="2418"/>
                  </a:lnTo>
                  <a:lnTo>
                    <a:pt x="1148" y="2419"/>
                  </a:lnTo>
                  <a:lnTo>
                    <a:pt x="1146" y="2421"/>
                  </a:lnTo>
                  <a:lnTo>
                    <a:pt x="1144" y="2422"/>
                  </a:lnTo>
                  <a:lnTo>
                    <a:pt x="1140" y="2423"/>
                  </a:lnTo>
                  <a:lnTo>
                    <a:pt x="1122" y="2430"/>
                  </a:lnTo>
                  <a:lnTo>
                    <a:pt x="1124" y="2428"/>
                  </a:lnTo>
                  <a:lnTo>
                    <a:pt x="1122" y="2427"/>
                  </a:lnTo>
                  <a:lnTo>
                    <a:pt x="1121" y="2428"/>
                  </a:lnTo>
                  <a:lnTo>
                    <a:pt x="1120" y="2430"/>
                  </a:lnTo>
                  <a:lnTo>
                    <a:pt x="1119" y="2430"/>
                  </a:lnTo>
                  <a:lnTo>
                    <a:pt x="1118" y="2431"/>
                  </a:lnTo>
                  <a:lnTo>
                    <a:pt x="1117" y="2431"/>
                  </a:lnTo>
                  <a:lnTo>
                    <a:pt x="1116" y="2431"/>
                  </a:lnTo>
                  <a:lnTo>
                    <a:pt x="1115" y="2432"/>
                  </a:lnTo>
                  <a:lnTo>
                    <a:pt x="1112" y="2432"/>
                  </a:lnTo>
                  <a:lnTo>
                    <a:pt x="1111" y="2433"/>
                  </a:lnTo>
                  <a:lnTo>
                    <a:pt x="1110" y="2435"/>
                  </a:lnTo>
                  <a:lnTo>
                    <a:pt x="1109" y="2433"/>
                  </a:lnTo>
                  <a:lnTo>
                    <a:pt x="1107" y="2432"/>
                  </a:lnTo>
                  <a:lnTo>
                    <a:pt x="1106" y="2432"/>
                  </a:lnTo>
                  <a:lnTo>
                    <a:pt x="1105" y="2433"/>
                  </a:lnTo>
                  <a:lnTo>
                    <a:pt x="1104" y="2434"/>
                  </a:lnTo>
                  <a:lnTo>
                    <a:pt x="1103" y="2435"/>
                  </a:lnTo>
                  <a:lnTo>
                    <a:pt x="1101" y="2436"/>
                  </a:lnTo>
                  <a:lnTo>
                    <a:pt x="1099" y="2438"/>
                  </a:lnTo>
                  <a:lnTo>
                    <a:pt x="1097" y="2440"/>
                  </a:lnTo>
                  <a:lnTo>
                    <a:pt x="1095" y="2441"/>
                  </a:lnTo>
                  <a:lnTo>
                    <a:pt x="1095" y="2438"/>
                  </a:lnTo>
                  <a:lnTo>
                    <a:pt x="1090" y="2438"/>
                  </a:lnTo>
                  <a:lnTo>
                    <a:pt x="1086" y="2438"/>
                  </a:lnTo>
                  <a:lnTo>
                    <a:pt x="1081" y="2440"/>
                  </a:lnTo>
                  <a:lnTo>
                    <a:pt x="1077" y="2442"/>
                  </a:lnTo>
                  <a:lnTo>
                    <a:pt x="1073" y="2443"/>
                  </a:lnTo>
                  <a:lnTo>
                    <a:pt x="1069" y="2445"/>
                  </a:lnTo>
                  <a:lnTo>
                    <a:pt x="1065" y="2446"/>
                  </a:lnTo>
                  <a:lnTo>
                    <a:pt x="1060" y="2446"/>
                  </a:lnTo>
                  <a:lnTo>
                    <a:pt x="1055" y="2446"/>
                  </a:lnTo>
                  <a:lnTo>
                    <a:pt x="1050" y="2444"/>
                  </a:lnTo>
                  <a:lnTo>
                    <a:pt x="1045" y="2449"/>
                  </a:lnTo>
                  <a:lnTo>
                    <a:pt x="1045" y="2447"/>
                  </a:lnTo>
                  <a:lnTo>
                    <a:pt x="1044" y="2446"/>
                  </a:lnTo>
                  <a:lnTo>
                    <a:pt x="1042" y="2446"/>
                  </a:lnTo>
                  <a:lnTo>
                    <a:pt x="1041" y="2446"/>
                  </a:lnTo>
                  <a:lnTo>
                    <a:pt x="1039" y="2446"/>
                  </a:lnTo>
                  <a:lnTo>
                    <a:pt x="1038" y="2447"/>
                  </a:lnTo>
                  <a:lnTo>
                    <a:pt x="1037" y="2447"/>
                  </a:lnTo>
                  <a:lnTo>
                    <a:pt x="1035" y="2447"/>
                  </a:lnTo>
                  <a:lnTo>
                    <a:pt x="1035" y="2446"/>
                  </a:lnTo>
                  <a:lnTo>
                    <a:pt x="1034" y="2444"/>
                  </a:lnTo>
                  <a:lnTo>
                    <a:pt x="1031" y="2448"/>
                  </a:lnTo>
                  <a:lnTo>
                    <a:pt x="1032" y="2449"/>
                  </a:lnTo>
                  <a:lnTo>
                    <a:pt x="1030" y="2450"/>
                  </a:lnTo>
                  <a:lnTo>
                    <a:pt x="1026" y="2450"/>
                  </a:lnTo>
                  <a:lnTo>
                    <a:pt x="1023" y="2450"/>
                  </a:lnTo>
                  <a:lnTo>
                    <a:pt x="1019" y="2449"/>
                  </a:lnTo>
                  <a:lnTo>
                    <a:pt x="1016" y="2448"/>
                  </a:lnTo>
                  <a:lnTo>
                    <a:pt x="1011" y="2448"/>
                  </a:lnTo>
                  <a:lnTo>
                    <a:pt x="1007" y="2448"/>
                  </a:lnTo>
                  <a:lnTo>
                    <a:pt x="1004" y="2449"/>
                  </a:lnTo>
                  <a:lnTo>
                    <a:pt x="999" y="2450"/>
                  </a:lnTo>
                  <a:lnTo>
                    <a:pt x="996" y="2454"/>
                  </a:lnTo>
                  <a:lnTo>
                    <a:pt x="994" y="2452"/>
                  </a:lnTo>
                  <a:lnTo>
                    <a:pt x="992" y="2451"/>
                  </a:lnTo>
                  <a:lnTo>
                    <a:pt x="989" y="2452"/>
                  </a:lnTo>
                  <a:lnTo>
                    <a:pt x="987" y="2452"/>
                  </a:lnTo>
                  <a:lnTo>
                    <a:pt x="983" y="2454"/>
                  </a:lnTo>
                  <a:lnTo>
                    <a:pt x="980" y="2454"/>
                  </a:lnTo>
                  <a:lnTo>
                    <a:pt x="977" y="2455"/>
                  </a:lnTo>
                  <a:lnTo>
                    <a:pt x="974" y="2455"/>
                  </a:lnTo>
                  <a:lnTo>
                    <a:pt x="969" y="2456"/>
                  </a:lnTo>
                  <a:lnTo>
                    <a:pt x="966" y="2455"/>
                  </a:lnTo>
                  <a:lnTo>
                    <a:pt x="966" y="2454"/>
                  </a:lnTo>
                  <a:lnTo>
                    <a:pt x="962" y="2455"/>
                  </a:lnTo>
                  <a:lnTo>
                    <a:pt x="958" y="2455"/>
                  </a:lnTo>
                  <a:lnTo>
                    <a:pt x="953" y="2454"/>
                  </a:lnTo>
                  <a:lnTo>
                    <a:pt x="950" y="2452"/>
                  </a:lnTo>
                  <a:lnTo>
                    <a:pt x="946" y="2451"/>
                  </a:lnTo>
                  <a:lnTo>
                    <a:pt x="941" y="2450"/>
                  </a:lnTo>
                  <a:lnTo>
                    <a:pt x="938" y="2450"/>
                  </a:lnTo>
                  <a:lnTo>
                    <a:pt x="935" y="2450"/>
                  </a:lnTo>
                  <a:lnTo>
                    <a:pt x="931" y="2451"/>
                  </a:lnTo>
                  <a:lnTo>
                    <a:pt x="927" y="2454"/>
                  </a:lnTo>
                  <a:lnTo>
                    <a:pt x="906" y="2475"/>
                  </a:lnTo>
                  <a:lnTo>
                    <a:pt x="906" y="2474"/>
                  </a:lnTo>
                  <a:lnTo>
                    <a:pt x="906" y="2474"/>
                  </a:lnTo>
                  <a:lnTo>
                    <a:pt x="906" y="2473"/>
                  </a:lnTo>
                  <a:lnTo>
                    <a:pt x="906" y="2472"/>
                  </a:lnTo>
                  <a:lnTo>
                    <a:pt x="907" y="2472"/>
                  </a:lnTo>
                  <a:lnTo>
                    <a:pt x="907" y="2472"/>
                  </a:lnTo>
                  <a:lnTo>
                    <a:pt x="908" y="2471"/>
                  </a:lnTo>
                  <a:lnTo>
                    <a:pt x="909" y="2471"/>
                  </a:lnTo>
                  <a:lnTo>
                    <a:pt x="909" y="2470"/>
                  </a:lnTo>
                  <a:lnTo>
                    <a:pt x="909" y="2469"/>
                  </a:lnTo>
                  <a:lnTo>
                    <a:pt x="909" y="2469"/>
                  </a:lnTo>
                  <a:lnTo>
                    <a:pt x="909" y="2469"/>
                  </a:lnTo>
                  <a:lnTo>
                    <a:pt x="909" y="2469"/>
                  </a:lnTo>
                  <a:lnTo>
                    <a:pt x="908" y="2468"/>
                  </a:lnTo>
                  <a:lnTo>
                    <a:pt x="908" y="2468"/>
                  </a:lnTo>
                  <a:lnTo>
                    <a:pt x="908" y="2468"/>
                  </a:lnTo>
                  <a:lnTo>
                    <a:pt x="907" y="2468"/>
                  </a:lnTo>
                  <a:lnTo>
                    <a:pt x="907" y="2468"/>
                  </a:lnTo>
                  <a:lnTo>
                    <a:pt x="906" y="2468"/>
                  </a:lnTo>
                  <a:lnTo>
                    <a:pt x="906" y="2468"/>
                  </a:lnTo>
                  <a:lnTo>
                    <a:pt x="903" y="2472"/>
                  </a:lnTo>
                  <a:lnTo>
                    <a:pt x="904" y="2471"/>
                  </a:lnTo>
                  <a:lnTo>
                    <a:pt x="906" y="2470"/>
                  </a:lnTo>
                  <a:lnTo>
                    <a:pt x="908" y="2468"/>
                  </a:lnTo>
                  <a:lnTo>
                    <a:pt x="909" y="2466"/>
                  </a:lnTo>
                  <a:lnTo>
                    <a:pt x="911" y="2465"/>
                  </a:lnTo>
                  <a:lnTo>
                    <a:pt x="913" y="2463"/>
                  </a:lnTo>
                  <a:lnTo>
                    <a:pt x="916" y="2462"/>
                  </a:lnTo>
                  <a:lnTo>
                    <a:pt x="917" y="2459"/>
                  </a:lnTo>
                  <a:lnTo>
                    <a:pt x="918" y="2457"/>
                  </a:lnTo>
                  <a:lnTo>
                    <a:pt x="919" y="2454"/>
                  </a:lnTo>
                  <a:lnTo>
                    <a:pt x="911" y="2438"/>
                  </a:lnTo>
                  <a:lnTo>
                    <a:pt x="911" y="2440"/>
                  </a:lnTo>
                  <a:lnTo>
                    <a:pt x="910" y="2441"/>
                  </a:lnTo>
                  <a:lnTo>
                    <a:pt x="910" y="2442"/>
                  </a:lnTo>
                  <a:lnTo>
                    <a:pt x="909" y="2442"/>
                  </a:lnTo>
                  <a:lnTo>
                    <a:pt x="909" y="2443"/>
                  </a:lnTo>
                  <a:lnTo>
                    <a:pt x="908" y="2444"/>
                  </a:lnTo>
                  <a:lnTo>
                    <a:pt x="908" y="2445"/>
                  </a:lnTo>
                  <a:lnTo>
                    <a:pt x="907" y="2446"/>
                  </a:lnTo>
                  <a:lnTo>
                    <a:pt x="908" y="2447"/>
                  </a:lnTo>
                  <a:lnTo>
                    <a:pt x="908" y="2448"/>
                  </a:lnTo>
                  <a:lnTo>
                    <a:pt x="907" y="2447"/>
                  </a:lnTo>
                  <a:lnTo>
                    <a:pt x="907" y="2446"/>
                  </a:lnTo>
                  <a:lnTo>
                    <a:pt x="906" y="2446"/>
                  </a:lnTo>
                  <a:lnTo>
                    <a:pt x="905" y="2446"/>
                  </a:lnTo>
                  <a:lnTo>
                    <a:pt x="905" y="2445"/>
                  </a:lnTo>
                  <a:lnTo>
                    <a:pt x="904" y="2445"/>
                  </a:lnTo>
                  <a:lnTo>
                    <a:pt x="903" y="2445"/>
                  </a:lnTo>
                  <a:lnTo>
                    <a:pt x="902" y="2445"/>
                  </a:lnTo>
                  <a:lnTo>
                    <a:pt x="902" y="2445"/>
                  </a:lnTo>
                  <a:lnTo>
                    <a:pt x="901" y="2444"/>
                  </a:lnTo>
                  <a:lnTo>
                    <a:pt x="884" y="2478"/>
                  </a:lnTo>
                  <a:lnTo>
                    <a:pt x="887" y="2476"/>
                  </a:lnTo>
                  <a:lnTo>
                    <a:pt x="886" y="2476"/>
                  </a:lnTo>
                  <a:lnTo>
                    <a:pt x="886" y="2476"/>
                  </a:lnTo>
                  <a:lnTo>
                    <a:pt x="886" y="2476"/>
                  </a:lnTo>
                  <a:lnTo>
                    <a:pt x="884" y="2475"/>
                  </a:lnTo>
                  <a:lnTo>
                    <a:pt x="884" y="2475"/>
                  </a:lnTo>
                  <a:lnTo>
                    <a:pt x="884" y="2475"/>
                  </a:lnTo>
                  <a:lnTo>
                    <a:pt x="883" y="2475"/>
                  </a:lnTo>
                  <a:lnTo>
                    <a:pt x="883" y="2475"/>
                  </a:lnTo>
                  <a:lnTo>
                    <a:pt x="882" y="2475"/>
                  </a:lnTo>
                  <a:lnTo>
                    <a:pt x="882" y="2475"/>
                  </a:lnTo>
                  <a:lnTo>
                    <a:pt x="882" y="2478"/>
                  </a:lnTo>
                  <a:lnTo>
                    <a:pt x="882" y="2480"/>
                  </a:lnTo>
                  <a:lnTo>
                    <a:pt x="881" y="2484"/>
                  </a:lnTo>
                  <a:lnTo>
                    <a:pt x="880" y="2486"/>
                  </a:lnTo>
                  <a:lnTo>
                    <a:pt x="878" y="2488"/>
                  </a:lnTo>
                  <a:lnTo>
                    <a:pt x="877" y="2490"/>
                  </a:lnTo>
                  <a:lnTo>
                    <a:pt x="875" y="2492"/>
                  </a:lnTo>
                  <a:lnTo>
                    <a:pt x="873" y="2495"/>
                  </a:lnTo>
                  <a:lnTo>
                    <a:pt x="870" y="2498"/>
                  </a:lnTo>
                  <a:lnTo>
                    <a:pt x="869" y="2500"/>
                  </a:lnTo>
                  <a:lnTo>
                    <a:pt x="868" y="2501"/>
                  </a:lnTo>
                  <a:lnTo>
                    <a:pt x="866" y="2502"/>
                  </a:lnTo>
                  <a:lnTo>
                    <a:pt x="865" y="2502"/>
                  </a:lnTo>
                  <a:lnTo>
                    <a:pt x="864" y="2502"/>
                  </a:lnTo>
                  <a:lnTo>
                    <a:pt x="862" y="2502"/>
                  </a:lnTo>
                  <a:lnTo>
                    <a:pt x="861" y="2502"/>
                  </a:lnTo>
                  <a:lnTo>
                    <a:pt x="860" y="2502"/>
                  </a:lnTo>
                  <a:lnTo>
                    <a:pt x="860" y="2503"/>
                  </a:lnTo>
                  <a:lnTo>
                    <a:pt x="859" y="2505"/>
                  </a:lnTo>
                  <a:lnTo>
                    <a:pt x="859" y="2507"/>
                  </a:lnTo>
                  <a:lnTo>
                    <a:pt x="858" y="2505"/>
                  </a:lnTo>
                  <a:lnTo>
                    <a:pt x="864" y="2499"/>
                  </a:lnTo>
                  <a:lnTo>
                    <a:pt x="863" y="2498"/>
                  </a:lnTo>
                  <a:lnTo>
                    <a:pt x="862" y="2498"/>
                  </a:lnTo>
                  <a:lnTo>
                    <a:pt x="862" y="2497"/>
                  </a:lnTo>
                  <a:lnTo>
                    <a:pt x="862" y="2495"/>
                  </a:lnTo>
                  <a:lnTo>
                    <a:pt x="862" y="2495"/>
                  </a:lnTo>
                  <a:lnTo>
                    <a:pt x="863" y="2494"/>
                  </a:lnTo>
                  <a:lnTo>
                    <a:pt x="864" y="2493"/>
                  </a:lnTo>
                  <a:lnTo>
                    <a:pt x="864" y="2492"/>
                  </a:lnTo>
                  <a:lnTo>
                    <a:pt x="865" y="2492"/>
                  </a:lnTo>
                  <a:lnTo>
                    <a:pt x="864" y="2491"/>
                  </a:lnTo>
                  <a:lnTo>
                    <a:pt x="872" y="2486"/>
                  </a:lnTo>
                  <a:lnTo>
                    <a:pt x="872" y="2485"/>
                  </a:lnTo>
                  <a:lnTo>
                    <a:pt x="870" y="2485"/>
                  </a:lnTo>
                  <a:lnTo>
                    <a:pt x="870" y="2485"/>
                  </a:lnTo>
                  <a:lnTo>
                    <a:pt x="869" y="2484"/>
                  </a:lnTo>
                  <a:lnTo>
                    <a:pt x="869" y="2484"/>
                  </a:lnTo>
                  <a:lnTo>
                    <a:pt x="868" y="2484"/>
                  </a:lnTo>
                  <a:lnTo>
                    <a:pt x="868" y="2484"/>
                  </a:lnTo>
                  <a:lnTo>
                    <a:pt x="867" y="2484"/>
                  </a:lnTo>
                  <a:lnTo>
                    <a:pt x="867" y="2484"/>
                  </a:lnTo>
                  <a:lnTo>
                    <a:pt x="866" y="2484"/>
                  </a:lnTo>
                  <a:lnTo>
                    <a:pt x="867" y="2484"/>
                  </a:lnTo>
                  <a:lnTo>
                    <a:pt x="868" y="2483"/>
                  </a:lnTo>
                  <a:lnTo>
                    <a:pt x="869" y="2482"/>
                  </a:lnTo>
                  <a:lnTo>
                    <a:pt x="870" y="2479"/>
                  </a:lnTo>
                  <a:lnTo>
                    <a:pt x="872" y="2477"/>
                  </a:lnTo>
                  <a:lnTo>
                    <a:pt x="873" y="2475"/>
                  </a:lnTo>
                  <a:lnTo>
                    <a:pt x="874" y="2473"/>
                  </a:lnTo>
                  <a:lnTo>
                    <a:pt x="875" y="2471"/>
                  </a:lnTo>
                  <a:lnTo>
                    <a:pt x="876" y="2469"/>
                  </a:lnTo>
                  <a:lnTo>
                    <a:pt x="876" y="2466"/>
                  </a:lnTo>
                  <a:lnTo>
                    <a:pt x="878" y="2465"/>
                  </a:lnTo>
                  <a:lnTo>
                    <a:pt x="880" y="2463"/>
                  </a:lnTo>
                  <a:lnTo>
                    <a:pt x="881" y="2462"/>
                  </a:lnTo>
                  <a:lnTo>
                    <a:pt x="882" y="2460"/>
                  </a:lnTo>
                  <a:lnTo>
                    <a:pt x="883" y="2458"/>
                  </a:lnTo>
                  <a:lnTo>
                    <a:pt x="884" y="2456"/>
                  </a:lnTo>
                  <a:lnTo>
                    <a:pt x="884" y="2454"/>
                  </a:lnTo>
                  <a:lnTo>
                    <a:pt x="886" y="2451"/>
                  </a:lnTo>
                  <a:lnTo>
                    <a:pt x="886" y="2450"/>
                  </a:lnTo>
                  <a:lnTo>
                    <a:pt x="887" y="2448"/>
                  </a:lnTo>
                  <a:lnTo>
                    <a:pt x="883" y="2446"/>
                  </a:lnTo>
                  <a:lnTo>
                    <a:pt x="879" y="2445"/>
                  </a:lnTo>
                  <a:lnTo>
                    <a:pt x="876" y="2443"/>
                  </a:lnTo>
                  <a:lnTo>
                    <a:pt x="872" y="2442"/>
                  </a:lnTo>
                  <a:lnTo>
                    <a:pt x="867" y="2440"/>
                  </a:lnTo>
                  <a:lnTo>
                    <a:pt x="862" y="2438"/>
                  </a:lnTo>
                  <a:lnTo>
                    <a:pt x="858" y="2436"/>
                  </a:lnTo>
                  <a:lnTo>
                    <a:pt x="853" y="2435"/>
                  </a:lnTo>
                  <a:lnTo>
                    <a:pt x="849" y="2433"/>
                  </a:lnTo>
                  <a:lnTo>
                    <a:pt x="845" y="2431"/>
                  </a:lnTo>
                  <a:lnTo>
                    <a:pt x="838" y="2433"/>
                  </a:lnTo>
                  <a:lnTo>
                    <a:pt x="839" y="2436"/>
                  </a:lnTo>
                  <a:lnTo>
                    <a:pt x="840" y="2441"/>
                  </a:lnTo>
                  <a:lnTo>
                    <a:pt x="841" y="2445"/>
                  </a:lnTo>
                  <a:lnTo>
                    <a:pt x="843" y="2449"/>
                  </a:lnTo>
                  <a:lnTo>
                    <a:pt x="844" y="2452"/>
                  </a:lnTo>
                  <a:lnTo>
                    <a:pt x="845" y="2457"/>
                  </a:lnTo>
                  <a:lnTo>
                    <a:pt x="846" y="2461"/>
                  </a:lnTo>
                  <a:lnTo>
                    <a:pt x="847" y="2465"/>
                  </a:lnTo>
                  <a:lnTo>
                    <a:pt x="848" y="2469"/>
                  </a:lnTo>
                  <a:lnTo>
                    <a:pt x="849" y="2473"/>
                  </a:lnTo>
                  <a:lnTo>
                    <a:pt x="848" y="2476"/>
                  </a:lnTo>
                  <a:lnTo>
                    <a:pt x="847" y="2478"/>
                  </a:lnTo>
                  <a:lnTo>
                    <a:pt x="848" y="2480"/>
                  </a:lnTo>
                  <a:lnTo>
                    <a:pt x="848" y="2483"/>
                  </a:lnTo>
                  <a:lnTo>
                    <a:pt x="848" y="2485"/>
                  </a:lnTo>
                  <a:lnTo>
                    <a:pt x="849" y="2487"/>
                  </a:lnTo>
                  <a:lnTo>
                    <a:pt x="850" y="2489"/>
                  </a:lnTo>
                  <a:lnTo>
                    <a:pt x="850" y="2491"/>
                  </a:lnTo>
                  <a:lnTo>
                    <a:pt x="850" y="2493"/>
                  </a:lnTo>
                  <a:lnTo>
                    <a:pt x="850" y="2497"/>
                  </a:lnTo>
                  <a:lnTo>
                    <a:pt x="851" y="2498"/>
                  </a:lnTo>
                  <a:lnTo>
                    <a:pt x="852" y="2500"/>
                  </a:lnTo>
                  <a:lnTo>
                    <a:pt x="852" y="2502"/>
                  </a:lnTo>
                  <a:lnTo>
                    <a:pt x="852" y="2504"/>
                  </a:lnTo>
                  <a:lnTo>
                    <a:pt x="852" y="2506"/>
                  </a:lnTo>
                  <a:lnTo>
                    <a:pt x="852" y="2508"/>
                  </a:lnTo>
                  <a:lnTo>
                    <a:pt x="852" y="2511"/>
                  </a:lnTo>
                  <a:lnTo>
                    <a:pt x="852" y="2514"/>
                  </a:lnTo>
                  <a:lnTo>
                    <a:pt x="852" y="2516"/>
                  </a:lnTo>
                  <a:lnTo>
                    <a:pt x="853" y="2518"/>
                  </a:lnTo>
                  <a:lnTo>
                    <a:pt x="855" y="2521"/>
                  </a:lnTo>
                  <a:lnTo>
                    <a:pt x="857" y="2525"/>
                  </a:lnTo>
                  <a:lnTo>
                    <a:pt x="858" y="2528"/>
                  </a:lnTo>
                  <a:lnTo>
                    <a:pt x="858" y="2532"/>
                  </a:lnTo>
                  <a:lnTo>
                    <a:pt x="858" y="2535"/>
                  </a:lnTo>
                  <a:lnTo>
                    <a:pt x="858" y="2540"/>
                  </a:lnTo>
                  <a:lnTo>
                    <a:pt x="857" y="2543"/>
                  </a:lnTo>
                  <a:lnTo>
                    <a:pt x="857" y="2546"/>
                  </a:lnTo>
                  <a:lnTo>
                    <a:pt x="855" y="2548"/>
                  </a:lnTo>
                  <a:lnTo>
                    <a:pt x="855" y="2550"/>
                  </a:lnTo>
                  <a:lnTo>
                    <a:pt x="858" y="2555"/>
                  </a:lnTo>
                  <a:lnTo>
                    <a:pt x="860" y="2560"/>
                  </a:lnTo>
                  <a:lnTo>
                    <a:pt x="861" y="2565"/>
                  </a:lnTo>
                  <a:lnTo>
                    <a:pt x="861" y="2571"/>
                  </a:lnTo>
                  <a:lnTo>
                    <a:pt x="862" y="2577"/>
                  </a:lnTo>
                  <a:lnTo>
                    <a:pt x="862" y="2583"/>
                  </a:lnTo>
                  <a:lnTo>
                    <a:pt x="863" y="2588"/>
                  </a:lnTo>
                  <a:lnTo>
                    <a:pt x="864" y="2593"/>
                  </a:lnTo>
                  <a:lnTo>
                    <a:pt x="865" y="2599"/>
                  </a:lnTo>
                  <a:lnTo>
                    <a:pt x="866" y="2603"/>
                  </a:lnTo>
                  <a:lnTo>
                    <a:pt x="866" y="2604"/>
                  </a:lnTo>
                  <a:lnTo>
                    <a:pt x="865" y="2604"/>
                  </a:lnTo>
                  <a:lnTo>
                    <a:pt x="864" y="2605"/>
                  </a:lnTo>
                  <a:lnTo>
                    <a:pt x="864" y="2605"/>
                  </a:lnTo>
                  <a:lnTo>
                    <a:pt x="863" y="2606"/>
                  </a:lnTo>
                  <a:lnTo>
                    <a:pt x="863" y="2607"/>
                  </a:lnTo>
                  <a:lnTo>
                    <a:pt x="863" y="2607"/>
                  </a:lnTo>
                  <a:lnTo>
                    <a:pt x="862" y="2608"/>
                  </a:lnTo>
                  <a:lnTo>
                    <a:pt x="863" y="2609"/>
                  </a:lnTo>
                  <a:lnTo>
                    <a:pt x="863" y="2611"/>
                  </a:lnTo>
                  <a:lnTo>
                    <a:pt x="864" y="2612"/>
                  </a:lnTo>
                  <a:lnTo>
                    <a:pt x="864" y="2611"/>
                  </a:lnTo>
                  <a:lnTo>
                    <a:pt x="865" y="2609"/>
                  </a:lnTo>
                  <a:lnTo>
                    <a:pt x="866" y="2611"/>
                  </a:lnTo>
                  <a:lnTo>
                    <a:pt x="867" y="2613"/>
                  </a:lnTo>
                  <a:lnTo>
                    <a:pt x="867" y="2616"/>
                  </a:lnTo>
                  <a:lnTo>
                    <a:pt x="868" y="2619"/>
                  </a:lnTo>
                  <a:lnTo>
                    <a:pt x="868" y="2623"/>
                  </a:lnTo>
                  <a:lnTo>
                    <a:pt x="868" y="2627"/>
                  </a:lnTo>
                  <a:lnTo>
                    <a:pt x="868" y="2630"/>
                  </a:lnTo>
                  <a:lnTo>
                    <a:pt x="869" y="2634"/>
                  </a:lnTo>
                  <a:lnTo>
                    <a:pt x="869" y="2636"/>
                  </a:lnTo>
                  <a:lnTo>
                    <a:pt x="870" y="2640"/>
                  </a:lnTo>
                  <a:lnTo>
                    <a:pt x="872" y="2641"/>
                  </a:lnTo>
                  <a:lnTo>
                    <a:pt x="873" y="2643"/>
                  </a:lnTo>
                  <a:lnTo>
                    <a:pt x="873" y="2646"/>
                  </a:lnTo>
                  <a:lnTo>
                    <a:pt x="872" y="2650"/>
                  </a:lnTo>
                  <a:lnTo>
                    <a:pt x="870" y="2654"/>
                  </a:lnTo>
                  <a:lnTo>
                    <a:pt x="869" y="2657"/>
                  </a:lnTo>
                  <a:lnTo>
                    <a:pt x="868" y="2660"/>
                  </a:lnTo>
                  <a:lnTo>
                    <a:pt x="868" y="2663"/>
                  </a:lnTo>
                  <a:lnTo>
                    <a:pt x="868" y="2665"/>
                  </a:lnTo>
                  <a:lnTo>
                    <a:pt x="869" y="2668"/>
                  </a:lnTo>
                  <a:lnTo>
                    <a:pt x="872" y="2668"/>
                  </a:lnTo>
                  <a:lnTo>
                    <a:pt x="872" y="2668"/>
                  </a:lnTo>
                  <a:lnTo>
                    <a:pt x="872" y="2666"/>
                  </a:lnTo>
                  <a:lnTo>
                    <a:pt x="872" y="2666"/>
                  </a:lnTo>
                  <a:lnTo>
                    <a:pt x="872" y="2666"/>
                  </a:lnTo>
                  <a:lnTo>
                    <a:pt x="872" y="2666"/>
                  </a:lnTo>
                  <a:lnTo>
                    <a:pt x="872" y="2665"/>
                  </a:lnTo>
                  <a:lnTo>
                    <a:pt x="870" y="2665"/>
                  </a:lnTo>
                  <a:lnTo>
                    <a:pt x="870" y="2665"/>
                  </a:lnTo>
                  <a:lnTo>
                    <a:pt x="870" y="2665"/>
                  </a:lnTo>
                  <a:lnTo>
                    <a:pt x="869" y="2664"/>
                  </a:lnTo>
                  <a:lnTo>
                    <a:pt x="867" y="2671"/>
                  </a:lnTo>
                  <a:lnTo>
                    <a:pt x="867" y="2677"/>
                  </a:lnTo>
                  <a:lnTo>
                    <a:pt x="867" y="2683"/>
                  </a:lnTo>
                  <a:lnTo>
                    <a:pt x="868" y="2688"/>
                  </a:lnTo>
                  <a:lnTo>
                    <a:pt x="869" y="2693"/>
                  </a:lnTo>
                  <a:lnTo>
                    <a:pt x="870" y="2699"/>
                  </a:lnTo>
                  <a:lnTo>
                    <a:pt x="870" y="2704"/>
                  </a:lnTo>
                  <a:lnTo>
                    <a:pt x="869" y="2708"/>
                  </a:lnTo>
                  <a:lnTo>
                    <a:pt x="867" y="2713"/>
                  </a:lnTo>
                  <a:lnTo>
                    <a:pt x="863" y="2717"/>
                  </a:lnTo>
                  <a:lnTo>
                    <a:pt x="855" y="2717"/>
                  </a:lnTo>
                  <a:lnTo>
                    <a:pt x="849" y="2717"/>
                  </a:lnTo>
                  <a:lnTo>
                    <a:pt x="843" y="2717"/>
                  </a:lnTo>
                  <a:lnTo>
                    <a:pt x="836" y="2717"/>
                  </a:lnTo>
                  <a:lnTo>
                    <a:pt x="830" y="2717"/>
                  </a:lnTo>
                  <a:lnTo>
                    <a:pt x="823" y="2717"/>
                  </a:lnTo>
                  <a:lnTo>
                    <a:pt x="817" y="2718"/>
                  </a:lnTo>
                  <a:lnTo>
                    <a:pt x="810" y="2719"/>
                  </a:lnTo>
                  <a:lnTo>
                    <a:pt x="803" y="2721"/>
                  </a:lnTo>
                  <a:lnTo>
                    <a:pt x="796" y="2725"/>
                  </a:lnTo>
                  <a:lnTo>
                    <a:pt x="780" y="2723"/>
                  </a:lnTo>
                  <a:lnTo>
                    <a:pt x="764" y="2723"/>
                  </a:lnTo>
                  <a:lnTo>
                    <a:pt x="748" y="2725"/>
                  </a:lnTo>
                  <a:lnTo>
                    <a:pt x="732" y="2725"/>
                  </a:lnTo>
                  <a:lnTo>
                    <a:pt x="717" y="2725"/>
                  </a:lnTo>
                  <a:lnTo>
                    <a:pt x="701" y="2725"/>
                  </a:lnTo>
                  <a:lnTo>
                    <a:pt x="684" y="2723"/>
                  </a:lnTo>
                  <a:lnTo>
                    <a:pt x="669" y="2722"/>
                  </a:lnTo>
                  <a:lnTo>
                    <a:pt x="655" y="2720"/>
                  </a:lnTo>
                  <a:lnTo>
                    <a:pt x="640" y="2717"/>
                  </a:lnTo>
                  <a:lnTo>
                    <a:pt x="635" y="2717"/>
                  </a:lnTo>
                  <a:lnTo>
                    <a:pt x="630" y="2717"/>
                  </a:lnTo>
                  <a:lnTo>
                    <a:pt x="624" y="2717"/>
                  </a:lnTo>
                  <a:lnTo>
                    <a:pt x="619" y="2717"/>
                  </a:lnTo>
                  <a:lnTo>
                    <a:pt x="615" y="2716"/>
                  </a:lnTo>
                  <a:lnTo>
                    <a:pt x="609" y="2715"/>
                  </a:lnTo>
                  <a:lnTo>
                    <a:pt x="605" y="2713"/>
                  </a:lnTo>
                  <a:lnTo>
                    <a:pt x="601" y="2711"/>
                  </a:lnTo>
                  <a:lnTo>
                    <a:pt x="596" y="2708"/>
                  </a:lnTo>
                  <a:lnTo>
                    <a:pt x="592" y="2706"/>
                  </a:lnTo>
                  <a:lnTo>
                    <a:pt x="587" y="2693"/>
                  </a:lnTo>
                  <a:lnTo>
                    <a:pt x="598" y="2693"/>
                  </a:lnTo>
                  <a:lnTo>
                    <a:pt x="594" y="2688"/>
                  </a:lnTo>
                  <a:lnTo>
                    <a:pt x="591" y="2683"/>
                  </a:lnTo>
                  <a:lnTo>
                    <a:pt x="590" y="2677"/>
                  </a:lnTo>
                  <a:lnTo>
                    <a:pt x="591" y="2672"/>
                  </a:lnTo>
                  <a:lnTo>
                    <a:pt x="592" y="2666"/>
                  </a:lnTo>
                  <a:lnTo>
                    <a:pt x="593" y="2661"/>
                  </a:lnTo>
                  <a:lnTo>
                    <a:pt x="595" y="2656"/>
                  </a:lnTo>
                  <a:lnTo>
                    <a:pt x="596" y="2650"/>
                  </a:lnTo>
                  <a:lnTo>
                    <a:pt x="596" y="2645"/>
                  </a:lnTo>
                  <a:lnTo>
                    <a:pt x="595" y="2640"/>
                  </a:lnTo>
                  <a:lnTo>
                    <a:pt x="597" y="2637"/>
                  </a:lnTo>
                  <a:lnTo>
                    <a:pt x="598" y="2636"/>
                  </a:lnTo>
                  <a:lnTo>
                    <a:pt x="598" y="2634"/>
                  </a:lnTo>
                  <a:lnTo>
                    <a:pt x="598" y="2632"/>
                  </a:lnTo>
                  <a:lnTo>
                    <a:pt x="598" y="2631"/>
                  </a:lnTo>
                  <a:lnTo>
                    <a:pt x="597" y="2629"/>
                  </a:lnTo>
                  <a:lnTo>
                    <a:pt x="597" y="2627"/>
                  </a:lnTo>
                  <a:lnTo>
                    <a:pt x="597" y="2626"/>
                  </a:lnTo>
                  <a:lnTo>
                    <a:pt x="597" y="2623"/>
                  </a:lnTo>
                  <a:lnTo>
                    <a:pt x="598" y="2621"/>
                  </a:lnTo>
                  <a:lnTo>
                    <a:pt x="601" y="2621"/>
                  </a:lnTo>
                  <a:lnTo>
                    <a:pt x="604" y="2614"/>
                  </a:lnTo>
                  <a:lnTo>
                    <a:pt x="604" y="2607"/>
                  </a:lnTo>
                  <a:lnTo>
                    <a:pt x="602" y="2602"/>
                  </a:lnTo>
                  <a:lnTo>
                    <a:pt x="598" y="2597"/>
                  </a:lnTo>
                  <a:lnTo>
                    <a:pt x="593" y="2592"/>
                  </a:lnTo>
                  <a:lnTo>
                    <a:pt x="588" y="2589"/>
                  </a:lnTo>
                  <a:lnTo>
                    <a:pt x="581" y="2585"/>
                  </a:lnTo>
                  <a:lnTo>
                    <a:pt x="576" y="2582"/>
                  </a:lnTo>
                  <a:lnTo>
                    <a:pt x="569" y="2578"/>
                  </a:lnTo>
                  <a:lnTo>
                    <a:pt x="565" y="2574"/>
                  </a:lnTo>
                  <a:lnTo>
                    <a:pt x="561" y="2573"/>
                  </a:lnTo>
                  <a:lnTo>
                    <a:pt x="557" y="2572"/>
                  </a:lnTo>
                  <a:lnTo>
                    <a:pt x="552" y="2571"/>
                  </a:lnTo>
                  <a:lnTo>
                    <a:pt x="549" y="2569"/>
                  </a:lnTo>
                  <a:lnTo>
                    <a:pt x="545" y="2568"/>
                  </a:lnTo>
                  <a:lnTo>
                    <a:pt x="540" y="2565"/>
                  </a:lnTo>
                  <a:lnTo>
                    <a:pt x="537" y="2563"/>
                  </a:lnTo>
                  <a:lnTo>
                    <a:pt x="533" y="2561"/>
                  </a:lnTo>
                  <a:lnTo>
                    <a:pt x="530" y="2559"/>
                  </a:lnTo>
                  <a:lnTo>
                    <a:pt x="526" y="2557"/>
                  </a:lnTo>
                  <a:lnTo>
                    <a:pt x="523" y="2562"/>
                  </a:lnTo>
                  <a:lnTo>
                    <a:pt x="521" y="2568"/>
                  </a:lnTo>
                  <a:lnTo>
                    <a:pt x="520" y="2573"/>
                  </a:lnTo>
                  <a:lnTo>
                    <a:pt x="518" y="2578"/>
                  </a:lnTo>
                  <a:lnTo>
                    <a:pt x="517" y="2584"/>
                  </a:lnTo>
                  <a:lnTo>
                    <a:pt x="515" y="2588"/>
                  </a:lnTo>
                  <a:lnTo>
                    <a:pt x="511" y="2591"/>
                  </a:lnTo>
                  <a:lnTo>
                    <a:pt x="508" y="2594"/>
                  </a:lnTo>
                  <a:lnTo>
                    <a:pt x="503" y="2598"/>
                  </a:lnTo>
                  <a:lnTo>
                    <a:pt x="496" y="2600"/>
                  </a:lnTo>
                  <a:lnTo>
                    <a:pt x="496" y="2601"/>
                  </a:lnTo>
                  <a:lnTo>
                    <a:pt x="496" y="2602"/>
                  </a:lnTo>
                  <a:lnTo>
                    <a:pt x="496" y="2603"/>
                  </a:lnTo>
                  <a:lnTo>
                    <a:pt x="496" y="2604"/>
                  </a:lnTo>
                  <a:lnTo>
                    <a:pt x="495" y="2606"/>
                  </a:lnTo>
                  <a:lnTo>
                    <a:pt x="495" y="2607"/>
                  </a:lnTo>
                  <a:lnTo>
                    <a:pt x="495" y="2608"/>
                  </a:lnTo>
                  <a:lnTo>
                    <a:pt x="494" y="2609"/>
                  </a:lnTo>
                  <a:lnTo>
                    <a:pt x="494" y="2609"/>
                  </a:lnTo>
                  <a:lnTo>
                    <a:pt x="492" y="2611"/>
                  </a:lnTo>
                  <a:lnTo>
                    <a:pt x="492" y="2608"/>
                  </a:lnTo>
                  <a:lnTo>
                    <a:pt x="492" y="2607"/>
                  </a:lnTo>
                  <a:lnTo>
                    <a:pt x="491" y="2607"/>
                  </a:lnTo>
                  <a:lnTo>
                    <a:pt x="490" y="2607"/>
                  </a:lnTo>
                  <a:lnTo>
                    <a:pt x="490" y="2607"/>
                  </a:lnTo>
                  <a:lnTo>
                    <a:pt x="489" y="2607"/>
                  </a:lnTo>
                  <a:lnTo>
                    <a:pt x="488" y="2608"/>
                  </a:lnTo>
                  <a:lnTo>
                    <a:pt x="487" y="2608"/>
                  </a:lnTo>
                  <a:lnTo>
                    <a:pt x="487" y="2609"/>
                  </a:lnTo>
                  <a:lnTo>
                    <a:pt x="486" y="2611"/>
                  </a:lnTo>
                  <a:lnTo>
                    <a:pt x="485" y="2611"/>
                  </a:lnTo>
                  <a:lnTo>
                    <a:pt x="483" y="2613"/>
                  </a:lnTo>
                  <a:lnTo>
                    <a:pt x="480" y="2614"/>
                  </a:lnTo>
                  <a:lnTo>
                    <a:pt x="477" y="2616"/>
                  </a:lnTo>
                  <a:lnTo>
                    <a:pt x="473" y="2617"/>
                  </a:lnTo>
                  <a:lnTo>
                    <a:pt x="469" y="2617"/>
                  </a:lnTo>
                  <a:lnTo>
                    <a:pt x="465" y="2618"/>
                  </a:lnTo>
                  <a:lnTo>
                    <a:pt x="461" y="2618"/>
                  </a:lnTo>
                  <a:lnTo>
                    <a:pt x="458" y="2619"/>
                  </a:lnTo>
                  <a:lnTo>
                    <a:pt x="454" y="2619"/>
                  </a:lnTo>
                  <a:lnTo>
                    <a:pt x="451" y="2619"/>
                  </a:lnTo>
                  <a:lnTo>
                    <a:pt x="446" y="2622"/>
                  </a:lnTo>
                  <a:lnTo>
                    <a:pt x="440" y="2623"/>
                  </a:lnTo>
                  <a:lnTo>
                    <a:pt x="435" y="2625"/>
                  </a:lnTo>
                  <a:lnTo>
                    <a:pt x="430" y="2626"/>
                  </a:lnTo>
                  <a:lnTo>
                    <a:pt x="424" y="2626"/>
                  </a:lnTo>
                  <a:lnTo>
                    <a:pt x="420" y="2626"/>
                  </a:lnTo>
                  <a:lnTo>
                    <a:pt x="415" y="2626"/>
                  </a:lnTo>
                  <a:lnTo>
                    <a:pt x="409" y="2625"/>
                  </a:lnTo>
                  <a:lnTo>
                    <a:pt x="405" y="2625"/>
                  </a:lnTo>
                  <a:lnTo>
                    <a:pt x="400" y="2625"/>
                  </a:lnTo>
                  <a:lnTo>
                    <a:pt x="407" y="2617"/>
                  </a:lnTo>
                  <a:lnTo>
                    <a:pt x="407" y="2617"/>
                  </a:lnTo>
                  <a:lnTo>
                    <a:pt x="406" y="2616"/>
                  </a:lnTo>
                  <a:lnTo>
                    <a:pt x="406" y="2616"/>
                  </a:lnTo>
                  <a:lnTo>
                    <a:pt x="405" y="2616"/>
                  </a:lnTo>
                  <a:lnTo>
                    <a:pt x="404" y="2616"/>
                  </a:lnTo>
                  <a:lnTo>
                    <a:pt x="404" y="2616"/>
                  </a:lnTo>
                  <a:lnTo>
                    <a:pt x="403" y="2616"/>
                  </a:lnTo>
                  <a:lnTo>
                    <a:pt x="402" y="2616"/>
                  </a:lnTo>
                  <a:lnTo>
                    <a:pt x="401" y="2616"/>
                  </a:lnTo>
                  <a:lnTo>
                    <a:pt x="400" y="2616"/>
                  </a:lnTo>
                  <a:lnTo>
                    <a:pt x="400" y="2617"/>
                  </a:lnTo>
                  <a:lnTo>
                    <a:pt x="399" y="2618"/>
                  </a:lnTo>
                  <a:lnTo>
                    <a:pt x="399" y="2619"/>
                  </a:lnTo>
                  <a:lnTo>
                    <a:pt x="399" y="2620"/>
                  </a:lnTo>
                  <a:lnTo>
                    <a:pt x="397" y="2621"/>
                  </a:lnTo>
                  <a:lnTo>
                    <a:pt x="397" y="2622"/>
                  </a:lnTo>
                  <a:lnTo>
                    <a:pt x="396" y="2623"/>
                  </a:lnTo>
                  <a:lnTo>
                    <a:pt x="396" y="2625"/>
                  </a:lnTo>
                  <a:lnTo>
                    <a:pt x="395" y="2626"/>
                  </a:lnTo>
                  <a:lnTo>
                    <a:pt x="394" y="2627"/>
                  </a:lnTo>
                  <a:lnTo>
                    <a:pt x="382" y="2622"/>
                  </a:lnTo>
                  <a:lnTo>
                    <a:pt x="382" y="2622"/>
                  </a:lnTo>
                  <a:lnTo>
                    <a:pt x="383" y="2622"/>
                  </a:lnTo>
                  <a:lnTo>
                    <a:pt x="383" y="2622"/>
                  </a:lnTo>
                  <a:lnTo>
                    <a:pt x="383" y="2622"/>
                  </a:lnTo>
                  <a:lnTo>
                    <a:pt x="385" y="2622"/>
                  </a:lnTo>
                  <a:lnTo>
                    <a:pt x="385" y="2622"/>
                  </a:lnTo>
                  <a:lnTo>
                    <a:pt x="385" y="2622"/>
                  </a:lnTo>
                  <a:lnTo>
                    <a:pt x="386" y="2621"/>
                  </a:lnTo>
                  <a:lnTo>
                    <a:pt x="386" y="2621"/>
                  </a:lnTo>
                  <a:lnTo>
                    <a:pt x="386" y="2621"/>
                  </a:lnTo>
                  <a:lnTo>
                    <a:pt x="383" y="2619"/>
                  </a:lnTo>
                  <a:lnTo>
                    <a:pt x="382" y="2618"/>
                  </a:lnTo>
                  <a:lnTo>
                    <a:pt x="381" y="2618"/>
                  </a:lnTo>
                  <a:lnTo>
                    <a:pt x="380" y="2618"/>
                  </a:lnTo>
                  <a:lnTo>
                    <a:pt x="379" y="2619"/>
                  </a:lnTo>
                  <a:lnTo>
                    <a:pt x="379" y="2620"/>
                  </a:lnTo>
                  <a:lnTo>
                    <a:pt x="378" y="2621"/>
                  </a:lnTo>
                  <a:lnTo>
                    <a:pt x="377" y="2621"/>
                  </a:lnTo>
                  <a:lnTo>
                    <a:pt x="376" y="2622"/>
                  </a:lnTo>
                  <a:lnTo>
                    <a:pt x="375" y="2622"/>
                  </a:lnTo>
                  <a:lnTo>
                    <a:pt x="367" y="2616"/>
                  </a:lnTo>
                  <a:lnTo>
                    <a:pt x="367" y="2616"/>
                  </a:lnTo>
                  <a:lnTo>
                    <a:pt x="366" y="2617"/>
                  </a:lnTo>
                  <a:lnTo>
                    <a:pt x="366" y="2618"/>
                  </a:lnTo>
                  <a:lnTo>
                    <a:pt x="366" y="2618"/>
                  </a:lnTo>
                  <a:lnTo>
                    <a:pt x="366" y="2619"/>
                  </a:lnTo>
                  <a:lnTo>
                    <a:pt x="366" y="2620"/>
                  </a:lnTo>
                  <a:lnTo>
                    <a:pt x="366" y="2620"/>
                  </a:lnTo>
                  <a:lnTo>
                    <a:pt x="366" y="2621"/>
                  </a:lnTo>
                  <a:lnTo>
                    <a:pt x="366" y="2622"/>
                  </a:lnTo>
                  <a:lnTo>
                    <a:pt x="366" y="2622"/>
                  </a:lnTo>
                  <a:lnTo>
                    <a:pt x="363" y="2620"/>
                  </a:lnTo>
                  <a:lnTo>
                    <a:pt x="360" y="2619"/>
                  </a:lnTo>
                  <a:lnTo>
                    <a:pt x="357" y="2619"/>
                  </a:lnTo>
                  <a:lnTo>
                    <a:pt x="353" y="2620"/>
                  </a:lnTo>
                  <a:lnTo>
                    <a:pt x="350" y="2620"/>
                  </a:lnTo>
                  <a:lnTo>
                    <a:pt x="347" y="2621"/>
                  </a:lnTo>
                  <a:lnTo>
                    <a:pt x="345" y="2621"/>
                  </a:lnTo>
                  <a:lnTo>
                    <a:pt x="342" y="2620"/>
                  </a:lnTo>
                  <a:lnTo>
                    <a:pt x="339" y="2619"/>
                  </a:lnTo>
                  <a:lnTo>
                    <a:pt x="337" y="2616"/>
                  </a:lnTo>
                  <a:lnTo>
                    <a:pt x="336" y="2617"/>
                  </a:lnTo>
                  <a:lnTo>
                    <a:pt x="335" y="2618"/>
                  </a:lnTo>
                  <a:lnTo>
                    <a:pt x="334" y="2619"/>
                  </a:lnTo>
                  <a:lnTo>
                    <a:pt x="332" y="2620"/>
                  </a:lnTo>
                  <a:lnTo>
                    <a:pt x="330" y="2620"/>
                  </a:lnTo>
                  <a:lnTo>
                    <a:pt x="326" y="2620"/>
                  </a:lnTo>
                  <a:lnTo>
                    <a:pt x="324" y="2620"/>
                  </a:lnTo>
                  <a:lnTo>
                    <a:pt x="321" y="2620"/>
                  </a:lnTo>
                  <a:lnTo>
                    <a:pt x="318" y="2619"/>
                  </a:lnTo>
                  <a:lnTo>
                    <a:pt x="316" y="2619"/>
                  </a:lnTo>
                  <a:lnTo>
                    <a:pt x="313" y="2617"/>
                  </a:lnTo>
                  <a:lnTo>
                    <a:pt x="309" y="2616"/>
                  </a:lnTo>
                  <a:lnTo>
                    <a:pt x="306" y="2616"/>
                  </a:lnTo>
                  <a:lnTo>
                    <a:pt x="303" y="2617"/>
                  </a:lnTo>
                  <a:lnTo>
                    <a:pt x="300" y="2618"/>
                  </a:lnTo>
                  <a:lnTo>
                    <a:pt x="297" y="2619"/>
                  </a:lnTo>
                  <a:lnTo>
                    <a:pt x="294" y="2619"/>
                  </a:lnTo>
                  <a:lnTo>
                    <a:pt x="291" y="2618"/>
                  </a:lnTo>
                  <a:lnTo>
                    <a:pt x="289" y="2616"/>
                  </a:lnTo>
                  <a:lnTo>
                    <a:pt x="287" y="2612"/>
                  </a:lnTo>
                  <a:lnTo>
                    <a:pt x="287" y="2617"/>
                  </a:lnTo>
                  <a:lnTo>
                    <a:pt x="285" y="2617"/>
                  </a:lnTo>
                  <a:lnTo>
                    <a:pt x="283" y="2616"/>
                  </a:lnTo>
                  <a:lnTo>
                    <a:pt x="282" y="2616"/>
                  </a:lnTo>
                  <a:lnTo>
                    <a:pt x="280" y="2617"/>
                  </a:lnTo>
                  <a:lnTo>
                    <a:pt x="279" y="2617"/>
                  </a:lnTo>
                  <a:lnTo>
                    <a:pt x="277" y="2616"/>
                  </a:lnTo>
                  <a:lnTo>
                    <a:pt x="276" y="2616"/>
                  </a:lnTo>
                  <a:lnTo>
                    <a:pt x="275" y="2615"/>
                  </a:lnTo>
                  <a:lnTo>
                    <a:pt x="274" y="2613"/>
                  </a:lnTo>
                  <a:lnTo>
                    <a:pt x="274" y="2611"/>
                  </a:lnTo>
                  <a:lnTo>
                    <a:pt x="271" y="2617"/>
                  </a:lnTo>
                  <a:lnTo>
                    <a:pt x="263" y="2608"/>
                  </a:lnTo>
                  <a:lnTo>
                    <a:pt x="262" y="2609"/>
                  </a:lnTo>
                  <a:lnTo>
                    <a:pt x="262" y="2612"/>
                  </a:lnTo>
                  <a:lnTo>
                    <a:pt x="261" y="2613"/>
                  </a:lnTo>
                  <a:lnTo>
                    <a:pt x="260" y="2614"/>
                  </a:lnTo>
                  <a:lnTo>
                    <a:pt x="259" y="2615"/>
                  </a:lnTo>
                  <a:lnTo>
                    <a:pt x="258" y="2616"/>
                  </a:lnTo>
                  <a:lnTo>
                    <a:pt x="256" y="2616"/>
                  </a:lnTo>
                  <a:lnTo>
                    <a:pt x="254" y="2616"/>
                  </a:lnTo>
                  <a:lnTo>
                    <a:pt x="252" y="2615"/>
                  </a:lnTo>
                  <a:lnTo>
                    <a:pt x="250" y="2614"/>
                  </a:lnTo>
                  <a:lnTo>
                    <a:pt x="250" y="2614"/>
                  </a:lnTo>
                  <a:lnTo>
                    <a:pt x="250" y="2613"/>
                  </a:lnTo>
                  <a:lnTo>
                    <a:pt x="249" y="2613"/>
                  </a:lnTo>
                  <a:lnTo>
                    <a:pt x="249" y="2613"/>
                  </a:lnTo>
                  <a:lnTo>
                    <a:pt x="249" y="2613"/>
                  </a:lnTo>
                  <a:lnTo>
                    <a:pt x="248" y="2612"/>
                  </a:lnTo>
                  <a:lnTo>
                    <a:pt x="248" y="2612"/>
                  </a:lnTo>
                  <a:lnTo>
                    <a:pt x="248" y="2612"/>
                  </a:lnTo>
                  <a:lnTo>
                    <a:pt x="247" y="2612"/>
                  </a:lnTo>
                  <a:lnTo>
                    <a:pt x="247" y="2612"/>
                  </a:lnTo>
                  <a:lnTo>
                    <a:pt x="246" y="2613"/>
                  </a:lnTo>
                  <a:lnTo>
                    <a:pt x="245" y="2614"/>
                  </a:lnTo>
                  <a:lnTo>
                    <a:pt x="245" y="2614"/>
                  </a:lnTo>
                  <a:lnTo>
                    <a:pt x="245" y="2614"/>
                  </a:lnTo>
                  <a:lnTo>
                    <a:pt x="246" y="2614"/>
                  </a:lnTo>
                  <a:lnTo>
                    <a:pt x="246" y="2613"/>
                  </a:lnTo>
                  <a:lnTo>
                    <a:pt x="246" y="2613"/>
                  </a:lnTo>
                  <a:lnTo>
                    <a:pt x="247" y="2612"/>
                  </a:lnTo>
                  <a:lnTo>
                    <a:pt x="247" y="2612"/>
                  </a:lnTo>
                  <a:lnTo>
                    <a:pt x="247" y="2611"/>
                  </a:lnTo>
                  <a:lnTo>
                    <a:pt x="225" y="2608"/>
                  </a:lnTo>
                  <a:lnTo>
                    <a:pt x="203" y="2607"/>
                  </a:lnTo>
                  <a:lnTo>
                    <a:pt x="179" y="2605"/>
                  </a:lnTo>
                  <a:lnTo>
                    <a:pt x="154" y="2604"/>
                  </a:lnTo>
                  <a:lnTo>
                    <a:pt x="131" y="2602"/>
                  </a:lnTo>
                  <a:lnTo>
                    <a:pt x="106" y="2600"/>
                  </a:lnTo>
                  <a:lnTo>
                    <a:pt x="82" y="2597"/>
                  </a:lnTo>
                  <a:lnTo>
                    <a:pt x="59" y="2593"/>
                  </a:lnTo>
                  <a:lnTo>
                    <a:pt x="37" y="2590"/>
                  </a:lnTo>
                  <a:lnTo>
                    <a:pt x="18" y="2585"/>
                  </a:lnTo>
                  <a:lnTo>
                    <a:pt x="16" y="2582"/>
                  </a:lnTo>
                  <a:lnTo>
                    <a:pt x="13" y="2578"/>
                  </a:lnTo>
                  <a:lnTo>
                    <a:pt x="10" y="2576"/>
                  </a:lnTo>
                  <a:lnTo>
                    <a:pt x="7" y="2573"/>
                  </a:lnTo>
                  <a:lnTo>
                    <a:pt x="4" y="2570"/>
                  </a:lnTo>
                  <a:lnTo>
                    <a:pt x="2" y="2566"/>
                  </a:lnTo>
                  <a:lnTo>
                    <a:pt x="1" y="2563"/>
                  </a:lnTo>
                  <a:lnTo>
                    <a:pt x="0" y="2560"/>
                  </a:lnTo>
                  <a:lnTo>
                    <a:pt x="1" y="2556"/>
                  </a:lnTo>
                  <a:lnTo>
                    <a:pt x="3" y="2552"/>
                  </a:lnTo>
                  <a:lnTo>
                    <a:pt x="1" y="2550"/>
                  </a:lnTo>
                  <a:lnTo>
                    <a:pt x="0" y="2550"/>
                  </a:lnTo>
                  <a:lnTo>
                    <a:pt x="0" y="2550"/>
                  </a:lnTo>
                  <a:lnTo>
                    <a:pt x="0" y="2550"/>
                  </a:lnTo>
                  <a:lnTo>
                    <a:pt x="1" y="2550"/>
                  </a:lnTo>
                  <a:lnTo>
                    <a:pt x="1" y="2550"/>
                  </a:lnTo>
                  <a:lnTo>
                    <a:pt x="2" y="2550"/>
                  </a:lnTo>
                  <a:lnTo>
                    <a:pt x="3" y="2550"/>
                  </a:lnTo>
                  <a:lnTo>
                    <a:pt x="4" y="2551"/>
                  </a:lnTo>
                  <a:lnTo>
                    <a:pt x="5" y="2551"/>
                  </a:lnTo>
                  <a:lnTo>
                    <a:pt x="5" y="2552"/>
                  </a:lnTo>
                  <a:lnTo>
                    <a:pt x="6" y="2546"/>
                  </a:lnTo>
                  <a:lnTo>
                    <a:pt x="9" y="2542"/>
                  </a:lnTo>
                  <a:lnTo>
                    <a:pt x="15" y="2538"/>
                  </a:lnTo>
                  <a:lnTo>
                    <a:pt x="19" y="2536"/>
                  </a:lnTo>
                  <a:lnTo>
                    <a:pt x="25" y="2535"/>
                  </a:lnTo>
                  <a:lnTo>
                    <a:pt x="32" y="2535"/>
                  </a:lnTo>
                  <a:lnTo>
                    <a:pt x="37" y="2534"/>
                  </a:lnTo>
                  <a:lnTo>
                    <a:pt x="43" y="2533"/>
                  </a:lnTo>
                  <a:lnTo>
                    <a:pt x="48" y="2532"/>
                  </a:lnTo>
                  <a:lnTo>
                    <a:pt x="51" y="2529"/>
                  </a:lnTo>
                  <a:lnTo>
                    <a:pt x="56" y="2536"/>
                  </a:lnTo>
                  <a:lnTo>
                    <a:pt x="56" y="2535"/>
                  </a:lnTo>
                  <a:lnTo>
                    <a:pt x="57" y="2535"/>
                  </a:lnTo>
                  <a:lnTo>
                    <a:pt x="57" y="2534"/>
                  </a:lnTo>
                  <a:lnTo>
                    <a:pt x="57" y="2534"/>
                  </a:lnTo>
                  <a:lnTo>
                    <a:pt x="57" y="2533"/>
                  </a:lnTo>
                  <a:lnTo>
                    <a:pt x="57" y="2532"/>
                  </a:lnTo>
                  <a:lnTo>
                    <a:pt x="57" y="2531"/>
                  </a:lnTo>
                  <a:lnTo>
                    <a:pt x="57" y="2531"/>
                  </a:lnTo>
                  <a:lnTo>
                    <a:pt x="57" y="2530"/>
                  </a:lnTo>
                  <a:lnTo>
                    <a:pt x="57" y="2529"/>
                  </a:lnTo>
                  <a:lnTo>
                    <a:pt x="57" y="2532"/>
                  </a:lnTo>
                  <a:lnTo>
                    <a:pt x="59" y="2531"/>
                  </a:lnTo>
                  <a:lnTo>
                    <a:pt x="61" y="2531"/>
                  </a:lnTo>
                  <a:lnTo>
                    <a:pt x="63" y="2530"/>
                  </a:lnTo>
                  <a:lnTo>
                    <a:pt x="65" y="2530"/>
                  </a:lnTo>
                  <a:lnTo>
                    <a:pt x="66" y="2531"/>
                  </a:lnTo>
                  <a:lnTo>
                    <a:pt x="68" y="2531"/>
                  </a:lnTo>
                  <a:lnTo>
                    <a:pt x="71" y="2531"/>
                  </a:lnTo>
                  <a:lnTo>
                    <a:pt x="73" y="2530"/>
                  </a:lnTo>
                  <a:lnTo>
                    <a:pt x="75" y="2529"/>
                  </a:lnTo>
                  <a:lnTo>
                    <a:pt x="78" y="2527"/>
                  </a:lnTo>
                  <a:lnTo>
                    <a:pt x="78" y="2528"/>
                  </a:lnTo>
                  <a:lnTo>
                    <a:pt x="78" y="2528"/>
                  </a:lnTo>
                  <a:lnTo>
                    <a:pt x="78" y="2528"/>
                  </a:lnTo>
                  <a:lnTo>
                    <a:pt x="77" y="2529"/>
                  </a:lnTo>
                  <a:lnTo>
                    <a:pt x="77" y="2529"/>
                  </a:lnTo>
                  <a:lnTo>
                    <a:pt x="77" y="2529"/>
                  </a:lnTo>
                  <a:lnTo>
                    <a:pt x="77" y="2530"/>
                  </a:lnTo>
                  <a:lnTo>
                    <a:pt x="77" y="2530"/>
                  </a:lnTo>
                  <a:lnTo>
                    <a:pt x="77" y="2530"/>
                  </a:lnTo>
                  <a:lnTo>
                    <a:pt x="77" y="2531"/>
                  </a:lnTo>
                  <a:lnTo>
                    <a:pt x="78" y="2531"/>
                  </a:lnTo>
                  <a:lnTo>
                    <a:pt x="79" y="2531"/>
                  </a:lnTo>
                  <a:lnTo>
                    <a:pt x="80" y="2531"/>
                  </a:lnTo>
                  <a:lnTo>
                    <a:pt x="82" y="2531"/>
                  </a:lnTo>
                  <a:lnTo>
                    <a:pt x="84" y="2531"/>
                  </a:lnTo>
                  <a:lnTo>
                    <a:pt x="86" y="2531"/>
                  </a:lnTo>
                  <a:lnTo>
                    <a:pt x="87" y="2530"/>
                  </a:lnTo>
                  <a:lnTo>
                    <a:pt x="88" y="2529"/>
                  </a:lnTo>
                  <a:lnTo>
                    <a:pt x="88" y="2528"/>
                  </a:lnTo>
                  <a:lnTo>
                    <a:pt x="88" y="2526"/>
                  </a:lnTo>
                  <a:lnTo>
                    <a:pt x="94" y="2523"/>
                  </a:lnTo>
                  <a:lnTo>
                    <a:pt x="101" y="2521"/>
                  </a:lnTo>
                  <a:lnTo>
                    <a:pt x="109" y="2519"/>
                  </a:lnTo>
                  <a:lnTo>
                    <a:pt x="117" y="2517"/>
                  </a:lnTo>
                  <a:lnTo>
                    <a:pt x="125" y="2515"/>
                  </a:lnTo>
                  <a:lnTo>
                    <a:pt x="134" y="2513"/>
                  </a:lnTo>
                  <a:lnTo>
                    <a:pt x="143" y="2511"/>
                  </a:lnTo>
                  <a:lnTo>
                    <a:pt x="151" y="2509"/>
                  </a:lnTo>
                  <a:lnTo>
                    <a:pt x="160" y="2508"/>
                  </a:lnTo>
                  <a:lnTo>
                    <a:pt x="167" y="2509"/>
                  </a:lnTo>
                  <a:lnTo>
                    <a:pt x="178" y="2507"/>
                  </a:lnTo>
                  <a:lnTo>
                    <a:pt x="189" y="2504"/>
                  </a:lnTo>
                  <a:lnTo>
                    <a:pt x="200" y="2502"/>
                  </a:lnTo>
                  <a:lnTo>
                    <a:pt x="210" y="2498"/>
                  </a:lnTo>
                  <a:lnTo>
                    <a:pt x="221" y="2494"/>
                  </a:lnTo>
                  <a:lnTo>
                    <a:pt x="233" y="2491"/>
                  </a:lnTo>
                  <a:lnTo>
                    <a:pt x="245" y="2488"/>
                  </a:lnTo>
                  <a:lnTo>
                    <a:pt x="257" y="2486"/>
                  </a:lnTo>
                  <a:lnTo>
                    <a:pt x="268" y="2485"/>
                  </a:lnTo>
                  <a:lnTo>
                    <a:pt x="281" y="2484"/>
                  </a:lnTo>
                  <a:lnTo>
                    <a:pt x="286" y="2483"/>
                  </a:lnTo>
                  <a:lnTo>
                    <a:pt x="291" y="2480"/>
                  </a:lnTo>
                  <a:lnTo>
                    <a:pt x="296" y="2479"/>
                  </a:lnTo>
                  <a:lnTo>
                    <a:pt x="302" y="2477"/>
                  </a:lnTo>
                  <a:lnTo>
                    <a:pt x="307" y="2476"/>
                  </a:lnTo>
                  <a:lnTo>
                    <a:pt x="313" y="2475"/>
                  </a:lnTo>
                  <a:lnTo>
                    <a:pt x="318" y="2474"/>
                  </a:lnTo>
                  <a:lnTo>
                    <a:pt x="322" y="2472"/>
                  </a:lnTo>
                  <a:lnTo>
                    <a:pt x="328" y="2470"/>
                  </a:lnTo>
                  <a:lnTo>
                    <a:pt x="332" y="2468"/>
                  </a:lnTo>
                  <a:lnTo>
                    <a:pt x="331" y="2469"/>
                  </a:lnTo>
                  <a:lnTo>
                    <a:pt x="329" y="2466"/>
                  </a:lnTo>
                  <a:lnTo>
                    <a:pt x="330" y="2466"/>
                  </a:lnTo>
                  <a:lnTo>
                    <a:pt x="332" y="2468"/>
                  </a:lnTo>
                  <a:lnTo>
                    <a:pt x="333" y="2466"/>
                  </a:lnTo>
                  <a:lnTo>
                    <a:pt x="333" y="2466"/>
                  </a:lnTo>
                  <a:lnTo>
                    <a:pt x="333" y="2465"/>
                  </a:lnTo>
                  <a:lnTo>
                    <a:pt x="333" y="2464"/>
                  </a:lnTo>
                  <a:lnTo>
                    <a:pt x="333" y="2463"/>
                  </a:lnTo>
                  <a:lnTo>
                    <a:pt x="332" y="2463"/>
                  </a:lnTo>
                  <a:lnTo>
                    <a:pt x="331" y="2462"/>
                  </a:lnTo>
                  <a:lnTo>
                    <a:pt x="331" y="2461"/>
                  </a:lnTo>
                  <a:lnTo>
                    <a:pt x="330" y="2461"/>
                  </a:lnTo>
                  <a:lnTo>
                    <a:pt x="330" y="2460"/>
                  </a:lnTo>
                  <a:lnTo>
                    <a:pt x="332" y="2460"/>
                  </a:lnTo>
                  <a:lnTo>
                    <a:pt x="334" y="2460"/>
                  </a:lnTo>
                  <a:lnTo>
                    <a:pt x="337" y="2460"/>
                  </a:lnTo>
                  <a:lnTo>
                    <a:pt x="339" y="2460"/>
                  </a:lnTo>
                  <a:lnTo>
                    <a:pt x="343" y="2460"/>
                  </a:lnTo>
                  <a:lnTo>
                    <a:pt x="345" y="2460"/>
                  </a:lnTo>
                  <a:lnTo>
                    <a:pt x="348" y="2461"/>
                  </a:lnTo>
                  <a:lnTo>
                    <a:pt x="350" y="2463"/>
                  </a:lnTo>
                  <a:lnTo>
                    <a:pt x="351" y="2465"/>
                  </a:lnTo>
                  <a:lnTo>
                    <a:pt x="353" y="2468"/>
                  </a:lnTo>
                  <a:lnTo>
                    <a:pt x="385" y="2462"/>
                  </a:lnTo>
                  <a:lnTo>
                    <a:pt x="380" y="2438"/>
                  </a:lnTo>
                  <a:lnTo>
                    <a:pt x="377" y="2438"/>
                  </a:lnTo>
                  <a:lnTo>
                    <a:pt x="377" y="2438"/>
                  </a:lnTo>
                  <a:lnTo>
                    <a:pt x="377" y="2437"/>
                  </a:lnTo>
                  <a:lnTo>
                    <a:pt x="377" y="2437"/>
                  </a:lnTo>
                  <a:lnTo>
                    <a:pt x="377" y="2437"/>
                  </a:lnTo>
                  <a:lnTo>
                    <a:pt x="376" y="2436"/>
                  </a:lnTo>
                  <a:lnTo>
                    <a:pt x="376" y="2436"/>
                  </a:lnTo>
                  <a:lnTo>
                    <a:pt x="376" y="2436"/>
                  </a:lnTo>
                  <a:lnTo>
                    <a:pt x="376" y="2435"/>
                  </a:lnTo>
                  <a:lnTo>
                    <a:pt x="375" y="2435"/>
                  </a:lnTo>
                  <a:lnTo>
                    <a:pt x="375" y="2435"/>
                  </a:lnTo>
                  <a:lnTo>
                    <a:pt x="377" y="2436"/>
                  </a:lnTo>
                  <a:lnTo>
                    <a:pt x="378" y="2434"/>
                  </a:lnTo>
                  <a:lnTo>
                    <a:pt x="379" y="2432"/>
                  </a:lnTo>
                  <a:lnTo>
                    <a:pt x="379" y="2430"/>
                  </a:lnTo>
                  <a:lnTo>
                    <a:pt x="378" y="2429"/>
                  </a:lnTo>
                  <a:lnTo>
                    <a:pt x="377" y="2427"/>
                  </a:lnTo>
                  <a:lnTo>
                    <a:pt x="375" y="2425"/>
                  </a:lnTo>
                  <a:lnTo>
                    <a:pt x="374" y="2423"/>
                  </a:lnTo>
                  <a:lnTo>
                    <a:pt x="373" y="2421"/>
                  </a:lnTo>
                  <a:lnTo>
                    <a:pt x="372" y="2419"/>
                  </a:lnTo>
                  <a:lnTo>
                    <a:pt x="372" y="2417"/>
                  </a:lnTo>
                  <a:lnTo>
                    <a:pt x="368" y="2417"/>
                  </a:lnTo>
                  <a:lnTo>
                    <a:pt x="366" y="2415"/>
                  </a:lnTo>
                  <a:lnTo>
                    <a:pt x="364" y="2414"/>
                  </a:lnTo>
                  <a:lnTo>
                    <a:pt x="363" y="2412"/>
                  </a:lnTo>
                  <a:lnTo>
                    <a:pt x="362" y="2409"/>
                  </a:lnTo>
                  <a:lnTo>
                    <a:pt x="361" y="2407"/>
                  </a:lnTo>
                  <a:lnTo>
                    <a:pt x="359" y="2405"/>
                  </a:lnTo>
                  <a:lnTo>
                    <a:pt x="357" y="2403"/>
                  </a:lnTo>
                  <a:lnTo>
                    <a:pt x="353" y="2401"/>
                  </a:lnTo>
                  <a:lnTo>
                    <a:pt x="349" y="2401"/>
                  </a:lnTo>
                  <a:lnTo>
                    <a:pt x="350" y="2400"/>
                  </a:lnTo>
                  <a:lnTo>
                    <a:pt x="352" y="2400"/>
                  </a:lnTo>
                  <a:lnTo>
                    <a:pt x="353" y="2400"/>
                  </a:lnTo>
                  <a:lnTo>
                    <a:pt x="356" y="2400"/>
                  </a:lnTo>
                  <a:lnTo>
                    <a:pt x="358" y="2400"/>
                  </a:lnTo>
                  <a:lnTo>
                    <a:pt x="360" y="2401"/>
                  </a:lnTo>
                  <a:lnTo>
                    <a:pt x="362" y="2401"/>
                  </a:lnTo>
                  <a:lnTo>
                    <a:pt x="364" y="2402"/>
                  </a:lnTo>
                  <a:lnTo>
                    <a:pt x="365" y="2402"/>
                  </a:lnTo>
                  <a:lnTo>
                    <a:pt x="367" y="2403"/>
                  </a:lnTo>
                  <a:lnTo>
                    <a:pt x="368" y="2393"/>
                  </a:lnTo>
                  <a:lnTo>
                    <a:pt x="369" y="2385"/>
                  </a:lnTo>
                  <a:lnTo>
                    <a:pt x="369" y="2375"/>
                  </a:lnTo>
                  <a:lnTo>
                    <a:pt x="369" y="2365"/>
                  </a:lnTo>
                  <a:lnTo>
                    <a:pt x="368" y="2356"/>
                  </a:lnTo>
                  <a:lnTo>
                    <a:pt x="368" y="2347"/>
                  </a:lnTo>
                  <a:lnTo>
                    <a:pt x="367" y="2338"/>
                  </a:lnTo>
                  <a:lnTo>
                    <a:pt x="366" y="2330"/>
                  </a:lnTo>
                  <a:lnTo>
                    <a:pt x="365" y="2322"/>
                  </a:lnTo>
                  <a:lnTo>
                    <a:pt x="364" y="2316"/>
                  </a:lnTo>
                  <a:lnTo>
                    <a:pt x="361" y="2333"/>
                  </a:lnTo>
                  <a:lnTo>
                    <a:pt x="339" y="2314"/>
                  </a:lnTo>
                  <a:lnTo>
                    <a:pt x="346" y="2314"/>
                  </a:lnTo>
                  <a:lnTo>
                    <a:pt x="346" y="2312"/>
                  </a:lnTo>
                  <a:lnTo>
                    <a:pt x="346" y="2309"/>
                  </a:lnTo>
                  <a:lnTo>
                    <a:pt x="346" y="2308"/>
                  </a:lnTo>
                  <a:lnTo>
                    <a:pt x="345" y="2307"/>
                  </a:lnTo>
                  <a:lnTo>
                    <a:pt x="345" y="2306"/>
                  </a:lnTo>
                  <a:lnTo>
                    <a:pt x="344" y="2306"/>
                  </a:lnTo>
                  <a:lnTo>
                    <a:pt x="343" y="2305"/>
                  </a:lnTo>
                  <a:lnTo>
                    <a:pt x="343" y="2304"/>
                  </a:lnTo>
                  <a:lnTo>
                    <a:pt x="342" y="2303"/>
                  </a:lnTo>
                  <a:lnTo>
                    <a:pt x="340" y="2301"/>
                  </a:lnTo>
                  <a:lnTo>
                    <a:pt x="343" y="2301"/>
                  </a:lnTo>
                  <a:lnTo>
                    <a:pt x="346" y="2301"/>
                  </a:lnTo>
                  <a:lnTo>
                    <a:pt x="348" y="2301"/>
                  </a:lnTo>
                  <a:lnTo>
                    <a:pt x="350" y="2302"/>
                  </a:lnTo>
                  <a:lnTo>
                    <a:pt x="353" y="2303"/>
                  </a:lnTo>
                  <a:lnTo>
                    <a:pt x="356" y="2304"/>
                  </a:lnTo>
                  <a:lnTo>
                    <a:pt x="358" y="2306"/>
                  </a:lnTo>
                  <a:lnTo>
                    <a:pt x="359" y="2308"/>
                  </a:lnTo>
                  <a:lnTo>
                    <a:pt x="360" y="2311"/>
                  </a:lnTo>
                  <a:lnTo>
                    <a:pt x="361" y="2314"/>
                  </a:lnTo>
                  <a:lnTo>
                    <a:pt x="360" y="2314"/>
                  </a:lnTo>
                  <a:lnTo>
                    <a:pt x="360" y="2315"/>
                  </a:lnTo>
                  <a:lnTo>
                    <a:pt x="360" y="2315"/>
                  </a:lnTo>
                  <a:lnTo>
                    <a:pt x="359" y="2315"/>
                  </a:lnTo>
                  <a:lnTo>
                    <a:pt x="359" y="2316"/>
                  </a:lnTo>
                  <a:lnTo>
                    <a:pt x="359" y="2316"/>
                  </a:lnTo>
                  <a:lnTo>
                    <a:pt x="359" y="2317"/>
                  </a:lnTo>
                  <a:lnTo>
                    <a:pt x="359" y="2317"/>
                  </a:lnTo>
                  <a:lnTo>
                    <a:pt x="359" y="2317"/>
                  </a:lnTo>
                  <a:lnTo>
                    <a:pt x="359" y="2318"/>
                  </a:lnTo>
                  <a:lnTo>
                    <a:pt x="361" y="2319"/>
                  </a:lnTo>
                  <a:lnTo>
                    <a:pt x="363" y="2315"/>
                  </a:lnTo>
                  <a:lnTo>
                    <a:pt x="364" y="2311"/>
                  </a:lnTo>
                  <a:lnTo>
                    <a:pt x="364" y="2305"/>
                  </a:lnTo>
                  <a:lnTo>
                    <a:pt x="364" y="2300"/>
                  </a:lnTo>
                  <a:lnTo>
                    <a:pt x="364" y="2294"/>
                  </a:lnTo>
                  <a:lnTo>
                    <a:pt x="363" y="2288"/>
                  </a:lnTo>
                  <a:lnTo>
                    <a:pt x="363" y="2283"/>
                  </a:lnTo>
                  <a:lnTo>
                    <a:pt x="364" y="2277"/>
                  </a:lnTo>
                  <a:lnTo>
                    <a:pt x="366" y="2272"/>
                  </a:lnTo>
                  <a:lnTo>
                    <a:pt x="369" y="2268"/>
                  </a:lnTo>
                  <a:lnTo>
                    <a:pt x="368" y="2266"/>
                  </a:lnTo>
                  <a:lnTo>
                    <a:pt x="368" y="2265"/>
                  </a:lnTo>
                  <a:lnTo>
                    <a:pt x="368" y="2264"/>
                  </a:lnTo>
                  <a:lnTo>
                    <a:pt x="367" y="2263"/>
                  </a:lnTo>
                  <a:lnTo>
                    <a:pt x="367" y="2262"/>
                  </a:lnTo>
                  <a:lnTo>
                    <a:pt x="367" y="2261"/>
                  </a:lnTo>
                  <a:lnTo>
                    <a:pt x="367" y="2261"/>
                  </a:lnTo>
                  <a:lnTo>
                    <a:pt x="366" y="2260"/>
                  </a:lnTo>
                  <a:lnTo>
                    <a:pt x="365" y="2260"/>
                  </a:lnTo>
                  <a:lnTo>
                    <a:pt x="364" y="2260"/>
                  </a:lnTo>
                  <a:lnTo>
                    <a:pt x="363" y="2261"/>
                  </a:lnTo>
                  <a:lnTo>
                    <a:pt x="363" y="2261"/>
                  </a:lnTo>
                  <a:lnTo>
                    <a:pt x="362" y="2262"/>
                  </a:lnTo>
                  <a:lnTo>
                    <a:pt x="362" y="2263"/>
                  </a:lnTo>
                  <a:lnTo>
                    <a:pt x="362" y="2264"/>
                  </a:lnTo>
                  <a:lnTo>
                    <a:pt x="362" y="2265"/>
                  </a:lnTo>
                  <a:lnTo>
                    <a:pt x="362" y="2266"/>
                  </a:lnTo>
                  <a:lnTo>
                    <a:pt x="362" y="2266"/>
                  </a:lnTo>
                  <a:lnTo>
                    <a:pt x="362" y="2268"/>
                  </a:lnTo>
                  <a:lnTo>
                    <a:pt x="362" y="2269"/>
                  </a:lnTo>
                  <a:lnTo>
                    <a:pt x="363" y="2268"/>
                  </a:lnTo>
                  <a:lnTo>
                    <a:pt x="363" y="2266"/>
                  </a:lnTo>
                  <a:lnTo>
                    <a:pt x="362" y="2265"/>
                  </a:lnTo>
                  <a:lnTo>
                    <a:pt x="362" y="2265"/>
                  </a:lnTo>
                  <a:lnTo>
                    <a:pt x="360" y="2264"/>
                  </a:lnTo>
                  <a:lnTo>
                    <a:pt x="359" y="2264"/>
                  </a:lnTo>
                  <a:lnTo>
                    <a:pt x="358" y="2264"/>
                  </a:lnTo>
                  <a:lnTo>
                    <a:pt x="356" y="2264"/>
                  </a:lnTo>
                  <a:lnTo>
                    <a:pt x="354" y="2263"/>
                  </a:lnTo>
                  <a:lnTo>
                    <a:pt x="353" y="2261"/>
                  </a:lnTo>
                  <a:lnTo>
                    <a:pt x="352" y="2258"/>
                  </a:lnTo>
                  <a:lnTo>
                    <a:pt x="351" y="2255"/>
                  </a:lnTo>
                  <a:lnTo>
                    <a:pt x="349" y="2251"/>
                  </a:lnTo>
                  <a:lnTo>
                    <a:pt x="348" y="2247"/>
                  </a:lnTo>
                  <a:lnTo>
                    <a:pt x="346" y="2244"/>
                  </a:lnTo>
                  <a:lnTo>
                    <a:pt x="344" y="2241"/>
                  </a:lnTo>
                  <a:lnTo>
                    <a:pt x="343" y="2237"/>
                  </a:lnTo>
                  <a:lnTo>
                    <a:pt x="342" y="2234"/>
                  </a:lnTo>
                  <a:lnTo>
                    <a:pt x="342" y="2232"/>
                  </a:lnTo>
                  <a:lnTo>
                    <a:pt x="343" y="2229"/>
                  </a:lnTo>
                  <a:lnTo>
                    <a:pt x="343" y="2226"/>
                  </a:lnTo>
                  <a:lnTo>
                    <a:pt x="344" y="2226"/>
                  </a:lnTo>
                  <a:lnTo>
                    <a:pt x="345" y="2226"/>
                  </a:lnTo>
                  <a:lnTo>
                    <a:pt x="345" y="2227"/>
                  </a:lnTo>
                  <a:lnTo>
                    <a:pt x="346" y="2227"/>
                  </a:lnTo>
                  <a:lnTo>
                    <a:pt x="347" y="2227"/>
                  </a:lnTo>
                  <a:lnTo>
                    <a:pt x="347" y="2227"/>
                  </a:lnTo>
                  <a:lnTo>
                    <a:pt x="348" y="2228"/>
                  </a:lnTo>
                  <a:lnTo>
                    <a:pt x="349" y="2228"/>
                  </a:lnTo>
                  <a:lnTo>
                    <a:pt x="350" y="2228"/>
                  </a:lnTo>
                  <a:lnTo>
                    <a:pt x="352" y="2228"/>
                  </a:lnTo>
                  <a:lnTo>
                    <a:pt x="352" y="2229"/>
                  </a:lnTo>
                  <a:lnTo>
                    <a:pt x="353" y="2230"/>
                  </a:lnTo>
                  <a:lnTo>
                    <a:pt x="354" y="2232"/>
                  </a:lnTo>
                  <a:lnTo>
                    <a:pt x="356" y="2233"/>
                  </a:lnTo>
                  <a:lnTo>
                    <a:pt x="356" y="2235"/>
                  </a:lnTo>
                  <a:lnTo>
                    <a:pt x="357" y="2236"/>
                  </a:lnTo>
                  <a:lnTo>
                    <a:pt x="358" y="2237"/>
                  </a:lnTo>
                  <a:lnTo>
                    <a:pt x="358" y="2240"/>
                  </a:lnTo>
                  <a:lnTo>
                    <a:pt x="360" y="2241"/>
                  </a:lnTo>
                  <a:lnTo>
                    <a:pt x="361" y="2242"/>
                  </a:lnTo>
                  <a:lnTo>
                    <a:pt x="363" y="2241"/>
                  </a:lnTo>
                  <a:lnTo>
                    <a:pt x="364" y="2240"/>
                  </a:lnTo>
                  <a:lnTo>
                    <a:pt x="364" y="2238"/>
                  </a:lnTo>
                  <a:lnTo>
                    <a:pt x="364" y="2237"/>
                  </a:lnTo>
                  <a:lnTo>
                    <a:pt x="363" y="2236"/>
                  </a:lnTo>
                  <a:lnTo>
                    <a:pt x="363" y="2235"/>
                  </a:lnTo>
                  <a:lnTo>
                    <a:pt x="362" y="2234"/>
                  </a:lnTo>
                  <a:lnTo>
                    <a:pt x="362" y="2233"/>
                  </a:lnTo>
                  <a:lnTo>
                    <a:pt x="362" y="2232"/>
                  </a:lnTo>
                  <a:lnTo>
                    <a:pt x="362" y="2231"/>
                  </a:lnTo>
                  <a:lnTo>
                    <a:pt x="364" y="2231"/>
                  </a:lnTo>
                  <a:lnTo>
                    <a:pt x="363" y="2222"/>
                  </a:lnTo>
                  <a:lnTo>
                    <a:pt x="363" y="2214"/>
                  </a:lnTo>
                  <a:lnTo>
                    <a:pt x="362" y="2205"/>
                  </a:lnTo>
                  <a:lnTo>
                    <a:pt x="362" y="2197"/>
                  </a:lnTo>
                  <a:lnTo>
                    <a:pt x="361" y="2188"/>
                  </a:lnTo>
                  <a:lnTo>
                    <a:pt x="359" y="2180"/>
                  </a:lnTo>
                  <a:lnTo>
                    <a:pt x="357" y="2173"/>
                  </a:lnTo>
                  <a:lnTo>
                    <a:pt x="353" y="2165"/>
                  </a:lnTo>
                  <a:lnTo>
                    <a:pt x="350" y="2158"/>
                  </a:lnTo>
                  <a:lnTo>
                    <a:pt x="345" y="2151"/>
                  </a:lnTo>
                  <a:lnTo>
                    <a:pt x="337" y="2137"/>
                  </a:lnTo>
                  <a:lnTo>
                    <a:pt x="339" y="2137"/>
                  </a:lnTo>
                  <a:lnTo>
                    <a:pt x="342" y="2137"/>
                  </a:lnTo>
                  <a:lnTo>
                    <a:pt x="345" y="2137"/>
                  </a:lnTo>
                  <a:lnTo>
                    <a:pt x="347" y="2138"/>
                  </a:lnTo>
                  <a:lnTo>
                    <a:pt x="349" y="2140"/>
                  </a:lnTo>
                  <a:lnTo>
                    <a:pt x="351" y="2141"/>
                  </a:lnTo>
                  <a:lnTo>
                    <a:pt x="354" y="2141"/>
                  </a:lnTo>
                  <a:lnTo>
                    <a:pt x="357" y="2142"/>
                  </a:lnTo>
                  <a:lnTo>
                    <a:pt x="359" y="2142"/>
                  </a:lnTo>
                  <a:lnTo>
                    <a:pt x="361" y="2143"/>
                  </a:lnTo>
                  <a:lnTo>
                    <a:pt x="361" y="2140"/>
                  </a:lnTo>
                  <a:lnTo>
                    <a:pt x="362" y="2136"/>
                  </a:lnTo>
                  <a:lnTo>
                    <a:pt x="362" y="2133"/>
                  </a:lnTo>
                  <a:lnTo>
                    <a:pt x="362" y="2129"/>
                  </a:lnTo>
                  <a:lnTo>
                    <a:pt x="362" y="2126"/>
                  </a:lnTo>
                  <a:lnTo>
                    <a:pt x="362" y="2122"/>
                  </a:lnTo>
                  <a:lnTo>
                    <a:pt x="362" y="2119"/>
                  </a:lnTo>
                  <a:lnTo>
                    <a:pt x="361" y="2116"/>
                  </a:lnTo>
                  <a:lnTo>
                    <a:pt x="360" y="2113"/>
                  </a:lnTo>
                  <a:lnTo>
                    <a:pt x="359" y="2111"/>
                  </a:lnTo>
                  <a:lnTo>
                    <a:pt x="361" y="2108"/>
                  </a:lnTo>
                  <a:lnTo>
                    <a:pt x="362" y="2107"/>
                  </a:lnTo>
                  <a:lnTo>
                    <a:pt x="362" y="2106"/>
                  </a:lnTo>
                  <a:lnTo>
                    <a:pt x="362" y="2105"/>
                  </a:lnTo>
                  <a:lnTo>
                    <a:pt x="360" y="2104"/>
                  </a:lnTo>
                  <a:lnTo>
                    <a:pt x="359" y="2103"/>
                  </a:lnTo>
                  <a:lnTo>
                    <a:pt x="358" y="2102"/>
                  </a:lnTo>
                  <a:lnTo>
                    <a:pt x="357" y="2100"/>
                  </a:lnTo>
                  <a:lnTo>
                    <a:pt x="357" y="2099"/>
                  </a:lnTo>
                  <a:lnTo>
                    <a:pt x="357" y="2098"/>
                  </a:lnTo>
                  <a:lnTo>
                    <a:pt x="353" y="2093"/>
                  </a:lnTo>
                  <a:lnTo>
                    <a:pt x="352" y="2095"/>
                  </a:lnTo>
                  <a:lnTo>
                    <a:pt x="350" y="2091"/>
                  </a:lnTo>
                  <a:lnTo>
                    <a:pt x="348" y="2087"/>
                  </a:lnTo>
                  <a:lnTo>
                    <a:pt x="347" y="2083"/>
                  </a:lnTo>
                  <a:lnTo>
                    <a:pt x="345" y="2079"/>
                  </a:lnTo>
                  <a:lnTo>
                    <a:pt x="343" y="2075"/>
                  </a:lnTo>
                  <a:lnTo>
                    <a:pt x="342" y="2071"/>
                  </a:lnTo>
                  <a:lnTo>
                    <a:pt x="340" y="2066"/>
                  </a:lnTo>
                  <a:lnTo>
                    <a:pt x="338" y="2061"/>
                  </a:lnTo>
                  <a:lnTo>
                    <a:pt x="337" y="2056"/>
                  </a:lnTo>
                  <a:lnTo>
                    <a:pt x="337" y="2050"/>
                  </a:lnTo>
                  <a:lnTo>
                    <a:pt x="339" y="2051"/>
                  </a:lnTo>
                  <a:lnTo>
                    <a:pt x="342" y="2052"/>
                  </a:lnTo>
                  <a:lnTo>
                    <a:pt x="345" y="2054"/>
                  </a:lnTo>
                  <a:lnTo>
                    <a:pt x="347" y="2054"/>
                  </a:lnTo>
                  <a:lnTo>
                    <a:pt x="350" y="2055"/>
                  </a:lnTo>
                  <a:lnTo>
                    <a:pt x="353" y="2055"/>
                  </a:lnTo>
                  <a:lnTo>
                    <a:pt x="356" y="2056"/>
                  </a:lnTo>
                  <a:lnTo>
                    <a:pt x="358" y="2058"/>
                  </a:lnTo>
                  <a:lnTo>
                    <a:pt x="360" y="2060"/>
                  </a:lnTo>
                  <a:lnTo>
                    <a:pt x="361" y="2062"/>
                  </a:lnTo>
                  <a:lnTo>
                    <a:pt x="363" y="2059"/>
                  </a:lnTo>
                  <a:lnTo>
                    <a:pt x="365" y="2056"/>
                  </a:lnTo>
                  <a:lnTo>
                    <a:pt x="366" y="2051"/>
                  </a:lnTo>
                  <a:lnTo>
                    <a:pt x="366" y="2047"/>
                  </a:lnTo>
                  <a:lnTo>
                    <a:pt x="366" y="2043"/>
                  </a:lnTo>
                  <a:lnTo>
                    <a:pt x="366" y="2038"/>
                  </a:lnTo>
                  <a:lnTo>
                    <a:pt x="366" y="2034"/>
                  </a:lnTo>
                  <a:lnTo>
                    <a:pt x="366" y="2030"/>
                  </a:lnTo>
                  <a:lnTo>
                    <a:pt x="366" y="2027"/>
                  </a:lnTo>
                  <a:lnTo>
                    <a:pt x="367" y="2023"/>
                  </a:lnTo>
                  <a:lnTo>
                    <a:pt x="366" y="2020"/>
                  </a:lnTo>
                  <a:lnTo>
                    <a:pt x="364" y="2017"/>
                  </a:lnTo>
                  <a:lnTo>
                    <a:pt x="363" y="2014"/>
                  </a:lnTo>
                  <a:lnTo>
                    <a:pt x="361" y="2011"/>
                  </a:lnTo>
                  <a:lnTo>
                    <a:pt x="360" y="2007"/>
                  </a:lnTo>
                  <a:lnTo>
                    <a:pt x="358" y="2004"/>
                  </a:lnTo>
                  <a:lnTo>
                    <a:pt x="357" y="2002"/>
                  </a:lnTo>
                  <a:lnTo>
                    <a:pt x="354" y="2000"/>
                  </a:lnTo>
                  <a:lnTo>
                    <a:pt x="352" y="1998"/>
                  </a:lnTo>
                  <a:lnTo>
                    <a:pt x="349" y="1997"/>
                  </a:lnTo>
                  <a:lnTo>
                    <a:pt x="349" y="1992"/>
                  </a:lnTo>
                  <a:lnTo>
                    <a:pt x="349" y="1988"/>
                  </a:lnTo>
                  <a:lnTo>
                    <a:pt x="347" y="1985"/>
                  </a:lnTo>
                  <a:lnTo>
                    <a:pt x="346" y="1980"/>
                  </a:lnTo>
                  <a:lnTo>
                    <a:pt x="345" y="1977"/>
                  </a:lnTo>
                  <a:lnTo>
                    <a:pt x="343" y="1973"/>
                  </a:lnTo>
                  <a:lnTo>
                    <a:pt x="342" y="1969"/>
                  </a:lnTo>
                  <a:lnTo>
                    <a:pt x="339" y="1965"/>
                  </a:lnTo>
                  <a:lnTo>
                    <a:pt x="338" y="1961"/>
                  </a:lnTo>
                  <a:lnTo>
                    <a:pt x="337" y="1957"/>
                  </a:lnTo>
                  <a:lnTo>
                    <a:pt x="339" y="1956"/>
                  </a:lnTo>
                  <a:lnTo>
                    <a:pt x="342" y="1956"/>
                  </a:lnTo>
                  <a:lnTo>
                    <a:pt x="344" y="1956"/>
                  </a:lnTo>
                  <a:lnTo>
                    <a:pt x="346" y="1957"/>
                  </a:lnTo>
                  <a:lnTo>
                    <a:pt x="348" y="1958"/>
                  </a:lnTo>
                  <a:lnTo>
                    <a:pt x="349" y="1960"/>
                  </a:lnTo>
                  <a:lnTo>
                    <a:pt x="351" y="1961"/>
                  </a:lnTo>
                  <a:lnTo>
                    <a:pt x="352" y="1963"/>
                  </a:lnTo>
                  <a:lnTo>
                    <a:pt x="353" y="1965"/>
                  </a:lnTo>
                  <a:lnTo>
                    <a:pt x="354" y="1968"/>
                  </a:lnTo>
                  <a:lnTo>
                    <a:pt x="357" y="1965"/>
                  </a:lnTo>
                  <a:lnTo>
                    <a:pt x="367" y="1978"/>
                  </a:lnTo>
                  <a:lnTo>
                    <a:pt x="367" y="1978"/>
                  </a:lnTo>
                  <a:lnTo>
                    <a:pt x="367" y="1978"/>
                  </a:lnTo>
                  <a:lnTo>
                    <a:pt x="366" y="1979"/>
                  </a:lnTo>
                  <a:lnTo>
                    <a:pt x="366" y="1979"/>
                  </a:lnTo>
                  <a:lnTo>
                    <a:pt x="366" y="1979"/>
                  </a:lnTo>
                  <a:lnTo>
                    <a:pt x="366" y="1979"/>
                  </a:lnTo>
                  <a:lnTo>
                    <a:pt x="366" y="1980"/>
                  </a:lnTo>
                  <a:lnTo>
                    <a:pt x="366" y="1980"/>
                  </a:lnTo>
                  <a:lnTo>
                    <a:pt x="366" y="1980"/>
                  </a:lnTo>
                  <a:lnTo>
                    <a:pt x="366" y="1981"/>
                  </a:lnTo>
                  <a:lnTo>
                    <a:pt x="366" y="1981"/>
                  </a:lnTo>
                  <a:lnTo>
                    <a:pt x="367" y="1983"/>
                  </a:lnTo>
                  <a:lnTo>
                    <a:pt x="367" y="1983"/>
                  </a:lnTo>
                  <a:lnTo>
                    <a:pt x="368" y="1984"/>
                  </a:lnTo>
                  <a:lnTo>
                    <a:pt x="368" y="1984"/>
                  </a:lnTo>
                  <a:lnTo>
                    <a:pt x="368" y="1985"/>
                  </a:lnTo>
                  <a:lnTo>
                    <a:pt x="369" y="1985"/>
                  </a:lnTo>
                  <a:lnTo>
                    <a:pt x="371" y="1985"/>
                  </a:lnTo>
                  <a:lnTo>
                    <a:pt x="371" y="1985"/>
                  </a:lnTo>
                  <a:lnTo>
                    <a:pt x="372" y="1985"/>
                  </a:lnTo>
                  <a:lnTo>
                    <a:pt x="373" y="1979"/>
                  </a:lnTo>
                  <a:lnTo>
                    <a:pt x="375" y="1974"/>
                  </a:lnTo>
                  <a:lnTo>
                    <a:pt x="375" y="1969"/>
                  </a:lnTo>
                  <a:lnTo>
                    <a:pt x="376" y="1962"/>
                  </a:lnTo>
                  <a:lnTo>
                    <a:pt x="376" y="1957"/>
                  </a:lnTo>
                  <a:lnTo>
                    <a:pt x="376" y="1950"/>
                  </a:lnTo>
                  <a:lnTo>
                    <a:pt x="377" y="1944"/>
                  </a:lnTo>
                  <a:lnTo>
                    <a:pt x="377" y="1938"/>
                  </a:lnTo>
                  <a:lnTo>
                    <a:pt x="379" y="1933"/>
                  </a:lnTo>
                  <a:lnTo>
                    <a:pt x="380" y="1927"/>
                  </a:lnTo>
                  <a:lnTo>
                    <a:pt x="377" y="1927"/>
                  </a:lnTo>
                  <a:lnTo>
                    <a:pt x="376" y="1926"/>
                  </a:lnTo>
                  <a:lnTo>
                    <a:pt x="375" y="1925"/>
                  </a:lnTo>
                  <a:lnTo>
                    <a:pt x="375" y="1922"/>
                  </a:lnTo>
                  <a:lnTo>
                    <a:pt x="375" y="1920"/>
                  </a:lnTo>
                  <a:lnTo>
                    <a:pt x="375" y="1919"/>
                  </a:lnTo>
                  <a:lnTo>
                    <a:pt x="375" y="1917"/>
                  </a:lnTo>
                  <a:lnTo>
                    <a:pt x="374" y="1916"/>
                  </a:lnTo>
                  <a:lnTo>
                    <a:pt x="373" y="1915"/>
                  </a:lnTo>
                  <a:lnTo>
                    <a:pt x="369" y="1915"/>
                  </a:lnTo>
                  <a:lnTo>
                    <a:pt x="369" y="1908"/>
                  </a:lnTo>
                  <a:lnTo>
                    <a:pt x="368" y="1903"/>
                  </a:lnTo>
                  <a:lnTo>
                    <a:pt x="366" y="1897"/>
                  </a:lnTo>
                  <a:lnTo>
                    <a:pt x="364" y="1891"/>
                  </a:lnTo>
                  <a:lnTo>
                    <a:pt x="362" y="1885"/>
                  </a:lnTo>
                  <a:lnTo>
                    <a:pt x="359" y="1879"/>
                  </a:lnTo>
                  <a:lnTo>
                    <a:pt x="357" y="1873"/>
                  </a:lnTo>
                  <a:lnTo>
                    <a:pt x="353" y="1868"/>
                  </a:lnTo>
                  <a:lnTo>
                    <a:pt x="351" y="1861"/>
                  </a:lnTo>
                  <a:lnTo>
                    <a:pt x="349" y="1855"/>
                  </a:lnTo>
                  <a:lnTo>
                    <a:pt x="352" y="1854"/>
                  </a:lnTo>
                  <a:lnTo>
                    <a:pt x="354" y="1852"/>
                  </a:lnTo>
                  <a:lnTo>
                    <a:pt x="358" y="1852"/>
                  </a:lnTo>
                  <a:lnTo>
                    <a:pt x="360" y="1854"/>
                  </a:lnTo>
                  <a:lnTo>
                    <a:pt x="363" y="1856"/>
                  </a:lnTo>
                  <a:lnTo>
                    <a:pt x="366" y="1858"/>
                  </a:lnTo>
                  <a:lnTo>
                    <a:pt x="369" y="1860"/>
                  </a:lnTo>
                  <a:lnTo>
                    <a:pt x="372" y="1862"/>
                  </a:lnTo>
                  <a:lnTo>
                    <a:pt x="375" y="1864"/>
                  </a:lnTo>
                  <a:lnTo>
                    <a:pt x="377" y="1866"/>
                  </a:lnTo>
                  <a:lnTo>
                    <a:pt x="378" y="1868"/>
                  </a:lnTo>
                  <a:lnTo>
                    <a:pt x="379" y="1870"/>
                  </a:lnTo>
                  <a:lnTo>
                    <a:pt x="380" y="1872"/>
                  </a:lnTo>
                  <a:lnTo>
                    <a:pt x="381" y="1873"/>
                  </a:lnTo>
                  <a:lnTo>
                    <a:pt x="383" y="1875"/>
                  </a:lnTo>
                  <a:lnTo>
                    <a:pt x="386" y="1876"/>
                  </a:lnTo>
                  <a:lnTo>
                    <a:pt x="387" y="1878"/>
                  </a:lnTo>
                  <a:lnTo>
                    <a:pt x="388" y="1879"/>
                  </a:lnTo>
                  <a:lnTo>
                    <a:pt x="390" y="1880"/>
                  </a:lnTo>
                  <a:lnTo>
                    <a:pt x="391" y="1881"/>
                  </a:lnTo>
                  <a:lnTo>
                    <a:pt x="393" y="1877"/>
                  </a:lnTo>
                  <a:lnTo>
                    <a:pt x="396" y="1872"/>
                  </a:lnTo>
                  <a:lnTo>
                    <a:pt x="397" y="1865"/>
                  </a:lnTo>
                  <a:lnTo>
                    <a:pt x="400" y="1859"/>
                  </a:lnTo>
                  <a:lnTo>
                    <a:pt x="400" y="1852"/>
                  </a:lnTo>
                  <a:lnTo>
                    <a:pt x="401" y="1846"/>
                  </a:lnTo>
                  <a:lnTo>
                    <a:pt x="401" y="1841"/>
                  </a:lnTo>
                  <a:lnTo>
                    <a:pt x="400" y="1835"/>
                  </a:lnTo>
                  <a:lnTo>
                    <a:pt x="399" y="1830"/>
                  </a:lnTo>
                  <a:lnTo>
                    <a:pt x="397" y="1827"/>
                  </a:lnTo>
                  <a:lnTo>
                    <a:pt x="393" y="1823"/>
                  </a:lnTo>
                  <a:lnTo>
                    <a:pt x="390" y="1820"/>
                  </a:lnTo>
                  <a:lnTo>
                    <a:pt x="388" y="1816"/>
                  </a:lnTo>
                  <a:lnTo>
                    <a:pt x="387" y="1812"/>
                  </a:lnTo>
                  <a:lnTo>
                    <a:pt x="386" y="1806"/>
                  </a:lnTo>
                  <a:lnTo>
                    <a:pt x="385" y="1801"/>
                  </a:lnTo>
                  <a:lnTo>
                    <a:pt x="383" y="1794"/>
                  </a:lnTo>
                  <a:lnTo>
                    <a:pt x="383" y="1789"/>
                  </a:lnTo>
                  <a:lnTo>
                    <a:pt x="382" y="1783"/>
                  </a:lnTo>
                  <a:lnTo>
                    <a:pt x="382" y="1777"/>
                  </a:lnTo>
                  <a:lnTo>
                    <a:pt x="380" y="1776"/>
                  </a:lnTo>
                  <a:lnTo>
                    <a:pt x="378" y="1774"/>
                  </a:lnTo>
                  <a:lnTo>
                    <a:pt x="377" y="1772"/>
                  </a:lnTo>
                  <a:lnTo>
                    <a:pt x="377" y="1770"/>
                  </a:lnTo>
                  <a:lnTo>
                    <a:pt x="377" y="1768"/>
                  </a:lnTo>
                  <a:lnTo>
                    <a:pt x="377" y="1764"/>
                  </a:lnTo>
                  <a:lnTo>
                    <a:pt x="377" y="1762"/>
                  </a:lnTo>
                  <a:lnTo>
                    <a:pt x="376" y="1760"/>
                  </a:lnTo>
                  <a:lnTo>
                    <a:pt x="376" y="1758"/>
                  </a:lnTo>
                  <a:lnTo>
                    <a:pt x="375" y="1756"/>
                  </a:lnTo>
                  <a:lnTo>
                    <a:pt x="376" y="1754"/>
                  </a:lnTo>
                  <a:lnTo>
                    <a:pt x="377" y="1752"/>
                  </a:lnTo>
                  <a:lnTo>
                    <a:pt x="376" y="1750"/>
                  </a:lnTo>
                  <a:lnTo>
                    <a:pt x="376" y="1748"/>
                  </a:lnTo>
                  <a:lnTo>
                    <a:pt x="375" y="1747"/>
                  </a:lnTo>
                  <a:lnTo>
                    <a:pt x="375" y="1745"/>
                  </a:lnTo>
                  <a:lnTo>
                    <a:pt x="374" y="1743"/>
                  </a:lnTo>
                  <a:lnTo>
                    <a:pt x="373" y="1742"/>
                  </a:lnTo>
                  <a:lnTo>
                    <a:pt x="373" y="1740"/>
                  </a:lnTo>
                  <a:lnTo>
                    <a:pt x="373" y="1737"/>
                  </a:lnTo>
                  <a:lnTo>
                    <a:pt x="378" y="1740"/>
                  </a:lnTo>
                  <a:lnTo>
                    <a:pt x="383" y="1743"/>
                  </a:lnTo>
                  <a:lnTo>
                    <a:pt x="389" y="1746"/>
                  </a:lnTo>
                  <a:lnTo>
                    <a:pt x="393" y="1749"/>
                  </a:lnTo>
                  <a:lnTo>
                    <a:pt x="397" y="1754"/>
                  </a:lnTo>
                  <a:lnTo>
                    <a:pt x="402" y="1758"/>
                  </a:lnTo>
                  <a:lnTo>
                    <a:pt x="405" y="1763"/>
                  </a:lnTo>
                  <a:lnTo>
                    <a:pt x="408" y="1768"/>
                  </a:lnTo>
                  <a:lnTo>
                    <a:pt x="411" y="1773"/>
                  </a:lnTo>
                  <a:lnTo>
                    <a:pt x="415" y="1777"/>
                  </a:lnTo>
                  <a:lnTo>
                    <a:pt x="418" y="1775"/>
                  </a:lnTo>
                  <a:lnTo>
                    <a:pt x="420" y="1772"/>
                  </a:lnTo>
                  <a:lnTo>
                    <a:pt x="422" y="1769"/>
                  </a:lnTo>
                  <a:lnTo>
                    <a:pt x="424" y="1764"/>
                  </a:lnTo>
                  <a:lnTo>
                    <a:pt x="425" y="1761"/>
                  </a:lnTo>
                  <a:lnTo>
                    <a:pt x="426" y="1757"/>
                  </a:lnTo>
                  <a:lnTo>
                    <a:pt x="428" y="1754"/>
                  </a:lnTo>
                  <a:lnTo>
                    <a:pt x="429" y="1749"/>
                  </a:lnTo>
                  <a:lnTo>
                    <a:pt x="430" y="1746"/>
                  </a:lnTo>
                  <a:lnTo>
                    <a:pt x="431" y="1744"/>
                  </a:lnTo>
                  <a:lnTo>
                    <a:pt x="430" y="1743"/>
                  </a:lnTo>
                  <a:lnTo>
                    <a:pt x="429" y="1743"/>
                  </a:lnTo>
                  <a:lnTo>
                    <a:pt x="428" y="1742"/>
                  </a:lnTo>
                  <a:lnTo>
                    <a:pt x="426" y="1741"/>
                  </a:lnTo>
                  <a:lnTo>
                    <a:pt x="426" y="1740"/>
                  </a:lnTo>
                  <a:lnTo>
                    <a:pt x="426" y="1737"/>
                  </a:lnTo>
                  <a:lnTo>
                    <a:pt x="426" y="1736"/>
                  </a:lnTo>
                  <a:lnTo>
                    <a:pt x="425" y="1734"/>
                  </a:lnTo>
                  <a:lnTo>
                    <a:pt x="425" y="1732"/>
                  </a:lnTo>
                  <a:lnTo>
                    <a:pt x="424" y="1731"/>
                  </a:lnTo>
                  <a:lnTo>
                    <a:pt x="425" y="1729"/>
                  </a:lnTo>
                  <a:lnTo>
                    <a:pt x="425" y="1727"/>
                  </a:lnTo>
                  <a:lnTo>
                    <a:pt x="425" y="1724"/>
                  </a:lnTo>
                  <a:lnTo>
                    <a:pt x="424" y="1722"/>
                  </a:lnTo>
                  <a:lnTo>
                    <a:pt x="424" y="1720"/>
                  </a:lnTo>
                  <a:lnTo>
                    <a:pt x="422" y="1719"/>
                  </a:lnTo>
                  <a:lnTo>
                    <a:pt x="421" y="1717"/>
                  </a:lnTo>
                  <a:lnTo>
                    <a:pt x="421" y="1715"/>
                  </a:lnTo>
                  <a:lnTo>
                    <a:pt x="420" y="1713"/>
                  </a:lnTo>
                  <a:lnTo>
                    <a:pt x="420" y="1711"/>
                  </a:lnTo>
                  <a:lnTo>
                    <a:pt x="419" y="1711"/>
                  </a:lnTo>
                  <a:lnTo>
                    <a:pt x="419" y="1712"/>
                  </a:lnTo>
                  <a:lnTo>
                    <a:pt x="418" y="1713"/>
                  </a:lnTo>
                  <a:lnTo>
                    <a:pt x="418" y="1713"/>
                  </a:lnTo>
                  <a:lnTo>
                    <a:pt x="418" y="1714"/>
                  </a:lnTo>
                  <a:lnTo>
                    <a:pt x="418" y="1715"/>
                  </a:lnTo>
                  <a:lnTo>
                    <a:pt x="418" y="1716"/>
                  </a:lnTo>
                  <a:lnTo>
                    <a:pt x="418" y="1716"/>
                  </a:lnTo>
                  <a:lnTo>
                    <a:pt x="418" y="1717"/>
                  </a:lnTo>
                  <a:lnTo>
                    <a:pt x="418" y="1718"/>
                  </a:lnTo>
                  <a:lnTo>
                    <a:pt x="417" y="1711"/>
                  </a:lnTo>
                  <a:lnTo>
                    <a:pt x="416" y="1703"/>
                  </a:lnTo>
                  <a:lnTo>
                    <a:pt x="415" y="1694"/>
                  </a:lnTo>
                  <a:lnTo>
                    <a:pt x="414" y="1687"/>
                  </a:lnTo>
                  <a:lnTo>
                    <a:pt x="412" y="1678"/>
                  </a:lnTo>
                  <a:lnTo>
                    <a:pt x="412" y="1671"/>
                  </a:lnTo>
                  <a:lnTo>
                    <a:pt x="411" y="1662"/>
                  </a:lnTo>
                  <a:lnTo>
                    <a:pt x="411" y="1654"/>
                  </a:lnTo>
                  <a:lnTo>
                    <a:pt x="411" y="1646"/>
                  </a:lnTo>
                  <a:lnTo>
                    <a:pt x="411" y="1638"/>
                  </a:lnTo>
                  <a:lnTo>
                    <a:pt x="418" y="1642"/>
                  </a:lnTo>
                  <a:lnTo>
                    <a:pt x="424" y="1647"/>
                  </a:lnTo>
                  <a:lnTo>
                    <a:pt x="430" y="1652"/>
                  </a:lnTo>
                  <a:lnTo>
                    <a:pt x="435" y="1658"/>
                  </a:lnTo>
                  <a:lnTo>
                    <a:pt x="440" y="1664"/>
                  </a:lnTo>
                  <a:lnTo>
                    <a:pt x="445" y="1671"/>
                  </a:lnTo>
                  <a:lnTo>
                    <a:pt x="449" y="1677"/>
                  </a:lnTo>
                  <a:lnTo>
                    <a:pt x="452" y="1685"/>
                  </a:lnTo>
                  <a:lnTo>
                    <a:pt x="455" y="1691"/>
                  </a:lnTo>
                  <a:lnTo>
                    <a:pt x="458" y="1699"/>
                  </a:lnTo>
                  <a:lnTo>
                    <a:pt x="461" y="1697"/>
                  </a:lnTo>
                  <a:lnTo>
                    <a:pt x="462" y="1693"/>
                  </a:lnTo>
                  <a:lnTo>
                    <a:pt x="463" y="1690"/>
                  </a:lnTo>
                  <a:lnTo>
                    <a:pt x="463" y="1687"/>
                  </a:lnTo>
                  <a:lnTo>
                    <a:pt x="463" y="1684"/>
                  </a:lnTo>
                  <a:lnTo>
                    <a:pt x="463" y="1680"/>
                  </a:lnTo>
                  <a:lnTo>
                    <a:pt x="463" y="1677"/>
                  </a:lnTo>
                  <a:lnTo>
                    <a:pt x="464" y="1674"/>
                  </a:lnTo>
                  <a:lnTo>
                    <a:pt x="465" y="1672"/>
                  </a:lnTo>
                  <a:lnTo>
                    <a:pt x="467" y="1669"/>
                  </a:lnTo>
                  <a:lnTo>
                    <a:pt x="461" y="1660"/>
                  </a:lnTo>
                  <a:lnTo>
                    <a:pt x="455" y="1651"/>
                  </a:lnTo>
                  <a:lnTo>
                    <a:pt x="451" y="1642"/>
                  </a:lnTo>
                  <a:lnTo>
                    <a:pt x="447" y="1632"/>
                  </a:lnTo>
                  <a:lnTo>
                    <a:pt x="444" y="1622"/>
                  </a:lnTo>
                  <a:lnTo>
                    <a:pt x="442" y="1613"/>
                  </a:lnTo>
                  <a:lnTo>
                    <a:pt x="439" y="1602"/>
                  </a:lnTo>
                  <a:lnTo>
                    <a:pt x="439" y="1592"/>
                  </a:lnTo>
                  <a:lnTo>
                    <a:pt x="440" y="1584"/>
                  </a:lnTo>
                  <a:lnTo>
                    <a:pt x="443" y="1575"/>
                  </a:lnTo>
                  <a:lnTo>
                    <a:pt x="443" y="1572"/>
                  </a:lnTo>
                  <a:lnTo>
                    <a:pt x="442" y="1568"/>
                  </a:lnTo>
                  <a:lnTo>
                    <a:pt x="442" y="1564"/>
                  </a:lnTo>
                  <a:lnTo>
                    <a:pt x="442" y="1560"/>
                  </a:lnTo>
                  <a:lnTo>
                    <a:pt x="442" y="1556"/>
                  </a:lnTo>
                  <a:lnTo>
                    <a:pt x="442" y="1550"/>
                  </a:lnTo>
                  <a:lnTo>
                    <a:pt x="442" y="1546"/>
                  </a:lnTo>
                  <a:lnTo>
                    <a:pt x="443" y="1542"/>
                  </a:lnTo>
                  <a:lnTo>
                    <a:pt x="445" y="1537"/>
                  </a:lnTo>
                  <a:lnTo>
                    <a:pt x="447" y="1533"/>
                  </a:lnTo>
                  <a:lnTo>
                    <a:pt x="448" y="1535"/>
                  </a:lnTo>
                  <a:lnTo>
                    <a:pt x="449" y="1536"/>
                  </a:lnTo>
                  <a:lnTo>
                    <a:pt x="451" y="1537"/>
                  </a:lnTo>
                  <a:lnTo>
                    <a:pt x="452" y="1536"/>
                  </a:lnTo>
                  <a:lnTo>
                    <a:pt x="454" y="1536"/>
                  </a:lnTo>
                  <a:lnTo>
                    <a:pt x="457" y="1535"/>
                  </a:lnTo>
                  <a:lnTo>
                    <a:pt x="459" y="1535"/>
                  </a:lnTo>
                  <a:lnTo>
                    <a:pt x="460" y="1535"/>
                  </a:lnTo>
                  <a:lnTo>
                    <a:pt x="462" y="1536"/>
                  </a:lnTo>
                  <a:lnTo>
                    <a:pt x="463" y="1538"/>
                  </a:lnTo>
                  <a:lnTo>
                    <a:pt x="465" y="1542"/>
                  </a:lnTo>
                  <a:lnTo>
                    <a:pt x="467" y="1544"/>
                  </a:lnTo>
                  <a:lnTo>
                    <a:pt x="469" y="1547"/>
                  </a:lnTo>
                  <a:lnTo>
                    <a:pt x="472" y="1550"/>
                  </a:lnTo>
                  <a:lnTo>
                    <a:pt x="474" y="1552"/>
                  </a:lnTo>
                  <a:lnTo>
                    <a:pt x="475" y="1556"/>
                  </a:lnTo>
                  <a:lnTo>
                    <a:pt x="477" y="1559"/>
                  </a:lnTo>
                  <a:lnTo>
                    <a:pt x="478" y="1562"/>
                  </a:lnTo>
                  <a:lnTo>
                    <a:pt x="478" y="1565"/>
                  </a:lnTo>
                  <a:lnTo>
                    <a:pt x="478" y="1569"/>
                  </a:lnTo>
                  <a:lnTo>
                    <a:pt x="481" y="1569"/>
                  </a:lnTo>
                  <a:lnTo>
                    <a:pt x="483" y="1570"/>
                  </a:lnTo>
                  <a:lnTo>
                    <a:pt x="485" y="1571"/>
                  </a:lnTo>
                  <a:lnTo>
                    <a:pt x="486" y="1572"/>
                  </a:lnTo>
                  <a:lnTo>
                    <a:pt x="486" y="1574"/>
                  </a:lnTo>
                  <a:lnTo>
                    <a:pt x="486" y="1575"/>
                  </a:lnTo>
                  <a:lnTo>
                    <a:pt x="487" y="1577"/>
                  </a:lnTo>
                  <a:lnTo>
                    <a:pt x="487" y="1579"/>
                  </a:lnTo>
                  <a:lnTo>
                    <a:pt x="489" y="1580"/>
                  </a:lnTo>
                  <a:lnTo>
                    <a:pt x="490" y="1583"/>
                  </a:lnTo>
                  <a:lnTo>
                    <a:pt x="491" y="1578"/>
                  </a:lnTo>
                  <a:lnTo>
                    <a:pt x="493" y="1574"/>
                  </a:lnTo>
                  <a:lnTo>
                    <a:pt x="495" y="1570"/>
                  </a:lnTo>
                  <a:lnTo>
                    <a:pt x="497" y="1565"/>
                  </a:lnTo>
                  <a:lnTo>
                    <a:pt x="500" y="1562"/>
                  </a:lnTo>
                  <a:lnTo>
                    <a:pt x="502" y="1558"/>
                  </a:lnTo>
                  <a:lnTo>
                    <a:pt x="504" y="1555"/>
                  </a:lnTo>
                  <a:lnTo>
                    <a:pt x="505" y="1550"/>
                  </a:lnTo>
                  <a:lnTo>
                    <a:pt x="506" y="1546"/>
                  </a:lnTo>
                  <a:lnTo>
                    <a:pt x="507" y="1541"/>
                  </a:lnTo>
                  <a:lnTo>
                    <a:pt x="500" y="1541"/>
                  </a:lnTo>
                  <a:lnTo>
                    <a:pt x="501" y="1541"/>
                  </a:lnTo>
                  <a:lnTo>
                    <a:pt x="501" y="1540"/>
                  </a:lnTo>
                  <a:lnTo>
                    <a:pt x="502" y="1538"/>
                  </a:lnTo>
                  <a:lnTo>
                    <a:pt x="503" y="1537"/>
                  </a:lnTo>
                  <a:lnTo>
                    <a:pt x="503" y="1537"/>
                  </a:lnTo>
                  <a:lnTo>
                    <a:pt x="503" y="1536"/>
                  </a:lnTo>
                  <a:lnTo>
                    <a:pt x="503" y="1535"/>
                  </a:lnTo>
                  <a:lnTo>
                    <a:pt x="503" y="1534"/>
                  </a:lnTo>
                  <a:lnTo>
                    <a:pt x="503" y="1533"/>
                  </a:lnTo>
                  <a:lnTo>
                    <a:pt x="503" y="1532"/>
                  </a:lnTo>
                  <a:lnTo>
                    <a:pt x="502" y="1530"/>
                  </a:lnTo>
                  <a:lnTo>
                    <a:pt x="501" y="1530"/>
                  </a:lnTo>
                  <a:lnTo>
                    <a:pt x="501" y="1531"/>
                  </a:lnTo>
                  <a:lnTo>
                    <a:pt x="500" y="1531"/>
                  </a:lnTo>
                  <a:lnTo>
                    <a:pt x="500" y="1532"/>
                  </a:lnTo>
                  <a:lnTo>
                    <a:pt x="500" y="1532"/>
                  </a:lnTo>
                  <a:lnTo>
                    <a:pt x="500" y="1533"/>
                  </a:lnTo>
                  <a:lnTo>
                    <a:pt x="500" y="1534"/>
                  </a:lnTo>
                  <a:lnTo>
                    <a:pt x="500" y="1534"/>
                  </a:lnTo>
                  <a:lnTo>
                    <a:pt x="500" y="1535"/>
                  </a:lnTo>
                  <a:lnTo>
                    <a:pt x="500" y="1535"/>
                  </a:lnTo>
                  <a:lnTo>
                    <a:pt x="495" y="1527"/>
                  </a:lnTo>
                  <a:lnTo>
                    <a:pt x="491" y="1518"/>
                  </a:lnTo>
                  <a:lnTo>
                    <a:pt x="488" y="1511"/>
                  </a:lnTo>
                  <a:lnTo>
                    <a:pt x="486" y="1504"/>
                  </a:lnTo>
                  <a:lnTo>
                    <a:pt x="482" y="1497"/>
                  </a:lnTo>
                  <a:lnTo>
                    <a:pt x="481" y="1490"/>
                  </a:lnTo>
                  <a:lnTo>
                    <a:pt x="479" y="1483"/>
                  </a:lnTo>
                  <a:lnTo>
                    <a:pt x="479" y="1474"/>
                  </a:lnTo>
                  <a:lnTo>
                    <a:pt x="478" y="1465"/>
                  </a:lnTo>
                  <a:lnTo>
                    <a:pt x="478" y="1455"/>
                  </a:lnTo>
                  <a:lnTo>
                    <a:pt x="483" y="1455"/>
                  </a:lnTo>
                  <a:lnTo>
                    <a:pt x="482" y="1451"/>
                  </a:lnTo>
                  <a:lnTo>
                    <a:pt x="482" y="1446"/>
                  </a:lnTo>
                  <a:lnTo>
                    <a:pt x="482" y="1441"/>
                  </a:lnTo>
                  <a:lnTo>
                    <a:pt x="482" y="1435"/>
                  </a:lnTo>
                  <a:lnTo>
                    <a:pt x="482" y="1429"/>
                  </a:lnTo>
                  <a:lnTo>
                    <a:pt x="483" y="1422"/>
                  </a:lnTo>
                  <a:lnTo>
                    <a:pt x="483" y="1417"/>
                  </a:lnTo>
                  <a:lnTo>
                    <a:pt x="483" y="1411"/>
                  </a:lnTo>
                  <a:lnTo>
                    <a:pt x="483" y="1406"/>
                  </a:lnTo>
                  <a:lnTo>
                    <a:pt x="483" y="1402"/>
                  </a:lnTo>
                  <a:lnTo>
                    <a:pt x="483" y="1402"/>
                  </a:lnTo>
                  <a:lnTo>
                    <a:pt x="485" y="1402"/>
                  </a:lnTo>
                  <a:lnTo>
                    <a:pt x="486" y="1402"/>
                  </a:lnTo>
                  <a:lnTo>
                    <a:pt x="486" y="1402"/>
                  </a:lnTo>
                  <a:lnTo>
                    <a:pt x="487" y="1402"/>
                  </a:lnTo>
                  <a:lnTo>
                    <a:pt x="487" y="1402"/>
                  </a:lnTo>
                  <a:lnTo>
                    <a:pt x="488" y="1402"/>
                  </a:lnTo>
                  <a:lnTo>
                    <a:pt x="488" y="1401"/>
                  </a:lnTo>
                  <a:lnTo>
                    <a:pt x="489" y="1401"/>
                  </a:lnTo>
                  <a:lnTo>
                    <a:pt x="489" y="1400"/>
                  </a:lnTo>
                  <a:lnTo>
                    <a:pt x="488" y="1402"/>
                  </a:lnTo>
                  <a:lnTo>
                    <a:pt x="493" y="1407"/>
                  </a:lnTo>
                  <a:lnTo>
                    <a:pt x="498" y="1413"/>
                  </a:lnTo>
                  <a:lnTo>
                    <a:pt x="504" y="1418"/>
                  </a:lnTo>
                  <a:lnTo>
                    <a:pt x="508" y="1423"/>
                  </a:lnTo>
                  <a:lnTo>
                    <a:pt x="514" y="1429"/>
                  </a:lnTo>
                  <a:lnTo>
                    <a:pt x="518" y="1435"/>
                  </a:lnTo>
                  <a:lnTo>
                    <a:pt x="522" y="1441"/>
                  </a:lnTo>
                  <a:lnTo>
                    <a:pt x="525" y="1447"/>
                  </a:lnTo>
                  <a:lnTo>
                    <a:pt x="530" y="1454"/>
                  </a:lnTo>
                  <a:lnTo>
                    <a:pt x="533" y="1461"/>
                  </a:lnTo>
                  <a:lnTo>
                    <a:pt x="534" y="1458"/>
                  </a:lnTo>
                  <a:lnTo>
                    <a:pt x="535" y="1455"/>
                  </a:lnTo>
                  <a:lnTo>
                    <a:pt x="535" y="1451"/>
                  </a:lnTo>
                  <a:lnTo>
                    <a:pt x="536" y="1448"/>
                  </a:lnTo>
                  <a:lnTo>
                    <a:pt x="537" y="1444"/>
                  </a:lnTo>
                  <a:lnTo>
                    <a:pt x="538" y="1441"/>
                  </a:lnTo>
                  <a:lnTo>
                    <a:pt x="539" y="1437"/>
                  </a:lnTo>
                  <a:lnTo>
                    <a:pt x="542" y="1433"/>
                  </a:lnTo>
                  <a:lnTo>
                    <a:pt x="544" y="1430"/>
                  </a:lnTo>
                  <a:lnTo>
                    <a:pt x="547" y="1428"/>
                  </a:lnTo>
                  <a:lnTo>
                    <a:pt x="544" y="1427"/>
                  </a:lnTo>
                  <a:lnTo>
                    <a:pt x="543" y="1426"/>
                  </a:lnTo>
                  <a:lnTo>
                    <a:pt x="542" y="1424"/>
                  </a:lnTo>
                  <a:lnTo>
                    <a:pt x="542" y="1423"/>
                  </a:lnTo>
                  <a:lnTo>
                    <a:pt x="543" y="1422"/>
                  </a:lnTo>
                  <a:lnTo>
                    <a:pt x="543" y="1421"/>
                  </a:lnTo>
                  <a:lnTo>
                    <a:pt x="544" y="1420"/>
                  </a:lnTo>
                  <a:lnTo>
                    <a:pt x="544" y="1418"/>
                  </a:lnTo>
                  <a:lnTo>
                    <a:pt x="543" y="1417"/>
                  </a:lnTo>
                  <a:lnTo>
                    <a:pt x="542" y="1415"/>
                  </a:lnTo>
                  <a:lnTo>
                    <a:pt x="540" y="1415"/>
                  </a:lnTo>
                  <a:lnTo>
                    <a:pt x="539" y="1416"/>
                  </a:lnTo>
                  <a:lnTo>
                    <a:pt x="539" y="1416"/>
                  </a:lnTo>
                  <a:lnTo>
                    <a:pt x="539" y="1417"/>
                  </a:lnTo>
                  <a:lnTo>
                    <a:pt x="539" y="1418"/>
                  </a:lnTo>
                  <a:lnTo>
                    <a:pt x="539" y="1418"/>
                  </a:lnTo>
                  <a:lnTo>
                    <a:pt x="539" y="1419"/>
                  </a:lnTo>
                  <a:lnTo>
                    <a:pt x="539" y="1420"/>
                  </a:lnTo>
                  <a:lnTo>
                    <a:pt x="539" y="1420"/>
                  </a:lnTo>
                  <a:lnTo>
                    <a:pt x="539" y="1421"/>
                  </a:lnTo>
                  <a:lnTo>
                    <a:pt x="531" y="1408"/>
                  </a:lnTo>
                  <a:lnTo>
                    <a:pt x="524" y="1393"/>
                  </a:lnTo>
                  <a:lnTo>
                    <a:pt x="518" y="1377"/>
                  </a:lnTo>
                  <a:lnTo>
                    <a:pt x="514" y="1360"/>
                  </a:lnTo>
                  <a:lnTo>
                    <a:pt x="509" y="1342"/>
                  </a:lnTo>
                  <a:lnTo>
                    <a:pt x="507" y="1322"/>
                  </a:lnTo>
                  <a:lnTo>
                    <a:pt x="507" y="1303"/>
                  </a:lnTo>
                  <a:lnTo>
                    <a:pt x="508" y="1285"/>
                  </a:lnTo>
                  <a:lnTo>
                    <a:pt x="510" y="1265"/>
                  </a:lnTo>
                  <a:lnTo>
                    <a:pt x="516" y="1248"/>
                  </a:lnTo>
                  <a:lnTo>
                    <a:pt x="525" y="1243"/>
                  </a:lnTo>
                  <a:lnTo>
                    <a:pt x="521" y="1240"/>
                  </a:lnTo>
                  <a:lnTo>
                    <a:pt x="526" y="1240"/>
                  </a:lnTo>
                  <a:lnTo>
                    <a:pt x="531" y="1244"/>
                  </a:lnTo>
                  <a:lnTo>
                    <a:pt x="535" y="1248"/>
                  </a:lnTo>
                  <a:lnTo>
                    <a:pt x="538" y="1254"/>
                  </a:lnTo>
                  <a:lnTo>
                    <a:pt x="543" y="1258"/>
                  </a:lnTo>
                  <a:lnTo>
                    <a:pt x="547" y="1263"/>
                  </a:lnTo>
                  <a:lnTo>
                    <a:pt x="551" y="1267"/>
                  </a:lnTo>
                  <a:lnTo>
                    <a:pt x="555" y="1273"/>
                  </a:lnTo>
                  <a:lnTo>
                    <a:pt x="560" y="1277"/>
                  </a:lnTo>
                  <a:lnTo>
                    <a:pt x="564" y="1281"/>
                  </a:lnTo>
                  <a:lnTo>
                    <a:pt x="568" y="1286"/>
                  </a:lnTo>
                  <a:lnTo>
                    <a:pt x="568" y="1284"/>
                  </a:lnTo>
                  <a:lnTo>
                    <a:pt x="567" y="1280"/>
                  </a:lnTo>
                  <a:lnTo>
                    <a:pt x="566" y="1278"/>
                  </a:lnTo>
                  <a:lnTo>
                    <a:pt x="565" y="1275"/>
                  </a:lnTo>
                  <a:lnTo>
                    <a:pt x="564" y="1272"/>
                  </a:lnTo>
                  <a:lnTo>
                    <a:pt x="563" y="1270"/>
                  </a:lnTo>
                  <a:lnTo>
                    <a:pt x="561" y="1266"/>
                  </a:lnTo>
                  <a:lnTo>
                    <a:pt x="560" y="1263"/>
                  </a:lnTo>
                  <a:lnTo>
                    <a:pt x="559" y="1260"/>
                  </a:lnTo>
                  <a:lnTo>
                    <a:pt x="558" y="1257"/>
                  </a:lnTo>
                  <a:lnTo>
                    <a:pt x="558" y="1256"/>
                  </a:lnTo>
                  <a:lnTo>
                    <a:pt x="558" y="1255"/>
                  </a:lnTo>
                  <a:lnTo>
                    <a:pt x="558" y="1254"/>
                  </a:lnTo>
                  <a:lnTo>
                    <a:pt x="557" y="1251"/>
                  </a:lnTo>
                  <a:lnTo>
                    <a:pt x="557" y="1250"/>
                  </a:lnTo>
                  <a:lnTo>
                    <a:pt x="555" y="1248"/>
                  </a:lnTo>
                  <a:lnTo>
                    <a:pt x="555" y="1247"/>
                  </a:lnTo>
                  <a:lnTo>
                    <a:pt x="554" y="1246"/>
                  </a:lnTo>
                  <a:lnTo>
                    <a:pt x="553" y="1244"/>
                  </a:lnTo>
                  <a:lnTo>
                    <a:pt x="552" y="1243"/>
                  </a:lnTo>
                  <a:lnTo>
                    <a:pt x="548" y="1243"/>
                  </a:lnTo>
                  <a:lnTo>
                    <a:pt x="548" y="1242"/>
                  </a:lnTo>
                  <a:lnTo>
                    <a:pt x="548" y="1238"/>
                  </a:lnTo>
                  <a:lnTo>
                    <a:pt x="547" y="1235"/>
                  </a:lnTo>
                  <a:lnTo>
                    <a:pt x="546" y="1232"/>
                  </a:lnTo>
                  <a:lnTo>
                    <a:pt x="545" y="1229"/>
                  </a:lnTo>
                  <a:lnTo>
                    <a:pt x="544" y="1224"/>
                  </a:lnTo>
                  <a:lnTo>
                    <a:pt x="544" y="1220"/>
                  </a:lnTo>
                  <a:lnTo>
                    <a:pt x="543" y="1216"/>
                  </a:lnTo>
                  <a:lnTo>
                    <a:pt x="542" y="1212"/>
                  </a:lnTo>
                  <a:lnTo>
                    <a:pt x="542" y="1208"/>
                  </a:lnTo>
                  <a:lnTo>
                    <a:pt x="543" y="1211"/>
                  </a:lnTo>
                  <a:lnTo>
                    <a:pt x="544" y="1211"/>
                  </a:lnTo>
                  <a:lnTo>
                    <a:pt x="545" y="1209"/>
                  </a:lnTo>
                  <a:lnTo>
                    <a:pt x="545" y="1208"/>
                  </a:lnTo>
                  <a:lnTo>
                    <a:pt x="545" y="1208"/>
                  </a:lnTo>
                  <a:lnTo>
                    <a:pt x="545" y="1207"/>
                  </a:lnTo>
                  <a:lnTo>
                    <a:pt x="545" y="1206"/>
                  </a:lnTo>
                  <a:lnTo>
                    <a:pt x="545" y="1205"/>
                  </a:lnTo>
                  <a:lnTo>
                    <a:pt x="545" y="1204"/>
                  </a:lnTo>
                  <a:lnTo>
                    <a:pt x="545" y="1204"/>
                  </a:lnTo>
                  <a:lnTo>
                    <a:pt x="545" y="1203"/>
                  </a:lnTo>
                  <a:lnTo>
                    <a:pt x="542" y="1203"/>
                  </a:lnTo>
                  <a:lnTo>
                    <a:pt x="542" y="1202"/>
                  </a:lnTo>
                  <a:lnTo>
                    <a:pt x="542" y="1200"/>
                  </a:lnTo>
                  <a:lnTo>
                    <a:pt x="543" y="1199"/>
                  </a:lnTo>
                  <a:lnTo>
                    <a:pt x="543" y="1198"/>
                  </a:lnTo>
                  <a:lnTo>
                    <a:pt x="543" y="1197"/>
                  </a:lnTo>
                  <a:lnTo>
                    <a:pt x="543" y="1195"/>
                  </a:lnTo>
                  <a:lnTo>
                    <a:pt x="542" y="1194"/>
                  </a:lnTo>
                  <a:lnTo>
                    <a:pt x="542" y="1193"/>
                  </a:lnTo>
                  <a:lnTo>
                    <a:pt x="540" y="1192"/>
                  </a:lnTo>
                  <a:lnTo>
                    <a:pt x="539" y="1190"/>
                  </a:lnTo>
                  <a:lnTo>
                    <a:pt x="542" y="1190"/>
                  </a:lnTo>
                  <a:lnTo>
                    <a:pt x="543" y="1189"/>
                  </a:lnTo>
                  <a:lnTo>
                    <a:pt x="543" y="1187"/>
                  </a:lnTo>
                  <a:lnTo>
                    <a:pt x="543" y="1186"/>
                  </a:lnTo>
                  <a:lnTo>
                    <a:pt x="543" y="1183"/>
                  </a:lnTo>
                  <a:lnTo>
                    <a:pt x="542" y="1180"/>
                  </a:lnTo>
                  <a:lnTo>
                    <a:pt x="540" y="1178"/>
                  </a:lnTo>
                  <a:lnTo>
                    <a:pt x="540" y="1175"/>
                  </a:lnTo>
                  <a:lnTo>
                    <a:pt x="542" y="1173"/>
                  </a:lnTo>
                  <a:lnTo>
                    <a:pt x="543" y="1171"/>
                  </a:lnTo>
                  <a:lnTo>
                    <a:pt x="545" y="1161"/>
                  </a:lnTo>
                  <a:lnTo>
                    <a:pt x="547" y="1151"/>
                  </a:lnTo>
                  <a:lnTo>
                    <a:pt x="550" y="1142"/>
                  </a:lnTo>
                  <a:lnTo>
                    <a:pt x="552" y="1131"/>
                  </a:lnTo>
                  <a:lnTo>
                    <a:pt x="555" y="1121"/>
                  </a:lnTo>
                  <a:lnTo>
                    <a:pt x="559" y="1112"/>
                  </a:lnTo>
                  <a:lnTo>
                    <a:pt x="561" y="1101"/>
                  </a:lnTo>
                  <a:lnTo>
                    <a:pt x="564" y="1090"/>
                  </a:lnTo>
                  <a:lnTo>
                    <a:pt x="565" y="1079"/>
                  </a:lnTo>
                  <a:lnTo>
                    <a:pt x="566" y="1067"/>
                  </a:lnTo>
                  <a:lnTo>
                    <a:pt x="572" y="1067"/>
                  </a:lnTo>
                  <a:lnTo>
                    <a:pt x="573" y="1072"/>
                  </a:lnTo>
                  <a:lnTo>
                    <a:pt x="575" y="1075"/>
                  </a:lnTo>
                  <a:lnTo>
                    <a:pt x="576" y="1078"/>
                  </a:lnTo>
                  <a:lnTo>
                    <a:pt x="579" y="1081"/>
                  </a:lnTo>
                  <a:lnTo>
                    <a:pt x="581" y="1085"/>
                  </a:lnTo>
                  <a:lnTo>
                    <a:pt x="583" y="1087"/>
                  </a:lnTo>
                  <a:lnTo>
                    <a:pt x="587" y="1090"/>
                  </a:lnTo>
                  <a:lnTo>
                    <a:pt x="589" y="1093"/>
                  </a:lnTo>
                  <a:lnTo>
                    <a:pt x="591" y="1097"/>
                  </a:lnTo>
                  <a:lnTo>
                    <a:pt x="593" y="1100"/>
                  </a:lnTo>
                  <a:lnTo>
                    <a:pt x="603" y="1109"/>
                  </a:lnTo>
                  <a:lnTo>
                    <a:pt x="602" y="1106"/>
                  </a:lnTo>
                  <a:lnTo>
                    <a:pt x="602" y="1104"/>
                  </a:lnTo>
                  <a:lnTo>
                    <a:pt x="601" y="1102"/>
                  </a:lnTo>
                  <a:lnTo>
                    <a:pt x="600" y="1100"/>
                  </a:lnTo>
                  <a:lnTo>
                    <a:pt x="598" y="1098"/>
                  </a:lnTo>
                  <a:lnTo>
                    <a:pt x="597" y="1094"/>
                  </a:lnTo>
                  <a:lnTo>
                    <a:pt x="597" y="1092"/>
                  </a:lnTo>
                  <a:lnTo>
                    <a:pt x="596" y="1090"/>
                  </a:lnTo>
                  <a:lnTo>
                    <a:pt x="596" y="1087"/>
                  </a:lnTo>
                  <a:lnTo>
                    <a:pt x="597" y="1084"/>
                  </a:lnTo>
                  <a:lnTo>
                    <a:pt x="598" y="1086"/>
                  </a:lnTo>
                  <a:lnTo>
                    <a:pt x="598" y="1083"/>
                  </a:lnTo>
                  <a:lnTo>
                    <a:pt x="598" y="1079"/>
                  </a:lnTo>
                  <a:lnTo>
                    <a:pt x="597" y="1076"/>
                  </a:lnTo>
                  <a:lnTo>
                    <a:pt x="597" y="1072"/>
                  </a:lnTo>
                  <a:lnTo>
                    <a:pt x="597" y="1069"/>
                  </a:lnTo>
                  <a:lnTo>
                    <a:pt x="597" y="1064"/>
                  </a:lnTo>
                  <a:lnTo>
                    <a:pt x="597" y="1061"/>
                  </a:lnTo>
                  <a:lnTo>
                    <a:pt x="598" y="1057"/>
                  </a:lnTo>
                  <a:lnTo>
                    <a:pt x="600" y="1054"/>
                  </a:lnTo>
                  <a:lnTo>
                    <a:pt x="601" y="1049"/>
                  </a:lnTo>
                  <a:lnTo>
                    <a:pt x="598" y="1041"/>
                  </a:lnTo>
                  <a:lnTo>
                    <a:pt x="598" y="1041"/>
                  </a:lnTo>
                  <a:lnTo>
                    <a:pt x="598" y="1042"/>
                  </a:lnTo>
                  <a:lnTo>
                    <a:pt x="598" y="1042"/>
                  </a:lnTo>
                  <a:lnTo>
                    <a:pt x="600" y="1042"/>
                  </a:lnTo>
                  <a:lnTo>
                    <a:pt x="600" y="1043"/>
                  </a:lnTo>
                  <a:lnTo>
                    <a:pt x="600" y="1043"/>
                  </a:lnTo>
                  <a:lnTo>
                    <a:pt x="600" y="1043"/>
                  </a:lnTo>
                  <a:lnTo>
                    <a:pt x="601" y="1044"/>
                  </a:lnTo>
                  <a:lnTo>
                    <a:pt x="601" y="1044"/>
                  </a:lnTo>
                  <a:lnTo>
                    <a:pt x="601" y="1044"/>
                  </a:lnTo>
                  <a:lnTo>
                    <a:pt x="602" y="1036"/>
                  </a:lnTo>
                  <a:lnTo>
                    <a:pt x="602" y="1029"/>
                  </a:lnTo>
                  <a:lnTo>
                    <a:pt x="603" y="1021"/>
                  </a:lnTo>
                  <a:lnTo>
                    <a:pt x="603" y="1013"/>
                  </a:lnTo>
                  <a:lnTo>
                    <a:pt x="604" y="1005"/>
                  </a:lnTo>
                  <a:lnTo>
                    <a:pt x="605" y="998"/>
                  </a:lnTo>
                  <a:lnTo>
                    <a:pt x="607" y="989"/>
                  </a:lnTo>
                  <a:lnTo>
                    <a:pt x="609" y="981"/>
                  </a:lnTo>
                  <a:lnTo>
                    <a:pt x="612" y="975"/>
                  </a:lnTo>
                  <a:lnTo>
                    <a:pt x="617" y="969"/>
                  </a:lnTo>
                  <a:lnTo>
                    <a:pt x="615" y="964"/>
                  </a:lnTo>
                  <a:lnTo>
                    <a:pt x="615" y="961"/>
                  </a:lnTo>
                  <a:lnTo>
                    <a:pt x="615" y="958"/>
                  </a:lnTo>
                  <a:lnTo>
                    <a:pt x="617" y="956"/>
                  </a:lnTo>
                  <a:lnTo>
                    <a:pt x="619" y="954"/>
                  </a:lnTo>
                  <a:lnTo>
                    <a:pt x="621" y="952"/>
                  </a:lnTo>
                  <a:lnTo>
                    <a:pt x="624" y="951"/>
                  </a:lnTo>
                  <a:lnTo>
                    <a:pt x="629" y="951"/>
                  </a:lnTo>
                  <a:lnTo>
                    <a:pt x="632" y="950"/>
                  </a:lnTo>
                  <a:lnTo>
                    <a:pt x="635" y="950"/>
                  </a:lnTo>
                  <a:lnTo>
                    <a:pt x="632" y="945"/>
                  </a:lnTo>
                  <a:lnTo>
                    <a:pt x="639" y="949"/>
                  </a:lnTo>
                  <a:lnTo>
                    <a:pt x="645" y="952"/>
                  </a:lnTo>
                  <a:lnTo>
                    <a:pt x="649" y="957"/>
                  </a:lnTo>
                  <a:lnTo>
                    <a:pt x="653" y="961"/>
                  </a:lnTo>
                  <a:lnTo>
                    <a:pt x="655" y="965"/>
                  </a:lnTo>
                  <a:lnTo>
                    <a:pt x="659" y="970"/>
                  </a:lnTo>
                  <a:lnTo>
                    <a:pt x="661" y="975"/>
                  </a:lnTo>
                  <a:lnTo>
                    <a:pt x="663" y="981"/>
                  </a:lnTo>
                  <a:lnTo>
                    <a:pt x="666" y="987"/>
                  </a:lnTo>
                  <a:lnTo>
                    <a:pt x="669" y="993"/>
                  </a:lnTo>
                  <a:lnTo>
                    <a:pt x="677" y="993"/>
                  </a:lnTo>
                  <a:lnTo>
                    <a:pt x="677" y="989"/>
                  </a:lnTo>
                  <a:lnTo>
                    <a:pt x="677" y="984"/>
                  </a:lnTo>
                  <a:lnTo>
                    <a:pt x="678" y="978"/>
                  </a:lnTo>
                  <a:lnTo>
                    <a:pt x="679" y="973"/>
                  </a:lnTo>
                  <a:lnTo>
                    <a:pt x="681" y="967"/>
                  </a:lnTo>
                  <a:lnTo>
                    <a:pt x="682" y="962"/>
                  </a:lnTo>
                  <a:lnTo>
                    <a:pt x="683" y="957"/>
                  </a:lnTo>
                  <a:lnTo>
                    <a:pt x="683" y="951"/>
                  </a:lnTo>
                  <a:lnTo>
                    <a:pt x="683" y="945"/>
                  </a:lnTo>
                  <a:lnTo>
                    <a:pt x="682" y="940"/>
                  </a:lnTo>
                  <a:lnTo>
                    <a:pt x="683" y="940"/>
                  </a:lnTo>
                  <a:lnTo>
                    <a:pt x="682" y="927"/>
                  </a:lnTo>
                  <a:lnTo>
                    <a:pt x="682" y="928"/>
                  </a:lnTo>
                  <a:lnTo>
                    <a:pt x="681" y="929"/>
                  </a:lnTo>
                  <a:lnTo>
                    <a:pt x="682" y="930"/>
                  </a:lnTo>
                  <a:lnTo>
                    <a:pt x="682" y="931"/>
                  </a:lnTo>
                  <a:lnTo>
                    <a:pt x="683" y="932"/>
                  </a:lnTo>
                  <a:lnTo>
                    <a:pt x="683" y="932"/>
                  </a:lnTo>
                  <a:lnTo>
                    <a:pt x="684" y="933"/>
                  </a:lnTo>
                  <a:lnTo>
                    <a:pt x="684" y="934"/>
                  </a:lnTo>
                  <a:lnTo>
                    <a:pt x="686" y="935"/>
                  </a:lnTo>
                  <a:lnTo>
                    <a:pt x="686" y="936"/>
                  </a:lnTo>
                  <a:lnTo>
                    <a:pt x="687" y="927"/>
                  </a:lnTo>
                  <a:lnTo>
                    <a:pt x="688" y="918"/>
                  </a:lnTo>
                  <a:lnTo>
                    <a:pt x="689" y="909"/>
                  </a:lnTo>
                  <a:lnTo>
                    <a:pt x="690" y="902"/>
                  </a:lnTo>
                  <a:lnTo>
                    <a:pt x="692" y="893"/>
                  </a:lnTo>
                  <a:lnTo>
                    <a:pt x="693" y="886"/>
                  </a:lnTo>
                  <a:lnTo>
                    <a:pt x="695" y="877"/>
                  </a:lnTo>
                  <a:lnTo>
                    <a:pt x="696" y="867"/>
                  </a:lnTo>
                  <a:lnTo>
                    <a:pt x="697" y="858"/>
                  </a:lnTo>
                  <a:lnTo>
                    <a:pt x="698" y="847"/>
                  </a:lnTo>
                  <a:lnTo>
                    <a:pt x="698" y="842"/>
                  </a:lnTo>
                  <a:lnTo>
                    <a:pt x="698" y="837"/>
                  </a:lnTo>
                  <a:lnTo>
                    <a:pt x="700" y="834"/>
                  </a:lnTo>
                  <a:lnTo>
                    <a:pt x="701" y="831"/>
                  </a:lnTo>
                  <a:lnTo>
                    <a:pt x="702" y="828"/>
                  </a:lnTo>
                  <a:lnTo>
                    <a:pt x="704" y="824"/>
                  </a:lnTo>
                  <a:lnTo>
                    <a:pt x="705" y="821"/>
                  </a:lnTo>
                  <a:lnTo>
                    <a:pt x="707" y="818"/>
                  </a:lnTo>
                  <a:lnTo>
                    <a:pt x="708" y="814"/>
                  </a:lnTo>
                  <a:lnTo>
                    <a:pt x="709" y="809"/>
                  </a:lnTo>
                  <a:lnTo>
                    <a:pt x="720" y="809"/>
                  </a:lnTo>
                  <a:lnTo>
                    <a:pt x="722" y="815"/>
                  </a:lnTo>
                  <a:lnTo>
                    <a:pt x="724" y="821"/>
                  </a:lnTo>
                  <a:lnTo>
                    <a:pt x="726" y="828"/>
                  </a:lnTo>
                  <a:lnTo>
                    <a:pt x="729" y="834"/>
                  </a:lnTo>
                  <a:lnTo>
                    <a:pt x="731" y="840"/>
                  </a:lnTo>
                  <a:lnTo>
                    <a:pt x="733" y="846"/>
                  </a:lnTo>
                  <a:lnTo>
                    <a:pt x="735" y="851"/>
                  </a:lnTo>
                  <a:lnTo>
                    <a:pt x="737" y="857"/>
                  </a:lnTo>
                  <a:lnTo>
                    <a:pt x="739" y="862"/>
                  </a:lnTo>
                  <a:lnTo>
                    <a:pt x="741" y="867"/>
                  </a:lnTo>
                  <a:lnTo>
                    <a:pt x="740" y="869"/>
                  </a:lnTo>
                  <a:lnTo>
                    <a:pt x="741" y="870"/>
                  </a:lnTo>
                  <a:lnTo>
                    <a:pt x="743" y="871"/>
                  </a:lnTo>
                  <a:lnTo>
                    <a:pt x="744" y="872"/>
                  </a:lnTo>
                  <a:lnTo>
                    <a:pt x="744" y="874"/>
                  </a:lnTo>
                  <a:lnTo>
                    <a:pt x="744" y="875"/>
                  </a:lnTo>
                  <a:lnTo>
                    <a:pt x="744" y="876"/>
                  </a:lnTo>
                  <a:lnTo>
                    <a:pt x="744" y="878"/>
                  </a:lnTo>
                  <a:lnTo>
                    <a:pt x="744" y="879"/>
                  </a:lnTo>
                  <a:lnTo>
                    <a:pt x="744" y="881"/>
                  </a:lnTo>
                  <a:lnTo>
                    <a:pt x="746" y="884"/>
                  </a:lnTo>
                  <a:lnTo>
                    <a:pt x="749" y="890"/>
                  </a:lnTo>
                  <a:lnTo>
                    <a:pt x="754" y="898"/>
                  </a:lnTo>
                  <a:lnTo>
                    <a:pt x="759" y="905"/>
                  </a:lnTo>
                  <a:lnTo>
                    <a:pt x="763" y="912"/>
                  </a:lnTo>
                  <a:lnTo>
                    <a:pt x="767" y="919"/>
                  </a:lnTo>
                  <a:lnTo>
                    <a:pt x="770" y="927"/>
                  </a:lnTo>
                  <a:lnTo>
                    <a:pt x="773" y="934"/>
                  </a:lnTo>
                  <a:lnTo>
                    <a:pt x="775" y="943"/>
                  </a:lnTo>
                  <a:lnTo>
                    <a:pt x="775" y="950"/>
                  </a:lnTo>
                  <a:lnTo>
                    <a:pt x="774" y="959"/>
                  </a:lnTo>
                  <a:lnTo>
                    <a:pt x="779" y="964"/>
                  </a:lnTo>
                  <a:lnTo>
                    <a:pt x="781" y="973"/>
                  </a:lnTo>
                  <a:lnTo>
                    <a:pt x="782" y="981"/>
                  </a:lnTo>
                  <a:lnTo>
                    <a:pt x="782" y="990"/>
                  </a:lnTo>
                  <a:lnTo>
                    <a:pt x="782" y="999"/>
                  </a:lnTo>
                  <a:lnTo>
                    <a:pt x="782" y="1007"/>
                  </a:lnTo>
                  <a:lnTo>
                    <a:pt x="782" y="1015"/>
                  </a:lnTo>
                  <a:lnTo>
                    <a:pt x="783" y="1023"/>
                  </a:lnTo>
                  <a:lnTo>
                    <a:pt x="784" y="1031"/>
                  </a:lnTo>
                  <a:lnTo>
                    <a:pt x="786" y="1037"/>
                  </a:lnTo>
                  <a:lnTo>
                    <a:pt x="789" y="1044"/>
                  </a:lnTo>
                  <a:lnTo>
                    <a:pt x="818" y="1021"/>
                  </a:lnTo>
                  <a:lnTo>
                    <a:pt x="805" y="1008"/>
                  </a:lnTo>
                  <a:lnTo>
                    <a:pt x="796" y="993"/>
                  </a:lnTo>
                  <a:lnTo>
                    <a:pt x="790" y="977"/>
                  </a:lnTo>
                  <a:lnTo>
                    <a:pt x="787" y="959"/>
                  </a:lnTo>
                  <a:lnTo>
                    <a:pt x="786" y="941"/>
                  </a:lnTo>
                  <a:lnTo>
                    <a:pt x="784" y="921"/>
                  </a:lnTo>
                  <a:lnTo>
                    <a:pt x="786" y="904"/>
                  </a:lnTo>
                  <a:lnTo>
                    <a:pt x="786" y="888"/>
                  </a:lnTo>
                  <a:lnTo>
                    <a:pt x="784" y="873"/>
                  </a:lnTo>
                  <a:lnTo>
                    <a:pt x="783" y="861"/>
                  </a:lnTo>
                  <a:lnTo>
                    <a:pt x="786" y="858"/>
                  </a:lnTo>
                  <a:lnTo>
                    <a:pt x="787" y="855"/>
                  </a:lnTo>
                  <a:lnTo>
                    <a:pt x="788" y="851"/>
                  </a:lnTo>
                  <a:lnTo>
                    <a:pt x="788" y="848"/>
                  </a:lnTo>
                  <a:lnTo>
                    <a:pt x="788" y="845"/>
                  </a:lnTo>
                  <a:lnTo>
                    <a:pt x="787" y="842"/>
                  </a:lnTo>
                  <a:lnTo>
                    <a:pt x="787" y="838"/>
                  </a:lnTo>
                  <a:lnTo>
                    <a:pt x="787" y="835"/>
                  </a:lnTo>
                  <a:lnTo>
                    <a:pt x="787" y="831"/>
                  </a:lnTo>
                  <a:lnTo>
                    <a:pt x="787" y="826"/>
                  </a:lnTo>
                  <a:lnTo>
                    <a:pt x="789" y="828"/>
                  </a:lnTo>
                  <a:lnTo>
                    <a:pt x="789" y="826"/>
                  </a:lnTo>
                  <a:lnTo>
                    <a:pt x="790" y="823"/>
                  </a:lnTo>
                  <a:lnTo>
                    <a:pt x="791" y="821"/>
                  </a:lnTo>
                  <a:lnTo>
                    <a:pt x="792" y="819"/>
                  </a:lnTo>
                  <a:lnTo>
                    <a:pt x="792" y="817"/>
                  </a:lnTo>
                  <a:lnTo>
                    <a:pt x="793" y="815"/>
                  </a:lnTo>
                  <a:lnTo>
                    <a:pt x="793" y="813"/>
                  </a:lnTo>
                  <a:lnTo>
                    <a:pt x="793" y="811"/>
                  </a:lnTo>
                  <a:lnTo>
                    <a:pt x="793" y="808"/>
                  </a:lnTo>
                  <a:lnTo>
                    <a:pt x="792" y="807"/>
                  </a:lnTo>
                  <a:lnTo>
                    <a:pt x="796" y="806"/>
                  </a:lnTo>
                  <a:lnTo>
                    <a:pt x="798" y="805"/>
                  </a:lnTo>
                  <a:lnTo>
                    <a:pt x="798" y="802"/>
                  </a:lnTo>
                  <a:lnTo>
                    <a:pt x="798" y="798"/>
                  </a:lnTo>
                  <a:lnTo>
                    <a:pt x="798" y="793"/>
                  </a:lnTo>
                  <a:lnTo>
                    <a:pt x="797" y="789"/>
                  </a:lnTo>
                  <a:lnTo>
                    <a:pt x="796" y="785"/>
                  </a:lnTo>
                  <a:lnTo>
                    <a:pt x="795" y="780"/>
                  </a:lnTo>
                  <a:lnTo>
                    <a:pt x="796" y="777"/>
                  </a:lnTo>
                  <a:lnTo>
                    <a:pt x="797" y="775"/>
                  </a:lnTo>
                  <a:lnTo>
                    <a:pt x="796" y="777"/>
                  </a:lnTo>
                  <a:lnTo>
                    <a:pt x="797" y="778"/>
                  </a:lnTo>
                  <a:lnTo>
                    <a:pt x="800" y="777"/>
                  </a:lnTo>
                  <a:lnTo>
                    <a:pt x="802" y="776"/>
                  </a:lnTo>
                  <a:lnTo>
                    <a:pt x="803" y="775"/>
                  </a:lnTo>
                  <a:lnTo>
                    <a:pt x="803" y="773"/>
                  </a:lnTo>
                  <a:lnTo>
                    <a:pt x="803" y="772"/>
                  </a:lnTo>
                  <a:lnTo>
                    <a:pt x="802" y="770"/>
                  </a:lnTo>
                  <a:lnTo>
                    <a:pt x="802" y="769"/>
                  </a:lnTo>
                  <a:lnTo>
                    <a:pt x="802" y="767"/>
                  </a:lnTo>
                  <a:lnTo>
                    <a:pt x="801" y="766"/>
                  </a:lnTo>
                  <a:lnTo>
                    <a:pt x="801" y="765"/>
                  </a:lnTo>
                  <a:lnTo>
                    <a:pt x="804" y="765"/>
                  </a:lnTo>
                  <a:lnTo>
                    <a:pt x="803" y="763"/>
                  </a:lnTo>
                  <a:lnTo>
                    <a:pt x="803" y="761"/>
                  </a:lnTo>
                  <a:lnTo>
                    <a:pt x="803" y="760"/>
                  </a:lnTo>
                  <a:lnTo>
                    <a:pt x="804" y="758"/>
                  </a:lnTo>
                  <a:lnTo>
                    <a:pt x="804" y="757"/>
                  </a:lnTo>
                  <a:lnTo>
                    <a:pt x="805" y="756"/>
                  </a:lnTo>
                  <a:lnTo>
                    <a:pt x="806" y="755"/>
                  </a:lnTo>
                  <a:lnTo>
                    <a:pt x="806" y="752"/>
                  </a:lnTo>
                  <a:lnTo>
                    <a:pt x="807" y="750"/>
                  </a:lnTo>
                  <a:lnTo>
                    <a:pt x="808" y="748"/>
                  </a:lnTo>
                  <a:lnTo>
                    <a:pt x="807" y="744"/>
                  </a:lnTo>
                  <a:lnTo>
                    <a:pt x="807" y="741"/>
                  </a:lnTo>
                  <a:lnTo>
                    <a:pt x="807" y="737"/>
                  </a:lnTo>
                  <a:lnTo>
                    <a:pt x="807" y="734"/>
                  </a:lnTo>
                  <a:lnTo>
                    <a:pt x="808" y="731"/>
                  </a:lnTo>
                  <a:lnTo>
                    <a:pt x="809" y="728"/>
                  </a:lnTo>
                  <a:lnTo>
                    <a:pt x="810" y="724"/>
                  </a:lnTo>
                  <a:lnTo>
                    <a:pt x="811" y="721"/>
                  </a:lnTo>
                  <a:lnTo>
                    <a:pt x="812" y="718"/>
                  </a:lnTo>
                  <a:lnTo>
                    <a:pt x="812" y="714"/>
                  </a:lnTo>
                  <a:lnTo>
                    <a:pt x="814" y="715"/>
                  </a:lnTo>
                  <a:lnTo>
                    <a:pt x="815" y="713"/>
                  </a:lnTo>
                  <a:lnTo>
                    <a:pt x="816" y="709"/>
                  </a:lnTo>
                  <a:lnTo>
                    <a:pt x="817" y="706"/>
                  </a:lnTo>
                  <a:lnTo>
                    <a:pt x="818" y="703"/>
                  </a:lnTo>
                  <a:lnTo>
                    <a:pt x="820" y="701"/>
                  </a:lnTo>
                  <a:lnTo>
                    <a:pt x="821" y="699"/>
                  </a:lnTo>
                  <a:lnTo>
                    <a:pt x="823" y="697"/>
                  </a:lnTo>
                  <a:lnTo>
                    <a:pt x="826" y="697"/>
                  </a:lnTo>
                  <a:lnTo>
                    <a:pt x="830" y="697"/>
                  </a:lnTo>
                  <a:lnTo>
                    <a:pt x="834" y="699"/>
                  </a:lnTo>
                  <a:lnTo>
                    <a:pt x="843" y="714"/>
                  </a:lnTo>
                  <a:lnTo>
                    <a:pt x="850" y="729"/>
                  </a:lnTo>
                  <a:lnTo>
                    <a:pt x="855" y="744"/>
                  </a:lnTo>
                  <a:lnTo>
                    <a:pt x="860" y="759"/>
                  </a:lnTo>
                  <a:lnTo>
                    <a:pt x="864" y="775"/>
                  </a:lnTo>
                  <a:lnTo>
                    <a:pt x="867" y="790"/>
                  </a:lnTo>
                  <a:lnTo>
                    <a:pt x="872" y="805"/>
                  </a:lnTo>
                  <a:lnTo>
                    <a:pt x="875" y="820"/>
                  </a:lnTo>
                  <a:lnTo>
                    <a:pt x="879" y="835"/>
                  </a:lnTo>
                  <a:lnTo>
                    <a:pt x="884" y="849"/>
                  </a:lnTo>
                  <a:lnTo>
                    <a:pt x="886" y="852"/>
                  </a:lnTo>
                  <a:lnTo>
                    <a:pt x="887" y="856"/>
                  </a:lnTo>
                  <a:lnTo>
                    <a:pt x="888" y="859"/>
                  </a:lnTo>
                  <a:lnTo>
                    <a:pt x="889" y="863"/>
                  </a:lnTo>
                  <a:lnTo>
                    <a:pt x="889" y="866"/>
                  </a:lnTo>
                  <a:lnTo>
                    <a:pt x="889" y="870"/>
                  </a:lnTo>
                  <a:lnTo>
                    <a:pt x="889" y="873"/>
                  </a:lnTo>
                  <a:lnTo>
                    <a:pt x="889" y="876"/>
                  </a:lnTo>
                  <a:lnTo>
                    <a:pt x="889" y="880"/>
                  </a:lnTo>
                  <a:lnTo>
                    <a:pt x="888" y="884"/>
                  </a:lnTo>
                  <a:lnTo>
                    <a:pt x="891" y="884"/>
                  </a:lnTo>
                  <a:lnTo>
                    <a:pt x="891" y="887"/>
                  </a:lnTo>
                  <a:lnTo>
                    <a:pt x="890" y="890"/>
                  </a:lnTo>
                  <a:lnTo>
                    <a:pt x="890" y="893"/>
                  </a:lnTo>
                  <a:lnTo>
                    <a:pt x="890" y="897"/>
                  </a:lnTo>
                  <a:lnTo>
                    <a:pt x="891" y="899"/>
                  </a:lnTo>
                  <a:lnTo>
                    <a:pt x="891" y="902"/>
                  </a:lnTo>
                  <a:lnTo>
                    <a:pt x="892" y="905"/>
                  </a:lnTo>
                  <a:lnTo>
                    <a:pt x="893" y="908"/>
                  </a:lnTo>
                  <a:lnTo>
                    <a:pt x="894" y="911"/>
                  </a:lnTo>
                  <a:lnTo>
                    <a:pt x="895" y="914"/>
                  </a:lnTo>
                  <a:lnTo>
                    <a:pt x="893" y="914"/>
                  </a:lnTo>
                  <a:lnTo>
                    <a:pt x="892" y="914"/>
                  </a:lnTo>
                  <a:lnTo>
                    <a:pt x="891" y="914"/>
                  </a:lnTo>
                  <a:lnTo>
                    <a:pt x="891" y="915"/>
                  </a:lnTo>
                  <a:lnTo>
                    <a:pt x="890" y="916"/>
                  </a:lnTo>
                  <a:lnTo>
                    <a:pt x="890" y="918"/>
                  </a:lnTo>
                  <a:lnTo>
                    <a:pt x="890" y="919"/>
                  </a:lnTo>
                  <a:lnTo>
                    <a:pt x="890" y="920"/>
                  </a:lnTo>
                  <a:lnTo>
                    <a:pt x="890" y="922"/>
                  </a:lnTo>
                  <a:lnTo>
                    <a:pt x="890" y="923"/>
                  </a:lnTo>
                  <a:lnTo>
                    <a:pt x="890" y="923"/>
                  </a:lnTo>
                  <a:lnTo>
                    <a:pt x="890" y="924"/>
                  </a:lnTo>
                  <a:lnTo>
                    <a:pt x="890" y="926"/>
                  </a:lnTo>
                  <a:lnTo>
                    <a:pt x="890" y="927"/>
                  </a:lnTo>
                  <a:lnTo>
                    <a:pt x="890" y="927"/>
                  </a:lnTo>
                  <a:lnTo>
                    <a:pt x="890" y="928"/>
                  </a:lnTo>
                  <a:lnTo>
                    <a:pt x="890" y="929"/>
                  </a:lnTo>
                  <a:lnTo>
                    <a:pt x="890" y="930"/>
                  </a:lnTo>
                  <a:lnTo>
                    <a:pt x="891" y="930"/>
                  </a:lnTo>
                  <a:lnTo>
                    <a:pt x="891" y="931"/>
                  </a:lnTo>
                  <a:lnTo>
                    <a:pt x="892" y="931"/>
                  </a:lnTo>
                  <a:lnTo>
                    <a:pt x="892" y="931"/>
                  </a:lnTo>
                  <a:lnTo>
                    <a:pt x="893" y="930"/>
                  </a:lnTo>
                  <a:lnTo>
                    <a:pt x="893" y="930"/>
                  </a:lnTo>
                  <a:lnTo>
                    <a:pt x="893" y="930"/>
                  </a:lnTo>
                  <a:lnTo>
                    <a:pt x="894" y="930"/>
                  </a:lnTo>
                  <a:lnTo>
                    <a:pt x="894" y="929"/>
                  </a:lnTo>
                  <a:lnTo>
                    <a:pt x="894" y="929"/>
                  </a:lnTo>
                  <a:lnTo>
                    <a:pt x="895" y="929"/>
                  </a:lnTo>
                  <a:lnTo>
                    <a:pt x="895" y="929"/>
                  </a:lnTo>
                  <a:lnTo>
                    <a:pt x="896" y="940"/>
                  </a:lnTo>
                  <a:lnTo>
                    <a:pt x="896" y="938"/>
                  </a:lnTo>
                  <a:lnTo>
                    <a:pt x="896" y="938"/>
                  </a:lnTo>
                  <a:lnTo>
                    <a:pt x="896" y="938"/>
                  </a:lnTo>
                  <a:lnTo>
                    <a:pt x="896" y="937"/>
                  </a:lnTo>
                  <a:lnTo>
                    <a:pt x="896" y="937"/>
                  </a:lnTo>
                  <a:lnTo>
                    <a:pt x="896" y="936"/>
                  </a:lnTo>
                  <a:lnTo>
                    <a:pt x="896" y="936"/>
                  </a:lnTo>
                  <a:lnTo>
                    <a:pt x="895" y="936"/>
                  </a:lnTo>
                  <a:lnTo>
                    <a:pt x="895" y="936"/>
                  </a:lnTo>
                  <a:lnTo>
                    <a:pt x="895" y="936"/>
                  </a:lnTo>
                  <a:lnTo>
                    <a:pt x="893" y="938"/>
                  </a:lnTo>
                  <a:lnTo>
                    <a:pt x="893" y="941"/>
                  </a:lnTo>
                  <a:lnTo>
                    <a:pt x="893" y="943"/>
                  </a:lnTo>
                  <a:lnTo>
                    <a:pt x="894" y="945"/>
                  </a:lnTo>
                  <a:lnTo>
                    <a:pt x="895" y="947"/>
                  </a:lnTo>
                  <a:lnTo>
                    <a:pt x="896" y="949"/>
                  </a:lnTo>
                  <a:lnTo>
                    <a:pt x="897" y="950"/>
                  </a:lnTo>
                  <a:lnTo>
                    <a:pt x="897" y="952"/>
                  </a:lnTo>
                  <a:lnTo>
                    <a:pt x="896" y="955"/>
                  </a:lnTo>
                  <a:lnTo>
                    <a:pt x="894" y="958"/>
                  </a:lnTo>
                  <a:lnTo>
                    <a:pt x="895" y="969"/>
                  </a:lnTo>
                  <a:lnTo>
                    <a:pt x="891" y="956"/>
                  </a:lnTo>
                  <a:lnTo>
                    <a:pt x="890" y="961"/>
                  </a:lnTo>
                  <a:lnTo>
                    <a:pt x="890" y="965"/>
                  </a:lnTo>
                  <a:lnTo>
                    <a:pt x="890" y="969"/>
                  </a:lnTo>
                  <a:lnTo>
                    <a:pt x="890" y="973"/>
                  </a:lnTo>
                  <a:lnTo>
                    <a:pt x="891" y="976"/>
                  </a:lnTo>
                  <a:lnTo>
                    <a:pt x="891" y="978"/>
                  </a:lnTo>
                  <a:lnTo>
                    <a:pt x="892" y="983"/>
                  </a:lnTo>
                  <a:lnTo>
                    <a:pt x="893" y="986"/>
                  </a:lnTo>
                  <a:lnTo>
                    <a:pt x="893" y="990"/>
                  </a:lnTo>
                  <a:lnTo>
                    <a:pt x="894" y="995"/>
                  </a:lnTo>
                  <a:lnTo>
                    <a:pt x="897" y="995"/>
                  </a:lnTo>
                  <a:lnTo>
                    <a:pt x="901" y="993"/>
                  </a:lnTo>
                  <a:lnTo>
                    <a:pt x="903" y="991"/>
                  </a:lnTo>
                  <a:lnTo>
                    <a:pt x="905" y="988"/>
                  </a:lnTo>
                  <a:lnTo>
                    <a:pt x="906" y="985"/>
                  </a:lnTo>
                  <a:lnTo>
                    <a:pt x="907" y="980"/>
                  </a:lnTo>
                  <a:lnTo>
                    <a:pt x="908" y="977"/>
                  </a:lnTo>
                  <a:lnTo>
                    <a:pt x="909" y="973"/>
                  </a:lnTo>
                  <a:lnTo>
                    <a:pt x="911" y="970"/>
                  </a:lnTo>
                  <a:lnTo>
                    <a:pt x="913" y="966"/>
                  </a:lnTo>
                  <a:lnTo>
                    <a:pt x="916" y="960"/>
                  </a:lnTo>
                  <a:lnTo>
                    <a:pt x="918" y="952"/>
                  </a:lnTo>
                  <a:lnTo>
                    <a:pt x="920" y="944"/>
                  </a:lnTo>
                  <a:lnTo>
                    <a:pt x="922" y="936"/>
                  </a:lnTo>
                  <a:lnTo>
                    <a:pt x="924" y="928"/>
                  </a:lnTo>
                  <a:lnTo>
                    <a:pt x="926" y="919"/>
                  </a:lnTo>
                  <a:lnTo>
                    <a:pt x="929" y="909"/>
                  </a:lnTo>
                  <a:lnTo>
                    <a:pt x="931" y="901"/>
                  </a:lnTo>
                  <a:lnTo>
                    <a:pt x="933" y="891"/>
                  </a:lnTo>
                  <a:lnTo>
                    <a:pt x="935" y="881"/>
                  </a:lnTo>
                  <a:lnTo>
                    <a:pt x="939" y="874"/>
                  </a:lnTo>
                  <a:lnTo>
                    <a:pt x="943" y="866"/>
                  </a:lnTo>
                  <a:lnTo>
                    <a:pt x="947" y="859"/>
                  </a:lnTo>
                  <a:lnTo>
                    <a:pt x="950" y="850"/>
                  </a:lnTo>
                  <a:lnTo>
                    <a:pt x="953" y="843"/>
                  </a:lnTo>
                  <a:lnTo>
                    <a:pt x="958" y="835"/>
                  </a:lnTo>
                  <a:lnTo>
                    <a:pt x="962" y="828"/>
                  </a:lnTo>
                  <a:lnTo>
                    <a:pt x="966" y="820"/>
                  </a:lnTo>
                  <a:lnTo>
                    <a:pt x="972" y="814"/>
                  </a:lnTo>
                  <a:lnTo>
                    <a:pt x="978" y="807"/>
                  </a:lnTo>
                  <a:lnTo>
                    <a:pt x="978" y="806"/>
                  </a:lnTo>
                  <a:lnTo>
                    <a:pt x="978" y="804"/>
                  </a:lnTo>
                  <a:lnTo>
                    <a:pt x="979" y="803"/>
                  </a:lnTo>
                  <a:lnTo>
                    <a:pt x="981" y="802"/>
                  </a:lnTo>
                  <a:lnTo>
                    <a:pt x="982" y="801"/>
                  </a:lnTo>
                  <a:lnTo>
                    <a:pt x="984" y="799"/>
                  </a:lnTo>
                  <a:lnTo>
                    <a:pt x="987" y="799"/>
                  </a:lnTo>
                  <a:lnTo>
                    <a:pt x="989" y="798"/>
                  </a:lnTo>
                  <a:lnTo>
                    <a:pt x="991" y="797"/>
                  </a:lnTo>
                  <a:lnTo>
                    <a:pt x="993" y="797"/>
                  </a:lnTo>
                  <a:lnTo>
                    <a:pt x="997" y="803"/>
                  </a:lnTo>
                  <a:lnTo>
                    <a:pt x="999" y="811"/>
                  </a:lnTo>
                  <a:lnTo>
                    <a:pt x="1002" y="818"/>
                  </a:lnTo>
                  <a:lnTo>
                    <a:pt x="1003" y="827"/>
                  </a:lnTo>
                  <a:lnTo>
                    <a:pt x="1003" y="835"/>
                  </a:lnTo>
                  <a:lnTo>
                    <a:pt x="1003" y="844"/>
                  </a:lnTo>
                  <a:lnTo>
                    <a:pt x="1003" y="852"/>
                  </a:lnTo>
                  <a:lnTo>
                    <a:pt x="1003" y="861"/>
                  </a:lnTo>
                  <a:lnTo>
                    <a:pt x="1002" y="870"/>
                  </a:lnTo>
                  <a:lnTo>
                    <a:pt x="1002" y="878"/>
                  </a:lnTo>
                  <a:lnTo>
                    <a:pt x="1001" y="892"/>
                  </a:lnTo>
                  <a:lnTo>
                    <a:pt x="1001" y="906"/>
                  </a:lnTo>
                  <a:lnTo>
                    <a:pt x="1001" y="921"/>
                  </a:lnTo>
                  <a:lnTo>
                    <a:pt x="999" y="935"/>
                  </a:lnTo>
                  <a:lnTo>
                    <a:pt x="998" y="949"/>
                  </a:lnTo>
                  <a:lnTo>
                    <a:pt x="997" y="963"/>
                  </a:lnTo>
                  <a:lnTo>
                    <a:pt x="995" y="977"/>
                  </a:lnTo>
                  <a:lnTo>
                    <a:pt x="993" y="990"/>
                  </a:lnTo>
                  <a:lnTo>
                    <a:pt x="989" y="1003"/>
                  </a:lnTo>
                  <a:lnTo>
                    <a:pt x="984" y="1015"/>
                  </a:lnTo>
                  <a:lnTo>
                    <a:pt x="996" y="1029"/>
                  </a:lnTo>
                  <a:lnTo>
                    <a:pt x="1009" y="1042"/>
                  </a:lnTo>
                  <a:lnTo>
                    <a:pt x="1023" y="1056"/>
                  </a:lnTo>
                  <a:lnTo>
                    <a:pt x="1036" y="1070"/>
                  </a:lnTo>
                  <a:lnTo>
                    <a:pt x="1050" y="1084"/>
                  </a:lnTo>
                  <a:lnTo>
                    <a:pt x="1062" y="1098"/>
                  </a:lnTo>
                  <a:lnTo>
                    <a:pt x="1074" y="1112"/>
                  </a:lnTo>
                  <a:lnTo>
                    <a:pt x="1083" y="1127"/>
                  </a:lnTo>
                  <a:lnTo>
                    <a:pt x="1092" y="1142"/>
                  </a:lnTo>
                  <a:lnTo>
                    <a:pt x="1099" y="1158"/>
                  </a:lnTo>
                  <a:lnTo>
                    <a:pt x="1102" y="1151"/>
                  </a:lnTo>
                  <a:lnTo>
                    <a:pt x="1106" y="1146"/>
                  </a:lnTo>
                  <a:lnTo>
                    <a:pt x="1109" y="1141"/>
                  </a:lnTo>
                  <a:lnTo>
                    <a:pt x="1112" y="1135"/>
                  </a:lnTo>
                  <a:lnTo>
                    <a:pt x="1115" y="1129"/>
                  </a:lnTo>
                  <a:lnTo>
                    <a:pt x="1118" y="1123"/>
                  </a:lnTo>
                  <a:lnTo>
                    <a:pt x="1120" y="1118"/>
                  </a:lnTo>
                  <a:lnTo>
                    <a:pt x="1121" y="1112"/>
                  </a:lnTo>
                  <a:lnTo>
                    <a:pt x="1121" y="1105"/>
                  </a:lnTo>
                  <a:lnTo>
                    <a:pt x="1121" y="1099"/>
                  </a:lnTo>
                  <a:lnTo>
                    <a:pt x="1127" y="1094"/>
                  </a:lnTo>
                  <a:lnTo>
                    <a:pt x="1132" y="1091"/>
                  </a:lnTo>
                  <a:lnTo>
                    <a:pt x="1135" y="1086"/>
                  </a:lnTo>
                  <a:lnTo>
                    <a:pt x="1138" y="1081"/>
                  </a:lnTo>
                  <a:lnTo>
                    <a:pt x="1140" y="1077"/>
                  </a:lnTo>
                  <a:lnTo>
                    <a:pt x="1142" y="1072"/>
                  </a:lnTo>
                  <a:lnTo>
                    <a:pt x="1145" y="1066"/>
                  </a:lnTo>
                  <a:lnTo>
                    <a:pt x="1147" y="1062"/>
                  </a:lnTo>
                  <a:lnTo>
                    <a:pt x="1151" y="1058"/>
                  </a:lnTo>
                  <a:lnTo>
                    <a:pt x="1155" y="1054"/>
                  </a:lnTo>
                  <a:lnTo>
                    <a:pt x="1159" y="1036"/>
                  </a:lnTo>
                  <a:lnTo>
                    <a:pt x="1164" y="1020"/>
                  </a:lnTo>
                  <a:lnTo>
                    <a:pt x="1169" y="1004"/>
                  </a:lnTo>
                  <a:lnTo>
                    <a:pt x="1176" y="988"/>
                  </a:lnTo>
                  <a:lnTo>
                    <a:pt x="1183" y="973"/>
                  </a:lnTo>
                  <a:lnTo>
                    <a:pt x="1191" y="958"/>
                  </a:lnTo>
                  <a:lnTo>
                    <a:pt x="1197" y="943"/>
                  </a:lnTo>
                  <a:lnTo>
                    <a:pt x="1204" y="929"/>
                  </a:lnTo>
                  <a:lnTo>
                    <a:pt x="1209" y="916"/>
                  </a:lnTo>
                  <a:lnTo>
                    <a:pt x="1212" y="903"/>
                  </a:lnTo>
                  <a:lnTo>
                    <a:pt x="1213" y="904"/>
                  </a:lnTo>
                  <a:lnTo>
                    <a:pt x="1213" y="904"/>
                  </a:lnTo>
                  <a:lnTo>
                    <a:pt x="1213" y="904"/>
                  </a:lnTo>
                  <a:lnTo>
                    <a:pt x="1215" y="904"/>
                  </a:lnTo>
                  <a:lnTo>
                    <a:pt x="1215" y="905"/>
                  </a:lnTo>
                  <a:lnTo>
                    <a:pt x="1215" y="905"/>
                  </a:lnTo>
                  <a:lnTo>
                    <a:pt x="1216" y="905"/>
                  </a:lnTo>
                  <a:lnTo>
                    <a:pt x="1216" y="905"/>
                  </a:lnTo>
                  <a:lnTo>
                    <a:pt x="1216" y="905"/>
                  </a:lnTo>
                  <a:lnTo>
                    <a:pt x="1217" y="905"/>
                  </a:lnTo>
                  <a:lnTo>
                    <a:pt x="1213" y="898"/>
                  </a:lnTo>
                  <a:lnTo>
                    <a:pt x="1213" y="891"/>
                  </a:lnTo>
                  <a:lnTo>
                    <a:pt x="1216" y="886"/>
                  </a:lnTo>
                  <a:lnTo>
                    <a:pt x="1219" y="879"/>
                  </a:lnTo>
                  <a:lnTo>
                    <a:pt x="1223" y="874"/>
                  </a:lnTo>
                  <a:lnTo>
                    <a:pt x="1227" y="867"/>
                  </a:lnTo>
                  <a:lnTo>
                    <a:pt x="1232" y="862"/>
                  </a:lnTo>
                  <a:lnTo>
                    <a:pt x="1236" y="857"/>
                  </a:lnTo>
                  <a:lnTo>
                    <a:pt x="1238" y="852"/>
                  </a:lnTo>
                  <a:lnTo>
                    <a:pt x="1240" y="847"/>
                  </a:lnTo>
                  <a:lnTo>
                    <a:pt x="1240" y="847"/>
                  </a:lnTo>
                  <a:lnTo>
                    <a:pt x="1240" y="848"/>
                  </a:lnTo>
                  <a:lnTo>
                    <a:pt x="1240" y="848"/>
                  </a:lnTo>
                  <a:lnTo>
                    <a:pt x="1240" y="849"/>
                  </a:lnTo>
                  <a:lnTo>
                    <a:pt x="1240" y="849"/>
                  </a:lnTo>
                  <a:lnTo>
                    <a:pt x="1241" y="849"/>
                  </a:lnTo>
                  <a:lnTo>
                    <a:pt x="1241" y="850"/>
                  </a:lnTo>
                  <a:lnTo>
                    <a:pt x="1241" y="850"/>
                  </a:lnTo>
                  <a:lnTo>
                    <a:pt x="1241" y="850"/>
                  </a:lnTo>
                  <a:lnTo>
                    <a:pt x="1242" y="850"/>
                  </a:lnTo>
                  <a:lnTo>
                    <a:pt x="1242" y="842"/>
                  </a:lnTo>
                  <a:lnTo>
                    <a:pt x="1244" y="843"/>
                  </a:lnTo>
                  <a:lnTo>
                    <a:pt x="1244" y="840"/>
                  </a:lnTo>
                  <a:lnTo>
                    <a:pt x="1245" y="835"/>
                  </a:lnTo>
                  <a:lnTo>
                    <a:pt x="1247" y="832"/>
                  </a:lnTo>
                  <a:lnTo>
                    <a:pt x="1249" y="829"/>
                  </a:lnTo>
                  <a:lnTo>
                    <a:pt x="1251" y="826"/>
                  </a:lnTo>
                  <a:lnTo>
                    <a:pt x="1254" y="822"/>
                  </a:lnTo>
                  <a:lnTo>
                    <a:pt x="1256" y="819"/>
                  </a:lnTo>
                  <a:lnTo>
                    <a:pt x="1259" y="816"/>
                  </a:lnTo>
                  <a:lnTo>
                    <a:pt x="1260" y="813"/>
                  </a:lnTo>
                  <a:lnTo>
                    <a:pt x="1260" y="809"/>
                  </a:lnTo>
                  <a:lnTo>
                    <a:pt x="1259" y="811"/>
                  </a:lnTo>
                  <a:lnTo>
                    <a:pt x="1258" y="808"/>
                  </a:lnTo>
                  <a:lnTo>
                    <a:pt x="1258" y="807"/>
                  </a:lnTo>
                  <a:lnTo>
                    <a:pt x="1262" y="811"/>
                  </a:lnTo>
                  <a:lnTo>
                    <a:pt x="1267" y="804"/>
                  </a:lnTo>
                  <a:lnTo>
                    <a:pt x="1264" y="804"/>
                  </a:lnTo>
                  <a:lnTo>
                    <a:pt x="1267" y="801"/>
                  </a:lnTo>
                  <a:lnTo>
                    <a:pt x="1264" y="797"/>
                  </a:lnTo>
                  <a:lnTo>
                    <a:pt x="1268" y="795"/>
                  </a:lnTo>
                  <a:lnTo>
                    <a:pt x="1271" y="794"/>
                  </a:lnTo>
                  <a:lnTo>
                    <a:pt x="1273" y="792"/>
                  </a:lnTo>
                  <a:lnTo>
                    <a:pt x="1273" y="789"/>
                  </a:lnTo>
                  <a:lnTo>
                    <a:pt x="1271" y="786"/>
                  </a:lnTo>
                  <a:lnTo>
                    <a:pt x="1271" y="783"/>
                  </a:lnTo>
                  <a:lnTo>
                    <a:pt x="1270" y="779"/>
                  </a:lnTo>
                  <a:lnTo>
                    <a:pt x="1271" y="777"/>
                  </a:lnTo>
                  <a:lnTo>
                    <a:pt x="1274" y="775"/>
                  </a:lnTo>
                  <a:lnTo>
                    <a:pt x="1278" y="773"/>
                  </a:lnTo>
                  <a:lnTo>
                    <a:pt x="1277" y="774"/>
                  </a:lnTo>
                  <a:lnTo>
                    <a:pt x="1275" y="773"/>
                  </a:lnTo>
                  <a:lnTo>
                    <a:pt x="1276" y="771"/>
                  </a:lnTo>
                  <a:lnTo>
                    <a:pt x="1278" y="773"/>
                  </a:lnTo>
                  <a:lnTo>
                    <a:pt x="1278" y="771"/>
                  </a:lnTo>
                  <a:lnTo>
                    <a:pt x="1279" y="770"/>
                  </a:lnTo>
                  <a:lnTo>
                    <a:pt x="1280" y="769"/>
                  </a:lnTo>
                  <a:lnTo>
                    <a:pt x="1282" y="767"/>
                  </a:lnTo>
                  <a:lnTo>
                    <a:pt x="1284" y="766"/>
                  </a:lnTo>
                  <a:lnTo>
                    <a:pt x="1285" y="765"/>
                  </a:lnTo>
                  <a:lnTo>
                    <a:pt x="1287" y="764"/>
                  </a:lnTo>
                  <a:lnTo>
                    <a:pt x="1288" y="763"/>
                  </a:lnTo>
                  <a:lnTo>
                    <a:pt x="1287" y="761"/>
                  </a:lnTo>
                  <a:lnTo>
                    <a:pt x="1283" y="759"/>
                  </a:lnTo>
                  <a:lnTo>
                    <a:pt x="1284" y="760"/>
                  </a:lnTo>
                  <a:lnTo>
                    <a:pt x="1279" y="765"/>
                  </a:lnTo>
                  <a:lnTo>
                    <a:pt x="1278" y="764"/>
                  </a:lnTo>
                  <a:lnTo>
                    <a:pt x="1279" y="764"/>
                  </a:lnTo>
                  <a:lnTo>
                    <a:pt x="1279" y="763"/>
                  </a:lnTo>
                  <a:lnTo>
                    <a:pt x="1279" y="763"/>
                  </a:lnTo>
                  <a:lnTo>
                    <a:pt x="1280" y="762"/>
                  </a:lnTo>
                  <a:lnTo>
                    <a:pt x="1280" y="762"/>
                  </a:lnTo>
                  <a:lnTo>
                    <a:pt x="1280" y="761"/>
                  </a:lnTo>
                  <a:lnTo>
                    <a:pt x="1280" y="760"/>
                  </a:lnTo>
                  <a:lnTo>
                    <a:pt x="1280" y="760"/>
                  </a:lnTo>
                  <a:lnTo>
                    <a:pt x="1280" y="759"/>
                  </a:lnTo>
                  <a:lnTo>
                    <a:pt x="1280" y="759"/>
                  </a:lnTo>
                  <a:lnTo>
                    <a:pt x="1288" y="760"/>
                  </a:lnTo>
                  <a:lnTo>
                    <a:pt x="1288" y="757"/>
                  </a:lnTo>
                  <a:lnTo>
                    <a:pt x="1288" y="755"/>
                  </a:lnTo>
                  <a:lnTo>
                    <a:pt x="1288" y="751"/>
                  </a:lnTo>
                  <a:lnTo>
                    <a:pt x="1288" y="750"/>
                  </a:lnTo>
                  <a:lnTo>
                    <a:pt x="1288" y="748"/>
                  </a:lnTo>
                  <a:lnTo>
                    <a:pt x="1288" y="746"/>
                  </a:lnTo>
                  <a:lnTo>
                    <a:pt x="1289" y="744"/>
                  </a:lnTo>
                  <a:lnTo>
                    <a:pt x="1289" y="742"/>
                  </a:lnTo>
                  <a:lnTo>
                    <a:pt x="1290" y="738"/>
                  </a:lnTo>
                  <a:lnTo>
                    <a:pt x="1291" y="735"/>
                  </a:lnTo>
                  <a:lnTo>
                    <a:pt x="1291" y="735"/>
                  </a:lnTo>
                  <a:lnTo>
                    <a:pt x="1291" y="736"/>
                  </a:lnTo>
                  <a:lnTo>
                    <a:pt x="1291" y="737"/>
                  </a:lnTo>
                  <a:lnTo>
                    <a:pt x="1291" y="738"/>
                  </a:lnTo>
                  <a:lnTo>
                    <a:pt x="1291" y="740"/>
                  </a:lnTo>
                  <a:lnTo>
                    <a:pt x="1291" y="740"/>
                  </a:lnTo>
                  <a:lnTo>
                    <a:pt x="1291" y="741"/>
                  </a:lnTo>
                  <a:lnTo>
                    <a:pt x="1291" y="742"/>
                  </a:lnTo>
                  <a:lnTo>
                    <a:pt x="1292" y="742"/>
                  </a:lnTo>
                  <a:lnTo>
                    <a:pt x="1293" y="743"/>
                  </a:lnTo>
                  <a:lnTo>
                    <a:pt x="1296" y="737"/>
                  </a:lnTo>
                  <a:lnTo>
                    <a:pt x="1297" y="738"/>
                  </a:lnTo>
                  <a:lnTo>
                    <a:pt x="1298" y="738"/>
                  </a:lnTo>
                  <a:lnTo>
                    <a:pt x="1298" y="738"/>
                  </a:lnTo>
                  <a:lnTo>
                    <a:pt x="1299" y="737"/>
                  </a:lnTo>
                  <a:lnTo>
                    <a:pt x="1299" y="737"/>
                  </a:lnTo>
                  <a:lnTo>
                    <a:pt x="1299" y="736"/>
                  </a:lnTo>
                  <a:lnTo>
                    <a:pt x="1299" y="736"/>
                  </a:lnTo>
                  <a:lnTo>
                    <a:pt x="1299" y="735"/>
                  </a:lnTo>
                  <a:lnTo>
                    <a:pt x="1299" y="735"/>
                  </a:lnTo>
                  <a:lnTo>
                    <a:pt x="1299" y="734"/>
                  </a:lnTo>
                  <a:lnTo>
                    <a:pt x="1301" y="733"/>
                  </a:lnTo>
                  <a:lnTo>
                    <a:pt x="1299" y="733"/>
                  </a:lnTo>
                  <a:lnTo>
                    <a:pt x="1299" y="732"/>
                  </a:lnTo>
                  <a:lnTo>
                    <a:pt x="1298" y="732"/>
                  </a:lnTo>
                  <a:lnTo>
                    <a:pt x="1298" y="732"/>
                  </a:lnTo>
                  <a:lnTo>
                    <a:pt x="1297" y="732"/>
                  </a:lnTo>
                  <a:lnTo>
                    <a:pt x="1296" y="732"/>
                  </a:lnTo>
                  <a:lnTo>
                    <a:pt x="1296" y="732"/>
                  </a:lnTo>
                  <a:lnTo>
                    <a:pt x="1295" y="732"/>
                  </a:lnTo>
                  <a:lnTo>
                    <a:pt x="1295" y="732"/>
                  </a:lnTo>
                  <a:lnTo>
                    <a:pt x="1294" y="732"/>
                  </a:lnTo>
                  <a:lnTo>
                    <a:pt x="1297" y="722"/>
                  </a:lnTo>
                  <a:lnTo>
                    <a:pt x="1303" y="726"/>
                  </a:lnTo>
                  <a:lnTo>
                    <a:pt x="1305" y="724"/>
                  </a:lnTo>
                  <a:lnTo>
                    <a:pt x="1306" y="723"/>
                  </a:lnTo>
                  <a:lnTo>
                    <a:pt x="1306" y="721"/>
                  </a:lnTo>
                  <a:lnTo>
                    <a:pt x="1307" y="720"/>
                  </a:lnTo>
                  <a:lnTo>
                    <a:pt x="1307" y="719"/>
                  </a:lnTo>
                  <a:lnTo>
                    <a:pt x="1307" y="718"/>
                  </a:lnTo>
                  <a:lnTo>
                    <a:pt x="1307" y="717"/>
                  </a:lnTo>
                  <a:lnTo>
                    <a:pt x="1308" y="715"/>
                  </a:lnTo>
                  <a:lnTo>
                    <a:pt x="1308" y="714"/>
                  </a:lnTo>
                  <a:lnTo>
                    <a:pt x="1309" y="712"/>
                  </a:lnTo>
                  <a:lnTo>
                    <a:pt x="1307" y="701"/>
                  </a:lnTo>
                  <a:lnTo>
                    <a:pt x="1314" y="703"/>
                  </a:lnTo>
                  <a:lnTo>
                    <a:pt x="1314" y="701"/>
                  </a:lnTo>
                  <a:lnTo>
                    <a:pt x="1316" y="700"/>
                  </a:lnTo>
                  <a:lnTo>
                    <a:pt x="1316" y="700"/>
                  </a:lnTo>
                  <a:lnTo>
                    <a:pt x="1316" y="699"/>
                  </a:lnTo>
                  <a:lnTo>
                    <a:pt x="1316" y="698"/>
                  </a:lnTo>
                  <a:lnTo>
                    <a:pt x="1316" y="698"/>
                  </a:lnTo>
                  <a:lnTo>
                    <a:pt x="1317" y="697"/>
                  </a:lnTo>
                  <a:lnTo>
                    <a:pt x="1317" y="695"/>
                  </a:lnTo>
                  <a:lnTo>
                    <a:pt x="1318" y="694"/>
                  </a:lnTo>
                  <a:lnTo>
                    <a:pt x="1320" y="693"/>
                  </a:lnTo>
                  <a:lnTo>
                    <a:pt x="1319" y="693"/>
                  </a:lnTo>
                  <a:lnTo>
                    <a:pt x="1319" y="693"/>
                  </a:lnTo>
                  <a:lnTo>
                    <a:pt x="1319" y="692"/>
                  </a:lnTo>
                  <a:lnTo>
                    <a:pt x="1319" y="692"/>
                  </a:lnTo>
                  <a:lnTo>
                    <a:pt x="1318" y="692"/>
                  </a:lnTo>
                  <a:lnTo>
                    <a:pt x="1318" y="692"/>
                  </a:lnTo>
                  <a:lnTo>
                    <a:pt x="1317" y="692"/>
                  </a:lnTo>
                  <a:lnTo>
                    <a:pt x="1317" y="692"/>
                  </a:lnTo>
                  <a:lnTo>
                    <a:pt x="1317" y="692"/>
                  </a:lnTo>
                  <a:lnTo>
                    <a:pt x="1316" y="692"/>
                  </a:lnTo>
                  <a:lnTo>
                    <a:pt x="1314" y="692"/>
                  </a:lnTo>
                  <a:lnTo>
                    <a:pt x="1314" y="688"/>
                  </a:lnTo>
                  <a:lnTo>
                    <a:pt x="1316" y="688"/>
                  </a:lnTo>
                  <a:lnTo>
                    <a:pt x="1316" y="689"/>
                  </a:lnTo>
                  <a:lnTo>
                    <a:pt x="1316" y="689"/>
                  </a:lnTo>
                  <a:lnTo>
                    <a:pt x="1316" y="689"/>
                  </a:lnTo>
                  <a:lnTo>
                    <a:pt x="1316" y="690"/>
                  </a:lnTo>
                  <a:lnTo>
                    <a:pt x="1316" y="690"/>
                  </a:lnTo>
                  <a:lnTo>
                    <a:pt x="1317" y="690"/>
                  </a:lnTo>
                  <a:lnTo>
                    <a:pt x="1317" y="691"/>
                  </a:lnTo>
                  <a:lnTo>
                    <a:pt x="1317" y="691"/>
                  </a:lnTo>
                  <a:lnTo>
                    <a:pt x="1318" y="691"/>
                  </a:lnTo>
                  <a:lnTo>
                    <a:pt x="1318" y="692"/>
                  </a:lnTo>
                  <a:lnTo>
                    <a:pt x="1319" y="691"/>
                  </a:lnTo>
                  <a:lnTo>
                    <a:pt x="1320" y="689"/>
                  </a:lnTo>
                  <a:lnTo>
                    <a:pt x="1320" y="688"/>
                  </a:lnTo>
                  <a:lnTo>
                    <a:pt x="1320" y="687"/>
                  </a:lnTo>
                  <a:lnTo>
                    <a:pt x="1320" y="687"/>
                  </a:lnTo>
                  <a:lnTo>
                    <a:pt x="1320" y="686"/>
                  </a:lnTo>
                  <a:lnTo>
                    <a:pt x="1320" y="685"/>
                  </a:lnTo>
                  <a:lnTo>
                    <a:pt x="1320" y="684"/>
                  </a:lnTo>
                  <a:lnTo>
                    <a:pt x="1319" y="681"/>
                  </a:lnTo>
                  <a:lnTo>
                    <a:pt x="1318" y="680"/>
                  </a:lnTo>
                  <a:lnTo>
                    <a:pt x="1316" y="683"/>
                  </a:lnTo>
                  <a:lnTo>
                    <a:pt x="1323" y="670"/>
                  </a:lnTo>
                  <a:lnTo>
                    <a:pt x="1325" y="674"/>
                  </a:lnTo>
                  <a:lnTo>
                    <a:pt x="1323" y="672"/>
                  </a:lnTo>
                  <a:lnTo>
                    <a:pt x="1323" y="673"/>
                  </a:lnTo>
                  <a:lnTo>
                    <a:pt x="1322" y="673"/>
                  </a:lnTo>
                  <a:lnTo>
                    <a:pt x="1322" y="674"/>
                  </a:lnTo>
                  <a:lnTo>
                    <a:pt x="1321" y="675"/>
                  </a:lnTo>
                  <a:lnTo>
                    <a:pt x="1320" y="676"/>
                  </a:lnTo>
                  <a:lnTo>
                    <a:pt x="1320" y="677"/>
                  </a:lnTo>
                  <a:lnTo>
                    <a:pt x="1320" y="677"/>
                  </a:lnTo>
                  <a:lnTo>
                    <a:pt x="1319" y="678"/>
                  </a:lnTo>
                  <a:lnTo>
                    <a:pt x="1319" y="679"/>
                  </a:lnTo>
                  <a:lnTo>
                    <a:pt x="1320" y="680"/>
                  </a:lnTo>
                  <a:lnTo>
                    <a:pt x="1325" y="683"/>
                  </a:lnTo>
                  <a:lnTo>
                    <a:pt x="1328" y="679"/>
                  </a:lnTo>
                  <a:lnTo>
                    <a:pt x="1331" y="676"/>
                  </a:lnTo>
                  <a:lnTo>
                    <a:pt x="1331" y="673"/>
                  </a:lnTo>
                  <a:lnTo>
                    <a:pt x="1330" y="671"/>
                  </a:lnTo>
                  <a:lnTo>
                    <a:pt x="1327" y="670"/>
                  </a:lnTo>
                  <a:lnTo>
                    <a:pt x="1326" y="667"/>
                  </a:lnTo>
                  <a:lnTo>
                    <a:pt x="1325" y="665"/>
                  </a:lnTo>
                  <a:lnTo>
                    <a:pt x="1325" y="663"/>
                  </a:lnTo>
                  <a:lnTo>
                    <a:pt x="1326" y="660"/>
                  </a:lnTo>
                  <a:lnTo>
                    <a:pt x="1331" y="656"/>
                  </a:lnTo>
                  <a:lnTo>
                    <a:pt x="1333" y="658"/>
                  </a:lnTo>
                  <a:lnTo>
                    <a:pt x="1334" y="656"/>
                  </a:lnTo>
                  <a:lnTo>
                    <a:pt x="1334" y="655"/>
                  </a:lnTo>
                  <a:lnTo>
                    <a:pt x="1334" y="654"/>
                  </a:lnTo>
                  <a:lnTo>
                    <a:pt x="1334" y="652"/>
                  </a:lnTo>
                  <a:lnTo>
                    <a:pt x="1334" y="651"/>
                  </a:lnTo>
                  <a:lnTo>
                    <a:pt x="1334" y="650"/>
                  </a:lnTo>
                  <a:lnTo>
                    <a:pt x="1333" y="649"/>
                  </a:lnTo>
                  <a:lnTo>
                    <a:pt x="1333" y="647"/>
                  </a:lnTo>
                  <a:lnTo>
                    <a:pt x="1333" y="646"/>
                  </a:lnTo>
                  <a:lnTo>
                    <a:pt x="1334" y="645"/>
                  </a:lnTo>
                  <a:lnTo>
                    <a:pt x="1336" y="644"/>
                  </a:lnTo>
                  <a:lnTo>
                    <a:pt x="1337" y="642"/>
                  </a:lnTo>
                  <a:lnTo>
                    <a:pt x="1339" y="640"/>
                  </a:lnTo>
                  <a:lnTo>
                    <a:pt x="1340" y="637"/>
                  </a:lnTo>
                  <a:lnTo>
                    <a:pt x="1341" y="635"/>
                  </a:lnTo>
                  <a:lnTo>
                    <a:pt x="1342" y="633"/>
                  </a:lnTo>
                  <a:lnTo>
                    <a:pt x="1345" y="631"/>
                  </a:lnTo>
                  <a:lnTo>
                    <a:pt x="1347" y="628"/>
                  </a:lnTo>
                  <a:lnTo>
                    <a:pt x="1349" y="626"/>
                  </a:lnTo>
                  <a:lnTo>
                    <a:pt x="1352" y="623"/>
                  </a:lnTo>
                  <a:lnTo>
                    <a:pt x="1350" y="620"/>
                  </a:lnTo>
                  <a:lnTo>
                    <a:pt x="1351" y="620"/>
                  </a:lnTo>
                  <a:lnTo>
                    <a:pt x="1351" y="620"/>
                  </a:lnTo>
                  <a:lnTo>
                    <a:pt x="1352" y="620"/>
                  </a:lnTo>
                  <a:lnTo>
                    <a:pt x="1352" y="620"/>
                  </a:lnTo>
                  <a:lnTo>
                    <a:pt x="1352" y="619"/>
                  </a:lnTo>
                  <a:lnTo>
                    <a:pt x="1352" y="619"/>
                  </a:lnTo>
                  <a:lnTo>
                    <a:pt x="1353" y="619"/>
                  </a:lnTo>
                  <a:lnTo>
                    <a:pt x="1353" y="618"/>
                  </a:lnTo>
                  <a:lnTo>
                    <a:pt x="1353" y="618"/>
                  </a:lnTo>
                  <a:lnTo>
                    <a:pt x="1354" y="617"/>
                  </a:lnTo>
                  <a:lnTo>
                    <a:pt x="1358" y="621"/>
                  </a:lnTo>
                  <a:lnTo>
                    <a:pt x="1359" y="620"/>
                  </a:lnTo>
                  <a:lnTo>
                    <a:pt x="1359" y="619"/>
                  </a:lnTo>
                  <a:lnTo>
                    <a:pt x="1360" y="619"/>
                  </a:lnTo>
                  <a:lnTo>
                    <a:pt x="1360" y="618"/>
                  </a:lnTo>
                  <a:lnTo>
                    <a:pt x="1360" y="617"/>
                  </a:lnTo>
                  <a:lnTo>
                    <a:pt x="1360" y="616"/>
                  </a:lnTo>
                  <a:lnTo>
                    <a:pt x="1360" y="614"/>
                  </a:lnTo>
                  <a:lnTo>
                    <a:pt x="1360" y="613"/>
                  </a:lnTo>
                  <a:lnTo>
                    <a:pt x="1360" y="612"/>
                  </a:lnTo>
                  <a:lnTo>
                    <a:pt x="1360" y="610"/>
                  </a:lnTo>
                  <a:lnTo>
                    <a:pt x="1355" y="610"/>
                  </a:lnTo>
                  <a:lnTo>
                    <a:pt x="1355" y="609"/>
                  </a:lnTo>
                  <a:lnTo>
                    <a:pt x="1355" y="608"/>
                  </a:lnTo>
                  <a:lnTo>
                    <a:pt x="1356" y="606"/>
                  </a:lnTo>
                  <a:lnTo>
                    <a:pt x="1358" y="605"/>
                  </a:lnTo>
                  <a:lnTo>
                    <a:pt x="1359" y="603"/>
                  </a:lnTo>
                  <a:lnTo>
                    <a:pt x="1361" y="602"/>
                  </a:lnTo>
                  <a:lnTo>
                    <a:pt x="1362" y="601"/>
                  </a:lnTo>
                  <a:lnTo>
                    <a:pt x="1364" y="600"/>
                  </a:lnTo>
                  <a:lnTo>
                    <a:pt x="1365" y="599"/>
                  </a:lnTo>
                  <a:lnTo>
                    <a:pt x="1366" y="598"/>
                  </a:lnTo>
                  <a:lnTo>
                    <a:pt x="1365" y="594"/>
                  </a:lnTo>
                  <a:lnTo>
                    <a:pt x="1366" y="591"/>
                  </a:lnTo>
                  <a:lnTo>
                    <a:pt x="1366" y="588"/>
                  </a:lnTo>
                  <a:lnTo>
                    <a:pt x="1367" y="585"/>
                  </a:lnTo>
                  <a:lnTo>
                    <a:pt x="1369" y="581"/>
                  </a:lnTo>
                  <a:lnTo>
                    <a:pt x="1371" y="578"/>
                  </a:lnTo>
                  <a:lnTo>
                    <a:pt x="1373" y="574"/>
                  </a:lnTo>
                  <a:lnTo>
                    <a:pt x="1375" y="571"/>
                  </a:lnTo>
                  <a:lnTo>
                    <a:pt x="1377" y="567"/>
                  </a:lnTo>
                  <a:lnTo>
                    <a:pt x="1378" y="563"/>
                  </a:lnTo>
                  <a:lnTo>
                    <a:pt x="1379" y="563"/>
                  </a:lnTo>
                  <a:lnTo>
                    <a:pt x="1380" y="563"/>
                  </a:lnTo>
                  <a:lnTo>
                    <a:pt x="1381" y="562"/>
                  </a:lnTo>
                  <a:lnTo>
                    <a:pt x="1382" y="562"/>
                  </a:lnTo>
                  <a:lnTo>
                    <a:pt x="1383" y="561"/>
                  </a:lnTo>
                  <a:lnTo>
                    <a:pt x="1385" y="560"/>
                  </a:lnTo>
                  <a:lnTo>
                    <a:pt x="1387" y="559"/>
                  </a:lnTo>
                  <a:lnTo>
                    <a:pt x="1388" y="558"/>
                  </a:lnTo>
                  <a:lnTo>
                    <a:pt x="1389" y="557"/>
                  </a:lnTo>
                  <a:lnTo>
                    <a:pt x="1390" y="557"/>
                  </a:lnTo>
                  <a:lnTo>
                    <a:pt x="1390" y="556"/>
                  </a:lnTo>
                  <a:lnTo>
                    <a:pt x="1389" y="555"/>
                  </a:lnTo>
                  <a:lnTo>
                    <a:pt x="1389" y="555"/>
                  </a:lnTo>
                  <a:lnTo>
                    <a:pt x="1388" y="554"/>
                  </a:lnTo>
                  <a:lnTo>
                    <a:pt x="1388" y="552"/>
                  </a:lnTo>
                  <a:lnTo>
                    <a:pt x="1388" y="551"/>
                  </a:lnTo>
                  <a:lnTo>
                    <a:pt x="1389" y="550"/>
                  </a:lnTo>
                  <a:lnTo>
                    <a:pt x="1389" y="549"/>
                  </a:lnTo>
                  <a:lnTo>
                    <a:pt x="1389" y="548"/>
                  </a:lnTo>
                  <a:lnTo>
                    <a:pt x="1388" y="547"/>
                  </a:lnTo>
                  <a:lnTo>
                    <a:pt x="1390" y="548"/>
                  </a:lnTo>
                  <a:lnTo>
                    <a:pt x="1391" y="548"/>
                  </a:lnTo>
                  <a:lnTo>
                    <a:pt x="1392" y="547"/>
                  </a:lnTo>
                  <a:lnTo>
                    <a:pt x="1393" y="546"/>
                  </a:lnTo>
                  <a:lnTo>
                    <a:pt x="1393" y="544"/>
                  </a:lnTo>
                  <a:lnTo>
                    <a:pt x="1394" y="543"/>
                  </a:lnTo>
                  <a:lnTo>
                    <a:pt x="1394" y="541"/>
                  </a:lnTo>
                  <a:lnTo>
                    <a:pt x="1395" y="538"/>
                  </a:lnTo>
                  <a:lnTo>
                    <a:pt x="1396" y="537"/>
                  </a:lnTo>
                  <a:lnTo>
                    <a:pt x="1397" y="536"/>
                  </a:lnTo>
                  <a:lnTo>
                    <a:pt x="1396" y="537"/>
                  </a:lnTo>
                  <a:lnTo>
                    <a:pt x="1394" y="536"/>
                  </a:lnTo>
                  <a:lnTo>
                    <a:pt x="1395" y="534"/>
                  </a:lnTo>
                  <a:lnTo>
                    <a:pt x="1396" y="535"/>
                  </a:lnTo>
                  <a:lnTo>
                    <a:pt x="1396" y="535"/>
                  </a:lnTo>
                  <a:lnTo>
                    <a:pt x="1396" y="536"/>
                  </a:lnTo>
                  <a:lnTo>
                    <a:pt x="1397" y="536"/>
                  </a:lnTo>
                  <a:lnTo>
                    <a:pt x="1397" y="536"/>
                  </a:lnTo>
                  <a:lnTo>
                    <a:pt x="1398" y="536"/>
                  </a:lnTo>
                  <a:lnTo>
                    <a:pt x="1398" y="536"/>
                  </a:lnTo>
                  <a:lnTo>
                    <a:pt x="1399" y="536"/>
                  </a:lnTo>
                  <a:lnTo>
                    <a:pt x="1401" y="536"/>
                  </a:lnTo>
                  <a:lnTo>
                    <a:pt x="1401" y="536"/>
                  </a:lnTo>
                  <a:lnTo>
                    <a:pt x="1403" y="535"/>
                  </a:lnTo>
                  <a:lnTo>
                    <a:pt x="1404" y="534"/>
                  </a:lnTo>
                  <a:lnTo>
                    <a:pt x="1404" y="533"/>
                  </a:lnTo>
                  <a:lnTo>
                    <a:pt x="1404" y="533"/>
                  </a:lnTo>
                  <a:lnTo>
                    <a:pt x="1404" y="531"/>
                  </a:lnTo>
                  <a:lnTo>
                    <a:pt x="1403" y="530"/>
                  </a:lnTo>
                  <a:lnTo>
                    <a:pt x="1403" y="529"/>
                  </a:lnTo>
                  <a:lnTo>
                    <a:pt x="1403" y="528"/>
                  </a:lnTo>
                  <a:lnTo>
                    <a:pt x="1404" y="527"/>
                  </a:lnTo>
                  <a:lnTo>
                    <a:pt x="1405" y="526"/>
                  </a:lnTo>
                  <a:lnTo>
                    <a:pt x="1406" y="526"/>
                  </a:lnTo>
                  <a:lnTo>
                    <a:pt x="1405" y="521"/>
                  </a:lnTo>
                  <a:lnTo>
                    <a:pt x="1406" y="517"/>
                  </a:lnTo>
                  <a:lnTo>
                    <a:pt x="1409" y="513"/>
                  </a:lnTo>
                  <a:lnTo>
                    <a:pt x="1412" y="508"/>
                  </a:lnTo>
                  <a:lnTo>
                    <a:pt x="1416" y="505"/>
                  </a:lnTo>
                  <a:lnTo>
                    <a:pt x="1420" y="501"/>
                  </a:lnTo>
                  <a:lnTo>
                    <a:pt x="1423" y="497"/>
                  </a:lnTo>
                  <a:lnTo>
                    <a:pt x="1425" y="492"/>
                  </a:lnTo>
                  <a:lnTo>
                    <a:pt x="1426" y="487"/>
                  </a:lnTo>
                  <a:lnTo>
                    <a:pt x="1426" y="481"/>
                  </a:lnTo>
                  <a:lnTo>
                    <a:pt x="1428" y="483"/>
                  </a:lnTo>
                  <a:lnTo>
                    <a:pt x="1430" y="483"/>
                  </a:lnTo>
                  <a:lnTo>
                    <a:pt x="1430" y="483"/>
                  </a:lnTo>
                  <a:lnTo>
                    <a:pt x="1431" y="481"/>
                  </a:lnTo>
                  <a:lnTo>
                    <a:pt x="1431" y="480"/>
                  </a:lnTo>
                  <a:lnTo>
                    <a:pt x="1431" y="478"/>
                  </a:lnTo>
                  <a:lnTo>
                    <a:pt x="1431" y="477"/>
                  </a:lnTo>
                  <a:lnTo>
                    <a:pt x="1431" y="475"/>
                  </a:lnTo>
                  <a:lnTo>
                    <a:pt x="1431" y="474"/>
                  </a:lnTo>
                  <a:lnTo>
                    <a:pt x="1432" y="473"/>
                  </a:lnTo>
                  <a:lnTo>
                    <a:pt x="1437" y="475"/>
                  </a:lnTo>
                  <a:lnTo>
                    <a:pt x="1437" y="474"/>
                  </a:lnTo>
                  <a:lnTo>
                    <a:pt x="1437" y="472"/>
                  </a:lnTo>
                  <a:lnTo>
                    <a:pt x="1437" y="471"/>
                  </a:lnTo>
                  <a:lnTo>
                    <a:pt x="1437" y="469"/>
                  </a:lnTo>
                  <a:lnTo>
                    <a:pt x="1437" y="466"/>
                  </a:lnTo>
                  <a:lnTo>
                    <a:pt x="1438" y="464"/>
                  </a:lnTo>
                  <a:lnTo>
                    <a:pt x="1438" y="462"/>
                  </a:lnTo>
                  <a:lnTo>
                    <a:pt x="1439" y="461"/>
                  </a:lnTo>
                  <a:lnTo>
                    <a:pt x="1440" y="459"/>
                  </a:lnTo>
                  <a:lnTo>
                    <a:pt x="1440" y="457"/>
                  </a:lnTo>
                  <a:lnTo>
                    <a:pt x="1440" y="458"/>
                  </a:lnTo>
                  <a:lnTo>
                    <a:pt x="1440" y="458"/>
                  </a:lnTo>
                  <a:lnTo>
                    <a:pt x="1440" y="458"/>
                  </a:lnTo>
                  <a:lnTo>
                    <a:pt x="1440" y="459"/>
                  </a:lnTo>
                  <a:lnTo>
                    <a:pt x="1441" y="459"/>
                  </a:lnTo>
                  <a:lnTo>
                    <a:pt x="1441" y="459"/>
                  </a:lnTo>
                  <a:lnTo>
                    <a:pt x="1441" y="460"/>
                  </a:lnTo>
                  <a:lnTo>
                    <a:pt x="1441" y="460"/>
                  </a:lnTo>
                  <a:lnTo>
                    <a:pt x="1442" y="460"/>
                  </a:lnTo>
                  <a:lnTo>
                    <a:pt x="1442" y="461"/>
                  </a:lnTo>
                  <a:lnTo>
                    <a:pt x="1444" y="455"/>
                  </a:lnTo>
                  <a:lnTo>
                    <a:pt x="1446" y="449"/>
                  </a:lnTo>
                  <a:lnTo>
                    <a:pt x="1449" y="444"/>
                  </a:lnTo>
                  <a:lnTo>
                    <a:pt x="1452" y="438"/>
                  </a:lnTo>
                  <a:lnTo>
                    <a:pt x="1456" y="434"/>
                  </a:lnTo>
                  <a:lnTo>
                    <a:pt x="1460" y="429"/>
                  </a:lnTo>
                  <a:lnTo>
                    <a:pt x="1463" y="424"/>
                  </a:lnTo>
                  <a:lnTo>
                    <a:pt x="1466" y="419"/>
                  </a:lnTo>
                  <a:lnTo>
                    <a:pt x="1468" y="415"/>
                  </a:lnTo>
                  <a:lnTo>
                    <a:pt x="1469" y="409"/>
                  </a:lnTo>
                  <a:lnTo>
                    <a:pt x="1469" y="409"/>
                  </a:lnTo>
                  <a:lnTo>
                    <a:pt x="1470" y="409"/>
                  </a:lnTo>
                  <a:lnTo>
                    <a:pt x="1470" y="410"/>
                  </a:lnTo>
                  <a:lnTo>
                    <a:pt x="1471" y="410"/>
                  </a:lnTo>
                  <a:lnTo>
                    <a:pt x="1471" y="410"/>
                  </a:lnTo>
                  <a:lnTo>
                    <a:pt x="1471" y="410"/>
                  </a:lnTo>
                  <a:lnTo>
                    <a:pt x="1473" y="412"/>
                  </a:lnTo>
                  <a:lnTo>
                    <a:pt x="1473" y="412"/>
                  </a:lnTo>
                  <a:lnTo>
                    <a:pt x="1473" y="412"/>
                  </a:lnTo>
                  <a:lnTo>
                    <a:pt x="1473" y="412"/>
                  </a:lnTo>
                  <a:lnTo>
                    <a:pt x="1475" y="410"/>
                  </a:lnTo>
                  <a:lnTo>
                    <a:pt x="1476" y="408"/>
                  </a:lnTo>
                  <a:lnTo>
                    <a:pt x="1477" y="406"/>
                  </a:lnTo>
                  <a:lnTo>
                    <a:pt x="1477" y="405"/>
                  </a:lnTo>
                  <a:lnTo>
                    <a:pt x="1478" y="403"/>
                  </a:lnTo>
                  <a:lnTo>
                    <a:pt x="1479" y="401"/>
                  </a:lnTo>
                  <a:lnTo>
                    <a:pt x="1480" y="400"/>
                  </a:lnTo>
                  <a:lnTo>
                    <a:pt x="1481" y="399"/>
                  </a:lnTo>
                  <a:lnTo>
                    <a:pt x="1483" y="398"/>
                  </a:lnTo>
                  <a:lnTo>
                    <a:pt x="1485" y="398"/>
                  </a:lnTo>
                  <a:lnTo>
                    <a:pt x="1482" y="394"/>
                  </a:lnTo>
                  <a:lnTo>
                    <a:pt x="1485" y="392"/>
                  </a:lnTo>
                  <a:lnTo>
                    <a:pt x="1490" y="390"/>
                  </a:lnTo>
                  <a:lnTo>
                    <a:pt x="1492" y="389"/>
                  </a:lnTo>
                  <a:lnTo>
                    <a:pt x="1495" y="387"/>
                  </a:lnTo>
                  <a:lnTo>
                    <a:pt x="1497" y="385"/>
                  </a:lnTo>
                  <a:lnTo>
                    <a:pt x="1499" y="381"/>
                  </a:lnTo>
                  <a:lnTo>
                    <a:pt x="1502" y="379"/>
                  </a:lnTo>
                  <a:lnTo>
                    <a:pt x="1504" y="376"/>
                  </a:lnTo>
                  <a:lnTo>
                    <a:pt x="1505" y="373"/>
                  </a:lnTo>
                  <a:lnTo>
                    <a:pt x="1506" y="369"/>
                  </a:lnTo>
                  <a:lnTo>
                    <a:pt x="1504" y="367"/>
                  </a:lnTo>
                  <a:lnTo>
                    <a:pt x="1504" y="366"/>
                  </a:lnTo>
                  <a:lnTo>
                    <a:pt x="1504" y="365"/>
                  </a:lnTo>
                  <a:lnTo>
                    <a:pt x="1505" y="364"/>
                  </a:lnTo>
                  <a:lnTo>
                    <a:pt x="1506" y="363"/>
                  </a:lnTo>
                  <a:lnTo>
                    <a:pt x="1508" y="362"/>
                  </a:lnTo>
                  <a:lnTo>
                    <a:pt x="1510" y="361"/>
                  </a:lnTo>
                  <a:lnTo>
                    <a:pt x="1512" y="360"/>
                  </a:lnTo>
                  <a:lnTo>
                    <a:pt x="1513" y="360"/>
                  </a:lnTo>
                  <a:lnTo>
                    <a:pt x="1514" y="359"/>
                  </a:lnTo>
                  <a:lnTo>
                    <a:pt x="1517" y="358"/>
                  </a:lnTo>
                  <a:lnTo>
                    <a:pt x="1516" y="359"/>
                  </a:lnTo>
                  <a:lnTo>
                    <a:pt x="1513" y="357"/>
                  </a:lnTo>
                  <a:lnTo>
                    <a:pt x="1514" y="356"/>
                  </a:lnTo>
                  <a:lnTo>
                    <a:pt x="1517" y="358"/>
                  </a:lnTo>
                  <a:lnTo>
                    <a:pt x="1520" y="355"/>
                  </a:lnTo>
                  <a:lnTo>
                    <a:pt x="1521" y="350"/>
                  </a:lnTo>
                  <a:lnTo>
                    <a:pt x="1523" y="347"/>
                  </a:lnTo>
                  <a:lnTo>
                    <a:pt x="1524" y="344"/>
                  </a:lnTo>
                  <a:lnTo>
                    <a:pt x="1526" y="341"/>
                  </a:lnTo>
                  <a:lnTo>
                    <a:pt x="1527" y="336"/>
                  </a:lnTo>
                  <a:lnTo>
                    <a:pt x="1528" y="334"/>
                  </a:lnTo>
                  <a:lnTo>
                    <a:pt x="1531" y="331"/>
                  </a:lnTo>
                  <a:lnTo>
                    <a:pt x="1533" y="329"/>
                  </a:lnTo>
                  <a:lnTo>
                    <a:pt x="1536" y="327"/>
                  </a:lnTo>
                  <a:lnTo>
                    <a:pt x="1535" y="329"/>
                  </a:lnTo>
                  <a:lnTo>
                    <a:pt x="1538" y="332"/>
                  </a:lnTo>
                  <a:lnTo>
                    <a:pt x="1546" y="327"/>
                  </a:lnTo>
                  <a:lnTo>
                    <a:pt x="1545" y="327"/>
                  </a:lnTo>
                  <a:lnTo>
                    <a:pt x="1545" y="326"/>
                  </a:lnTo>
                  <a:lnTo>
                    <a:pt x="1545" y="326"/>
                  </a:lnTo>
                  <a:lnTo>
                    <a:pt x="1543" y="326"/>
                  </a:lnTo>
                  <a:lnTo>
                    <a:pt x="1543" y="326"/>
                  </a:lnTo>
                  <a:lnTo>
                    <a:pt x="1542" y="326"/>
                  </a:lnTo>
                  <a:lnTo>
                    <a:pt x="1541" y="326"/>
                  </a:lnTo>
                  <a:lnTo>
                    <a:pt x="1541" y="326"/>
                  </a:lnTo>
                  <a:lnTo>
                    <a:pt x="1540" y="326"/>
                  </a:lnTo>
                  <a:lnTo>
                    <a:pt x="1540" y="326"/>
                  </a:lnTo>
                  <a:lnTo>
                    <a:pt x="1541" y="323"/>
                  </a:lnTo>
                  <a:lnTo>
                    <a:pt x="1543" y="322"/>
                  </a:lnTo>
                  <a:lnTo>
                    <a:pt x="1545" y="320"/>
                  </a:lnTo>
                  <a:lnTo>
                    <a:pt x="1547" y="318"/>
                  </a:lnTo>
                  <a:lnTo>
                    <a:pt x="1548" y="316"/>
                  </a:lnTo>
                  <a:lnTo>
                    <a:pt x="1549" y="314"/>
                  </a:lnTo>
                  <a:lnTo>
                    <a:pt x="1551" y="312"/>
                  </a:lnTo>
                  <a:lnTo>
                    <a:pt x="1552" y="309"/>
                  </a:lnTo>
                  <a:lnTo>
                    <a:pt x="1554" y="307"/>
                  </a:lnTo>
                  <a:lnTo>
                    <a:pt x="1555" y="305"/>
                  </a:lnTo>
                  <a:lnTo>
                    <a:pt x="1555" y="318"/>
                  </a:lnTo>
                  <a:lnTo>
                    <a:pt x="1560" y="318"/>
                  </a:lnTo>
                  <a:lnTo>
                    <a:pt x="1562" y="317"/>
                  </a:lnTo>
                  <a:lnTo>
                    <a:pt x="1563" y="315"/>
                  </a:lnTo>
                  <a:lnTo>
                    <a:pt x="1563" y="314"/>
                  </a:lnTo>
                  <a:lnTo>
                    <a:pt x="1563" y="312"/>
                  </a:lnTo>
                  <a:lnTo>
                    <a:pt x="1562" y="309"/>
                  </a:lnTo>
                  <a:lnTo>
                    <a:pt x="1562" y="307"/>
                  </a:lnTo>
                  <a:lnTo>
                    <a:pt x="1561" y="305"/>
                  </a:lnTo>
                  <a:lnTo>
                    <a:pt x="1561" y="304"/>
                  </a:lnTo>
                  <a:lnTo>
                    <a:pt x="1562" y="304"/>
                  </a:lnTo>
                  <a:lnTo>
                    <a:pt x="1563" y="305"/>
                  </a:lnTo>
                  <a:lnTo>
                    <a:pt x="1564" y="304"/>
                  </a:lnTo>
                  <a:lnTo>
                    <a:pt x="1565" y="304"/>
                  </a:lnTo>
                  <a:lnTo>
                    <a:pt x="1565" y="303"/>
                  </a:lnTo>
                  <a:lnTo>
                    <a:pt x="1565" y="303"/>
                  </a:lnTo>
                  <a:lnTo>
                    <a:pt x="1565" y="302"/>
                  </a:lnTo>
                  <a:lnTo>
                    <a:pt x="1565" y="301"/>
                  </a:lnTo>
                  <a:lnTo>
                    <a:pt x="1565" y="301"/>
                  </a:lnTo>
                  <a:lnTo>
                    <a:pt x="1565" y="300"/>
                  </a:lnTo>
                  <a:lnTo>
                    <a:pt x="1565" y="299"/>
                  </a:lnTo>
                  <a:lnTo>
                    <a:pt x="1565" y="299"/>
                  </a:lnTo>
                  <a:lnTo>
                    <a:pt x="1567" y="300"/>
                  </a:lnTo>
                  <a:lnTo>
                    <a:pt x="1573" y="292"/>
                  </a:lnTo>
                  <a:lnTo>
                    <a:pt x="1570" y="291"/>
                  </a:lnTo>
                  <a:lnTo>
                    <a:pt x="1585" y="276"/>
                  </a:lnTo>
                  <a:lnTo>
                    <a:pt x="1586" y="278"/>
                  </a:lnTo>
                  <a:lnTo>
                    <a:pt x="1591" y="271"/>
                  </a:lnTo>
                  <a:lnTo>
                    <a:pt x="1594" y="274"/>
                  </a:lnTo>
                  <a:lnTo>
                    <a:pt x="1595" y="272"/>
                  </a:lnTo>
                  <a:lnTo>
                    <a:pt x="1596" y="271"/>
                  </a:lnTo>
                  <a:lnTo>
                    <a:pt x="1598" y="269"/>
                  </a:lnTo>
                  <a:lnTo>
                    <a:pt x="1599" y="267"/>
                  </a:lnTo>
                  <a:lnTo>
                    <a:pt x="1602" y="266"/>
                  </a:lnTo>
                  <a:lnTo>
                    <a:pt x="1603" y="264"/>
                  </a:lnTo>
                  <a:lnTo>
                    <a:pt x="1604" y="263"/>
                  </a:lnTo>
                  <a:lnTo>
                    <a:pt x="1605" y="261"/>
                  </a:lnTo>
                  <a:lnTo>
                    <a:pt x="1605" y="259"/>
                  </a:lnTo>
                  <a:lnTo>
                    <a:pt x="1605" y="256"/>
                  </a:lnTo>
                  <a:lnTo>
                    <a:pt x="1607" y="263"/>
                  </a:lnTo>
                  <a:lnTo>
                    <a:pt x="1609" y="262"/>
                  </a:lnTo>
                  <a:lnTo>
                    <a:pt x="1611" y="260"/>
                  </a:lnTo>
                  <a:lnTo>
                    <a:pt x="1613" y="259"/>
                  </a:lnTo>
                  <a:lnTo>
                    <a:pt x="1616" y="257"/>
                  </a:lnTo>
                  <a:lnTo>
                    <a:pt x="1618" y="256"/>
                  </a:lnTo>
                  <a:lnTo>
                    <a:pt x="1620" y="254"/>
                  </a:lnTo>
                  <a:lnTo>
                    <a:pt x="1621" y="252"/>
                  </a:lnTo>
                  <a:lnTo>
                    <a:pt x="1622" y="250"/>
                  </a:lnTo>
                  <a:lnTo>
                    <a:pt x="1622" y="248"/>
                  </a:lnTo>
                  <a:lnTo>
                    <a:pt x="1621" y="246"/>
                  </a:lnTo>
                  <a:lnTo>
                    <a:pt x="1619" y="244"/>
                  </a:lnTo>
                  <a:lnTo>
                    <a:pt x="1620" y="243"/>
                  </a:lnTo>
                  <a:lnTo>
                    <a:pt x="1620" y="242"/>
                  </a:lnTo>
                  <a:lnTo>
                    <a:pt x="1621" y="242"/>
                  </a:lnTo>
                  <a:lnTo>
                    <a:pt x="1622" y="243"/>
                  </a:lnTo>
                  <a:lnTo>
                    <a:pt x="1622" y="244"/>
                  </a:lnTo>
                  <a:lnTo>
                    <a:pt x="1623" y="245"/>
                  </a:lnTo>
                  <a:lnTo>
                    <a:pt x="1624" y="245"/>
                  </a:lnTo>
                  <a:lnTo>
                    <a:pt x="1625" y="244"/>
                  </a:lnTo>
                  <a:lnTo>
                    <a:pt x="1626" y="243"/>
                  </a:lnTo>
                  <a:lnTo>
                    <a:pt x="1628" y="241"/>
                  </a:lnTo>
                  <a:lnTo>
                    <a:pt x="1626" y="238"/>
                  </a:lnTo>
                  <a:lnTo>
                    <a:pt x="1629" y="234"/>
                  </a:lnTo>
                  <a:lnTo>
                    <a:pt x="1633" y="231"/>
                  </a:lnTo>
                  <a:lnTo>
                    <a:pt x="1637" y="228"/>
                  </a:lnTo>
                  <a:lnTo>
                    <a:pt x="1641" y="223"/>
                  </a:lnTo>
                  <a:lnTo>
                    <a:pt x="1646" y="220"/>
                  </a:lnTo>
                  <a:lnTo>
                    <a:pt x="1651" y="216"/>
                  </a:lnTo>
                  <a:lnTo>
                    <a:pt x="1656" y="213"/>
                  </a:lnTo>
                  <a:lnTo>
                    <a:pt x="1661" y="209"/>
                  </a:lnTo>
                  <a:lnTo>
                    <a:pt x="1666" y="205"/>
                  </a:lnTo>
                  <a:lnTo>
                    <a:pt x="1670" y="202"/>
                  </a:lnTo>
                  <a:lnTo>
                    <a:pt x="1668" y="203"/>
                  </a:lnTo>
                  <a:lnTo>
                    <a:pt x="1667" y="202"/>
                  </a:lnTo>
                  <a:lnTo>
                    <a:pt x="1668" y="201"/>
                  </a:lnTo>
                  <a:lnTo>
                    <a:pt x="1670" y="202"/>
                  </a:lnTo>
                  <a:lnTo>
                    <a:pt x="1684" y="191"/>
                  </a:lnTo>
                  <a:lnTo>
                    <a:pt x="1698" y="179"/>
                  </a:lnTo>
                  <a:lnTo>
                    <a:pt x="1712" y="167"/>
                  </a:lnTo>
                  <a:lnTo>
                    <a:pt x="1727" y="157"/>
                  </a:lnTo>
                  <a:lnTo>
                    <a:pt x="1742" y="146"/>
                  </a:lnTo>
                  <a:lnTo>
                    <a:pt x="1757" y="136"/>
                  </a:lnTo>
                  <a:lnTo>
                    <a:pt x="1772" y="128"/>
                  </a:lnTo>
                  <a:lnTo>
                    <a:pt x="1789" y="120"/>
                  </a:lnTo>
                  <a:lnTo>
                    <a:pt x="1805" y="114"/>
                  </a:lnTo>
                  <a:lnTo>
                    <a:pt x="1820" y="110"/>
                  </a:lnTo>
                  <a:lnTo>
                    <a:pt x="1821" y="109"/>
                  </a:lnTo>
                  <a:lnTo>
                    <a:pt x="1822" y="108"/>
                  </a:lnTo>
                  <a:lnTo>
                    <a:pt x="1822" y="107"/>
                  </a:lnTo>
                  <a:lnTo>
                    <a:pt x="1821" y="106"/>
                  </a:lnTo>
                  <a:lnTo>
                    <a:pt x="1821" y="106"/>
                  </a:lnTo>
                  <a:lnTo>
                    <a:pt x="1820" y="105"/>
                  </a:lnTo>
                  <a:lnTo>
                    <a:pt x="1820" y="104"/>
                  </a:lnTo>
                  <a:lnTo>
                    <a:pt x="1821" y="104"/>
                  </a:lnTo>
                  <a:lnTo>
                    <a:pt x="1822" y="104"/>
                  </a:lnTo>
                  <a:lnTo>
                    <a:pt x="1824" y="105"/>
                  </a:lnTo>
                  <a:lnTo>
                    <a:pt x="1826" y="108"/>
                  </a:lnTo>
                  <a:lnTo>
                    <a:pt x="1829" y="104"/>
                  </a:lnTo>
                  <a:lnTo>
                    <a:pt x="1832" y="101"/>
                  </a:lnTo>
                  <a:lnTo>
                    <a:pt x="1835" y="99"/>
                  </a:lnTo>
                  <a:lnTo>
                    <a:pt x="1838" y="97"/>
                  </a:lnTo>
                  <a:lnTo>
                    <a:pt x="1840" y="95"/>
                  </a:lnTo>
                  <a:lnTo>
                    <a:pt x="1843" y="94"/>
                  </a:lnTo>
                  <a:lnTo>
                    <a:pt x="1846" y="93"/>
                  </a:lnTo>
                  <a:lnTo>
                    <a:pt x="1848" y="93"/>
                  </a:lnTo>
                  <a:lnTo>
                    <a:pt x="1850" y="92"/>
                  </a:lnTo>
                  <a:lnTo>
                    <a:pt x="1851" y="92"/>
                  </a:lnTo>
                  <a:lnTo>
                    <a:pt x="1851" y="93"/>
                  </a:lnTo>
                  <a:lnTo>
                    <a:pt x="1851" y="94"/>
                  </a:lnTo>
                  <a:lnTo>
                    <a:pt x="1852" y="95"/>
                  </a:lnTo>
                  <a:lnTo>
                    <a:pt x="1852" y="95"/>
                  </a:lnTo>
                  <a:lnTo>
                    <a:pt x="1853" y="95"/>
                  </a:lnTo>
                  <a:lnTo>
                    <a:pt x="1854" y="94"/>
                  </a:lnTo>
                  <a:lnTo>
                    <a:pt x="1854" y="94"/>
                  </a:lnTo>
                  <a:lnTo>
                    <a:pt x="1855" y="93"/>
                  </a:lnTo>
                  <a:lnTo>
                    <a:pt x="1856" y="93"/>
                  </a:lnTo>
                  <a:lnTo>
                    <a:pt x="1857" y="92"/>
                  </a:lnTo>
                  <a:lnTo>
                    <a:pt x="1857" y="92"/>
                  </a:lnTo>
                  <a:lnTo>
                    <a:pt x="1857" y="90"/>
                  </a:lnTo>
                  <a:lnTo>
                    <a:pt x="1857" y="89"/>
                  </a:lnTo>
                  <a:lnTo>
                    <a:pt x="1856" y="89"/>
                  </a:lnTo>
                  <a:lnTo>
                    <a:pt x="1856" y="89"/>
                  </a:lnTo>
                  <a:lnTo>
                    <a:pt x="1855" y="89"/>
                  </a:lnTo>
                  <a:lnTo>
                    <a:pt x="1854" y="90"/>
                  </a:lnTo>
                  <a:lnTo>
                    <a:pt x="1854" y="90"/>
                  </a:lnTo>
                  <a:lnTo>
                    <a:pt x="1853" y="90"/>
                  </a:lnTo>
                  <a:lnTo>
                    <a:pt x="1853" y="89"/>
                  </a:lnTo>
                  <a:lnTo>
                    <a:pt x="1854" y="87"/>
                  </a:lnTo>
                  <a:lnTo>
                    <a:pt x="1858" y="87"/>
                  </a:lnTo>
                  <a:lnTo>
                    <a:pt x="1863" y="87"/>
                  </a:lnTo>
                  <a:lnTo>
                    <a:pt x="1867" y="86"/>
                  </a:lnTo>
                  <a:lnTo>
                    <a:pt x="1871" y="84"/>
                  </a:lnTo>
                  <a:lnTo>
                    <a:pt x="1876" y="80"/>
                  </a:lnTo>
                  <a:lnTo>
                    <a:pt x="1880" y="77"/>
                  </a:lnTo>
                  <a:lnTo>
                    <a:pt x="1884" y="74"/>
                  </a:lnTo>
                  <a:lnTo>
                    <a:pt x="1890" y="71"/>
                  </a:lnTo>
                  <a:lnTo>
                    <a:pt x="1894" y="67"/>
                  </a:lnTo>
                  <a:lnTo>
                    <a:pt x="1899" y="63"/>
                  </a:lnTo>
                  <a:lnTo>
                    <a:pt x="1904" y="64"/>
                  </a:lnTo>
                  <a:lnTo>
                    <a:pt x="1908" y="63"/>
                  </a:lnTo>
                  <a:lnTo>
                    <a:pt x="1912" y="60"/>
                  </a:lnTo>
                  <a:lnTo>
                    <a:pt x="1917" y="58"/>
                  </a:lnTo>
                  <a:lnTo>
                    <a:pt x="1920" y="55"/>
                  </a:lnTo>
                  <a:lnTo>
                    <a:pt x="1923" y="52"/>
                  </a:lnTo>
                  <a:lnTo>
                    <a:pt x="1926" y="50"/>
                  </a:lnTo>
                  <a:lnTo>
                    <a:pt x="1929" y="50"/>
                  </a:lnTo>
                  <a:lnTo>
                    <a:pt x="1932" y="51"/>
                  </a:lnTo>
                  <a:lnTo>
                    <a:pt x="1935" y="56"/>
                  </a:lnTo>
                  <a:lnTo>
                    <a:pt x="1941" y="52"/>
                  </a:lnTo>
                  <a:lnTo>
                    <a:pt x="1935" y="48"/>
                  </a:lnTo>
                  <a:lnTo>
                    <a:pt x="1939" y="43"/>
                  </a:lnTo>
                  <a:lnTo>
                    <a:pt x="1939" y="44"/>
                  </a:lnTo>
                  <a:lnTo>
                    <a:pt x="1939" y="45"/>
                  </a:lnTo>
                  <a:lnTo>
                    <a:pt x="1938" y="46"/>
                  </a:lnTo>
                  <a:lnTo>
                    <a:pt x="1938" y="46"/>
                  </a:lnTo>
                  <a:lnTo>
                    <a:pt x="1938" y="47"/>
                  </a:lnTo>
                  <a:lnTo>
                    <a:pt x="1937" y="48"/>
                  </a:lnTo>
                  <a:lnTo>
                    <a:pt x="1937" y="48"/>
                  </a:lnTo>
                  <a:lnTo>
                    <a:pt x="1938" y="49"/>
                  </a:lnTo>
                  <a:lnTo>
                    <a:pt x="1938" y="50"/>
                  </a:lnTo>
                  <a:lnTo>
                    <a:pt x="1939" y="50"/>
                  </a:lnTo>
                  <a:lnTo>
                    <a:pt x="1941" y="49"/>
                  </a:lnTo>
                  <a:lnTo>
                    <a:pt x="1942" y="48"/>
                  </a:lnTo>
                  <a:lnTo>
                    <a:pt x="1943" y="46"/>
                  </a:lnTo>
                  <a:lnTo>
                    <a:pt x="1945" y="45"/>
                  </a:lnTo>
                  <a:lnTo>
                    <a:pt x="1945" y="44"/>
                  </a:lnTo>
                  <a:lnTo>
                    <a:pt x="1945" y="43"/>
                  </a:lnTo>
                  <a:lnTo>
                    <a:pt x="1946" y="42"/>
                  </a:lnTo>
                  <a:lnTo>
                    <a:pt x="1947" y="42"/>
                  </a:lnTo>
                  <a:lnTo>
                    <a:pt x="1948" y="42"/>
                  </a:lnTo>
                  <a:lnTo>
                    <a:pt x="1950" y="43"/>
                  </a:lnTo>
                  <a:lnTo>
                    <a:pt x="1945" y="45"/>
                  </a:lnTo>
                  <a:lnTo>
                    <a:pt x="1945" y="46"/>
                  </a:lnTo>
                  <a:lnTo>
                    <a:pt x="1946" y="47"/>
                  </a:lnTo>
                  <a:lnTo>
                    <a:pt x="1947" y="47"/>
                  </a:lnTo>
                  <a:lnTo>
                    <a:pt x="1948" y="48"/>
                  </a:lnTo>
                  <a:lnTo>
                    <a:pt x="1948" y="48"/>
                  </a:lnTo>
                  <a:lnTo>
                    <a:pt x="1949" y="48"/>
                  </a:lnTo>
                  <a:lnTo>
                    <a:pt x="1950" y="48"/>
                  </a:lnTo>
                  <a:lnTo>
                    <a:pt x="1951" y="49"/>
                  </a:lnTo>
                  <a:lnTo>
                    <a:pt x="1952" y="48"/>
                  </a:lnTo>
                  <a:lnTo>
                    <a:pt x="1953" y="48"/>
                  </a:lnTo>
                  <a:lnTo>
                    <a:pt x="1961" y="40"/>
                  </a:lnTo>
                  <a:lnTo>
                    <a:pt x="1960" y="37"/>
                  </a:lnTo>
                  <a:lnTo>
                    <a:pt x="1962" y="36"/>
                  </a:lnTo>
                  <a:lnTo>
                    <a:pt x="1962" y="37"/>
                  </a:lnTo>
                  <a:lnTo>
                    <a:pt x="1962" y="38"/>
                  </a:lnTo>
                  <a:lnTo>
                    <a:pt x="1963" y="38"/>
                  </a:lnTo>
                  <a:lnTo>
                    <a:pt x="1963" y="40"/>
                  </a:lnTo>
                  <a:lnTo>
                    <a:pt x="1963" y="40"/>
                  </a:lnTo>
                  <a:lnTo>
                    <a:pt x="1964" y="41"/>
                  </a:lnTo>
                  <a:lnTo>
                    <a:pt x="1964" y="42"/>
                  </a:lnTo>
                  <a:lnTo>
                    <a:pt x="1965" y="42"/>
                  </a:lnTo>
                  <a:lnTo>
                    <a:pt x="1966" y="43"/>
                  </a:lnTo>
                  <a:lnTo>
                    <a:pt x="1966" y="43"/>
                  </a:lnTo>
                  <a:lnTo>
                    <a:pt x="1978" y="33"/>
                  </a:lnTo>
                  <a:lnTo>
                    <a:pt x="1991" y="24"/>
                  </a:lnTo>
                  <a:lnTo>
                    <a:pt x="2006" y="18"/>
                  </a:lnTo>
                  <a:lnTo>
                    <a:pt x="2021" y="14"/>
                  </a:lnTo>
                  <a:lnTo>
                    <a:pt x="2037" y="10"/>
                  </a:lnTo>
                  <a:lnTo>
                    <a:pt x="2054" y="7"/>
                  </a:lnTo>
                  <a:lnTo>
                    <a:pt x="2071" y="5"/>
                  </a:lnTo>
                  <a:lnTo>
                    <a:pt x="2087" y="4"/>
                  </a:lnTo>
                  <a:lnTo>
                    <a:pt x="2105" y="2"/>
                  </a:lnTo>
                  <a:lnTo>
                    <a:pt x="2122" y="0"/>
                  </a:lnTo>
                  <a:lnTo>
                    <a:pt x="2129" y="0"/>
                  </a:lnTo>
                  <a:lnTo>
                    <a:pt x="2137" y="0"/>
                  </a:lnTo>
                  <a:lnTo>
                    <a:pt x="2146" y="0"/>
                  </a:lnTo>
                  <a:lnTo>
                    <a:pt x="2153" y="1"/>
                  </a:lnTo>
                  <a:lnTo>
                    <a:pt x="2161" y="2"/>
                  </a:lnTo>
                  <a:lnTo>
                    <a:pt x="2167" y="3"/>
                  </a:lnTo>
                  <a:lnTo>
                    <a:pt x="2175" y="4"/>
                  </a:lnTo>
                  <a:lnTo>
                    <a:pt x="2182" y="4"/>
                  </a:lnTo>
                  <a:lnTo>
                    <a:pt x="2189" y="4"/>
                  </a:lnTo>
                  <a:lnTo>
                    <a:pt x="2195" y="3"/>
                  </a:lnTo>
                  <a:lnTo>
                    <a:pt x="2200" y="5"/>
                  </a:lnTo>
                  <a:lnTo>
                    <a:pt x="2207" y="7"/>
                  </a:lnTo>
                  <a:lnTo>
                    <a:pt x="2212" y="8"/>
                  </a:lnTo>
                  <a:lnTo>
                    <a:pt x="2219" y="10"/>
                  </a:lnTo>
                  <a:lnTo>
                    <a:pt x="2224" y="12"/>
                  </a:lnTo>
                  <a:lnTo>
                    <a:pt x="2230" y="15"/>
                  </a:lnTo>
                  <a:lnTo>
                    <a:pt x="2236" y="17"/>
                  </a:lnTo>
                  <a:lnTo>
                    <a:pt x="2240" y="20"/>
                  </a:lnTo>
                  <a:lnTo>
                    <a:pt x="2244" y="24"/>
                  </a:lnTo>
                  <a:lnTo>
                    <a:pt x="2248" y="30"/>
                  </a:lnTo>
                  <a:lnTo>
                    <a:pt x="2250" y="29"/>
                  </a:lnTo>
                  <a:lnTo>
                    <a:pt x="2251" y="28"/>
                  </a:lnTo>
                  <a:lnTo>
                    <a:pt x="2252" y="29"/>
                  </a:lnTo>
                  <a:lnTo>
                    <a:pt x="2253" y="30"/>
                  </a:lnTo>
                  <a:lnTo>
                    <a:pt x="2254" y="31"/>
                  </a:lnTo>
                  <a:lnTo>
                    <a:pt x="2256" y="33"/>
                  </a:lnTo>
                  <a:lnTo>
                    <a:pt x="2257" y="35"/>
                  </a:lnTo>
                  <a:lnTo>
                    <a:pt x="2258" y="36"/>
                  </a:lnTo>
                  <a:lnTo>
                    <a:pt x="2261" y="37"/>
                  </a:lnTo>
                  <a:lnTo>
                    <a:pt x="2263" y="37"/>
                  </a:lnTo>
                  <a:lnTo>
                    <a:pt x="2262" y="38"/>
                  </a:lnTo>
                  <a:lnTo>
                    <a:pt x="2262" y="40"/>
                  </a:lnTo>
                  <a:lnTo>
                    <a:pt x="2263" y="42"/>
                  </a:lnTo>
                  <a:lnTo>
                    <a:pt x="2263" y="43"/>
                  </a:lnTo>
                  <a:lnTo>
                    <a:pt x="2264" y="44"/>
                  </a:lnTo>
                  <a:lnTo>
                    <a:pt x="2265" y="45"/>
                  </a:lnTo>
                  <a:lnTo>
                    <a:pt x="2266" y="46"/>
                  </a:lnTo>
                  <a:lnTo>
                    <a:pt x="2266" y="47"/>
                  </a:lnTo>
                  <a:lnTo>
                    <a:pt x="2267" y="47"/>
                  </a:lnTo>
                  <a:lnTo>
                    <a:pt x="2268" y="47"/>
                  </a:lnTo>
                  <a:lnTo>
                    <a:pt x="2267" y="51"/>
                  </a:lnTo>
                  <a:lnTo>
                    <a:pt x="2268" y="56"/>
                  </a:lnTo>
                  <a:lnTo>
                    <a:pt x="2268" y="60"/>
                  </a:lnTo>
                  <a:lnTo>
                    <a:pt x="2269" y="63"/>
                  </a:lnTo>
                  <a:lnTo>
                    <a:pt x="2270" y="67"/>
                  </a:lnTo>
                  <a:lnTo>
                    <a:pt x="2271" y="72"/>
                  </a:lnTo>
                  <a:lnTo>
                    <a:pt x="2272" y="76"/>
                  </a:lnTo>
                  <a:lnTo>
                    <a:pt x="2273" y="80"/>
                  </a:lnTo>
                  <a:lnTo>
                    <a:pt x="2275" y="84"/>
                  </a:lnTo>
                  <a:lnTo>
                    <a:pt x="2276" y="88"/>
                  </a:lnTo>
                  <a:lnTo>
                    <a:pt x="2276" y="88"/>
                  </a:lnTo>
                  <a:lnTo>
                    <a:pt x="2277" y="87"/>
                  </a:lnTo>
                  <a:lnTo>
                    <a:pt x="2278" y="86"/>
                  </a:lnTo>
                  <a:lnTo>
                    <a:pt x="2279" y="84"/>
                  </a:lnTo>
                  <a:lnTo>
                    <a:pt x="2280" y="81"/>
                  </a:lnTo>
                  <a:lnTo>
                    <a:pt x="2282" y="80"/>
                  </a:lnTo>
                  <a:lnTo>
                    <a:pt x="2283" y="79"/>
                  </a:lnTo>
                  <a:lnTo>
                    <a:pt x="2285" y="78"/>
                  </a:lnTo>
                  <a:lnTo>
                    <a:pt x="2289" y="78"/>
                  </a:lnTo>
                  <a:lnTo>
                    <a:pt x="2291" y="79"/>
                  </a:lnTo>
                  <a:lnTo>
                    <a:pt x="2296" y="85"/>
                  </a:lnTo>
                  <a:lnTo>
                    <a:pt x="2293" y="85"/>
                  </a:lnTo>
                  <a:lnTo>
                    <a:pt x="2290" y="87"/>
                  </a:lnTo>
                  <a:lnTo>
                    <a:pt x="2287" y="88"/>
                  </a:lnTo>
                  <a:lnTo>
                    <a:pt x="2285" y="90"/>
                  </a:lnTo>
                  <a:lnTo>
                    <a:pt x="2283" y="93"/>
                  </a:lnTo>
                  <a:lnTo>
                    <a:pt x="2281" y="95"/>
                  </a:lnTo>
                  <a:lnTo>
                    <a:pt x="2280" y="99"/>
                  </a:lnTo>
                  <a:lnTo>
                    <a:pt x="2278" y="102"/>
                  </a:lnTo>
                  <a:lnTo>
                    <a:pt x="2276" y="104"/>
                  </a:lnTo>
                  <a:lnTo>
                    <a:pt x="2273" y="106"/>
                  </a:lnTo>
                  <a:lnTo>
                    <a:pt x="2276" y="113"/>
                  </a:lnTo>
                  <a:lnTo>
                    <a:pt x="2279" y="120"/>
                  </a:lnTo>
                  <a:lnTo>
                    <a:pt x="2281" y="128"/>
                  </a:lnTo>
                  <a:lnTo>
                    <a:pt x="2284" y="135"/>
                  </a:lnTo>
                  <a:lnTo>
                    <a:pt x="2285" y="144"/>
                  </a:lnTo>
                  <a:lnTo>
                    <a:pt x="2287" y="152"/>
                  </a:lnTo>
                  <a:lnTo>
                    <a:pt x="2287" y="160"/>
                  </a:lnTo>
                  <a:lnTo>
                    <a:pt x="2285" y="167"/>
                  </a:lnTo>
                  <a:lnTo>
                    <a:pt x="2283" y="175"/>
                  </a:lnTo>
                  <a:lnTo>
                    <a:pt x="2278" y="180"/>
                  </a:lnTo>
                  <a:lnTo>
                    <a:pt x="2271" y="189"/>
                  </a:lnTo>
                  <a:lnTo>
                    <a:pt x="2266" y="199"/>
                  </a:lnTo>
                  <a:lnTo>
                    <a:pt x="2262" y="208"/>
                  </a:lnTo>
                  <a:lnTo>
                    <a:pt x="2258" y="218"/>
                  </a:lnTo>
                  <a:lnTo>
                    <a:pt x="2255" y="228"/>
                  </a:lnTo>
                  <a:lnTo>
                    <a:pt x="2253" y="238"/>
                  </a:lnTo>
                  <a:lnTo>
                    <a:pt x="2251" y="249"/>
                  </a:lnTo>
                  <a:lnTo>
                    <a:pt x="2248" y="259"/>
                  </a:lnTo>
                  <a:lnTo>
                    <a:pt x="2244" y="270"/>
                  </a:lnTo>
                  <a:lnTo>
                    <a:pt x="2240" y="280"/>
                  </a:lnTo>
                  <a:lnTo>
                    <a:pt x="2240" y="284"/>
                  </a:lnTo>
                  <a:lnTo>
                    <a:pt x="2240" y="287"/>
                  </a:lnTo>
                  <a:lnTo>
                    <a:pt x="2239" y="290"/>
                  </a:lnTo>
                  <a:lnTo>
                    <a:pt x="2238" y="293"/>
                  </a:lnTo>
                  <a:lnTo>
                    <a:pt x="2238" y="295"/>
                  </a:lnTo>
                  <a:lnTo>
                    <a:pt x="2237" y="299"/>
                  </a:lnTo>
                  <a:lnTo>
                    <a:pt x="2237" y="301"/>
                  </a:lnTo>
                  <a:lnTo>
                    <a:pt x="2238" y="303"/>
                  </a:lnTo>
                  <a:lnTo>
                    <a:pt x="2239" y="305"/>
                  </a:lnTo>
                  <a:lnTo>
                    <a:pt x="2242" y="307"/>
                  </a:lnTo>
                  <a:lnTo>
                    <a:pt x="2242" y="310"/>
                  </a:lnTo>
                  <a:lnTo>
                    <a:pt x="2242" y="314"/>
                  </a:lnTo>
                  <a:lnTo>
                    <a:pt x="2242" y="318"/>
                  </a:lnTo>
                  <a:lnTo>
                    <a:pt x="2242" y="321"/>
                  </a:lnTo>
                  <a:lnTo>
                    <a:pt x="2241" y="324"/>
                  </a:lnTo>
                  <a:lnTo>
                    <a:pt x="2240" y="328"/>
                  </a:lnTo>
                  <a:lnTo>
                    <a:pt x="2238" y="331"/>
                  </a:lnTo>
                  <a:lnTo>
                    <a:pt x="2237" y="334"/>
                  </a:lnTo>
                  <a:lnTo>
                    <a:pt x="2234" y="337"/>
                  </a:lnTo>
                  <a:lnTo>
                    <a:pt x="2232" y="340"/>
                  </a:lnTo>
                  <a:lnTo>
                    <a:pt x="2228" y="336"/>
                  </a:lnTo>
                  <a:lnTo>
                    <a:pt x="2225" y="338"/>
                  </a:lnTo>
                  <a:lnTo>
                    <a:pt x="2223" y="341"/>
                  </a:lnTo>
                  <a:lnTo>
                    <a:pt x="2221" y="343"/>
                  </a:lnTo>
                  <a:lnTo>
                    <a:pt x="2220" y="345"/>
                  </a:lnTo>
                  <a:lnTo>
                    <a:pt x="2219" y="348"/>
                  </a:lnTo>
                  <a:lnTo>
                    <a:pt x="2219" y="350"/>
                  </a:lnTo>
                  <a:lnTo>
                    <a:pt x="2218" y="352"/>
                  </a:lnTo>
                  <a:lnTo>
                    <a:pt x="2215" y="354"/>
                  </a:lnTo>
                  <a:lnTo>
                    <a:pt x="2213" y="355"/>
                  </a:lnTo>
                  <a:lnTo>
                    <a:pt x="2210" y="356"/>
                  </a:lnTo>
                  <a:lnTo>
                    <a:pt x="2209" y="360"/>
                  </a:lnTo>
                  <a:lnTo>
                    <a:pt x="2207" y="363"/>
                  </a:lnTo>
                  <a:lnTo>
                    <a:pt x="2205" y="365"/>
                  </a:lnTo>
                  <a:lnTo>
                    <a:pt x="2203" y="367"/>
                  </a:lnTo>
                  <a:lnTo>
                    <a:pt x="2199" y="370"/>
                  </a:lnTo>
                  <a:lnTo>
                    <a:pt x="2196" y="371"/>
                  </a:lnTo>
                  <a:lnTo>
                    <a:pt x="2193" y="372"/>
                  </a:lnTo>
                  <a:lnTo>
                    <a:pt x="2190" y="374"/>
                  </a:lnTo>
                  <a:lnTo>
                    <a:pt x="2187" y="375"/>
                  </a:lnTo>
                  <a:lnTo>
                    <a:pt x="2185" y="377"/>
                  </a:lnTo>
                  <a:lnTo>
                    <a:pt x="2181" y="374"/>
                  </a:lnTo>
                  <a:lnTo>
                    <a:pt x="2181" y="373"/>
                  </a:lnTo>
                  <a:lnTo>
                    <a:pt x="2182" y="373"/>
                  </a:lnTo>
                  <a:lnTo>
                    <a:pt x="2182" y="373"/>
                  </a:lnTo>
                  <a:lnTo>
                    <a:pt x="2182" y="373"/>
                  </a:lnTo>
                  <a:lnTo>
                    <a:pt x="2182" y="373"/>
                  </a:lnTo>
                  <a:lnTo>
                    <a:pt x="2183" y="372"/>
                  </a:lnTo>
                  <a:lnTo>
                    <a:pt x="2183" y="372"/>
                  </a:lnTo>
                  <a:lnTo>
                    <a:pt x="2183" y="372"/>
                  </a:lnTo>
                  <a:lnTo>
                    <a:pt x="2183" y="371"/>
                  </a:lnTo>
                  <a:lnTo>
                    <a:pt x="2183" y="371"/>
                  </a:lnTo>
                  <a:lnTo>
                    <a:pt x="2181" y="369"/>
                  </a:lnTo>
                  <a:lnTo>
                    <a:pt x="2180" y="370"/>
                  </a:lnTo>
                  <a:lnTo>
                    <a:pt x="2179" y="371"/>
                  </a:lnTo>
                  <a:lnTo>
                    <a:pt x="2178" y="373"/>
                  </a:lnTo>
                  <a:lnTo>
                    <a:pt x="2178" y="375"/>
                  </a:lnTo>
                  <a:lnTo>
                    <a:pt x="2177" y="376"/>
                  </a:lnTo>
                  <a:lnTo>
                    <a:pt x="2176" y="378"/>
                  </a:lnTo>
                  <a:lnTo>
                    <a:pt x="2176" y="379"/>
                  </a:lnTo>
                  <a:lnTo>
                    <a:pt x="2173" y="380"/>
                  </a:lnTo>
                  <a:lnTo>
                    <a:pt x="2172" y="380"/>
                  </a:lnTo>
                  <a:lnTo>
                    <a:pt x="2170" y="379"/>
                  </a:lnTo>
                  <a:lnTo>
                    <a:pt x="2172" y="381"/>
                  </a:lnTo>
                  <a:lnTo>
                    <a:pt x="2171" y="383"/>
                  </a:lnTo>
                  <a:lnTo>
                    <a:pt x="2170" y="384"/>
                  </a:lnTo>
                  <a:lnTo>
                    <a:pt x="2169" y="384"/>
                  </a:lnTo>
                  <a:lnTo>
                    <a:pt x="2169" y="383"/>
                  </a:lnTo>
                  <a:lnTo>
                    <a:pt x="2169" y="383"/>
                  </a:lnTo>
                  <a:lnTo>
                    <a:pt x="2168" y="381"/>
                  </a:lnTo>
                  <a:lnTo>
                    <a:pt x="2168" y="380"/>
                  </a:lnTo>
                  <a:lnTo>
                    <a:pt x="2167" y="379"/>
                  </a:lnTo>
                  <a:lnTo>
                    <a:pt x="2166" y="379"/>
                  </a:lnTo>
                  <a:lnTo>
                    <a:pt x="2165" y="379"/>
                  </a:lnTo>
                  <a:lnTo>
                    <a:pt x="2164" y="380"/>
                  </a:lnTo>
                  <a:lnTo>
                    <a:pt x="2164" y="381"/>
                  </a:lnTo>
                  <a:lnTo>
                    <a:pt x="2163" y="383"/>
                  </a:lnTo>
                  <a:lnTo>
                    <a:pt x="2162" y="383"/>
                  </a:lnTo>
                  <a:lnTo>
                    <a:pt x="2161" y="383"/>
                  </a:lnTo>
                  <a:lnTo>
                    <a:pt x="2161" y="383"/>
                  </a:lnTo>
                  <a:lnTo>
                    <a:pt x="2158" y="383"/>
                  </a:lnTo>
                  <a:lnTo>
                    <a:pt x="2157" y="384"/>
                  </a:lnTo>
                  <a:lnTo>
                    <a:pt x="2156" y="384"/>
                  </a:lnTo>
                  <a:lnTo>
                    <a:pt x="2154" y="385"/>
                  </a:lnTo>
                  <a:lnTo>
                    <a:pt x="2155" y="383"/>
                  </a:lnTo>
                  <a:lnTo>
                    <a:pt x="2155" y="383"/>
                  </a:lnTo>
                  <a:lnTo>
                    <a:pt x="2155" y="383"/>
                  </a:lnTo>
                  <a:lnTo>
                    <a:pt x="2155" y="381"/>
                  </a:lnTo>
                  <a:lnTo>
                    <a:pt x="2154" y="381"/>
                  </a:lnTo>
                  <a:lnTo>
                    <a:pt x="2154" y="381"/>
                  </a:lnTo>
                  <a:lnTo>
                    <a:pt x="2154" y="381"/>
                  </a:lnTo>
                  <a:lnTo>
                    <a:pt x="2153" y="381"/>
                  </a:lnTo>
                  <a:lnTo>
                    <a:pt x="2153" y="380"/>
                  </a:lnTo>
                  <a:lnTo>
                    <a:pt x="2152" y="381"/>
                  </a:lnTo>
                  <a:lnTo>
                    <a:pt x="2152" y="381"/>
                  </a:lnTo>
                  <a:lnTo>
                    <a:pt x="2150" y="383"/>
                  </a:lnTo>
                  <a:lnTo>
                    <a:pt x="2150" y="381"/>
                  </a:lnTo>
                  <a:lnTo>
                    <a:pt x="2149" y="381"/>
                  </a:lnTo>
                  <a:lnTo>
                    <a:pt x="2148" y="380"/>
                  </a:lnTo>
                  <a:lnTo>
                    <a:pt x="2148" y="380"/>
                  </a:lnTo>
                  <a:lnTo>
                    <a:pt x="2148" y="380"/>
                  </a:lnTo>
                  <a:lnTo>
                    <a:pt x="2147" y="380"/>
                  </a:lnTo>
                  <a:lnTo>
                    <a:pt x="2146" y="379"/>
                  </a:lnTo>
                  <a:lnTo>
                    <a:pt x="2144" y="379"/>
                  </a:lnTo>
                  <a:lnTo>
                    <a:pt x="2143" y="378"/>
                  </a:lnTo>
                  <a:lnTo>
                    <a:pt x="2141" y="377"/>
                  </a:lnTo>
                  <a:lnTo>
                    <a:pt x="2140" y="383"/>
                  </a:lnTo>
                  <a:lnTo>
                    <a:pt x="2140" y="381"/>
                  </a:lnTo>
                  <a:lnTo>
                    <a:pt x="2138" y="383"/>
                  </a:lnTo>
                  <a:lnTo>
                    <a:pt x="2136" y="383"/>
                  </a:lnTo>
                  <a:lnTo>
                    <a:pt x="2134" y="383"/>
                  </a:lnTo>
                  <a:lnTo>
                    <a:pt x="2132" y="380"/>
                  </a:lnTo>
                  <a:lnTo>
                    <a:pt x="2129" y="379"/>
                  </a:lnTo>
                  <a:lnTo>
                    <a:pt x="2127" y="377"/>
                  </a:lnTo>
                  <a:lnTo>
                    <a:pt x="2125" y="376"/>
                  </a:lnTo>
                  <a:lnTo>
                    <a:pt x="2123" y="375"/>
                  </a:lnTo>
                  <a:lnTo>
                    <a:pt x="2121" y="375"/>
                  </a:lnTo>
                  <a:lnTo>
                    <a:pt x="2118" y="376"/>
                  </a:lnTo>
                  <a:lnTo>
                    <a:pt x="2120" y="371"/>
                  </a:lnTo>
                  <a:lnTo>
                    <a:pt x="2119" y="370"/>
                  </a:lnTo>
                  <a:lnTo>
                    <a:pt x="2118" y="369"/>
                  </a:lnTo>
                  <a:lnTo>
                    <a:pt x="2118" y="369"/>
                  </a:lnTo>
                  <a:lnTo>
                    <a:pt x="2117" y="369"/>
                  </a:lnTo>
                  <a:lnTo>
                    <a:pt x="2115" y="369"/>
                  </a:lnTo>
                  <a:lnTo>
                    <a:pt x="2114" y="367"/>
                  </a:lnTo>
                  <a:lnTo>
                    <a:pt x="2114" y="367"/>
                  </a:lnTo>
                  <a:lnTo>
                    <a:pt x="2113" y="366"/>
                  </a:lnTo>
                  <a:lnTo>
                    <a:pt x="2113" y="366"/>
                  </a:lnTo>
                  <a:lnTo>
                    <a:pt x="2112" y="364"/>
                  </a:lnTo>
                  <a:lnTo>
                    <a:pt x="2109" y="371"/>
                  </a:lnTo>
                  <a:lnTo>
                    <a:pt x="2109" y="369"/>
                  </a:lnTo>
                  <a:lnTo>
                    <a:pt x="2109" y="366"/>
                  </a:lnTo>
                  <a:lnTo>
                    <a:pt x="2108" y="364"/>
                  </a:lnTo>
                  <a:lnTo>
                    <a:pt x="2108" y="363"/>
                  </a:lnTo>
                  <a:lnTo>
                    <a:pt x="2107" y="361"/>
                  </a:lnTo>
                  <a:lnTo>
                    <a:pt x="2106" y="359"/>
                  </a:lnTo>
                  <a:lnTo>
                    <a:pt x="2105" y="358"/>
                  </a:lnTo>
                  <a:lnTo>
                    <a:pt x="2104" y="357"/>
                  </a:lnTo>
                  <a:lnTo>
                    <a:pt x="2101" y="356"/>
                  </a:lnTo>
                  <a:lnTo>
                    <a:pt x="2100" y="356"/>
                  </a:lnTo>
                  <a:lnTo>
                    <a:pt x="2099" y="356"/>
                  </a:lnTo>
                  <a:lnTo>
                    <a:pt x="2099" y="357"/>
                  </a:lnTo>
                  <a:lnTo>
                    <a:pt x="2098" y="357"/>
                  </a:lnTo>
                  <a:lnTo>
                    <a:pt x="2098" y="358"/>
                  </a:lnTo>
                  <a:lnTo>
                    <a:pt x="2098" y="358"/>
                  </a:lnTo>
                  <a:lnTo>
                    <a:pt x="2098" y="359"/>
                  </a:lnTo>
                  <a:lnTo>
                    <a:pt x="2098" y="360"/>
                  </a:lnTo>
                  <a:lnTo>
                    <a:pt x="2098" y="360"/>
                  </a:lnTo>
                  <a:lnTo>
                    <a:pt x="2097" y="361"/>
                  </a:lnTo>
                  <a:lnTo>
                    <a:pt x="2097" y="361"/>
                  </a:lnTo>
                  <a:lnTo>
                    <a:pt x="2101" y="363"/>
                  </a:lnTo>
                  <a:lnTo>
                    <a:pt x="2096" y="359"/>
                  </a:lnTo>
                  <a:lnTo>
                    <a:pt x="2097" y="358"/>
                  </a:lnTo>
                  <a:lnTo>
                    <a:pt x="2097" y="357"/>
                  </a:lnTo>
                  <a:lnTo>
                    <a:pt x="2096" y="357"/>
                  </a:lnTo>
                  <a:lnTo>
                    <a:pt x="2095" y="356"/>
                  </a:lnTo>
                  <a:lnTo>
                    <a:pt x="2094" y="355"/>
                  </a:lnTo>
                  <a:lnTo>
                    <a:pt x="2093" y="355"/>
                  </a:lnTo>
                  <a:lnTo>
                    <a:pt x="2092" y="354"/>
                  </a:lnTo>
                  <a:lnTo>
                    <a:pt x="2091" y="351"/>
                  </a:lnTo>
                  <a:lnTo>
                    <a:pt x="2090" y="350"/>
                  </a:lnTo>
                  <a:lnTo>
                    <a:pt x="2089" y="348"/>
                  </a:lnTo>
                  <a:lnTo>
                    <a:pt x="2089" y="346"/>
                  </a:lnTo>
                  <a:lnTo>
                    <a:pt x="2087" y="349"/>
                  </a:lnTo>
                  <a:lnTo>
                    <a:pt x="2085" y="348"/>
                  </a:lnTo>
                  <a:lnTo>
                    <a:pt x="2084" y="346"/>
                  </a:lnTo>
                  <a:lnTo>
                    <a:pt x="2082" y="344"/>
                  </a:lnTo>
                  <a:lnTo>
                    <a:pt x="2080" y="340"/>
                  </a:lnTo>
                  <a:lnTo>
                    <a:pt x="2078" y="336"/>
                  </a:lnTo>
                  <a:lnTo>
                    <a:pt x="2076" y="332"/>
                  </a:lnTo>
                  <a:lnTo>
                    <a:pt x="2074" y="329"/>
                  </a:lnTo>
                  <a:lnTo>
                    <a:pt x="2070" y="324"/>
                  </a:lnTo>
                  <a:lnTo>
                    <a:pt x="2067" y="322"/>
                  </a:lnTo>
                  <a:lnTo>
                    <a:pt x="2064" y="319"/>
                  </a:lnTo>
                  <a:lnTo>
                    <a:pt x="2065" y="319"/>
                  </a:lnTo>
                  <a:lnTo>
                    <a:pt x="2065" y="319"/>
                  </a:lnTo>
                  <a:lnTo>
                    <a:pt x="2065" y="318"/>
                  </a:lnTo>
                  <a:lnTo>
                    <a:pt x="2065" y="317"/>
                  </a:lnTo>
                  <a:lnTo>
                    <a:pt x="2065" y="317"/>
                  </a:lnTo>
                  <a:lnTo>
                    <a:pt x="2065" y="316"/>
                  </a:lnTo>
                  <a:lnTo>
                    <a:pt x="2065" y="315"/>
                  </a:lnTo>
                  <a:lnTo>
                    <a:pt x="2065" y="314"/>
                  </a:lnTo>
                  <a:lnTo>
                    <a:pt x="2065" y="314"/>
                  </a:lnTo>
                  <a:lnTo>
                    <a:pt x="2065" y="313"/>
                  </a:lnTo>
                  <a:lnTo>
                    <a:pt x="2060" y="314"/>
                  </a:lnTo>
                  <a:lnTo>
                    <a:pt x="2061" y="312"/>
                  </a:lnTo>
                  <a:lnTo>
                    <a:pt x="2060" y="308"/>
                  </a:lnTo>
                  <a:lnTo>
                    <a:pt x="2058" y="306"/>
                  </a:lnTo>
                  <a:lnTo>
                    <a:pt x="2057" y="303"/>
                  </a:lnTo>
                  <a:lnTo>
                    <a:pt x="2055" y="301"/>
                  </a:lnTo>
                  <a:lnTo>
                    <a:pt x="2054" y="299"/>
                  </a:lnTo>
                  <a:lnTo>
                    <a:pt x="2052" y="297"/>
                  </a:lnTo>
                  <a:lnTo>
                    <a:pt x="2050" y="294"/>
                  </a:lnTo>
                  <a:lnTo>
                    <a:pt x="2048" y="293"/>
                  </a:lnTo>
                  <a:lnTo>
                    <a:pt x="2046" y="292"/>
                  </a:lnTo>
                  <a:lnTo>
                    <a:pt x="2047" y="291"/>
                  </a:lnTo>
                  <a:lnTo>
                    <a:pt x="2048" y="290"/>
                  </a:lnTo>
                  <a:lnTo>
                    <a:pt x="2048" y="289"/>
                  </a:lnTo>
                  <a:lnTo>
                    <a:pt x="2047" y="288"/>
                  </a:lnTo>
                  <a:lnTo>
                    <a:pt x="2047" y="287"/>
                  </a:lnTo>
                  <a:lnTo>
                    <a:pt x="2046" y="286"/>
                  </a:lnTo>
                  <a:lnTo>
                    <a:pt x="2044" y="285"/>
                  </a:lnTo>
                  <a:lnTo>
                    <a:pt x="2043" y="284"/>
                  </a:lnTo>
                  <a:lnTo>
                    <a:pt x="2043" y="283"/>
                  </a:lnTo>
                  <a:lnTo>
                    <a:pt x="2043" y="281"/>
                  </a:lnTo>
                  <a:lnTo>
                    <a:pt x="2038" y="280"/>
                  </a:lnTo>
                  <a:lnTo>
                    <a:pt x="2040" y="281"/>
                  </a:lnTo>
                  <a:lnTo>
                    <a:pt x="2040" y="280"/>
                  </a:lnTo>
                  <a:lnTo>
                    <a:pt x="2040" y="278"/>
                  </a:lnTo>
                  <a:lnTo>
                    <a:pt x="2040" y="277"/>
                  </a:lnTo>
                  <a:lnTo>
                    <a:pt x="2039" y="275"/>
                  </a:lnTo>
                  <a:lnTo>
                    <a:pt x="2039" y="273"/>
                  </a:lnTo>
                  <a:lnTo>
                    <a:pt x="2039" y="271"/>
                  </a:lnTo>
                  <a:lnTo>
                    <a:pt x="2038" y="269"/>
                  </a:lnTo>
                  <a:lnTo>
                    <a:pt x="2037" y="267"/>
                  </a:lnTo>
                  <a:lnTo>
                    <a:pt x="2036" y="265"/>
                  </a:lnTo>
                  <a:lnTo>
                    <a:pt x="2035" y="263"/>
                  </a:lnTo>
                  <a:lnTo>
                    <a:pt x="2033" y="265"/>
                  </a:lnTo>
                  <a:lnTo>
                    <a:pt x="2032" y="254"/>
                  </a:lnTo>
                  <a:lnTo>
                    <a:pt x="2027" y="254"/>
                  </a:lnTo>
                  <a:lnTo>
                    <a:pt x="2029" y="250"/>
                  </a:lnTo>
                  <a:lnTo>
                    <a:pt x="2029" y="248"/>
                  </a:lnTo>
                  <a:lnTo>
                    <a:pt x="2029" y="245"/>
                  </a:lnTo>
                  <a:lnTo>
                    <a:pt x="2028" y="242"/>
                  </a:lnTo>
                  <a:lnTo>
                    <a:pt x="2026" y="240"/>
                  </a:lnTo>
                  <a:lnTo>
                    <a:pt x="2024" y="236"/>
                  </a:lnTo>
                  <a:lnTo>
                    <a:pt x="2022" y="233"/>
                  </a:lnTo>
                  <a:lnTo>
                    <a:pt x="2020" y="230"/>
                  </a:lnTo>
                  <a:lnTo>
                    <a:pt x="2018" y="227"/>
                  </a:lnTo>
                  <a:lnTo>
                    <a:pt x="2017" y="223"/>
                  </a:lnTo>
                  <a:lnTo>
                    <a:pt x="2007" y="228"/>
                  </a:lnTo>
                  <a:lnTo>
                    <a:pt x="1997" y="231"/>
                  </a:lnTo>
                  <a:lnTo>
                    <a:pt x="1988" y="234"/>
                  </a:lnTo>
                  <a:lnTo>
                    <a:pt x="1980" y="236"/>
                  </a:lnTo>
                  <a:lnTo>
                    <a:pt x="1971" y="240"/>
                  </a:lnTo>
                  <a:lnTo>
                    <a:pt x="1963" y="243"/>
                  </a:lnTo>
                  <a:lnTo>
                    <a:pt x="1955" y="247"/>
                  </a:lnTo>
                  <a:lnTo>
                    <a:pt x="1947" y="251"/>
                  </a:lnTo>
                  <a:lnTo>
                    <a:pt x="1938" y="257"/>
                  </a:lnTo>
                  <a:lnTo>
                    <a:pt x="1929" y="262"/>
                  </a:lnTo>
                  <a:lnTo>
                    <a:pt x="1931" y="261"/>
                  </a:lnTo>
                  <a:lnTo>
                    <a:pt x="1931" y="261"/>
                  </a:lnTo>
                  <a:lnTo>
                    <a:pt x="1931" y="261"/>
                  </a:lnTo>
                  <a:lnTo>
                    <a:pt x="1929" y="260"/>
                  </a:lnTo>
                  <a:lnTo>
                    <a:pt x="1929" y="260"/>
                  </a:lnTo>
                  <a:lnTo>
                    <a:pt x="1929" y="259"/>
                  </a:lnTo>
                  <a:lnTo>
                    <a:pt x="1929" y="259"/>
                  </a:lnTo>
                  <a:lnTo>
                    <a:pt x="1928" y="259"/>
                  </a:lnTo>
                  <a:lnTo>
                    <a:pt x="1928" y="259"/>
                  </a:lnTo>
                  <a:lnTo>
                    <a:pt x="1928" y="259"/>
                  </a:lnTo>
                  <a:lnTo>
                    <a:pt x="1927" y="260"/>
                  </a:lnTo>
                  <a:lnTo>
                    <a:pt x="1926" y="262"/>
                  </a:lnTo>
                  <a:lnTo>
                    <a:pt x="1924" y="264"/>
                  </a:lnTo>
                  <a:lnTo>
                    <a:pt x="1922" y="265"/>
                  </a:lnTo>
                  <a:lnTo>
                    <a:pt x="1920" y="267"/>
                  </a:lnTo>
                  <a:lnTo>
                    <a:pt x="1918" y="270"/>
                  </a:lnTo>
                  <a:lnTo>
                    <a:pt x="1914" y="271"/>
                  </a:lnTo>
                  <a:lnTo>
                    <a:pt x="1912" y="273"/>
                  </a:lnTo>
                  <a:lnTo>
                    <a:pt x="1909" y="274"/>
                  </a:lnTo>
                  <a:lnTo>
                    <a:pt x="1907" y="274"/>
                  </a:lnTo>
                  <a:lnTo>
                    <a:pt x="1889" y="287"/>
                  </a:lnTo>
                  <a:lnTo>
                    <a:pt x="1870" y="300"/>
                  </a:lnTo>
                  <a:lnTo>
                    <a:pt x="1852" y="314"/>
                  </a:lnTo>
                  <a:lnTo>
                    <a:pt x="1834" y="328"/>
                  </a:lnTo>
                  <a:lnTo>
                    <a:pt x="1817" y="342"/>
                  </a:lnTo>
                  <a:lnTo>
                    <a:pt x="1799" y="357"/>
                  </a:lnTo>
                  <a:lnTo>
                    <a:pt x="1782" y="372"/>
                  </a:lnTo>
                  <a:lnTo>
                    <a:pt x="1765" y="389"/>
                  </a:lnTo>
                  <a:lnTo>
                    <a:pt x="1748" y="406"/>
                  </a:lnTo>
                  <a:lnTo>
                    <a:pt x="1732" y="424"/>
                  </a:lnTo>
                  <a:lnTo>
                    <a:pt x="1722" y="432"/>
                  </a:lnTo>
                  <a:lnTo>
                    <a:pt x="1714" y="440"/>
                  </a:lnTo>
                  <a:lnTo>
                    <a:pt x="1708" y="447"/>
                  </a:lnTo>
                  <a:lnTo>
                    <a:pt x="1703" y="456"/>
                  </a:lnTo>
                  <a:lnTo>
                    <a:pt x="1697" y="463"/>
                  </a:lnTo>
                  <a:lnTo>
                    <a:pt x="1692" y="472"/>
                  </a:lnTo>
                  <a:lnTo>
                    <a:pt x="1686" y="479"/>
                  </a:lnTo>
                  <a:lnTo>
                    <a:pt x="1681" y="487"/>
                  </a:lnTo>
                  <a:lnTo>
                    <a:pt x="1675" y="494"/>
                  </a:lnTo>
                  <a:lnTo>
                    <a:pt x="1668" y="500"/>
                  </a:lnTo>
                  <a:lnTo>
                    <a:pt x="1670" y="502"/>
                  </a:lnTo>
                  <a:lnTo>
                    <a:pt x="1671" y="500"/>
                  </a:lnTo>
                  <a:lnTo>
                    <a:pt x="1643" y="538"/>
                  </a:lnTo>
                  <a:lnTo>
                    <a:pt x="1618" y="577"/>
                  </a:lnTo>
                  <a:lnTo>
                    <a:pt x="1593" y="617"/>
                  </a:lnTo>
                  <a:lnTo>
                    <a:pt x="1570" y="658"/>
                  </a:lnTo>
                  <a:lnTo>
                    <a:pt x="1549" y="699"/>
                  </a:lnTo>
                  <a:lnTo>
                    <a:pt x="1528" y="742"/>
                  </a:lnTo>
                  <a:lnTo>
                    <a:pt x="1510" y="785"/>
                  </a:lnTo>
                  <a:lnTo>
                    <a:pt x="1493" y="829"/>
                  </a:lnTo>
                  <a:lnTo>
                    <a:pt x="1477" y="873"/>
                  </a:lnTo>
                  <a:lnTo>
                    <a:pt x="1463" y="919"/>
                  </a:lnTo>
                  <a:lnTo>
                    <a:pt x="1456" y="930"/>
                  </a:lnTo>
                  <a:lnTo>
                    <a:pt x="1452" y="941"/>
                  </a:lnTo>
                  <a:lnTo>
                    <a:pt x="1449" y="950"/>
                  </a:lnTo>
                  <a:lnTo>
                    <a:pt x="1446" y="960"/>
                  </a:lnTo>
                  <a:lnTo>
                    <a:pt x="1444" y="969"/>
                  </a:lnTo>
                  <a:lnTo>
                    <a:pt x="1441" y="978"/>
                  </a:lnTo>
                  <a:lnTo>
                    <a:pt x="1439" y="988"/>
                  </a:lnTo>
                  <a:lnTo>
                    <a:pt x="1437" y="999"/>
                  </a:lnTo>
                  <a:lnTo>
                    <a:pt x="1434" y="1009"/>
                  </a:lnTo>
                  <a:lnTo>
                    <a:pt x="1430" y="1021"/>
                  </a:lnTo>
                  <a:lnTo>
                    <a:pt x="1428" y="1021"/>
                  </a:lnTo>
                  <a:lnTo>
                    <a:pt x="1427" y="1022"/>
                  </a:lnTo>
                  <a:lnTo>
                    <a:pt x="1426" y="1026"/>
                  </a:lnTo>
                  <a:lnTo>
                    <a:pt x="1425" y="1028"/>
                  </a:lnTo>
                  <a:lnTo>
                    <a:pt x="1425" y="1032"/>
                  </a:lnTo>
                  <a:lnTo>
                    <a:pt x="1424" y="1035"/>
                  </a:lnTo>
                  <a:lnTo>
                    <a:pt x="1424" y="1040"/>
                  </a:lnTo>
                  <a:lnTo>
                    <a:pt x="1423" y="1043"/>
                  </a:lnTo>
                  <a:lnTo>
                    <a:pt x="1422" y="1047"/>
                  </a:lnTo>
                  <a:lnTo>
                    <a:pt x="1420" y="1049"/>
                  </a:lnTo>
                  <a:lnTo>
                    <a:pt x="1418" y="1056"/>
                  </a:lnTo>
                  <a:lnTo>
                    <a:pt x="1416" y="1062"/>
                  </a:lnTo>
                  <a:lnTo>
                    <a:pt x="1413" y="1071"/>
                  </a:lnTo>
                  <a:lnTo>
                    <a:pt x="1412" y="1078"/>
                  </a:lnTo>
                  <a:lnTo>
                    <a:pt x="1410" y="1088"/>
                  </a:lnTo>
                  <a:lnTo>
                    <a:pt x="1409" y="1097"/>
                  </a:lnTo>
                  <a:lnTo>
                    <a:pt x="1407" y="1106"/>
                  </a:lnTo>
                  <a:lnTo>
                    <a:pt x="1405" y="1115"/>
                  </a:lnTo>
                  <a:lnTo>
                    <a:pt x="1403" y="1123"/>
                  </a:lnTo>
                  <a:lnTo>
                    <a:pt x="1399" y="1131"/>
                  </a:lnTo>
                  <a:lnTo>
                    <a:pt x="1398" y="1136"/>
                  </a:lnTo>
                  <a:lnTo>
                    <a:pt x="1397" y="1142"/>
                  </a:lnTo>
                  <a:lnTo>
                    <a:pt x="1396" y="1147"/>
                  </a:lnTo>
                  <a:lnTo>
                    <a:pt x="1395" y="1152"/>
                  </a:lnTo>
                  <a:lnTo>
                    <a:pt x="1394" y="1158"/>
                  </a:lnTo>
                  <a:lnTo>
                    <a:pt x="1393" y="1162"/>
                  </a:lnTo>
                  <a:lnTo>
                    <a:pt x="1392" y="1167"/>
                  </a:lnTo>
                  <a:lnTo>
                    <a:pt x="1392" y="1173"/>
                  </a:lnTo>
                  <a:lnTo>
                    <a:pt x="1391" y="1178"/>
                  </a:lnTo>
                  <a:lnTo>
                    <a:pt x="1390" y="1184"/>
                  </a:lnTo>
                  <a:lnTo>
                    <a:pt x="1387" y="1184"/>
                  </a:lnTo>
                  <a:lnTo>
                    <a:pt x="1387" y="1186"/>
                  </a:lnTo>
                  <a:lnTo>
                    <a:pt x="1387" y="1188"/>
                  </a:lnTo>
                  <a:lnTo>
                    <a:pt x="1387" y="1191"/>
                  </a:lnTo>
                  <a:lnTo>
                    <a:pt x="1387" y="1194"/>
                  </a:lnTo>
                  <a:lnTo>
                    <a:pt x="1385" y="1197"/>
                  </a:lnTo>
                  <a:lnTo>
                    <a:pt x="1385" y="1200"/>
                  </a:lnTo>
                  <a:lnTo>
                    <a:pt x="1385" y="1203"/>
                  </a:lnTo>
                  <a:lnTo>
                    <a:pt x="1384" y="1206"/>
                  </a:lnTo>
                  <a:lnTo>
                    <a:pt x="1384" y="1209"/>
                  </a:lnTo>
                  <a:lnTo>
                    <a:pt x="1384" y="1212"/>
                  </a:lnTo>
                  <a:lnTo>
                    <a:pt x="1381" y="1212"/>
                  </a:lnTo>
                  <a:lnTo>
                    <a:pt x="1380" y="1221"/>
                  </a:lnTo>
                  <a:lnTo>
                    <a:pt x="1379" y="1230"/>
                  </a:lnTo>
                  <a:lnTo>
                    <a:pt x="1378" y="1240"/>
                  </a:lnTo>
                  <a:lnTo>
                    <a:pt x="1377" y="1250"/>
                  </a:lnTo>
                  <a:lnTo>
                    <a:pt x="1376" y="1260"/>
                  </a:lnTo>
                  <a:lnTo>
                    <a:pt x="1375" y="1271"/>
                  </a:lnTo>
                  <a:lnTo>
                    <a:pt x="1374" y="1281"/>
                  </a:lnTo>
                  <a:lnTo>
                    <a:pt x="1373" y="1293"/>
                  </a:lnTo>
                  <a:lnTo>
                    <a:pt x="1373" y="1305"/>
                  </a:lnTo>
                  <a:lnTo>
                    <a:pt x="1373" y="1317"/>
                  </a:lnTo>
                  <a:lnTo>
                    <a:pt x="1385" y="1314"/>
                  </a:lnTo>
                  <a:lnTo>
                    <a:pt x="1398" y="1312"/>
                  </a:lnTo>
                  <a:lnTo>
                    <a:pt x="1411" y="1311"/>
                  </a:lnTo>
                  <a:lnTo>
                    <a:pt x="1425" y="1313"/>
                  </a:lnTo>
                  <a:lnTo>
                    <a:pt x="1438" y="1315"/>
                  </a:lnTo>
                  <a:lnTo>
                    <a:pt x="1451" y="1319"/>
                  </a:lnTo>
                  <a:lnTo>
                    <a:pt x="1463" y="1324"/>
                  </a:lnTo>
                  <a:lnTo>
                    <a:pt x="1475" y="1331"/>
                  </a:lnTo>
                  <a:lnTo>
                    <a:pt x="1485" y="1340"/>
                  </a:lnTo>
                  <a:lnTo>
                    <a:pt x="1495" y="1349"/>
                  </a:lnTo>
                  <a:lnTo>
                    <a:pt x="1499" y="1344"/>
                  </a:lnTo>
                  <a:lnTo>
                    <a:pt x="1505" y="1338"/>
                  </a:lnTo>
                  <a:lnTo>
                    <a:pt x="1509" y="1333"/>
                  </a:lnTo>
                  <a:lnTo>
                    <a:pt x="1514" y="1327"/>
                  </a:lnTo>
                  <a:lnTo>
                    <a:pt x="1519" y="1320"/>
                  </a:lnTo>
                  <a:lnTo>
                    <a:pt x="1524" y="1314"/>
                  </a:lnTo>
                  <a:lnTo>
                    <a:pt x="1528" y="1307"/>
                  </a:lnTo>
                  <a:lnTo>
                    <a:pt x="1534" y="1302"/>
                  </a:lnTo>
                  <a:lnTo>
                    <a:pt x="1539" y="1295"/>
                  </a:lnTo>
                  <a:lnTo>
                    <a:pt x="1546" y="1290"/>
                  </a:lnTo>
                  <a:lnTo>
                    <a:pt x="1539" y="1287"/>
                  </a:lnTo>
                  <a:lnTo>
                    <a:pt x="1533" y="1285"/>
                  </a:lnTo>
                  <a:lnTo>
                    <a:pt x="1526" y="1284"/>
                  </a:lnTo>
                  <a:lnTo>
                    <a:pt x="1520" y="1281"/>
                  </a:lnTo>
                  <a:lnTo>
                    <a:pt x="1512" y="1279"/>
                  </a:lnTo>
                  <a:lnTo>
                    <a:pt x="1506" y="1277"/>
                  </a:lnTo>
                  <a:lnTo>
                    <a:pt x="1499" y="1274"/>
                  </a:lnTo>
                  <a:lnTo>
                    <a:pt x="1494" y="1270"/>
                  </a:lnTo>
                  <a:lnTo>
                    <a:pt x="1489" y="1264"/>
                  </a:lnTo>
                  <a:lnTo>
                    <a:pt x="1483" y="1257"/>
                  </a:lnTo>
                  <a:lnTo>
                    <a:pt x="1483" y="1255"/>
                  </a:lnTo>
                  <a:lnTo>
                    <a:pt x="1483" y="1252"/>
                  </a:lnTo>
                  <a:lnTo>
                    <a:pt x="1482" y="1250"/>
                  </a:lnTo>
                  <a:lnTo>
                    <a:pt x="1481" y="1248"/>
                  </a:lnTo>
                  <a:lnTo>
                    <a:pt x="1481" y="1245"/>
                  </a:lnTo>
                  <a:lnTo>
                    <a:pt x="1480" y="1243"/>
                  </a:lnTo>
                  <a:lnTo>
                    <a:pt x="1480" y="1241"/>
                  </a:lnTo>
                  <a:lnTo>
                    <a:pt x="1481" y="1238"/>
                  </a:lnTo>
                  <a:lnTo>
                    <a:pt x="1482" y="1236"/>
                  </a:lnTo>
                  <a:lnTo>
                    <a:pt x="1483" y="1234"/>
                  </a:lnTo>
                  <a:lnTo>
                    <a:pt x="1483" y="1230"/>
                  </a:lnTo>
                  <a:lnTo>
                    <a:pt x="1484" y="1227"/>
                  </a:lnTo>
                  <a:lnTo>
                    <a:pt x="1485" y="1222"/>
                  </a:lnTo>
                  <a:lnTo>
                    <a:pt x="1488" y="1217"/>
                  </a:lnTo>
                  <a:lnTo>
                    <a:pt x="1490" y="1213"/>
                  </a:lnTo>
                  <a:lnTo>
                    <a:pt x="1493" y="1208"/>
                  </a:lnTo>
                  <a:lnTo>
                    <a:pt x="1495" y="1205"/>
                  </a:lnTo>
                  <a:lnTo>
                    <a:pt x="1498" y="1201"/>
                  </a:lnTo>
                  <a:lnTo>
                    <a:pt x="1502" y="1198"/>
                  </a:lnTo>
                  <a:lnTo>
                    <a:pt x="1506" y="1195"/>
                  </a:lnTo>
                  <a:lnTo>
                    <a:pt x="1508" y="1198"/>
                  </a:lnTo>
                  <a:lnTo>
                    <a:pt x="1504" y="1202"/>
                  </a:lnTo>
                  <a:lnTo>
                    <a:pt x="1541" y="1212"/>
                  </a:lnTo>
                  <a:lnTo>
                    <a:pt x="1542" y="1206"/>
                  </a:lnTo>
                  <a:lnTo>
                    <a:pt x="1545" y="1201"/>
                  </a:lnTo>
                  <a:lnTo>
                    <a:pt x="1548" y="1197"/>
                  </a:lnTo>
                  <a:lnTo>
                    <a:pt x="1550" y="1191"/>
                  </a:lnTo>
                  <a:lnTo>
                    <a:pt x="1553" y="1186"/>
                  </a:lnTo>
                  <a:lnTo>
                    <a:pt x="1557" y="1181"/>
                  </a:lnTo>
                  <a:lnTo>
                    <a:pt x="1562" y="1177"/>
                  </a:lnTo>
                  <a:lnTo>
                    <a:pt x="1567" y="1173"/>
                  </a:lnTo>
                  <a:lnTo>
                    <a:pt x="1573" y="1170"/>
                  </a:lnTo>
                  <a:lnTo>
                    <a:pt x="1578" y="1166"/>
                  </a:lnTo>
                  <a:lnTo>
                    <a:pt x="1581" y="1169"/>
                  </a:lnTo>
                  <a:lnTo>
                    <a:pt x="1583" y="1169"/>
                  </a:lnTo>
                  <a:lnTo>
                    <a:pt x="1584" y="1167"/>
                  </a:lnTo>
                  <a:lnTo>
                    <a:pt x="1585" y="1166"/>
                  </a:lnTo>
                  <a:lnTo>
                    <a:pt x="1586" y="1164"/>
                  </a:lnTo>
                  <a:lnTo>
                    <a:pt x="1589" y="1162"/>
                  </a:lnTo>
                  <a:lnTo>
                    <a:pt x="1590" y="1161"/>
                  </a:lnTo>
                  <a:lnTo>
                    <a:pt x="1592" y="1160"/>
                  </a:lnTo>
                  <a:lnTo>
                    <a:pt x="1594" y="1160"/>
                  </a:lnTo>
                  <a:lnTo>
                    <a:pt x="1598" y="1162"/>
                  </a:lnTo>
                  <a:lnTo>
                    <a:pt x="1597" y="1155"/>
                  </a:lnTo>
                  <a:lnTo>
                    <a:pt x="1597" y="1149"/>
                  </a:lnTo>
                  <a:lnTo>
                    <a:pt x="1598" y="1143"/>
                  </a:lnTo>
                  <a:lnTo>
                    <a:pt x="1602" y="1137"/>
                  </a:lnTo>
                  <a:lnTo>
                    <a:pt x="1605" y="1133"/>
                  </a:lnTo>
                  <a:lnTo>
                    <a:pt x="1609" y="1128"/>
                  </a:lnTo>
                  <a:lnTo>
                    <a:pt x="1614" y="1123"/>
                  </a:lnTo>
                  <a:lnTo>
                    <a:pt x="1620" y="1120"/>
                  </a:lnTo>
                  <a:lnTo>
                    <a:pt x="1625" y="1116"/>
                  </a:lnTo>
                  <a:lnTo>
                    <a:pt x="1631" y="1113"/>
                  </a:lnTo>
                  <a:lnTo>
                    <a:pt x="1633" y="1112"/>
                  </a:lnTo>
                  <a:lnTo>
                    <a:pt x="1635" y="1111"/>
                  </a:lnTo>
                  <a:lnTo>
                    <a:pt x="1637" y="1109"/>
                  </a:lnTo>
                  <a:lnTo>
                    <a:pt x="1638" y="1108"/>
                  </a:lnTo>
                  <a:lnTo>
                    <a:pt x="1639" y="1107"/>
                  </a:lnTo>
                  <a:lnTo>
                    <a:pt x="1640" y="1106"/>
                  </a:lnTo>
                  <a:lnTo>
                    <a:pt x="1642" y="1105"/>
                  </a:lnTo>
                  <a:lnTo>
                    <a:pt x="1645" y="1104"/>
                  </a:lnTo>
                  <a:lnTo>
                    <a:pt x="1647" y="1104"/>
                  </a:lnTo>
                  <a:lnTo>
                    <a:pt x="1650" y="1104"/>
                  </a:lnTo>
                  <a:lnTo>
                    <a:pt x="1649" y="1105"/>
                  </a:lnTo>
                  <a:lnTo>
                    <a:pt x="1647" y="1103"/>
                  </a:lnTo>
                  <a:lnTo>
                    <a:pt x="1649" y="1102"/>
                  </a:lnTo>
                  <a:lnTo>
                    <a:pt x="1649" y="1103"/>
                  </a:lnTo>
                  <a:lnTo>
                    <a:pt x="1650" y="1103"/>
                  </a:lnTo>
                  <a:lnTo>
                    <a:pt x="1650" y="1104"/>
                  </a:lnTo>
                  <a:lnTo>
                    <a:pt x="1651" y="1104"/>
                  </a:lnTo>
                  <a:lnTo>
                    <a:pt x="1651" y="1104"/>
                  </a:lnTo>
                  <a:lnTo>
                    <a:pt x="1652" y="1104"/>
                  </a:lnTo>
                  <a:lnTo>
                    <a:pt x="1653" y="1104"/>
                  </a:lnTo>
                  <a:lnTo>
                    <a:pt x="1654" y="1104"/>
                  </a:lnTo>
                  <a:lnTo>
                    <a:pt x="1654" y="1104"/>
                  </a:lnTo>
                  <a:lnTo>
                    <a:pt x="1655" y="1104"/>
                  </a:lnTo>
                  <a:lnTo>
                    <a:pt x="1654" y="1091"/>
                  </a:lnTo>
                  <a:lnTo>
                    <a:pt x="1654" y="1079"/>
                  </a:lnTo>
                  <a:lnTo>
                    <a:pt x="1655" y="1066"/>
                  </a:lnTo>
                  <a:lnTo>
                    <a:pt x="1656" y="1055"/>
                  </a:lnTo>
                  <a:lnTo>
                    <a:pt x="1657" y="1043"/>
                  </a:lnTo>
                  <a:lnTo>
                    <a:pt x="1659" y="1030"/>
                  </a:lnTo>
                  <a:lnTo>
                    <a:pt x="1659" y="1018"/>
                  </a:lnTo>
                  <a:lnTo>
                    <a:pt x="1660" y="1006"/>
                  </a:lnTo>
                  <a:lnTo>
                    <a:pt x="1659" y="993"/>
                  </a:lnTo>
                  <a:lnTo>
                    <a:pt x="1657" y="981"/>
                  </a:lnTo>
                  <a:lnTo>
                    <a:pt x="1657" y="981"/>
                  </a:lnTo>
                  <a:lnTo>
                    <a:pt x="1659" y="981"/>
                  </a:lnTo>
                  <a:lnTo>
                    <a:pt x="1660" y="980"/>
                  </a:lnTo>
                  <a:lnTo>
                    <a:pt x="1660" y="980"/>
                  </a:lnTo>
                  <a:lnTo>
                    <a:pt x="1661" y="980"/>
                  </a:lnTo>
                  <a:lnTo>
                    <a:pt x="1661" y="980"/>
                  </a:lnTo>
                  <a:lnTo>
                    <a:pt x="1662" y="980"/>
                  </a:lnTo>
                  <a:lnTo>
                    <a:pt x="1662" y="979"/>
                  </a:lnTo>
                  <a:lnTo>
                    <a:pt x="1663" y="979"/>
                  </a:lnTo>
                  <a:lnTo>
                    <a:pt x="1663" y="978"/>
                  </a:lnTo>
                  <a:lnTo>
                    <a:pt x="1661" y="978"/>
                  </a:lnTo>
                  <a:lnTo>
                    <a:pt x="1659" y="978"/>
                  </a:lnTo>
                  <a:lnTo>
                    <a:pt x="1656" y="977"/>
                  </a:lnTo>
                  <a:lnTo>
                    <a:pt x="1654" y="977"/>
                  </a:lnTo>
                  <a:lnTo>
                    <a:pt x="1653" y="976"/>
                  </a:lnTo>
                  <a:lnTo>
                    <a:pt x="1651" y="976"/>
                  </a:lnTo>
                  <a:lnTo>
                    <a:pt x="1649" y="975"/>
                  </a:lnTo>
                  <a:lnTo>
                    <a:pt x="1647" y="975"/>
                  </a:lnTo>
                  <a:lnTo>
                    <a:pt x="1645" y="974"/>
                  </a:lnTo>
                  <a:lnTo>
                    <a:pt x="1643" y="974"/>
                  </a:lnTo>
                  <a:lnTo>
                    <a:pt x="1649" y="971"/>
                  </a:lnTo>
                  <a:lnTo>
                    <a:pt x="1654" y="970"/>
                  </a:lnTo>
                  <a:lnTo>
                    <a:pt x="1659" y="970"/>
                  </a:lnTo>
                  <a:lnTo>
                    <a:pt x="1664" y="971"/>
                  </a:lnTo>
                  <a:lnTo>
                    <a:pt x="1669" y="973"/>
                  </a:lnTo>
                  <a:lnTo>
                    <a:pt x="1675" y="974"/>
                  </a:lnTo>
                  <a:lnTo>
                    <a:pt x="1680" y="976"/>
                  </a:lnTo>
                  <a:lnTo>
                    <a:pt x="1684" y="976"/>
                  </a:lnTo>
                  <a:lnTo>
                    <a:pt x="1690" y="976"/>
                  </a:lnTo>
                  <a:lnTo>
                    <a:pt x="1695" y="974"/>
                  </a:lnTo>
                  <a:lnTo>
                    <a:pt x="1703" y="978"/>
                  </a:lnTo>
                  <a:lnTo>
                    <a:pt x="1710" y="978"/>
                  </a:lnTo>
                  <a:lnTo>
                    <a:pt x="1718" y="979"/>
                  </a:lnTo>
                  <a:lnTo>
                    <a:pt x="1725" y="980"/>
                  </a:lnTo>
                  <a:lnTo>
                    <a:pt x="1733" y="981"/>
                  </a:lnTo>
                  <a:lnTo>
                    <a:pt x="1740" y="983"/>
                  </a:lnTo>
                  <a:lnTo>
                    <a:pt x="1748" y="984"/>
                  </a:lnTo>
                  <a:lnTo>
                    <a:pt x="1755" y="985"/>
                  </a:lnTo>
                  <a:lnTo>
                    <a:pt x="1763" y="986"/>
                  </a:lnTo>
                  <a:lnTo>
                    <a:pt x="1771" y="986"/>
                  </a:lnTo>
                  <a:lnTo>
                    <a:pt x="1779" y="985"/>
                  </a:lnTo>
                  <a:lnTo>
                    <a:pt x="1780" y="986"/>
                  </a:lnTo>
                  <a:lnTo>
                    <a:pt x="1782" y="987"/>
                  </a:lnTo>
                  <a:lnTo>
                    <a:pt x="1783" y="988"/>
                  </a:lnTo>
                  <a:lnTo>
                    <a:pt x="1785" y="988"/>
                  </a:lnTo>
                  <a:lnTo>
                    <a:pt x="1786" y="989"/>
                  </a:lnTo>
                  <a:lnTo>
                    <a:pt x="1789" y="989"/>
                  </a:lnTo>
                  <a:lnTo>
                    <a:pt x="1790" y="989"/>
                  </a:lnTo>
                  <a:lnTo>
                    <a:pt x="1792" y="989"/>
                  </a:lnTo>
                  <a:lnTo>
                    <a:pt x="1793" y="989"/>
                  </a:lnTo>
                  <a:lnTo>
                    <a:pt x="1794" y="990"/>
                  </a:lnTo>
                  <a:lnTo>
                    <a:pt x="1799" y="987"/>
                  </a:lnTo>
                  <a:lnTo>
                    <a:pt x="1805" y="981"/>
                  </a:lnTo>
                  <a:lnTo>
                    <a:pt x="1810" y="977"/>
                  </a:lnTo>
                  <a:lnTo>
                    <a:pt x="1814" y="971"/>
                  </a:lnTo>
                  <a:lnTo>
                    <a:pt x="1820" y="964"/>
                  </a:lnTo>
                  <a:lnTo>
                    <a:pt x="1825" y="958"/>
                  </a:lnTo>
                  <a:lnTo>
                    <a:pt x="1831" y="952"/>
                  </a:lnTo>
                  <a:lnTo>
                    <a:pt x="1835" y="946"/>
                  </a:lnTo>
                  <a:lnTo>
                    <a:pt x="1840" y="941"/>
                  </a:lnTo>
                  <a:lnTo>
                    <a:pt x="1845" y="936"/>
                  </a:lnTo>
                  <a:lnTo>
                    <a:pt x="1849" y="934"/>
                  </a:lnTo>
                  <a:lnTo>
                    <a:pt x="1853" y="931"/>
                  </a:lnTo>
                  <a:lnTo>
                    <a:pt x="1856" y="928"/>
                  </a:lnTo>
                  <a:lnTo>
                    <a:pt x="1858" y="924"/>
                  </a:lnTo>
                  <a:lnTo>
                    <a:pt x="1861" y="920"/>
                  </a:lnTo>
                  <a:lnTo>
                    <a:pt x="1864" y="916"/>
                  </a:lnTo>
                  <a:lnTo>
                    <a:pt x="1866" y="913"/>
                  </a:lnTo>
                  <a:lnTo>
                    <a:pt x="1869" y="908"/>
                  </a:lnTo>
                  <a:lnTo>
                    <a:pt x="1872" y="904"/>
                  </a:lnTo>
                  <a:lnTo>
                    <a:pt x="1876" y="901"/>
                  </a:lnTo>
                  <a:lnTo>
                    <a:pt x="1878" y="900"/>
                  </a:lnTo>
                  <a:lnTo>
                    <a:pt x="1880" y="899"/>
                  </a:lnTo>
                  <a:lnTo>
                    <a:pt x="1883" y="897"/>
                  </a:lnTo>
                  <a:lnTo>
                    <a:pt x="1886" y="895"/>
                  </a:lnTo>
                  <a:lnTo>
                    <a:pt x="1890" y="894"/>
                  </a:lnTo>
                  <a:lnTo>
                    <a:pt x="1893" y="893"/>
                  </a:lnTo>
                  <a:lnTo>
                    <a:pt x="1897" y="892"/>
                  </a:lnTo>
                  <a:lnTo>
                    <a:pt x="1900" y="892"/>
                  </a:lnTo>
                  <a:lnTo>
                    <a:pt x="1905" y="893"/>
                  </a:lnTo>
                  <a:lnTo>
                    <a:pt x="1908" y="894"/>
                  </a:lnTo>
                  <a:lnTo>
                    <a:pt x="1912" y="898"/>
                  </a:lnTo>
                  <a:lnTo>
                    <a:pt x="1915" y="900"/>
                  </a:lnTo>
                  <a:lnTo>
                    <a:pt x="1920" y="903"/>
                  </a:lnTo>
                  <a:lnTo>
                    <a:pt x="1923" y="907"/>
                  </a:lnTo>
                  <a:lnTo>
                    <a:pt x="1925" y="911"/>
                  </a:lnTo>
                  <a:lnTo>
                    <a:pt x="1927" y="915"/>
                  </a:lnTo>
                  <a:lnTo>
                    <a:pt x="1928" y="919"/>
                  </a:lnTo>
                  <a:lnTo>
                    <a:pt x="1928" y="923"/>
                  </a:lnTo>
                  <a:lnTo>
                    <a:pt x="1928" y="929"/>
                  </a:lnTo>
                  <a:lnTo>
                    <a:pt x="1926" y="933"/>
                  </a:lnTo>
                  <a:lnTo>
                    <a:pt x="1922" y="941"/>
                  </a:lnTo>
                  <a:lnTo>
                    <a:pt x="1918" y="946"/>
                  </a:lnTo>
                  <a:lnTo>
                    <a:pt x="1913" y="952"/>
                  </a:lnTo>
                  <a:lnTo>
                    <a:pt x="1909" y="959"/>
                  </a:lnTo>
                  <a:lnTo>
                    <a:pt x="1904" y="965"/>
                  </a:lnTo>
                  <a:lnTo>
                    <a:pt x="1899" y="972"/>
                  </a:lnTo>
                  <a:lnTo>
                    <a:pt x="1894" y="977"/>
                  </a:lnTo>
                  <a:lnTo>
                    <a:pt x="1890" y="984"/>
                  </a:lnTo>
                  <a:lnTo>
                    <a:pt x="1885" y="989"/>
                  </a:lnTo>
                  <a:lnTo>
                    <a:pt x="1881" y="995"/>
                  </a:lnTo>
                  <a:lnTo>
                    <a:pt x="1891" y="998"/>
                  </a:lnTo>
                  <a:lnTo>
                    <a:pt x="1900" y="1000"/>
                  </a:lnTo>
                  <a:lnTo>
                    <a:pt x="1911" y="1001"/>
                  </a:lnTo>
                  <a:lnTo>
                    <a:pt x="1922" y="1002"/>
                  </a:lnTo>
                  <a:lnTo>
                    <a:pt x="1932" y="1004"/>
                  </a:lnTo>
                  <a:lnTo>
                    <a:pt x="1942" y="1005"/>
                  </a:lnTo>
                  <a:lnTo>
                    <a:pt x="1952" y="1006"/>
                  </a:lnTo>
                  <a:lnTo>
                    <a:pt x="1962" y="1007"/>
                  </a:lnTo>
                  <a:lnTo>
                    <a:pt x="1971" y="1009"/>
                  </a:lnTo>
                  <a:lnTo>
                    <a:pt x="1979" y="1012"/>
                  </a:lnTo>
                  <a:lnTo>
                    <a:pt x="1982" y="1008"/>
                  </a:lnTo>
                  <a:lnTo>
                    <a:pt x="1984" y="1009"/>
                  </a:lnTo>
                  <a:lnTo>
                    <a:pt x="1986" y="1011"/>
                  </a:lnTo>
                  <a:lnTo>
                    <a:pt x="1989" y="1012"/>
                  </a:lnTo>
                  <a:lnTo>
                    <a:pt x="1991" y="1012"/>
                  </a:lnTo>
                  <a:lnTo>
                    <a:pt x="1993" y="1012"/>
                  </a:lnTo>
                  <a:lnTo>
                    <a:pt x="1995" y="1012"/>
                  </a:lnTo>
                  <a:lnTo>
                    <a:pt x="1997" y="1012"/>
                  </a:lnTo>
                  <a:lnTo>
                    <a:pt x="2000" y="1012"/>
                  </a:lnTo>
                  <a:lnTo>
                    <a:pt x="2003" y="1013"/>
                  </a:lnTo>
                  <a:lnTo>
                    <a:pt x="2005" y="1015"/>
                  </a:lnTo>
                  <a:lnTo>
                    <a:pt x="2009" y="1014"/>
                  </a:lnTo>
                  <a:lnTo>
                    <a:pt x="2013" y="1014"/>
                  </a:lnTo>
                  <a:lnTo>
                    <a:pt x="2019" y="1015"/>
                  </a:lnTo>
                  <a:lnTo>
                    <a:pt x="2024" y="1016"/>
                  </a:lnTo>
                  <a:lnTo>
                    <a:pt x="2029" y="1017"/>
                  </a:lnTo>
                  <a:lnTo>
                    <a:pt x="2035" y="1018"/>
                  </a:lnTo>
                  <a:lnTo>
                    <a:pt x="2040" y="1019"/>
                  </a:lnTo>
                  <a:lnTo>
                    <a:pt x="2046" y="1020"/>
                  </a:lnTo>
                  <a:lnTo>
                    <a:pt x="2051" y="1020"/>
                  </a:lnTo>
                  <a:lnTo>
                    <a:pt x="2056" y="1019"/>
                  </a:lnTo>
                  <a:lnTo>
                    <a:pt x="2056" y="1021"/>
                  </a:lnTo>
                  <a:lnTo>
                    <a:pt x="2066" y="1021"/>
                  </a:lnTo>
                  <a:lnTo>
                    <a:pt x="2076" y="1021"/>
                  </a:lnTo>
                  <a:lnTo>
                    <a:pt x="2085" y="1022"/>
                  </a:lnTo>
                  <a:lnTo>
                    <a:pt x="2094" y="1024"/>
                  </a:lnTo>
                  <a:lnTo>
                    <a:pt x="2103" y="1027"/>
                  </a:lnTo>
                  <a:lnTo>
                    <a:pt x="2111" y="1028"/>
                  </a:lnTo>
                  <a:lnTo>
                    <a:pt x="2120" y="1030"/>
                  </a:lnTo>
                  <a:lnTo>
                    <a:pt x="2128" y="1031"/>
                  </a:lnTo>
                  <a:lnTo>
                    <a:pt x="2136" y="1031"/>
                  </a:lnTo>
                  <a:lnTo>
                    <a:pt x="2142" y="1031"/>
                  </a:lnTo>
                  <a:lnTo>
                    <a:pt x="2146" y="1031"/>
                  </a:lnTo>
                  <a:lnTo>
                    <a:pt x="2149" y="1031"/>
                  </a:lnTo>
                  <a:lnTo>
                    <a:pt x="2151" y="1031"/>
                  </a:lnTo>
                  <a:lnTo>
                    <a:pt x="2154" y="1032"/>
                  </a:lnTo>
                  <a:lnTo>
                    <a:pt x="2156" y="1033"/>
                  </a:lnTo>
                  <a:lnTo>
                    <a:pt x="2160" y="1034"/>
                  </a:lnTo>
                  <a:lnTo>
                    <a:pt x="2163" y="1034"/>
                  </a:lnTo>
                  <a:lnTo>
                    <a:pt x="2167" y="1035"/>
                  </a:lnTo>
                  <a:lnTo>
                    <a:pt x="2171" y="1035"/>
                  </a:lnTo>
                  <a:lnTo>
                    <a:pt x="2178" y="1035"/>
                  </a:lnTo>
                  <a:lnTo>
                    <a:pt x="2178" y="1036"/>
                  </a:lnTo>
                  <a:lnTo>
                    <a:pt x="2182" y="1036"/>
                  </a:lnTo>
                  <a:lnTo>
                    <a:pt x="2187" y="1036"/>
                  </a:lnTo>
                  <a:lnTo>
                    <a:pt x="2193" y="1036"/>
                  </a:lnTo>
                  <a:lnTo>
                    <a:pt x="2198" y="1037"/>
                  </a:lnTo>
                  <a:lnTo>
                    <a:pt x="2203" y="1037"/>
                  </a:lnTo>
                  <a:lnTo>
                    <a:pt x="2208" y="1038"/>
                  </a:lnTo>
                  <a:lnTo>
                    <a:pt x="2213" y="1038"/>
                  </a:lnTo>
                  <a:lnTo>
                    <a:pt x="2219" y="1040"/>
                  </a:lnTo>
                  <a:lnTo>
                    <a:pt x="2223" y="1040"/>
                  </a:lnTo>
                  <a:lnTo>
                    <a:pt x="2226" y="1041"/>
                  </a:lnTo>
                  <a:lnTo>
                    <a:pt x="2226" y="1042"/>
                  </a:lnTo>
                  <a:lnTo>
                    <a:pt x="2228" y="1042"/>
                  </a:lnTo>
                  <a:lnTo>
                    <a:pt x="2230" y="1041"/>
                  </a:lnTo>
                  <a:lnTo>
                    <a:pt x="2234" y="1041"/>
                  </a:lnTo>
                  <a:lnTo>
                    <a:pt x="2236" y="1041"/>
                  </a:lnTo>
                  <a:lnTo>
                    <a:pt x="2238" y="1041"/>
                  </a:lnTo>
                  <a:lnTo>
                    <a:pt x="2241" y="1041"/>
                  </a:lnTo>
                  <a:lnTo>
                    <a:pt x="2243" y="1041"/>
                  </a:lnTo>
                  <a:lnTo>
                    <a:pt x="2246" y="1042"/>
                  </a:lnTo>
                  <a:lnTo>
                    <a:pt x="2247" y="1043"/>
                  </a:lnTo>
                  <a:lnTo>
                    <a:pt x="2248" y="1044"/>
                  </a:lnTo>
                  <a:lnTo>
                    <a:pt x="2250" y="1046"/>
                  </a:lnTo>
                  <a:lnTo>
                    <a:pt x="2250" y="1045"/>
                  </a:lnTo>
                  <a:lnTo>
                    <a:pt x="2251" y="1043"/>
                  </a:lnTo>
                  <a:lnTo>
                    <a:pt x="2252" y="1042"/>
                  </a:lnTo>
                  <a:lnTo>
                    <a:pt x="2252" y="1041"/>
                  </a:lnTo>
                  <a:lnTo>
                    <a:pt x="2253" y="1040"/>
                  </a:lnTo>
                  <a:lnTo>
                    <a:pt x="2253" y="1037"/>
                  </a:lnTo>
                  <a:lnTo>
                    <a:pt x="2254" y="1036"/>
                  </a:lnTo>
                  <a:lnTo>
                    <a:pt x="2254" y="1035"/>
                  </a:lnTo>
                  <a:lnTo>
                    <a:pt x="2254" y="1033"/>
                  </a:lnTo>
                  <a:lnTo>
                    <a:pt x="2253" y="1031"/>
                  </a:lnTo>
                  <a:lnTo>
                    <a:pt x="2261" y="1046"/>
                  </a:lnTo>
                  <a:lnTo>
                    <a:pt x="2263" y="1046"/>
                  </a:lnTo>
                  <a:lnTo>
                    <a:pt x="2266" y="1046"/>
                  </a:lnTo>
                  <a:lnTo>
                    <a:pt x="2268" y="1047"/>
                  </a:lnTo>
                  <a:lnTo>
                    <a:pt x="2270" y="1048"/>
                  </a:lnTo>
                  <a:lnTo>
                    <a:pt x="2272" y="1049"/>
                  </a:lnTo>
                  <a:lnTo>
                    <a:pt x="2275" y="1049"/>
                  </a:lnTo>
                  <a:lnTo>
                    <a:pt x="2278" y="1049"/>
                  </a:lnTo>
                  <a:lnTo>
                    <a:pt x="2280" y="1049"/>
                  </a:lnTo>
                  <a:lnTo>
                    <a:pt x="2283" y="1048"/>
                  </a:lnTo>
                  <a:lnTo>
                    <a:pt x="2285" y="1046"/>
                  </a:lnTo>
                  <a:lnTo>
                    <a:pt x="2324" y="1033"/>
                  </a:lnTo>
                  <a:lnTo>
                    <a:pt x="2362" y="1020"/>
                  </a:lnTo>
                  <a:lnTo>
                    <a:pt x="2398" y="1007"/>
                  </a:lnTo>
                  <a:lnTo>
                    <a:pt x="2436" y="993"/>
                  </a:lnTo>
                  <a:lnTo>
                    <a:pt x="2472" y="980"/>
                  </a:lnTo>
                  <a:lnTo>
                    <a:pt x="2510" y="967"/>
                  </a:lnTo>
                  <a:lnTo>
                    <a:pt x="2548" y="956"/>
                  </a:lnTo>
                  <a:lnTo>
                    <a:pt x="2585" y="943"/>
                  </a:lnTo>
                  <a:lnTo>
                    <a:pt x="2624" y="932"/>
                  </a:lnTo>
                  <a:lnTo>
                    <a:pt x="2664" y="921"/>
                  </a:lnTo>
                  <a:lnTo>
                    <a:pt x="2662" y="922"/>
                  </a:lnTo>
                  <a:lnTo>
                    <a:pt x="2661" y="923"/>
                  </a:lnTo>
                  <a:lnTo>
                    <a:pt x="2658" y="923"/>
                  </a:lnTo>
                  <a:lnTo>
                    <a:pt x="2657" y="923"/>
                  </a:lnTo>
                  <a:lnTo>
                    <a:pt x="2656" y="923"/>
                  </a:lnTo>
                  <a:lnTo>
                    <a:pt x="2655" y="923"/>
                  </a:lnTo>
                  <a:lnTo>
                    <a:pt x="2654" y="924"/>
                  </a:lnTo>
                  <a:lnTo>
                    <a:pt x="2653" y="926"/>
                  </a:lnTo>
                  <a:lnTo>
                    <a:pt x="2652" y="927"/>
                  </a:lnTo>
                  <a:lnTo>
                    <a:pt x="2651" y="929"/>
                  </a:lnTo>
                  <a:lnTo>
                    <a:pt x="2654" y="929"/>
                  </a:lnTo>
                  <a:lnTo>
                    <a:pt x="2658" y="931"/>
                  </a:lnTo>
                  <a:lnTo>
                    <a:pt x="2662" y="932"/>
                  </a:lnTo>
                  <a:lnTo>
                    <a:pt x="2665" y="933"/>
                  </a:lnTo>
                  <a:lnTo>
                    <a:pt x="2668" y="934"/>
                  </a:lnTo>
                  <a:lnTo>
                    <a:pt x="2672" y="935"/>
                  </a:lnTo>
                  <a:lnTo>
                    <a:pt x="2676" y="936"/>
                  </a:lnTo>
                  <a:lnTo>
                    <a:pt x="2679" y="936"/>
                  </a:lnTo>
                  <a:lnTo>
                    <a:pt x="2683" y="937"/>
                  </a:lnTo>
                  <a:lnTo>
                    <a:pt x="2687" y="937"/>
                  </a:lnTo>
                  <a:lnTo>
                    <a:pt x="2687" y="945"/>
                  </a:lnTo>
                  <a:lnTo>
                    <a:pt x="2683" y="945"/>
                  </a:lnTo>
                  <a:lnTo>
                    <a:pt x="2682" y="947"/>
                  </a:lnTo>
                  <a:lnTo>
                    <a:pt x="2682" y="949"/>
                  </a:lnTo>
                  <a:lnTo>
                    <a:pt x="2682" y="950"/>
                  </a:lnTo>
                  <a:lnTo>
                    <a:pt x="2681" y="954"/>
                  </a:lnTo>
                  <a:lnTo>
                    <a:pt x="2681" y="956"/>
                  </a:lnTo>
                  <a:lnTo>
                    <a:pt x="2681" y="958"/>
                  </a:lnTo>
                  <a:lnTo>
                    <a:pt x="2681" y="960"/>
                  </a:lnTo>
                  <a:lnTo>
                    <a:pt x="2682" y="962"/>
                  </a:lnTo>
                  <a:lnTo>
                    <a:pt x="2682" y="964"/>
                  </a:lnTo>
                  <a:lnTo>
                    <a:pt x="2682" y="966"/>
                  </a:lnTo>
                  <a:lnTo>
                    <a:pt x="2684" y="966"/>
                  </a:lnTo>
                  <a:lnTo>
                    <a:pt x="2685" y="967"/>
                  </a:lnTo>
                  <a:lnTo>
                    <a:pt x="2686" y="967"/>
                  </a:lnTo>
                  <a:lnTo>
                    <a:pt x="2687" y="969"/>
                  </a:lnTo>
                  <a:lnTo>
                    <a:pt x="2688" y="971"/>
                  </a:lnTo>
                  <a:lnTo>
                    <a:pt x="2690" y="972"/>
                  </a:lnTo>
                  <a:lnTo>
                    <a:pt x="2691" y="974"/>
                  </a:lnTo>
                  <a:lnTo>
                    <a:pt x="2692" y="975"/>
                  </a:lnTo>
                  <a:lnTo>
                    <a:pt x="2693" y="976"/>
                  </a:lnTo>
                  <a:lnTo>
                    <a:pt x="2694" y="977"/>
                  </a:lnTo>
                  <a:lnTo>
                    <a:pt x="2692" y="978"/>
                  </a:lnTo>
                  <a:lnTo>
                    <a:pt x="2683" y="969"/>
                  </a:lnTo>
                  <a:lnTo>
                    <a:pt x="2680" y="974"/>
                  </a:lnTo>
                  <a:lnTo>
                    <a:pt x="2682" y="1222"/>
                  </a:lnTo>
                  <a:lnTo>
                    <a:pt x="2681" y="1223"/>
                  </a:lnTo>
                  <a:lnTo>
                    <a:pt x="2680" y="1224"/>
                  </a:lnTo>
                  <a:lnTo>
                    <a:pt x="2679" y="1224"/>
                  </a:lnTo>
                  <a:lnTo>
                    <a:pt x="2679" y="1226"/>
                  </a:lnTo>
                  <a:lnTo>
                    <a:pt x="2678" y="1227"/>
                  </a:lnTo>
                  <a:lnTo>
                    <a:pt x="2678" y="1228"/>
                  </a:lnTo>
                  <a:lnTo>
                    <a:pt x="2678" y="1229"/>
                  </a:lnTo>
                  <a:lnTo>
                    <a:pt x="2678" y="1230"/>
                  </a:lnTo>
                  <a:lnTo>
                    <a:pt x="2678" y="1231"/>
                  </a:lnTo>
                  <a:lnTo>
                    <a:pt x="2678" y="1232"/>
                  </a:lnTo>
                  <a:lnTo>
                    <a:pt x="2682" y="1234"/>
                  </a:lnTo>
                  <a:lnTo>
                    <a:pt x="2681" y="1258"/>
                  </a:lnTo>
                  <a:lnTo>
                    <a:pt x="2681" y="1280"/>
                  </a:lnTo>
                  <a:lnTo>
                    <a:pt x="2681" y="1304"/>
                  </a:lnTo>
                  <a:lnTo>
                    <a:pt x="2682" y="1327"/>
                  </a:lnTo>
                  <a:lnTo>
                    <a:pt x="2682" y="1349"/>
                  </a:lnTo>
                  <a:lnTo>
                    <a:pt x="2682" y="1372"/>
                  </a:lnTo>
                  <a:lnTo>
                    <a:pt x="2681" y="1393"/>
                  </a:lnTo>
                  <a:lnTo>
                    <a:pt x="2680" y="1416"/>
                  </a:lnTo>
                  <a:lnTo>
                    <a:pt x="2678" y="1437"/>
                  </a:lnTo>
                  <a:lnTo>
                    <a:pt x="2674" y="1460"/>
                  </a:lnTo>
                  <a:lnTo>
                    <a:pt x="2680" y="1460"/>
                  </a:lnTo>
                  <a:lnTo>
                    <a:pt x="2674" y="1466"/>
                  </a:lnTo>
                  <a:lnTo>
                    <a:pt x="2677" y="1469"/>
                  </a:lnTo>
                  <a:lnTo>
                    <a:pt x="2679" y="1472"/>
                  </a:lnTo>
                  <a:lnTo>
                    <a:pt x="2679" y="1475"/>
                  </a:lnTo>
                  <a:lnTo>
                    <a:pt x="2679" y="1478"/>
                  </a:lnTo>
                  <a:lnTo>
                    <a:pt x="2679" y="1480"/>
                  </a:lnTo>
                  <a:lnTo>
                    <a:pt x="2678" y="1484"/>
                  </a:lnTo>
                  <a:lnTo>
                    <a:pt x="2677" y="1487"/>
                  </a:lnTo>
                  <a:lnTo>
                    <a:pt x="2676" y="1490"/>
                  </a:lnTo>
                  <a:lnTo>
                    <a:pt x="2674" y="1493"/>
                  </a:lnTo>
                  <a:lnTo>
                    <a:pt x="2674" y="1495"/>
                  </a:lnTo>
                  <a:lnTo>
                    <a:pt x="2680" y="1495"/>
                  </a:lnTo>
                  <a:lnTo>
                    <a:pt x="2677" y="1501"/>
                  </a:lnTo>
                  <a:lnTo>
                    <a:pt x="2676" y="1507"/>
                  </a:lnTo>
                  <a:lnTo>
                    <a:pt x="2676" y="1514"/>
                  </a:lnTo>
                  <a:lnTo>
                    <a:pt x="2677" y="1520"/>
                  </a:lnTo>
                  <a:lnTo>
                    <a:pt x="2678" y="1527"/>
                  </a:lnTo>
                  <a:lnTo>
                    <a:pt x="2679" y="1532"/>
                  </a:lnTo>
                  <a:lnTo>
                    <a:pt x="2680" y="1538"/>
                  </a:lnTo>
                  <a:lnTo>
                    <a:pt x="2680" y="1544"/>
                  </a:lnTo>
                  <a:lnTo>
                    <a:pt x="2680" y="1549"/>
                  </a:lnTo>
                  <a:lnTo>
                    <a:pt x="2678" y="1554"/>
                  </a:lnTo>
                  <a:lnTo>
                    <a:pt x="2676" y="1551"/>
                  </a:lnTo>
                  <a:lnTo>
                    <a:pt x="2674" y="1552"/>
                  </a:lnTo>
                  <a:lnTo>
                    <a:pt x="2673" y="1555"/>
                  </a:lnTo>
                  <a:lnTo>
                    <a:pt x="2673" y="1556"/>
                  </a:lnTo>
                  <a:lnTo>
                    <a:pt x="2674" y="1557"/>
                  </a:lnTo>
                  <a:lnTo>
                    <a:pt x="2674" y="1558"/>
                  </a:lnTo>
                  <a:lnTo>
                    <a:pt x="2676" y="1559"/>
                  </a:lnTo>
                  <a:lnTo>
                    <a:pt x="2677" y="1560"/>
                  </a:lnTo>
                  <a:lnTo>
                    <a:pt x="2678" y="1561"/>
                  </a:lnTo>
                  <a:lnTo>
                    <a:pt x="2679" y="1562"/>
                  </a:lnTo>
                  <a:lnTo>
                    <a:pt x="2680" y="1563"/>
                  </a:lnTo>
                  <a:lnTo>
                    <a:pt x="2680" y="1573"/>
                  </a:lnTo>
                  <a:lnTo>
                    <a:pt x="2680" y="1584"/>
                  </a:lnTo>
                  <a:lnTo>
                    <a:pt x="2679" y="1594"/>
                  </a:lnTo>
                  <a:lnTo>
                    <a:pt x="2678" y="1605"/>
                  </a:lnTo>
                  <a:lnTo>
                    <a:pt x="2678" y="1615"/>
                  </a:lnTo>
                  <a:lnTo>
                    <a:pt x="2677" y="1626"/>
                  </a:lnTo>
                  <a:lnTo>
                    <a:pt x="2676" y="1635"/>
                  </a:lnTo>
                  <a:lnTo>
                    <a:pt x="2676" y="1646"/>
                  </a:lnTo>
                  <a:lnTo>
                    <a:pt x="2677" y="1656"/>
                  </a:lnTo>
                  <a:lnTo>
                    <a:pt x="2678" y="1665"/>
                  </a:lnTo>
                  <a:lnTo>
                    <a:pt x="2682" y="1669"/>
                  </a:lnTo>
                  <a:lnTo>
                    <a:pt x="2686" y="1672"/>
                  </a:lnTo>
                  <a:lnTo>
                    <a:pt x="2688" y="1676"/>
                  </a:lnTo>
                  <a:lnTo>
                    <a:pt x="2692" y="1680"/>
                  </a:lnTo>
                  <a:lnTo>
                    <a:pt x="2694" y="1686"/>
                  </a:lnTo>
                  <a:lnTo>
                    <a:pt x="2697" y="1690"/>
                  </a:lnTo>
                  <a:lnTo>
                    <a:pt x="2699" y="1694"/>
                  </a:lnTo>
                  <a:lnTo>
                    <a:pt x="2700" y="1700"/>
                  </a:lnTo>
                  <a:lnTo>
                    <a:pt x="2702" y="1704"/>
                  </a:lnTo>
                  <a:lnTo>
                    <a:pt x="2705" y="1708"/>
                  </a:lnTo>
                  <a:lnTo>
                    <a:pt x="2706" y="1713"/>
                  </a:lnTo>
                  <a:lnTo>
                    <a:pt x="2706" y="1717"/>
                  </a:lnTo>
                  <a:lnTo>
                    <a:pt x="2705" y="1720"/>
                  </a:lnTo>
                  <a:lnTo>
                    <a:pt x="2705" y="1724"/>
                  </a:lnTo>
                  <a:lnTo>
                    <a:pt x="2704" y="1728"/>
                  </a:lnTo>
                  <a:lnTo>
                    <a:pt x="2701" y="1731"/>
                  </a:lnTo>
                  <a:lnTo>
                    <a:pt x="2700" y="1734"/>
                  </a:lnTo>
                  <a:lnTo>
                    <a:pt x="2698" y="1736"/>
                  </a:lnTo>
                  <a:lnTo>
                    <a:pt x="2695" y="1740"/>
                  </a:lnTo>
                  <a:lnTo>
                    <a:pt x="2692" y="1742"/>
                  </a:lnTo>
                  <a:lnTo>
                    <a:pt x="2691" y="1742"/>
                  </a:lnTo>
                  <a:lnTo>
                    <a:pt x="2688" y="1742"/>
                  </a:lnTo>
                  <a:lnTo>
                    <a:pt x="2687" y="1742"/>
                  </a:lnTo>
                  <a:lnTo>
                    <a:pt x="2685" y="1742"/>
                  </a:lnTo>
                  <a:lnTo>
                    <a:pt x="2683" y="1741"/>
                  </a:lnTo>
                  <a:lnTo>
                    <a:pt x="2682" y="1741"/>
                  </a:lnTo>
                  <a:lnTo>
                    <a:pt x="2680" y="1742"/>
                  </a:lnTo>
                  <a:lnTo>
                    <a:pt x="2679" y="1742"/>
                  </a:lnTo>
                  <a:lnTo>
                    <a:pt x="2677" y="1743"/>
                  </a:lnTo>
                  <a:lnTo>
                    <a:pt x="2676" y="1745"/>
                  </a:lnTo>
                  <a:lnTo>
                    <a:pt x="2677" y="1762"/>
                  </a:lnTo>
                  <a:lnTo>
                    <a:pt x="2678" y="1779"/>
                  </a:lnTo>
                  <a:lnTo>
                    <a:pt x="2678" y="1798"/>
                  </a:lnTo>
                  <a:lnTo>
                    <a:pt x="2678" y="1817"/>
                  </a:lnTo>
                  <a:lnTo>
                    <a:pt x="2677" y="1836"/>
                  </a:lnTo>
                  <a:lnTo>
                    <a:pt x="2677" y="1856"/>
                  </a:lnTo>
                  <a:lnTo>
                    <a:pt x="2676" y="1875"/>
                  </a:lnTo>
                  <a:lnTo>
                    <a:pt x="2676" y="1894"/>
                  </a:lnTo>
                  <a:lnTo>
                    <a:pt x="2674" y="1913"/>
                  </a:lnTo>
                  <a:lnTo>
                    <a:pt x="2674" y="1930"/>
                  </a:lnTo>
                  <a:lnTo>
                    <a:pt x="2678" y="1940"/>
                  </a:lnTo>
                  <a:lnTo>
                    <a:pt x="2676" y="1941"/>
                  </a:lnTo>
                  <a:lnTo>
                    <a:pt x="2674" y="1941"/>
                  </a:lnTo>
                  <a:lnTo>
                    <a:pt x="2674" y="1942"/>
                  </a:lnTo>
                  <a:lnTo>
                    <a:pt x="2674" y="1943"/>
                  </a:lnTo>
                  <a:lnTo>
                    <a:pt x="2674" y="1944"/>
                  </a:lnTo>
                  <a:lnTo>
                    <a:pt x="2676" y="1945"/>
                  </a:lnTo>
                  <a:lnTo>
                    <a:pt x="2677" y="1945"/>
                  </a:lnTo>
                  <a:lnTo>
                    <a:pt x="2677" y="1946"/>
                  </a:lnTo>
                  <a:lnTo>
                    <a:pt x="2677" y="1946"/>
                  </a:lnTo>
                  <a:lnTo>
                    <a:pt x="2676" y="1945"/>
                  </a:lnTo>
                  <a:lnTo>
                    <a:pt x="2677" y="1965"/>
                  </a:lnTo>
                  <a:lnTo>
                    <a:pt x="2677" y="1987"/>
                  </a:lnTo>
                  <a:lnTo>
                    <a:pt x="2678" y="2007"/>
                  </a:lnTo>
                  <a:lnTo>
                    <a:pt x="2677" y="2029"/>
                  </a:lnTo>
                  <a:lnTo>
                    <a:pt x="2677" y="2049"/>
                  </a:lnTo>
                  <a:lnTo>
                    <a:pt x="2676" y="2071"/>
                  </a:lnTo>
                  <a:lnTo>
                    <a:pt x="2674" y="2092"/>
                  </a:lnTo>
                  <a:lnTo>
                    <a:pt x="2674" y="2114"/>
                  </a:lnTo>
                  <a:lnTo>
                    <a:pt x="2674" y="2134"/>
                  </a:lnTo>
                  <a:lnTo>
                    <a:pt x="2674" y="2156"/>
                  </a:lnTo>
                  <a:lnTo>
                    <a:pt x="2676" y="2159"/>
                  </a:lnTo>
                  <a:lnTo>
                    <a:pt x="2679" y="2162"/>
                  </a:lnTo>
                  <a:lnTo>
                    <a:pt x="2682" y="2163"/>
                  </a:lnTo>
                  <a:lnTo>
                    <a:pt x="2686" y="2165"/>
                  </a:lnTo>
                  <a:lnTo>
                    <a:pt x="2691" y="2166"/>
                  </a:lnTo>
                  <a:lnTo>
                    <a:pt x="2694" y="2168"/>
                  </a:lnTo>
                  <a:lnTo>
                    <a:pt x="2698" y="2170"/>
                  </a:lnTo>
                  <a:lnTo>
                    <a:pt x="2701" y="2172"/>
                  </a:lnTo>
                  <a:lnTo>
                    <a:pt x="2704" y="2175"/>
                  </a:lnTo>
                  <a:lnTo>
                    <a:pt x="2705" y="2180"/>
                  </a:lnTo>
                  <a:lnTo>
                    <a:pt x="2702" y="2188"/>
                  </a:lnTo>
                  <a:lnTo>
                    <a:pt x="2699" y="2195"/>
                  </a:lnTo>
                  <a:lnTo>
                    <a:pt x="2697" y="2203"/>
                  </a:lnTo>
                  <a:lnTo>
                    <a:pt x="2694" y="2211"/>
                  </a:lnTo>
                  <a:lnTo>
                    <a:pt x="2692" y="2218"/>
                  </a:lnTo>
                  <a:lnTo>
                    <a:pt x="2688" y="2226"/>
                  </a:lnTo>
                  <a:lnTo>
                    <a:pt x="2685" y="2232"/>
                  </a:lnTo>
                  <a:lnTo>
                    <a:pt x="2681" y="2238"/>
                  </a:lnTo>
                  <a:lnTo>
                    <a:pt x="2677" y="2245"/>
                  </a:lnTo>
                  <a:lnTo>
                    <a:pt x="2672" y="2250"/>
                  </a:lnTo>
                  <a:lnTo>
                    <a:pt x="2674" y="2252"/>
                  </a:lnTo>
                  <a:lnTo>
                    <a:pt x="2674" y="2255"/>
                  </a:lnTo>
                  <a:lnTo>
                    <a:pt x="2674" y="2257"/>
                  </a:lnTo>
                  <a:lnTo>
                    <a:pt x="2674" y="2259"/>
                  </a:lnTo>
                  <a:lnTo>
                    <a:pt x="2673" y="2261"/>
                  </a:lnTo>
                  <a:lnTo>
                    <a:pt x="2672" y="2263"/>
                  </a:lnTo>
                  <a:lnTo>
                    <a:pt x="2672" y="2265"/>
                  </a:lnTo>
                  <a:lnTo>
                    <a:pt x="2671" y="2268"/>
                  </a:lnTo>
                  <a:lnTo>
                    <a:pt x="2671" y="2271"/>
                  </a:lnTo>
                  <a:lnTo>
                    <a:pt x="2672" y="2273"/>
                  </a:lnTo>
                  <a:lnTo>
                    <a:pt x="2670" y="2273"/>
                  </a:lnTo>
                  <a:lnTo>
                    <a:pt x="2670" y="2279"/>
                  </a:lnTo>
                  <a:lnTo>
                    <a:pt x="2674" y="2279"/>
                  </a:lnTo>
                  <a:lnTo>
                    <a:pt x="2673" y="2281"/>
                  </a:lnTo>
                  <a:lnTo>
                    <a:pt x="2673" y="2283"/>
                  </a:lnTo>
                  <a:lnTo>
                    <a:pt x="2674" y="2284"/>
                  </a:lnTo>
                  <a:lnTo>
                    <a:pt x="2676" y="2284"/>
                  </a:lnTo>
                  <a:lnTo>
                    <a:pt x="2677" y="2285"/>
                  </a:lnTo>
                  <a:lnTo>
                    <a:pt x="2678" y="2285"/>
                  </a:lnTo>
                  <a:lnTo>
                    <a:pt x="2679" y="2285"/>
                  </a:lnTo>
                  <a:lnTo>
                    <a:pt x="2680" y="2286"/>
                  </a:lnTo>
                  <a:lnTo>
                    <a:pt x="2681" y="2286"/>
                  </a:lnTo>
                  <a:lnTo>
                    <a:pt x="2682" y="2287"/>
                  </a:lnTo>
                  <a:lnTo>
                    <a:pt x="2682" y="2285"/>
                  </a:lnTo>
                  <a:lnTo>
                    <a:pt x="2683" y="2284"/>
                  </a:lnTo>
                  <a:lnTo>
                    <a:pt x="2683" y="2284"/>
                  </a:lnTo>
                  <a:lnTo>
                    <a:pt x="2683" y="2284"/>
                  </a:lnTo>
                  <a:lnTo>
                    <a:pt x="2684" y="2285"/>
                  </a:lnTo>
                  <a:lnTo>
                    <a:pt x="2684" y="2286"/>
                  </a:lnTo>
                  <a:lnTo>
                    <a:pt x="2685" y="2287"/>
                  </a:lnTo>
                  <a:lnTo>
                    <a:pt x="2685" y="2288"/>
                  </a:lnTo>
                  <a:lnTo>
                    <a:pt x="2686" y="2288"/>
                  </a:lnTo>
                  <a:lnTo>
                    <a:pt x="2687" y="2287"/>
                  </a:lnTo>
                  <a:lnTo>
                    <a:pt x="2684" y="2288"/>
                  </a:lnTo>
                  <a:lnTo>
                    <a:pt x="2691" y="2294"/>
                  </a:lnTo>
                  <a:lnTo>
                    <a:pt x="2692" y="2293"/>
                  </a:lnTo>
                  <a:lnTo>
                    <a:pt x="2692" y="2293"/>
                  </a:lnTo>
                  <a:lnTo>
                    <a:pt x="2692" y="2292"/>
                  </a:lnTo>
                  <a:lnTo>
                    <a:pt x="2693" y="2291"/>
                  </a:lnTo>
                  <a:lnTo>
                    <a:pt x="2693" y="2290"/>
                  </a:lnTo>
                  <a:lnTo>
                    <a:pt x="2693" y="2289"/>
                  </a:lnTo>
                  <a:lnTo>
                    <a:pt x="2692" y="2288"/>
                  </a:lnTo>
                  <a:lnTo>
                    <a:pt x="2692" y="2287"/>
                  </a:lnTo>
                  <a:lnTo>
                    <a:pt x="2692" y="2287"/>
                  </a:lnTo>
                  <a:lnTo>
                    <a:pt x="2692" y="2286"/>
                  </a:lnTo>
                  <a:lnTo>
                    <a:pt x="2694" y="2292"/>
                  </a:lnTo>
                  <a:lnTo>
                    <a:pt x="2696" y="2291"/>
                  </a:lnTo>
                  <a:lnTo>
                    <a:pt x="2698" y="2290"/>
                  </a:lnTo>
                  <a:lnTo>
                    <a:pt x="2700" y="2291"/>
                  </a:lnTo>
                  <a:lnTo>
                    <a:pt x="2701" y="2292"/>
                  </a:lnTo>
                  <a:lnTo>
                    <a:pt x="2702" y="2294"/>
                  </a:lnTo>
                  <a:lnTo>
                    <a:pt x="2705" y="2295"/>
                  </a:lnTo>
                  <a:lnTo>
                    <a:pt x="2706" y="2298"/>
                  </a:lnTo>
                  <a:lnTo>
                    <a:pt x="2707" y="2300"/>
                  </a:lnTo>
                  <a:lnTo>
                    <a:pt x="2708" y="2302"/>
                  </a:lnTo>
                  <a:lnTo>
                    <a:pt x="2709" y="2303"/>
                  </a:lnTo>
                  <a:lnTo>
                    <a:pt x="2709" y="2303"/>
                  </a:lnTo>
                  <a:lnTo>
                    <a:pt x="2708" y="2303"/>
                  </a:lnTo>
                  <a:lnTo>
                    <a:pt x="2707" y="2303"/>
                  </a:lnTo>
                  <a:lnTo>
                    <a:pt x="2707" y="2304"/>
                  </a:lnTo>
                  <a:lnTo>
                    <a:pt x="2706" y="2304"/>
                  </a:lnTo>
                  <a:lnTo>
                    <a:pt x="2706" y="2305"/>
                  </a:lnTo>
                  <a:lnTo>
                    <a:pt x="2705" y="2306"/>
                  </a:lnTo>
                  <a:lnTo>
                    <a:pt x="2705" y="2308"/>
                  </a:lnTo>
                  <a:lnTo>
                    <a:pt x="2705" y="2309"/>
                  </a:lnTo>
                  <a:lnTo>
                    <a:pt x="2705" y="2311"/>
                  </a:lnTo>
                  <a:lnTo>
                    <a:pt x="2710" y="2311"/>
                  </a:lnTo>
                  <a:lnTo>
                    <a:pt x="2709" y="2312"/>
                  </a:lnTo>
                  <a:lnTo>
                    <a:pt x="2709" y="2313"/>
                  </a:lnTo>
                  <a:lnTo>
                    <a:pt x="2709" y="2314"/>
                  </a:lnTo>
                  <a:lnTo>
                    <a:pt x="2709" y="2315"/>
                  </a:lnTo>
                  <a:lnTo>
                    <a:pt x="2710" y="2316"/>
                  </a:lnTo>
                  <a:lnTo>
                    <a:pt x="2710" y="2317"/>
                  </a:lnTo>
                  <a:lnTo>
                    <a:pt x="2711" y="2318"/>
                  </a:lnTo>
                  <a:lnTo>
                    <a:pt x="2711" y="2319"/>
                  </a:lnTo>
                  <a:lnTo>
                    <a:pt x="2710" y="2320"/>
                  </a:lnTo>
                  <a:lnTo>
                    <a:pt x="2709" y="2321"/>
                  </a:lnTo>
                  <a:lnTo>
                    <a:pt x="2708" y="2322"/>
                  </a:lnTo>
                  <a:lnTo>
                    <a:pt x="2707" y="2323"/>
                  </a:lnTo>
                  <a:lnTo>
                    <a:pt x="2707" y="2323"/>
                  </a:lnTo>
                  <a:lnTo>
                    <a:pt x="2707" y="2323"/>
                  </a:lnTo>
                  <a:lnTo>
                    <a:pt x="2708" y="2322"/>
                  </a:lnTo>
                  <a:lnTo>
                    <a:pt x="2708" y="2321"/>
                  </a:lnTo>
                  <a:lnTo>
                    <a:pt x="2709" y="2321"/>
                  </a:lnTo>
                  <a:lnTo>
                    <a:pt x="2709" y="2320"/>
                  </a:lnTo>
                  <a:lnTo>
                    <a:pt x="2708" y="2319"/>
                  </a:lnTo>
                  <a:lnTo>
                    <a:pt x="2707" y="2319"/>
                  </a:lnTo>
                  <a:lnTo>
                    <a:pt x="2705" y="2319"/>
                  </a:lnTo>
                  <a:lnTo>
                    <a:pt x="2704" y="2320"/>
                  </a:lnTo>
                  <a:lnTo>
                    <a:pt x="2704" y="2321"/>
                  </a:lnTo>
                  <a:lnTo>
                    <a:pt x="2704" y="2321"/>
                  </a:lnTo>
                  <a:lnTo>
                    <a:pt x="2704" y="2323"/>
                  </a:lnTo>
                  <a:lnTo>
                    <a:pt x="2704" y="2325"/>
                  </a:lnTo>
                  <a:lnTo>
                    <a:pt x="2702" y="2326"/>
                  </a:lnTo>
                  <a:lnTo>
                    <a:pt x="2702" y="2327"/>
                  </a:lnTo>
                  <a:lnTo>
                    <a:pt x="2702" y="2328"/>
                  </a:lnTo>
                  <a:lnTo>
                    <a:pt x="2701" y="2329"/>
                  </a:lnTo>
                  <a:lnTo>
                    <a:pt x="2701" y="2329"/>
                  </a:lnTo>
                  <a:lnTo>
                    <a:pt x="2701" y="2329"/>
                  </a:lnTo>
                  <a:lnTo>
                    <a:pt x="2702" y="2329"/>
                  </a:lnTo>
                  <a:lnTo>
                    <a:pt x="2702" y="2330"/>
                  </a:lnTo>
                  <a:lnTo>
                    <a:pt x="2702" y="2330"/>
                  </a:lnTo>
                  <a:lnTo>
                    <a:pt x="2704" y="2330"/>
                  </a:lnTo>
                  <a:lnTo>
                    <a:pt x="2704" y="2330"/>
                  </a:lnTo>
                  <a:lnTo>
                    <a:pt x="2705" y="2330"/>
                  </a:lnTo>
                  <a:lnTo>
                    <a:pt x="2705" y="2331"/>
                  </a:lnTo>
                  <a:lnTo>
                    <a:pt x="2705" y="2331"/>
                  </a:lnTo>
                  <a:lnTo>
                    <a:pt x="2707" y="2329"/>
                  </a:lnTo>
                  <a:lnTo>
                    <a:pt x="2702" y="2333"/>
                  </a:lnTo>
                  <a:lnTo>
                    <a:pt x="2702" y="2333"/>
                  </a:lnTo>
                  <a:lnTo>
                    <a:pt x="2702" y="2333"/>
                  </a:lnTo>
                  <a:lnTo>
                    <a:pt x="2702" y="2332"/>
                  </a:lnTo>
                  <a:lnTo>
                    <a:pt x="2702" y="2332"/>
                  </a:lnTo>
                  <a:lnTo>
                    <a:pt x="2702" y="2331"/>
                  </a:lnTo>
                  <a:lnTo>
                    <a:pt x="2702" y="2330"/>
                  </a:lnTo>
                  <a:lnTo>
                    <a:pt x="2702" y="2330"/>
                  </a:lnTo>
                  <a:lnTo>
                    <a:pt x="2702" y="2329"/>
                  </a:lnTo>
                  <a:lnTo>
                    <a:pt x="2701" y="2329"/>
                  </a:lnTo>
                  <a:lnTo>
                    <a:pt x="2701" y="2329"/>
                  </a:lnTo>
                  <a:lnTo>
                    <a:pt x="2700" y="2329"/>
                  </a:lnTo>
                  <a:lnTo>
                    <a:pt x="2700" y="2330"/>
                  </a:lnTo>
                  <a:lnTo>
                    <a:pt x="2699" y="2332"/>
                  </a:lnTo>
                  <a:lnTo>
                    <a:pt x="2699" y="2333"/>
                  </a:lnTo>
                  <a:lnTo>
                    <a:pt x="2699" y="2334"/>
                  </a:lnTo>
                  <a:lnTo>
                    <a:pt x="2699" y="2335"/>
                  </a:lnTo>
                  <a:lnTo>
                    <a:pt x="2699" y="2337"/>
                  </a:lnTo>
                  <a:lnTo>
                    <a:pt x="2699" y="2338"/>
                  </a:lnTo>
                  <a:lnTo>
                    <a:pt x="2699" y="2340"/>
                  </a:lnTo>
                  <a:lnTo>
                    <a:pt x="2699" y="2341"/>
                  </a:lnTo>
                  <a:lnTo>
                    <a:pt x="2699" y="2337"/>
                  </a:lnTo>
                  <a:lnTo>
                    <a:pt x="2692" y="2337"/>
                  </a:lnTo>
                  <a:lnTo>
                    <a:pt x="2696" y="2345"/>
                  </a:lnTo>
                  <a:lnTo>
                    <a:pt x="2696" y="2343"/>
                  </a:lnTo>
                  <a:lnTo>
                    <a:pt x="2695" y="2342"/>
                  </a:lnTo>
                  <a:lnTo>
                    <a:pt x="2695" y="2342"/>
                  </a:lnTo>
                  <a:lnTo>
                    <a:pt x="2694" y="2342"/>
                  </a:lnTo>
                  <a:lnTo>
                    <a:pt x="2693" y="2342"/>
                  </a:lnTo>
                  <a:lnTo>
                    <a:pt x="2692" y="2342"/>
                  </a:lnTo>
                  <a:lnTo>
                    <a:pt x="2691" y="2342"/>
                  </a:lnTo>
                  <a:lnTo>
                    <a:pt x="2690" y="2343"/>
                  </a:lnTo>
                  <a:lnTo>
                    <a:pt x="2690" y="2343"/>
                  </a:lnTo>
                  <a:lnTo>
                    <a:pt x="2688" y="2343"/>
                  </a:lnTo>
                  <a:lnTo>
                    <a:pt x="2691" y="2343"/>
                  </a:lnTo>
                  <a:lnTo>
                    <a:pt x="2691" y="2348"/>
                  </a:lnTo>
                  <a:lnTo>
                    <a:pt x="2688" y="2348"/>
                  </a:lnTo>
                  <a:lnTo>
                    <a:pt x="2688" y="2347"/>
                  </a:lnTo>
                  <a:lnTo>
                    <a:pt x="2688" y="2346"/>
                  </a:lnTo>
                  <a:lnTo>
                    <a:pt x="2688" y="2345"/>
                  </a:lnTo>
                  <a:lnTo>
                    <a:pt x="2688" y="2344"/>
                  </a:lnTo>
                  <a:lnTo>
                    <a:pt x="2687" y="2344"/>
                  </a:lnTo>
                  <a:lnTo>
                    <a:pt x="2686" y="2344"/>
                  </a:lnTo>
                  <a:lnTo>
                    <a:pt x="2685" y="2344"/>
                  </a:lnTo>
                  <a:lnTo>
                    <a:pt x="2684" y="2344"/>
                  </a:lnTo>
                  <a:lnTo>
                    <a:pt x="2684" y="2343"/>
                  </a:lnTo>
                  <a:lnTo>
                    <a:pt x="2683" y="2343"/>
                  </a:lnTo>
                  <a:lnTo>
                    <a:pt x="2683" y="2344"/>
                  </a:lnTo>
                  <a:lnTo>
                    <a:pt x="2682" y="2345"/>
                  </a:lnTo>
                  <a:lnTo>
                    <a:pt x="2682" y="2346"/>
                  </a:lnTo>
                  <a:lnTo>
                    <a:pt x="2681" y="2346"/>
                  </a:lnTo>
                  <a:lnTo>
                    <a:pt x="2681" y="2345"/>
                  </a:lnTo>
                  <a:lnTo>
                    <a:pt x="2680" y="2345"/>
                  </a:lnTo>
                  <a:lnTo>
                    <a:pt x="2680" y="2345"/>
                  </a:lnTo>
                  <a:lnTo>
                    <a:pt x="2679" y="2344"/>
                  </a:lnTo>
                  <a:lnTo>
                    <a:pt x="2679" y="2343"/>
                  </a:lnTo>
                  <a:lnTo>
                    <a:pt x="2678" y="2343"/>
                  </a:lnTo>
                  <a:lnTo>
                    <a:pt x="2672" y="2337"/>
                  </a:lnTo>
                  <a:lnTo>
                    <a:pt x="2672" y="2347"/>
                  </a:lnTo>
                  <a:lnTo>
                    <a:pt x="2672" y="2357"/>
                  </a:lnTo>
                  <a:lnTo>
                    <a:pt x="2672" y="2365"/>
                  </a:lnTo>
                  <a:lnTo>
                    <a:pt x="2671" y="2374"/>
                  </a:lnTo>
                  <a:lnTo>
                    <a:pt x="2671" y="2383"/>
                  </a:lnTo>
                  <a:lnTo>
                    <a:pt x="2671" y="2391"/>
                  </a:lnTo>
                  <a:lnTo>
                    <a:pt x="2670" y="2400"/>
                  </a:lnTo>
                  <a:lnTo>
                    <a:pt x="2670" y="2408"/>
                  </a:lnTo>
                  <a:lnTo>
                    <a:pt x="2669" y="2417"/>
                  </a:lnTo>
                  <a:lnTo>
                    <a:pt x="2669" y="2427"/>
                  </a:lnTo>
                  <a:lnTo>
                    <a:pt x="2672" y="2427"/>
                  </a:lnTo>
                  <a:lnTo>
                    <a:pt x="2672" y="2500"/>
                  </a:lnTo>
                  <a:lnTo>
                    <a:pt x="2670" y="2501"/>
                  </a:lnTo>
                  <a:lnTo>
                    <a:pt x="2668" y="2501"/>
                  </a:lnTo>
                  <a:lnTo>
                    <a:pt x="2666" y="2500"/>
                  </a:lnTo>
                  <a:lnTo>
                    <a:pt x="2664" y="2499"/>
                  </a:lnTo>
                  <a:lnTo>
                    <a:pt x="2662" y="2498"/>
                  </a:lnTo>
                  <a:lnTo>
                    <a:pt x="2659" y="2497"/>
                  </a:lnTo>
                  <a:lnTo>
                    <a:pt x="2657" y="2497"/>
                  </a:lnTo>
                  <a:lnTo>
                    <a:pt x="2655" y="2495"/>
                  </a:lnTo>
                  <a:lnTo>
                    <a:pt x="2653" y="2494"/>
                  </a:lnTo>
                  <a:lnTo>
                    <a:pt x="2651" y="2494"/>
                  </a:lnTo>
                  <a:lnTo>
                    <a:pt x="2647" y="2493"/>
                  </a:lnTo>
                  <a:lnTo>
                    <a:pt x="2642" y="2492"/>
                  </a:lnTo>
                  <a:lnTo>
                    <a:pt x="2637" y="2491"/>
                  </a:lnTo>
                  <a:lnTo>
                    <a:pt x="2631" y="2490"/>
                  </a:lnTo>
                  <a:lnTo>
                    <a:pt x="2626" y="2489"/>
                  </a:lnTo>
                  <a:lnTo>
                    <a:pt x="2622" y="2488"/>
                  </a:lnTo>
                  <a:lnTo>
                    <a:pt x="2616" y="2487"/>
                  </a:lnTo>
                  <a:lnTo>
                    <a:pt x="2612" y="2487"/>
                  </a:lnTo>
                  <a:lnTo>
                    <a:pt x="2608" y="2486"/>
                  </a:lnTo>
                  <a:lnTo>
                    <a:pt x="2604" y="2486"/>
                  </a:lnTo>
                  <a:lnTo>
                    <a:pt x="2606" y="2489"/>
                  </a:lnTo>
                  <a:lnTo>
                    <a:pt x="2607" y="2492"/>
                  </a:lnTo>
                  <a:lnTo>
                    <a:pt x="2608" y="2495"/>
                  </a:lnTo>
                  <a:lnTo>
                    <a:pt x="2610" y="2499"/>
                  </a:lnTo>
                  <a:lnTo>
                    <a:pt x="2611" y="2502"/>
                  </a:lnTo>
                  <a:lnTo>
                    <a:pt x="2613" y="2505"/>
                  </a:lnTo>
                  <a:lnTo>
                    <a:pt x="2614" y="2507"/>
                  </a:lnTo>
                  <a:lnTo>
                    <a:pt x="2618" y="2511"/>
                  </a:lnTo>
                  <a:lnTo>
                    <a:pt x="2620" y="2513"/>
                  </a:lnTo>
                  <a:lnTo>
                    <a:pt x="2624" y="2514"/>
                  </a:lnTo>
                  <a:lnTo>
                    <a:pt x="2627" y="2514"/>
                  </a:lnTo>
                  <a:lnTo>
                    <a:pt x="2629" y="2514"/>
                  </a:lnTo>
                  <a:lnTo>
                    <a:pt x="2633" y="2514"/>
                  </a:lnTo>
                  <a:lnTo>
                    <a:pt x="2635" y="2515"/>
                  </a:lnTo>
                  <a:lnTo>
                    <a:pt x="2636" y="2517"/>
                  </a:lnTo>
                  <a:lnTo>
                    <a:pt x="2637" y="2519"/>
                  </a:lnTo>
                  <a:lnTo>
                    <a:pt x="2638" y="2521"/>
                  </a:lnTo>
                  <a:lnTo>
                    <a:pt x="2639" y="2523"/>
                  </a:lnTo>
                  <a:lnTo>
                    <a:pt x="2639" y="2527"/>
                  </a:lnTo>
                  <a:lnTo>
                    <a:pt x="2639" y="2529"/>
                  </a:lnTo>
                  <a:lnTo>
                    <a:pt x="2639" y="2535"/>
                  </a:lnTo>
                  <a:lnTo>
                    <a:pt x="2638" y="2542"/>
                  </a:lnTo>
                  <a:lnTo>
                    <a:pt x="2637" y="2546"/>
                  </a:lnTo>
                  <a:lnTo>
                    <a:pt x="2635" y="2550"/>
                  </a:lnTo>
                  <a:lnTo>
                    <a:pt x="2634" y="2555"/>
                  </a:lnTo>
                  <a:lnTo>
                    <a:pt x="2630" y="2559"/>
                  </a:lnTo>
                  <a:lnTo>
                    <a:pt x="2628" y="2562"/>
                  </a:lnTo>
                  <a:lnTo>
                    <a:pt x="2626" y="2566"/>
                  </a:lnTo>
                  <a:lnTo>
                    <a:pt x="2623" y="2572"/>
                  </a:lnTo>
                  <a:lnTo>
                    <a:pt x="2620" y="2577"/>
                  </a:lnTo>
                  <a:lnTo>
                    <a:pt x="2592" y="2600"/>
                  </a:lnTo>
                  <a:lnTo>
                    <a:pt x="2595" y="2604"/>
                  </a:lnTo>
                  <a:lnTo>
                    <a:pt x="2597" y="2608"/>
                  </a:lnTo>
                  <a:lnTo>
                    <a:pt x="2598" y="2614"/>
                  </a:lnTo>
                  <a:lnTo>
                    <a:pt x="2598" y="2619"/>
                  </a:lnTo>
                  <a:lnTo>
                    <a:pt x="2599" y="2625"/>
                  </a:lnTo>
                  <a:lnTo>
                    <a:pt x="2598" y="2629"/>
                  </a:lnTo>
                  <a:lnTo>
                    <a:pt x="2598" y="2634"/>
                  </a:lnTo>
                  <a:lnTo>
                    <a:pt x="2597" y="2640"/>
                  </a:lnTo>
                  <a:lnTo>
                    <a:pt x="2597" y="2644"/>
                  </a:lnTo>
                  <a:lnTo>
                    <a:pt x="2597" y="2648"/>
                  </a:lnTo>
                  <a:lnTo>
                    <a:pt x="2596" y="2650"/>
                  </a:lnTo>
                  <a:lnTo>
                    <a:pt x="2595" y="2654"/>
                  </a:lnTo>
                  <a:lnTo>
                    <a:pt x="2594" y="2656"/>
                  </a:lnTo>
                  <a:lnTo>
                    <a:pt x="2594" y="2658"/>
                  </a:lnTo>
                  <a:lnTo>
                    <a:pt x="2593" y="2660"/>
                  </a:lnTo>
                  <a:lnTo>
                    <a:pt x="2592" y="2661"/>
                  </a:lnTo>
                  <a:lnTo>
                    <a:pt x="2590" y="2663"/>
                  </a:lnTo>
                  <a:lnTo>
                    <a:pt x="2588" y="2665"/>
                  </a:lnTo>
                  <a:lnTo>
                    <a:pt x="2585" y="2666"/>
                  </a:lnTo>
                  <a:lnTo>
                    <a:pt x="2582" y="2668"/>
                  </a:lnTo>
                  <a:lnTo>
                    <a:pt x="2583" y="2669"/>
                  </a:lnTo>
                  <a:lnTo>
                    <a:pt x="2583" y="2669"/>
                  </a:lnTo>
                  <a:lnTo>
                    <a:pt x="2584" y="2670"/>
                  </a:lnTo>
                  <a:lnTo>
                    <a:pt x="2584" y="2670"/>
                  </a:lnTo>
                  <a:lnTo>
                    <a:pt x="2584" y="2671"/>
                  </a:lnTo>
                  <a:lnTo>
                    <a:pt x="2584" y="2671"/>
                  </a:lnTo>
                  <a:lnTo>
                    <a:pt x="2584" y="2672"/>
                  </a:lnTo>
                  <a:lnTo>
                    <a:pt x="2584" y="2673"/>
                  </a:lnTo>
                  <a:lnTo>
                    <a:pt x="2584" y="2673"/>
                  </a:lnTo>
                  <a:lnTo>
                    <a:pt x="2584" y="2674"/>
                  </a:lnTo>
                  <a:lnTo>
                    <a:pt x="2573" y="2675"/>
                  </a:lnTo>
                  <a:lnTo>
                    <a:pt x="2573" y="2679"/>
                  </a:lnTo>
                  <a:lnTo>
                    <a:pt x="2571" y="2680"/>
                  </a:lnTo>
                  <a:lnTo>
                    <a:pt x="2569" y="2680"/>
                  </a:lnTo>
                  <a:lnTo>
                    <a:pt x="2568" y="2680"/>
                  </a:lnTo>
                  <a:lnTo>
                    <a:pt x="2567" y="2680"/>
                  </a:lnTo>
                  <a:lnTo>
                    <a:pt x="2566" y="2680"/>
                  </a:lnTo>
                  <a:lnTo>
                    <a:pt x="2565" y="2679"/>
                  </a:lnTo>
                  <a:lnTo>
                    <a:pt x="2565" y="2679"/>
                  </a:lnTo>
                  <a:lnTo>
                    <a:pt x="2564" y="2679"/>
                  </a:lnTo>
                  <a:lnTo>
                    <a:pt x="2562" y="2679"/>
                  </a:lnTo>
                  <a:lnTo>
                    <a:pt x="2561" y="2679"/>
                  </a:lnTo>
                  <a:lnTo>
                    <a:pt x="2556" y="2685"/>
                  </a:lnTo>
                  <a:lnTo>
                    <a:pt x="2548" y="2679"/>
                  </a:lnTo>
                  <a:lnTo>
                    <a:pt x="2544" y="2685"/>
                  </a:lnTo>
                  <a:lnTo>
                    <a:pt x="2543" y="2683"/>
                  </a:lnTo>
                  <a:lnTo>
                    <a:pt x="2541" y="2683"/>
                  </a:lnTo>
                  <a:lnTo>
                    <a:pt x="2540" y="2682"/>
                  </a:lnTo>
                  <a:lnTo>
                    <a:pt x="2539" y="2682"/>
                  </a:lnTo>
                  <a:lnTo>
                    <a:pt x="2537" y="2680"/>
                  </a:lnTo>
                  <a:lnTo>
                    <a:pt x="2536" y="2680"/>
                  </a:lnTo>
                  <a:lnTo>
                    <a:pt x="2535" y="2680"/>
                  </a:lnTo>
                  <a:lnTo>
                    <a:pt x="2533" y="2680"/>
                  </a:lnTo>
                  <a:lnTo>
                    <a:pt x="2532" y="2679"/>
                  </a:lnTo>
                  <a:lnTo>
                    <a:pt x="2529" y="2679"/>
                  </a:lnTo>
                  <a:lnTo>
                    <a:pt x="2527" y="2677"/>
                  </a:lnTo>
                  <a:lnTo>
                    <a:pt x="2524" y="2674"/>
                  </a:lnTo>
                  <a:lnTo>
                    <a:pt x="2522" y="2672"/>
                  </a:lnTo>
                  <a:lnTo>
                    <a:pt x="2520" y="2669"/>
                  </a:lnTo>
                  <a:lnTo>
                    <a:pt x="2518" y="2666"/>
                  </a:lnTo>
                  <a:lnTo>
                    <a:pt x="2514" y="2664"/>
                  </a:lnTo>
                  <a:lnTo>
                    <a:pt x="2512" y="2662"/>
                  </a:lnTo>
                  <a:lnTo>
                    <a:pt x="2510" y="2662"/>
                  </a:lnTo>
                  <a:lnTo>
                    <a:pt x="2507" y="2662"/>
                  </a:lnTo>
                  <a:lnTo>
                    <a:pt x="2504" y="2664"/>
                  </a:lnTo>
                  <a:lnTo>
                    <a:pt x="2501" y="2663"/>
                  </a:lnTo>
                  <a:lnTo>
                    <a:pt x="2499" y="2662"/>
                  </a:lnTo>
                  <a:lnTo>
                    <a:pt x="2497" y="2663"/>
                  </a:lnTo>
                  <a:lnTo>
                    <a:pt x="2496" y="2663"/>
                  </a:lnTo>
                  <a:lnTo>
                    <a:pt x="2495" y="2664"/>
                  </a:lnTo>
                  <a:lnTo>
                    <a:pt x="2495" y="2665"/>
                  </a:lnTo>
                  <a:lnTo>
                    <a:pt x="2493" y="2666"/>
                  </a:lnTo>
                  <a:lnTo>
                    <a:pt x="2492" y="2668"/>
                  </a:lnTo>
                  <a:lnTo>
                    <a:pt x="2490" y="2668"/>
                  </a:lnTo>
                  <a:lnTo>
                    <a:pt x="2486" y="2668"/>
                  </a:lnTo>
                  <a:lnTo>
                    <a:pt x="2477" y="2674"/>
                  </a:lnTo>
                  <a:lnTo>
                    <a:pt x="2477" y="2673"/>
                  </a:lnTo>
                  <a:lnTo>
                    <a:pt x="2477" y="2673"/>
                  </a:lnTo>
                  <a:lnTo>
                    <a:pt x="2477" y="2672"/>
                  </a:lnTo>
                  <a:lnTo>
                    <a:pt x="2477" y="2672"/>
                  </a:lnTo>
                  <a:lnTo>
                    <a:pt x="2477" y="2672"/>
                  </a:lnTo>
                  <a:lnTo>
                    <a:pt x="2477" y="2671"/>
                  </a:lnTo>
                  <a:lnTo>
                    <a:pt x="2477" y="2671"/>
                  </a:lnTo>
                  <a:lnTo>
                    <a:pt x="2476" y="2671"/>
                  </a:lnTo>
                  <a:lnTo>
                    <a:pt x="2476" y="2671"/>
                  </a:lnTo>
                  <a:lnTo>
                    <a:pt x="2476" y="2670"/>
                  </a:lnTo>
                  <a:lnTo>
                    <a:pt x="2473" y="2673"/>
                  </a:lnTo>
                  <a:lnTo>
                    <a:pt x="2470" y="2675"/>
                  </a:lnTo>
                  <a:lnTo>
                    <a:pt x="2468" y="2677"/>
                  </a:lnTo>
                  <a:lnTo>
                    <a:pt x="2466" y="2677"/>
                  </a:lnTo>
                  <a:lnTo>
                    <a:pt x="2463" y="2678"/>
                  </a:lnTo>
                  <a:lnTo>
                    <a:pt x="2459" y="2678"/>
                  </a:lnTo>
                  <a:lnTo>
                    <a:pt x="2456" y="2679"/>
                  </a:lnTo>
                  <a:lnTo>
                    <a:pt x="2453" y="2680"/>
                  </a:lnTo>
                  <a:lnTo>
                    <a:pt x="2450" y="2682"/>
                  </a:lnTo>
                  <a:lnTo>
                    <a:pt x="2447" y="2685"/>
                  </a:lnTo>
                  <a:lnTo>
                    <a:pt x="2445" y="2685"/>
                  </a:lnTo>
                  <a:lnTo>
                    <a:pt x="2444" y="2685"/>
                  </a:lnTo>
                  <a:lnTo>
                    <a:pt x="2443" y="2685"/>
                  </a:lnTo>
                  <a:lnTo>
                    <a:pt x="2442" y="2685"/>
                  </a:lnTo>
                  <a:lnTo>
                    <a:pt x="2441" y="2685"/>
                  </a:lnTo>
                  <a:lnTo>
                    <a:pt x="2440" y="2685"/>
                  </a:lnTo>
                  <a:lnTo>
                    <a:pt x="2439" y="2685"/>
                  </a:lnTo>
                  <a:lnTo>
                    <a:pt x="2438" y="2685"/>
                  </a:lnTo>
                  <a:lnTo>
                    <a:pt x="2437" y="2685"/>
                  </a:lnTo>
                  <a:lnTo>
                    <a:pt x="2436" y="2686"/>
                  </a:lnTo>
                  <a:lnTo>
                    <a:pt x="2422" y="2693"/>
                  </a:lnTo>
                  <a:lnTo>
                    <a:pt x="2409" y="2699"/>
                  </a:lnTo>
                  <a:lnTo>
                    <a:pt x="2395" y="2703"/>
                  </a:lnTo>
                  <a:lnTo>
                    <a:pt x="2382" y="2706"/>
                  </a:lnTo>
                  <a:lnTo>
                    <a:pt x="2368" y="2709"/>
                  </a:lnTo>
                  <a:lnTo>
                    <a:pt x="2355" y="2712"/>
                  </a:lnTo>
                  <a:lnTo>
                    <a:pt x="2341" y="2714"/>
                  </a:lnTo>
                  <a:lnTo>
                    <a:pt x="2326" y="2716"/>
                  </a:lnTo>
                  <a:lnTo>
                    <a:pt x="2312" y="2718"/>
                  </a:lnTo>
                  <a:lnTo>
                    <a:pt x="2296" y="2720"/>
                  </a:lnTo>
                  <a:lnTo>
                    <a:pt x="2283" y="2725"/>
                  </a:lnTo>
                  <a:lnTo>
                    <a:pt x="2270" y="2727"/>
                  </a:lnTo>
                  <a:lnTo>
                    <a:pt x="2256" y="2728"/>
                  </a:lnTo>
                  <a:lnTo>
                    <a:pt x="2242" y="2728"/>
                  </a:lnTo>
                  <a:lnTo>
                    <a:pt x="2227" y="2728"/>
                  </a:lnTo>
                  <a:lnTo>
                    <a:pt x="2213" y="2728"/>
                  </a:lnTo>
                  <a:lnTo>
                    <a:pt x="2199" y="2728"/>
                  </a:lnTo>
                  <a:lnTo>
                    <a:pt x="2185" y="2729"/>
                  </a:lnTo>
                  <a:lnTo>
                    <a:pt x="2171" y="2730"/>
                  </a:lnTo>
                  <a:lnTo>
                    <a:pt x="2157" y="2733"/>
                  </a:lnTo>
                  <a:lnTo>
                    <a:pt x="2149" y="2733"/>
                  </a:lnTo>
                  <a:lnTo>
                    <a:pt x="2140" y="2732"/>
                  </a:lnTo>
                  <a:lnTo>
                    <a:pt x="2132" y="2729"/>
                  </a:lnTo>
                  <a:lnTo>
                    <a:pt x="2124" y="2725"/>
                  </a:lnTo>
                  <a:lnTo>
                    <a:pt x="2117" y="2720"/>
                  </a:lnTo>
                  <a:lnTo>
                    <a:pt x="2110" y="2715"/>
                  </a:lnTo>
                  <a:lnTo>
                    <a:pt x="2103" y="2709"/>
                  </a:lnTo>
                  <a:lnTo>
                    <a:pt x="2096" y="2704"/>
                  </a:lnTo>
                  <a:lnTo>
                    <a:pt x="2089" y="2699"/>
                  </a:lnTo>
                  <a:lnTo>
                    <a:pt x="2082" y="2693"/>
                  </a:lnTo>
                  <a:lnTo>
                    <a:pt x="2081" y="2697"/>
                  </a:lnTo>
                  <a:lnTo>
                    <a:pt x="2082" y="2699"/>
                  </a:lnTo>
                  <a:lnTo>
                    <a:pt x="2083" y="2702"/>
                  </a:lnTo>
                  <a:lnTo>
                    <a:pt x="2084" y="2704"/>
                  </a:lnTo>
                  <a:lnTo>
                    <a:pt x="2086" y="2707"/>
                  </a:lnTo>
                  <a:lnTo>
                    <a:pt x="2087" y="2709"/>
                  </a:lnTo>
                  <a:lnTo>
                    <a:pt x="2089" y="2712"/>
                  </a:lnTo>
                  <a:lnTo>
                    <a:pt x="2087" y="2714"/>
                  </a:lnTo>
                  <a:lnTo>
                    <a:pt x="2085" y="2716"/>
                  </a:lnTo>
                  <a:lnTo>
                    <a:pt x="2082" y="2717"/>
                  </a:lnTo>
                  <a:lnTo>
                    <a:pt x="2081" y="2717"/>
                  </a:lnTo>
                  <a:lnTo>
                    <a:pt x="2079" y="2717"/>
                  </a:lnTo>
                  <a:lnTo>
                    <a:pt x="2078" y="2717"/>
                  </a:lnTo>
                  <a:lnTo>
                    <a:pt x="2077" y="2716"/>
                  </a:lnTo>
                  <a:lnTo>
                    <a:pt x="2076" y="2715"/>
                  </a:lnTo>
                  <a:lnTo>
                    <a:pt x="2075" y="2714"/>
                  </a:lnTo>
                  <a:lnTo>
                    <a:pt x="2075" y="2713"/>
                  </a:lnTo>
                  <a:lnTo>
                    <a:pt x="2074" y="2712"/>
                  </a:lnTo>
                  <a:lnTo>
                    <a:pt x="2074" y="2711"/>
                  </a:lnTo>
                  <a:lnTo>
                    <a:pt x="2072" y="2709"/>
                  </a:lnTo>
                  <a:lnTo>
                    <a:pt x="2072" y="2711"/>
                  </a:lnTo>
                  <a:lnTo>
                    <a:pt x="2071" y="2711"/>
                  </a:lnTo>
                  <a:lnTo>
                    <a:pt x="2071" y="2711"/>
                  </a:lnTo>
                  <a:lnTo>
                    <a:pt x="2071" y="2712"/>
                  </a:lnTo>
                  <a:lnTo>
                    <a:pt x="2071" y="2712"/>
                  </a:lnTo>
                  <a:lnTo>
                    <a:pt x="2070" y="2713"/>
                  </a:lnTo>
                  <a:lnTo>
                    <a:pt x="2070" y="2713"/>
                  </a:lnTo>
                  <a:lnTo>
                    <a:pt x="2070" y="2714"/>
                  </a:lnTo>
                  <a:lnTo>
                    <a:pt x="2070" y="2715"/>
                  </a:lnTo>
                  <a:lnTo>
                    <a:pt x="2070" y="2715"/>
                  </a:lnTo>
                  <a:lnTo>
                    <a:pt x="2069" y="2715"/>
                  </a:lnTo>
                  <a:lnTo>
                    <a:pt x="2067" y="2715"/>
                  </a:lnTo>
                  <a:lnTo>
                    <a:pt x="2065" y="2715"/>
                  </a:lnTo>
                  <a:lnTo>
                    <a:pt x="2064" y="2716"/>
                  </a:lnTo>
                  <a:lnTo>
                    <a:pt x="2062" y="2716"/>
                  </a:lnTo>
                  <a:lnTo>
                    <a:pt x="2061" y="2717"/>
                  </a:lnTo>
                  <a:lnTo>
                    <a:pt x="2058" y="2716"/>
                  </a:lnTo>
                  <a:lnTo>
                    <a:pt x="2057" y="2716"/>
                  </a:lnTo>
                  <a:lnTo>
                    <a:pt x="2057" y="2714"/>
                  </a:lnTo>
                  <a:lnTo>
                    <a:pt x="2056" y="2712"/>
                  </a:lnTo>
                  <a:lnTo>
                    <a:pt x="2055" y="2712"/>
                  </a:lnTo>
                  <a:lnTo>
                    <a:pt x="2055" y="2712"/>
                  </a:lnTo>
                  <a:lnTo>
                    <a:pt x="2055" y="2713"/>
                  </a:lnTo>
                  <a:lnTo>
                    <a:pt x="2055" y="2713"/>
                  </a:lnTo>
                  <a:lnTo>
                    <a:pt x="2055" y="2714"/>
                  </a:lnTo>
                  <a:lnTo>
                    <a:pt x="2054" y="2715"/>
                  </a:lnTo>
                  <a:lnTo>
                    <a:pt x="2055" y="2715"/>
                  </a:lnTo>
                  <a:lnTo>
                    <a:pt x="2055" y="2716"/>
                  </a:lnTo>
                  <a:lnTo>
                    <a:pt x="2055" y="2716"/>
                  </a:lnTo>
                  <a:lnTo>
                    <a:pt x="2055" y="2717"/>
                  </a:lnTo>
                  <a:lnTo>
                    <a:pt x="2044" y="2717"/>
                  </a:lnTo>
                  <a:lnTo>
                    <a:pt x="2035" y="2718"/>
                  </a:lnTo>
                  <a:lnTo>
                    <a:pt x="2023" y="2720"/>
                  </a:lnTo>
                  <a:lnTo>
                    <a:pt x="2012" y="2722"/>
                  </a:lnTo>
                  <a:lnTo>
                    <a:pt x="2000" y="2725"/>
                  </a:lnTo>
                  <a:lnTo>
                    <a:pt x="1989" y="2728"/>
                  </a:lnTo>
                  <a:lnTo>
                    <a:pt x="1978" y="2730"/>
                  </a:lnTo>
                  <a:lnTo>
                    <a:pt x="1966" y="2733"/>
                  </a:lnTo>
                  <a:lnTo>
                    <a:pt x="1955" y="2736"/>
                  </a:lnTo>
                  <a:lnTo>
                    <a:pt x="1945" y="2738"/>
                  </a:lnTo>
                  <a:lnTo>
                    <a:pt x="1943" y="2738"/>
                  </a:lnTo>
                  <a:lnTo>
                    <a:pt x="1942" y="2738"/>
                  </a:lnTo>
                  <a:lnTo>
                    <a:pt x="1941" y="2738"/>
                  </a:lnTo>
                  <a:lnTo>
                    <a:pt x="1941" y="2738"/>
                  </a:lnTo>
                  <a:lnTo>
                    <a:pt x="1940" y="2738"/>
                  </a:lnTo>
                  <a:lnTo>
                    <a:pt x="1940" y="2740"/>
                  </a:lnTo>
                  <a:lnTo>
                    <a:pt x="1939" y="2741"/>
                  </a:lnTo>
                  <a:lnTo>
                    <a:pt x="1939" y="2741"/>
                  </a:lnTo>
                  <a:lnTo>
                    <a:pt x="1938" y="2742"/>
                  </a:lnTo>
                  <a:lnTo>
                    <a:pt x="1937" y="2743"/>
                  </a:lnTo>
                  <a:lnTo>
                    <a:pt x="1933" y="2738"/>
                  </a:lnTo>
                  <a:lnTo>
                    <a:pt x="1928" y="2734"/>
                  </a:lnTo>
                  <a:lnTo>
                    <a:pt x="1923" y="2731"/>
                  </a:lnTo>
                  <a:lnTo>
                    <a:pt x="1918" y="2727"/>
                  </a:lnTo>
                  <a:lnTo>
                    <a:pt x="1912" y="2723"/>
                  </a:lnTo>
                  <a:lnTo>
                    <a:pt x="1908" y="2719"/>
                  </a:lnTo>
                  <a:lnTo>
                    <a:pt x="1904" y="2716"/>
                  </a:lnTo>
                  <a:lnTo>
                    <a:pt x="1900" y="2712"/>
                  </a:lnTo>
                  <a:lnTo>
                    <a:pt x="1897" y="2707"/>
                  </a:lnTo>
                  <a:lnTo>
                    <a:pt x="1896" y="2704"/>
                  </a:lnTo>
                  <a:lnTo>
                    <a:pt x="1898" y="2705"/>
                  </a:lnTo>
                  <a:lnTo>
                    <a:pt x="1901" y="2706"/>
                  </a:lnTo>
                  <a:lnTo>
                    <a:pt x="1904" y="2707"/>
                  </a:lnTo>
                  <a:lnTo>
                    <a:pt x="1906" y="2708"/>
                  </a:lnTo>
                  <a:lnTo>
                    <a:pt x="1907" y="2708"/>
                  </a:lnTo>
                  <a:lnTo>
                    <a:pt x="1909" y="2709"/>
                  </a:lnTo>
                  <a:lnTo>
                    <a:pt x="1910" y="2711"/>
                  </a:lnTo>
                  <a:lnTo>
                    <a:pt x="1912" y="2713"/>
                  </a:lnTo>
                  <a:lnTo>
                    <a:pt x="1913" y="2715"/>
                  </a:lnTo>
                  <a:lnTo>
                    <a:pt x="1914" y="2719"/>
                  </a:lnTo>
                  <a:lnTo>
                    <a:pt x="1918" y="2716"/>
                  </a:lnTo>
                  <a:lnTo>
                    <a:pt x="1921" y="2714"/>
                  </a:lnTo>
                  <a:lnTo>
                    <a:pt x="1925" y="2712"/>
                  </a:lnTo>
                  <a:lnTo>
                    <a:pt x="1928" y="2711"/>
                  </a:lnTo>
                  <a:lnTo>
                    <a:pt x="1933" y="2709"/>
                  </a:lnTo>
                  <a:lnTo>
                    <a:pt x="1937" y="2708"/>
                  </a:lnTo>
                  <a:lnTo>
                    <a:pt x="1941" y="2707"/>
                  </a:lnTo>
                  <a:lnTo>
                    <a:pt x="1946" y="2707"/>
                  </a:lnTo>
                  <a:lnTo>
                    <a:pt x="1951" y="2707"/>
                  </a:lnTo>
                  <a:lnTo>
                    <a:pt x="1955" y="2706"/>
                  </a:lnTo>
                  <a:lnTo>
                    <a:pt x="1954" y="2707"/>
                  </a:lnTo>
                  <a:lnTo>
                    <a:pt x="1952" y="2705"/>
                  </a:lnTo>
                  <a:lnTo>
                    <a:pt x="1953" y="2704"/>
                  </a:lnTo>
                  <a:lnTo>
                    <a:pt x="1954" y="2704"/>
                  </a:lnTo>
                  <a:lnTo>
                    <a:pt x="1954" y="2705"/>
                  </a:lnTo>
                  <a:lnTo>
                    <a:pt x="1955" y="2705"/>
                  </a:lnTo>
                  <a:lnTo>
                    <a:pt x="1955" y="2705"/>
                  </a:lnTo>
                  <a:lnTo>
                    <a:pt x="1956" y="2706"/>
                  </a:lnTo>
                  <a:lnTo>
                    <a:pt x="1956" y="2706"/>
                  </a:lnTo>
                  <a:lnTo>
                    <a:pt x="1957" y="2706"/>
                  </a:lnTo>
                  <a:lnTo>
                    <a:pt x="1957" y="2706"/>
                  </a:lnTo>
                  <a:lnTo>
                    <a:pt x="1958" y="2706"/>
                  </a:lnTo>
                  <a:lnTo>
                    <a:pt x="1960" y="2706"/>
                  </a:lnTo>
                  <a:lnTo>
                    <a:pt x="1961" y="2704"/>
                  </a:lnTo>
                  <a:lnTo>
                    <a:pt x="1960" y="2702"/>
                  </a:lnTo>
                  <a:lnTo>
                    <a:pt x="1960" y="2703"/>
                  </a:lnTo>
                  <a:lnTo>
                    <a:pt x="1961" y="2704"/>
                  </a:lnTo>
                  <a:lnTo>
                    <a:pt x="1961" y="2704"/>
                  </a:lnTo>
                  <a:lnTo>
                    <a:pt x="1962" y="2704"/>
                  </a:lnTo>
                  <a:lnTo>
                    <a:pt x="1963" y="2703"/>
                  </a:lnTo>
                  <a:lnTo>
                    <a:pt x="1963" y="2703"/>
                  </a:lnTo>
                  <a:lnTo>
                    <a:pt x="1964" y="2702"/>
                  </a:lnTo>
                  <a:lnTo>
                    <a:pt x="1965" y="2702"/>
                  </a:lnTo>
                  <a:lnTo>
                    <a:pt x="1965" y="2701"/>
                  </a:lnTo>
                  <a:lnTo>
                    <a:pt x="1966" y="2701"/>
                  </a:lnTo>
                  <a:lnTo>
                    <a:pt x="1961" y="2704"/>
                  </a:lnTo>
                  <a:lnTo>
                    <a:pt x="1962" y="2705"/>
                  </a:lnTo>
                  <a:lnTo>
                    <a:pt x="1964" y="2705"/>
                  </a:lnTo>
                  <a:lnTo>
                    <a:pt x="1965" y="2706"/>
                  </a:lnTo>
                  <a:lnTo>
                    <a:pt x="1967" y="2706"/>
                  </a:lnTo>
                  <a:lnTo>
                    <a:pt x="1969" y="2706"/>
                  </a:lnTo>
                  <a:lnTo>
                    <a:pt x="1970" y="2706"/>
                  </a:lnTo>
                  <a:lnTo>
                    <a:pt x="1972" y="2706"/>
                  </a:lnTo>
                  <a:lnTo>
                    <a:pt x="1975" y="2705"/>
                  </a:lnTo>
                  <a:lnTo>
                    <a:pt x="1976" y="2705"/>
                  </a:lnTo>
                  <a:lnTo>
                    <a:pt x="1977" y="2704"/>
                  </a:lnTo>
                  <a:lnTo>
                    <a:pt x="1969" y="2701"/>
                  </a:lnTo>
                  <a:lnTo>
                    <a:pt x="1975" y="2701"/>
                  </a:lnTo>
                  <a:lnTo>
                    <a:pt x="1975" y="2700"/>
                  </a:lnTo>
                  <a:lnTo>
                    <a:pt x="1975" y="2700"/>
                  </a:lnTo>
                  <a:lnTo>
                    <a:pt x="1975" y="2699"/>
                  </a:lnTo>
                  <a:lnTo>
                    <a:pt x="1975" y="2699"/>
                  </a:lnTo>
                  <a:lnTo>
                    <a:pt x="1976" y="2699"/>
                  </a:lnTo>
                  <a:lnTo>
                    <a:pt x="1976" y="2698"/>
                  </a:lnTo>
                  <a:lnTo>
                    <a:pt x="1976" y="2698"/>
                  </a:lnTo>
                  <a:lnTo>
                    <a:pt x="1977" y="2698"/>
                  </a:lnTo>
                  <a:lnTo>
                    <a:pt x="1977" y="2698"/>
                  </a:lnTo>
                  <a:lnTo>
                    <a:pt x="1977" y="2698"/>
                  </a:lnTo>
                  <a:lnTo>
                    <a:pt x="1979" y="2701"/>
                  </a:lnTo>
                  <a:lnTo>
                    <a:pt x="1980" y="2703"/>
                  </a:lnTo>
                  <a:lnTo>
                    <a:pt x="1982" y="2704"/>
                  </a:lnTo>
                  <a:lnTo>
                    <a:pt x="1984" y="2704"/>
                  </a:lnTo>
                  <a:lnTo>
                    <a:pt x="1986" y="2704"/>
                  </a:lnTo>
                  <a:lnTo>
                    <a:pt x="1989" y="2702"/>
                  </a:lnTo>
                  <a:lnTo>
                    <a:pt x="1992" y="2701"/>
                  </a:lnTo>
                  <a:lnTo>
                    <a:pt x="1994" y="2699"/>
                  </a:lnTo>
                  <a:lnTo>
                    <a:pt x="1996" y="2697"/>
                  </a:lnTo>
                  <a:lnTo>
                    <a:pt x="1998" y="2694"/>
                  </a:lnTo>
                  <a:lnTo>
                    <a:pt x="2003" y="2694"/>
                  </a:lnTo>
                  <a:lnTo>
                    <a:pt x="2000" y="2698"/>
                  </a:lnTo>
                  <a:lnTo>
                    <a:pt x="2000" y="2698"/>
                  </a:lnTo>
                  <a:lnTo>
                    <a:pt x="2001" y="2698"/>
                  </a:lnTo>
                  <a:lnTo>
                    <a:pt x="2001" y="2698"/>
                  </a:lnTo>
                  <a:lnTo>
                    <a:pt x="2001" y="2699"/>
                  </a:lnTo>
                  <a:lnTo>
                    <a:pt x="2001" y="2699"/>
                  </a:lnTo>
                  <a:lnTo>
                    <a:pt x="2003" y="2699"/>
                  </a:lnTo>
                  <a:lnTo>
                    <a:pt x="2003" y="2699"/>
                  </a:lnTo>
                  <a:lnTo>
                    <a:pt x="2004" y="2699"/>
                  </a:lnTo>
                  <a:lnTo>
                    <a:pt x="2004" y="2699"/>
                  </a:lnTo>
                  <a:lnTo>
                    <a:pt x="2005" y="2699"/>
                  </a:lnTo>
                  <a:lnTo>
                    <a:pt x="2005" y="2699"/>
                  </a:lnTo>
                  <a:lnTo>
                    <a:pt x="2006" y="2698"/>
                  </a:lnTo>
                  <a:lnTo>
                    <a:pt x="2006" y="2698"/>
                  </a:lnTo>
                  <a:lnTo>
                    <a:pt x="2006" y="2698"/>
                  </a:lnTo>
                  <a:lnTo>
                    <a:pt x="2006" y="2697"/>
                  </a:lnTo>
                  <a:lnTo>
                    <a:pt x="2006" y="2695"/>
                  </a:lnTo>
                  <a:lnTo>
                    <a:pt x="2006" y="2695"/>
                  </a:lnTo>
                  <a:lnTo>
                    <a:pt x="2006" y="2694"/>
                  </a:lnTo>
                  <a:lnTo>
                    <a:pt x="2006" y="2694"/>
                  </a:lnTo>
                  <a:lnTo>
                    <a:pt x="2006" y="2693"/>
                  </a:lnTo>
                  <a:lnTo>
                    <a:pt x="1998" y="2690"/>
                  </a:lnTo>
                  <a:lnTo>
                    <a:pt x="1999" y="2690"/>
                  </a:lnTo>
                  <a:lnTo>
                    <a:pt x="2000" y="2690"/>
                  </a:lnTo>
                  <a:lnTo>
                    <a:pt x="2003" y="2689"/>
                  </a:lnTo>
                  <a:lnTo>
                    <a:pt x="2004" y="2689"/>
                  </a:lnTo>
                  <a:lnTo>
                    <a:pt x="2006" y="2688"/>
                  </a:lnTo>
                  <a:lnTo>
                    <a:pt x="2008" y="2688"/>
                  </a:lnTo>
                  <a:lnTo>
                    <a:pt x="2010" y="2688"/>
                  </a:lnTo>
                  <a:lnTo>
                    <a:pt x="2012" y="2689"/>
                  </a:lnTo>
                  <a:lnTo>
                    <a:pt x="2013" y="2690"/>
                  </a:lnTo>
                  <a:lnTo>
                    <a:pt x="2013" y="2693"/>
                  </a:lnTo>
                  <a:lnTo>
                    <a:pt x="2013" y="2691"/>
                  </a:lnTo>
                  <a:lnTo>
                    <a:pt x="2014" y="2690"/>
                  </a:lnTo>
                  <a:lnTo>
                    <a:pt x="2015" y="2690"/>
                  </a:lnTo>
                  <a:lnTo>
                    <a:pt x="2017" y="2690"/>
                  </a:lnTo>
                  <a:lnTo>
                    <a:pt x="2018" y="2691"/>
                  </a:lnTo>
                  <a:lnTo>
                    <a:pt x="2019" y="2691"/>
                  </a:lnTo>
                  <a:lnTo>
                    <a:pt x="2021" y="2691"/>
                  </a:lnTo>
                  <a:lnTo>
                    <a:pt x="2022" y="2691"/>
                  </a:lnTo>
                  <a:lnTo>
                    <a:pt x="2023" y="2691"/>
                  </a:lnTo>
                  <a:lnTo>
                    <a:pt x="2024" y="2690"/>
                  </a:lnTo>
                  <a:lnTo>
                    <a:pt x="2022" y="2691"/>
                  </a:lnTo>
                  <a:lnTo>
                    <a:pt x="2021" y="2689"/>
                  </a:lnTo>
                  <a:lnTo>
                    <a:pt x="2022" y="2688"/>
                  </a:lnTo>
                  <a:lnTo>
                    <a:pt x="2027" y="2693"/>
                  </a:lnTo>
                  <a:lnTo>
                    <a:pt x="2033" y="2688"/>
                  </a:lnTo>
                  <a:lnTo>
                    <a:pt x="2034" y="2688"/>
                  </a:lnTo>
                  <a:lnTo>
                    <a:pt x="2034" y="2689"/>
                  </a:lnTo>
                  <a:lnTo>
                    <a:pt x="2034" y="2689"/>
                  </a:lnTo>
                  <a:lnTo>
                    <a:pt x="2034" y="2689"/>
                  </a:lnTo>
                  <a:lnTo>
                    <a:pt x="2035" y="2689"/>
                  </a:lnTo>
                  <a:lnTo>
                    <a:pt x="2035" y="2690"/>
                  </a:lnTo>
                  <a:lnTo>
                    <a:pt x="2036" y="2690"/>
                  </a:lnTo>
                  <a:lnTo>
                    <a:pt x="2036" y="2690"/>
                  </a:lnTo>
                  <a:lnTo>
                    <a:pt x="2036" y="2690"/>
                  </a:lnTo>
                  <a:lnTo>
                    <a:pt x="2037" y="2690"/>
                  </a:lnTo>
                  <a:lnTo>
                    <a:pt x="2037" y="2689"/>
                  </a:lnTo>
                  <a:lnTo>
                    <a:pt x="2038" y="2688"/>
                  </a:lnTo>
                  <a:lnTo>
                    <a:pt x="2040" y="2688"/>
                  </a:lnTo>
                  <a:lnTo>
                    <a:pt x="2041" y="2688"/>
                  </a:lnTo>
                  <a:lnTo>
                    <a:pt x="2043" y="2688"/>
                  </a:lnTo>
                  <a:lnTo>
                    <a:pt x="2046" y="2688"/>
                  </a:lnTo>
                  <a:lnTo>
                    <a:pt x="2048" y="2688"/>
                  </a:lnTo>
                  <a:lnTo>
                    <a:pt x="2050" y="2688"/>
                  </a:lnTo>
                  <a:lnTo>
                    <a:pt x="2051" y="2687"/>
                  </a:lnTo>
                  <a:lnTo>
                    <a:pt x="2052" y="2686"/>
                  </a:lnTo>
                  <a:lnTo>
                    <a:pt x="2052" y="2687"/>
                  </a:lnTo>
                  <a:lnTo>
                    <a:pt x="2050" y="2686"/>
                  </a:lnTo>
                  <a:lnTo>
                    <a:pt x="2051" y="2685"/>
                  </a:lnTo>
                  <a:lnTo>
                    <a:pt x="2052" y="2686"/>
                  </a:lnTo>
                  <a:lnTo>
                    <a:pt x="2053" y="2685"/>
                  </a:lnTo>
                  <a:lnTo>
                    <a:pt x="2054" y="2685"/>
                  </a:lnTo>
                  <a:lnTo>
                    <a:pt x="2055" y="2684"/>
                  </a:lnTo>
                  <a:lnTo>
                    <a:pt x="2056" y="2683"/>
                  </a:lnTo>
                  <a:lnTo>
                    <a:pt x="2057" y="2682"/>
                  </a:lnTo>
                  <a:lnTo>
                    <a:pt x="2058" y="2680"/>
                  </a:lnTo>
                  <a:lnTo>
                    <a:pt x="2058" y="2679"/>
                  </a:lnTo>
                  <a:lnTo>
                    <a:pt x="2058" y="2677"/>
                  </a:lnTo>
                  <a:lnTo>
                    <a:pt x="2057" y="2676"/>
                  </a:lnTo>
                  <a:lnTo>
                    <a:pt x="2056" y="2675"/>
                  </a:lnTo>
                  <a:lnTo>
                    <a:pt x="2055" y="2677"/>
                  </a:lnTo>
                  <a:lnTo>
                    <a:pt x="2052" y="2673"/>
                  </a:lnTo>
                  <a:lnTo>
                    <a:pt x="2052" y="2672"/>
                  </a:lnTo>
                  <a:lnTo>
                    <a:pt x="2055" y="2674"/>
                  </a:lnTo>
                  <a:lnTo>
                    <a:pt x="2054" y="2673"/>
                  </a:lnTo>
                  <a:lnTo>
                    <a:pt x="2053" y="2671"/>
                  </a:lnTo>
                  <a:lnTo>
                    <a:pt x="2053" y="2668"/>
                  </a:lnTo>
                  <a:lnTo>
                    <a:pt x="2053" y="2665"/>
                  </a:lnTo>
                  <a:lnTo>
                    <a:pt x="2053" y="2662"/>
                  </a:lnTo>
                  <a:lnTo>
                    <a:pt x="2053" y="2659"/>
                  </a:lnTo>
                  <a:lnTo>
                    <a:pt x="2053" y="2657"/>
                  </a:lnTo>
                  <a:lnTo>
                    <a:pt x="2052" y="2654"/>
                  </a:lnTo>
                  <a:lnTo>
                    <a:pt x="2052" y="2650"/>
                  </a:lnTo>
                  <a:lnTo>
                    <a:pt x="2051" y="2648"/>
                  </a:lnTo>
                  <a:lnTo>
                    <a:pt x="2049" y="2651"/>
                  </a:lnTo>
                  <a:lnTo>
                    <a:pt x="2047" y="2652"/>
                  </a:lnTo>
                  <a:lnTo>
                    <a:pt x="2044" y="2652"/>
                  </a:lnTo>
                  <a:lnTo>
                    <a:pt x="2041" y="2651"/>
                  </a:lnTo>
                  <a:lnTo>
                    <a:pt x="2038" y="2650"/>
                  </a:lnTo>
                  <a:lnTo>
                    <a:pt x="2036" y="2649"/>
                  </a:lnTo>
                  <a:lnTo>
                    <a:pt x="2034" y="2648"/>
                  </a:lnTo>
                  <a:lnTo>
                    <a:pt x="2031" y="2648"/>
                  </a:lnTo>
                  <a:lnTo>
                    <a:pt x="2029" y="2649"/>
                  </a:lnTo>
                  <a:lnTo>
                    <a:pt x="2027" y="2652"/>
                  </a:lnTo>
                  <a:lnTo>
                    <a:pt x="2027" y="2651"/>
                  </a:lnTo>
                  <a:lnTo>
                    <a:pt x="2026" y="2651"/>
                  </a:lnTo>
                  <a:lnTo>
                    <a:pt x="2025" y="2651"/>
                  </a:lnTo>
                  <a:lnTo>
                    <a:pt x="2024" y="2651"/>
                  </a:lnTo>
                  <a:lnTo>
                    <a:pt x="2023" y="2650"/>
                  </a:lnTo>
                  <a:lnTo>
                    <a:pt x="2023" y="2650"/>
                  </a:lnTo>
                  <a:lnTo>
                    <a:pt x="2022" y="2649"/>
                  </a:lnTo>
                  <a:lnTo>
                    <a:pt x="2021" y="2649"/>
                  </a:lnTo>
                  <a:lnTo>
                    <a:pt x="2021" y="2648"/>
                  </a:lnTo>
                  <a:lnTo>
                    <a:pt x="2020" y="2647"/>
                  </a:lnTo>
                  <a:lnTo>
                    <a:pt x="2020" y="2647"/>
                  </a:lnTo>
                  <a:lnTo>
                    <a:pt x="2019" y="2647"/>
                  </a:lnTo>
                  <a:lnTo>
                    <a:pt x="2019" y="2648"/>
                  </a:lnTo>
                  <a:lnTo>
                    <a:pt x="2019" y="2649"/>
                  </a:lnTo>
                  <a:lnTo>
                    <a:pt x="2019" y="2649"/>
                  </a:lnTo>
                  <a:lnTo>
                    <a:pt x="2019" y="2650"/>
                  </a:lnTo>
                  <a:lnTo>
                    <a:pt x="2019" y="2651"/>
                  </a:lnTo>
                  <a:lnTo>
                    <a:pt x="2019" y="2652"/>
                  </a:lnTo>
                  <a:lnTo>
                    <a:pt x="2019" y="2652"/>
                  </a:lnTo>
                  <a:lnTo>
                    <a:pt x="2019" y="2654"/>
                  </a:lnTo>
                  <a:lnTo>
                    <a:pt x="2018" y="2654"/>
                  </a:lnTo>
                  <a:lnTo>
                    <a:pt x="2017" y="2654"/>
                  </a:lnTo>
                  <a:lnTo>
                    <a:pt x="2015" y="2654"/>
                  </a:lnTo>
                  <a:lnTo>
                    <a:pt x="2015" y="2654"/>
                  </a:lnTo>
                  <a:lnTo>
                    <a:pt x="2014" y="2655"/>
                  </a:lnTo>
                  <a:lnTo>
                    <a:pt x="2013" y="2655"/>
                  </a:lnTo>
                  <a:lnTo>
                    <a:pt x="2013" y="2656"/>
                  </a:lnTo>
                  <a:lnTo>
                    <a:pt x="2012" y="2656"/>
                  </a:lnTo>
                  <a:lnTo>
                    <a:pt x="2012" y="2657"/>
                  </a:lnTo>
                  <a:lnTo>
                    <a:pt x="2011" y="2657"/>
                  </a:lnTo>
                  <a:lnTo>
                    <a:pt x="2011" y="2656"/>
                  </a:lnTo>
                  <a:lnTo>
                    <a:pt x="2009" y="2656"/>
                  </a:lnTo>
                  <a:lnTo>
                    <a:pt x="2007" y="2656"/>
                  </a:lnTo>
                  <a:lnTo>
                    <a:pt x="2006" y="2657"/>
                  </a:lnTo>
                  <a:lnTo>
                    <a:pt x="2004" y="2658"/>
                  </a:lnTo>
                  <a:lnTo>
                    <a:pt x="2001" y="2659"/>
                  </a:lnTo>
                  <a:lnTo>
                    <a:pt x="1999" y="2659"/>
                  </a:lnTo>
                  <a:lnTo>
                    <a:pt x="1997" y="2660"/>
                  </a:lnTo>
                  <a:lnTo>
                    <a:pt x="1995" y="2660"/>
                  </a:lnTo>
                  <a:lnTo>
                    <a:pt x="1994" y="2659"/>
                  </a:lnTo>
                  <a:lnTo>
                    <a:pt x="1992" y="2657"/>
                  </a:lnTo>
                  <a:lnTo>
                    <a:pt x="1990" y="2660"/>
                  </a:lnTo>
                  <a:lnTo>
                    <a:pt x="1986" y="2661"/>
                  </a:lnTo>
                  <a:lnTo>
                    <a:pt x="1982" y="2662"/>
                  </a:lnTo>
                  <a:lnTo>
                    <a:pt x="1978" y="2663"/>
                  </a:lnTo>
                  <a:lnTo>
                    <a:pt x="1974" y="2663"/>
                  </a:lnTo>
                  <a:lnTo>
                    <a:pt x="1969" y="2663"/>
                  </a:lnTo>
                  <a:lnTo>
                    <a:pt x="1965" y="2663"/>
                  </a:lnTo>
                  <a:lnTo>
                    <a:pt x="1961" y="2663"/>
                  </a:lnTo>
                  <a:lnTo>
                    <a:pt x="1957" y="2663"/>
                  </a:lnTo>
                  <a:lnTo>
                    <a:pt x="1955" y="2664"/>
                  </a:lnTo>
                  <a:lnTo>
                    <a:pt x="1921" y="2670"/>
                  </a:lnTo>
                  <a:lnTo>
                    <a:pt x="1915" y="2673"/>
                  </a:lnTo>
                  <a:lnTo>
                    <a:pt x="1910" y="2675"/>
                  </a:lnTo>
                  <a:lnTo>
                    <a:pt x="1905" y="2675"/>
                  </a:lnTo>
                  <a:lnTo>
                    <a:pt x="1898" y="2675"/>
                  </a:lnTo>
                  <a:lnTo>
                    <a:pt x="1893" y="2674"/>
                  </a:lnTo>
                  <a:lnTo>
                    <a:pt x="1888" y="2674"/>
                  </a:lnTo>
                  <a:lnTo>
                    <a:pt x="1882" y="2673"/>
                  </a:lnTo>
                  <a:lnTo>
                    <a:pt x="1877" y="2673"/>
                  </a:lnTo>
                  <a:lnTo>
                    <a:pt x="1871" y="2674"/>
                  </a:lnTo>
                  <a:lnTo>
                    <a:pt x="1865" y="2677"/>
                  </a:lnTo>
                  <a:lnTo>
                    <a:pt x="1864" y="2676"/>
                  </a:lnTo>
                  <a:lnTo>
                    <a:pt x="1862" y="2676"/>
                  </a:lnTo>
                  <a:lnTo>
                    <a:pt x="1860" y="2676"/>
                  </a:lnTo>
                  <a:lnTo>
                    <a:pt x="1856" y="2676"/>
                  </a:lnTo>
                  <a:lnTo>
                    <a:pt x="1853" y="2677"/>
                  </a:lnTo>
                  <a:lnTo>
                    <a:pt x="1850" y="2677"/>
                  </a:lnTo>
                  <a:lnTo>
                    <a:pt x="1847" y="2678"/>
                  </a:lnTo>
                  <a:lnTo>
                    <a:pt x="1843" y="2679"/>
                  </a:lnTo>
                  <a:lnTo>
                    <a:pt x="1839" y="2680"/>
                  </a:lnTo>
                  <a:lnTo>
                    <a:pt x="1836" y="2680"/>
                  </a:lnTo>
                  <a:lnTo>
                    <a:pt x="1832" y="2680"/>
                  </a:lnTo>
                  <a:lnTo>
                    <a:pt x="1827" y="2680"/>
                  </a:lnTo>
                  <a:lnTo>
                    <a:pt x="1824" y="2680"/>
                  </a:lnTo>
                  <a:lnTo>
                    <a:pt x="1820" y="2682"/>
                  </a:lnTo>
                  <a:lnTo>
                    <a:pt x="1817" y="2682"/>
                  </a:lnTo>
                  <a:lnTo>
                    <a:pt x="1813" y="2683"/>
                  </a:lnTo>
                  <a:lnTo>
                    <a:pt x="1810" y="2683"/>
                  </a:lnTo>
                  <a:lnTo>
                    <a:pt x="1806" y="2683"/>
                  </a:lnTo>
                  <a:lnTo>
                    <a:pt x="1803" y="2682"/>
                  </a:lnTo>
                  <a:lnTo>
                    <a:pt x="1798" y="2680"/>
                  </a:lnTo>
                  <a:lnTo>
                    <a:pt x="1798" y="2679"/>
                  </a:lnTo>
                  <a:lnTo>
                    <a:pt x="1796" y="2679"/>
                  </a:lnTo>
                  <a:lnTo>
                    <a:pt x="1793" y="2679"/>
                  </a:lnTo>
                  <a:lnTo>
                    <a:pt x="1790" y="2679"/>
                  </a:lnTo>
                  <a:lnTo>
                    <a:pt x="1786" y="2679"/>
                  </a:lnTo>
                  <a:lnTo>
                    <a:pt x="1783" y="2679"/>
                  </a:lnTo>
                  <a:lnTo>
                    <a:pt x="1780" y="2679"/>
                  </a:lnTo>
                  <a:lnTo>
                    <a:pt x="1777" y="2679"/>
                  </a:lnTo>
                  <a:lnTo>
                    <a:pt x="1775" y="2679"/>
                  </a:lnTo>
                  <a:lnTo>
                    <a:pt x="1771" y="2679"/>
                  </a:lnTo>
                  <a:lnTo>
                    <a:pt x="1769" y="2680"/>
                  </a:lnTo>
                  <a:lnTo>
                    <a:pt x="1766" y="2678"/>
                  </a:lnTo>
                  <a:lnTo>
                    <a:pt x="1762" y="2678"/>
                  </a:lnTo>
                  <a:lnTo>
                    <a:pt x="1757" y="2679"/>
                  </a:lnTo>
                  <a:lnTo>
                    <a:pt x="1753" y="2680"/>
                  </a:lnTo>
                  <a:lnTo>
                    <a:pt x="1750" y="2683"/>
                  </a:lnTo>
                  <a:lnTo>
                    <a:pt x="1747" y="2684"/>
                  </a:lnTo>
                  <a:lnTo>
                    <a:pt x="1742" y="2685"/>
                  </a:lnTo>
                  <a:lnTo>
                    <a:pt x="1740" y="2684"/>
                  </a:lnTo>
                  <a:lnTo>
                    <a:pt x="1737" y="2682"/>
                  </a:lnTo>
                  <a:lnTo>
                    <a:pt x="1735" y="2677"/>
                  </a:lnTo>
                  <a:lnTo>
                    <a:pt x="1735" y="2676"/>
                  </a:lnTo>
                  <a:lnTo>
                    <a:pt x="1735" y="2674"/>
                  </a:lnTo>
                  <a:lnTo>
                    <a:pt x="1734" y="2673"/>
                  </a:lnTo>
                  <a:lnTo>
                    <a:pt x="1734" y="2672"/>
                  </a:lnTo>
                  <a:lnTo>
                    <a:pt x="1733" y="2671"/>
                  </a:lnTo>
                  <a:lnTo>
                    <a:pt x="1732" y="2669"/>
                  </a:lnTo>
                  <a:lnTo>
                    <a:pt x="1731" y="2668"/>
                  </a:lnTo>
                  <a:lnTo>
                    <a:pt x="1729" y="2665"/>
                  </a:lnTo>
                  <a:lnTo>
                    <a:pt x="1728" y="2664"/>
                  </a:lnTo>
                  <a:lnTo>
                    <a:pt x="1727" y="2662"/>
                  </a:lnTo>
                  <a:lnTo>
                    <a:pt x="1732" y="2666"/>
                  </a:lnTo>
                  <a:lnTo>
                    <a:pt x="1735" y="2662"/>
                  </a:lnTo>
                  <a:lnTo>
                    <a:pt x="1734" y="2661"/>
                  </a:lnTo>
                  <a:lnTo>
                    <a:pt x="1739" y="2661"/>
                  </a:lnTo>
                  <a:lnTo>
                    <a:pt x="1739" y="2659"/>
                  </a:lnTo>
                  <a:lnTo>
                    <a:pt x="1739" y="2658"/>
                  </a:lnTo>
                  <a:lnTo>
                    <a:pt x="1739" y="2656"/>
                  </a:lnTo>
                  <a:lnTo>
                    <a:pt x="1739" y="2655"/>
                  </a:lnTo>
                  <a:lnTo>
                    <a:pt x="1739" y="2652"/>
                  </a:lnTo>
                  <a:lnTo>
                    <a:pt x="1739" y="2650"/>
                  </a:lnTo>
                  <a:lnTo>
                    <a:pt x="1739" y="2648"/>
                  </a:lnTo>
                  <a:lnTo>
                    <a:pt x="1739" y="2647"/>
                  </a:lnTo>
                  <a:lnTo>
                    <a:pt x="1740" y="2645"/>
                  </a:lnTo>
                  <a:lnTo>
                    <a:pt x="1740" y="2643"/>
                  </a:lnTo>
                  <a:lnTo>
                    <a:pt x="1749" y="2659"/>
                  </a:lnTo>
                  <a:lnTo>
                    <a:pt x="1754" y="2657"/>
                  </a:lnTo>
                  <a:lnTo>
                    <a:pt x="1759" y="2656"/>
                  </a:lnTo>
                  <a:lnTo>
                    <a:pt x="1762" y="2656"/>
                  </a:lnTo>
                  <a:lnTo>
                    <a:pt x="1766" y="2655"/>
                  </a:lnTo>
                  <a:lnTo>
                    <a:pt x="1769" y="2655"/>
                  </a:lnTo>
                  <a:lnTo>
                    <a:pt x="1774" y="2655"/>
                  </a:lnTo>
                  <a:lnTo>
                    <a:pt x="1777" y="2655"/>
                  </a:lnTo>
                  <a:lnTo>
                    <a:pt x="1780" y="2654"/>
                  </a:lnTo>
                  <a:lnTo>
                    <a:pt x="1784" y="2654"/>
                  </a:lnTo>
                  <a:lnTo>
                    <a:pt x="1788" y="2652"/>
                  </a:lnTo>
                  <a:lnTo>
                    <a:pt x="1785" y="2649"/>
                  </a:lnTo>
                  <a:lnTo>
                    <a:pt x="1790" y="2649"/>
                  </a:lnTo>
                  <a:lnTo>
                    <a:pt x="1794" y="2649"/>
                  </a:lnTo>
                  <a:lnTo>
                    <a:pt x="1797" y="2648"/>
                  </a:lnTo>
                  <a:lnTo>
                    <a:pt x="1799" y="2648"/>
                  </a:lnTo>
                  <a:lnTo>
                    <a:pt x="1803" y="2648"/>
                  </a:lnTo>
                  <a:lnTo>
                    <a:pt x="1805" y="2648"/>
                  </a:lnTo>
                  <a:lnTo>
                    <a:pt x="1808" y="2648"/>
                  </a:lnTo>
                  <a:lnTo>
                    <a:pt x="1811" y="2649"/>
                  </a:lnTo>
                  <a:lnTo>
                    <a:pt x="1814" y="2651"/>
                  </a:lnTo>
                  <a:lnTo>
                    <a:pt x="1818" y="2654"/>
                  </a:lnTo>
                  <a:lnTo>
                    <a:pt x="1818" y="2652"/>
                  </a:lnTo>
                  <a:lnTo>
                    <a:pt x="1819" y="2651"/>
                  </a:lnTo>
                  <a:lnTo>
                    <a:pt x="1820" y="2650"/>
                  </a:lnTo>
                  <a:lnTo>
                    <a:pt x="1821" y="2650"/>
                  </a:lnTo>
                  <a:lnTo>
                    <a:pt x="1822" y="2649"/>
                  </a:lnTo>
                  <a:lnTo>
                    <a:pt x="1824" y="2648"/>
                  </a:lnTo>
                  <a:lnTo>
                    <a:pt x="1826" y="2648"/>
                  </a:lnTo>
                  <a:lnTo>
                    <a:pt x="1828" y="2648"/>
                  </a:lnTo>
                  <a:lnTo>
                    <a:pt x="1831" y="2648"/>
                  </a:lnTo>
                  <a:lnTo>
                    <a:pt x="1833" y="2648"/>
                  </a:lnTo>
                  <a:lnTo>
                    <a:pt x="1833" y="2648"/>
                  </a:lnTo>
                  <a:lnTo>
                    <a:pt x="1832" y="2649"/>
                  </a:lnTo>
                  <a:lnTo>
                    <a:pt x="1832" y="2649"/>
                  </a:lnTo>
                  <a:lnTo>
                    <a:pt x="1832" y="2649"/>
                  </a:lnTo>
                  <a:lnTo>
                    <a:pt x="1831" y="2650"/>
                  </a:lnTo>
                  <a:lnTo>
                    <a:pt x="1831" y="2650"/>
                  </a:lnTo>
                  <a:lnTo>
                    <a:pt x="1831" y="2650"/>
                  </a:lnTo>
                  <a:lnTo>
                    <a:pt x="1831" y="2651"/>
                  </a:lnTo>
                  <a:lnTo>
                    <a:pt x="1831" y="2651"/>
                  </a:lnTo>
                  <a:lnTo>
                    <a:pt x="1831" y="2652"/>
                  </a:lnTo>
                  <a:lnTo>
                    <a:pt x="1832" y="2652"/>
                  </a:lnTo>
                  <a:lnTo>
                    <a:pt x="1832" y="2652"/>
                  </a:lnTo>
                  <a:lnTo>
                    <a:pt x="1833" y="2654"/>
                  </a:lnTo>
                  <a:lnTo>
                    <a:pt x="1833" y="2654"/>
                  </a:lnTo>
                  <a:lnTo>
                    <a:pt x="1833" y="2655"/>
                  </a:lnTo>
                  <a:lnTo>
                    <a:pt x="1834" y="2655"/>
                  </a:lnTo>
                  <a:lnTo>
                    <a:pt x="1834" y="2656"/>
                  </a:lnTo>
                  <a:lnTo>
                    <a:pt x="1835" y="2656"/>
                  </a:lnTo>
                  <a:lnTo>
                    <a:pt x="1835" y="2656"/>
                  </a:lnTo>
                  <a:lnTo>
                    <a:pt x="1836" y="2656"/>
                  </a:lnTo>
                  <a:lnTo>
                    <a:pt x="1838" y="2648"/>
                  </a:lnTo>
                  <a:lnTo>
                    <a:pt x="1839" y="2649"/>
                  </a:lnTo>
                  <a:lnTo>
                    <a:pt x="1840" y="2649"/>
                  </a:lnTo>
                  <a:lnTo>
                    <a:pt x="1840" y="2649"/>
                  </a:lnTo>
                  <a:lnTo>
                    <a:pt x="1841" y="2648"/>
                  </a:lnTo>
                  <a:lnTo>
                    <a:pt x="1841" y="2648"/>
                  </a:lnTo>
                  <a:lnTo>
                    <a:pt x="1841" y="2648"/>
                  </a:lnTo>
                  <a:lnTo>
                    <a:pt x="1841" y="2647"/>
                  </a:lnTo>
                  <a:lnTo>
                    <a:pt x="1841" y="2646"/>
                  </a:lnTo>
                  <a:lnTo>
                    <a:pt x="1841" y="2646"/>
                  </a:lnTo>
                  <a:lnTo>
                    <a:pt x="1841" y="2645"/>
                  </a:lnTo>
                  <a:lnTo>
                    <a:pt x="1841" y="2645"/>
                  </a:lnTo>
                  <a:lnTo>
                    <a:pt x="1851" y="2645"/>
                  </a:lnTo>
                  <a:lnTo>
                    <a:pt x="1849" y="2645"/>
                  </a:lnTo>
                  <a:lnTo>
                    <a:pt x="1848" y="2646"/>
                  </a:lnTo>
                  <a:lnTo>
                    <a:pt x="1848" y="2646"/>
                  </a:lnTo>
                  <a:lnTo>
                    <a:pt x="1847" y="2647"/>
                  </a:lnTo>
                  <a:lnTo>
                    <a:pt x="1848" y="2648"/>
                  </a:lnTo>
                  <a:lnTo>
                    <a:pt x="1848" y="2649"/>
                  </a:lnTo>
                  <a:lnTo>
                    <a:pt x="1848" y="2650"/>
                  </a:lnTo>
                  <a:lnTo>
                    <a:pt x="1848" y="2651"/>
                  </a:lnTo>
                  <a:lnTo>
                    <a:pt x="1848" y="2652"/>
                  </a:lnTo>
                  <a:lnTo>
                    <a:pt x="1847" y="2654"/>
                  </a:lnTo>
                  <a:lnTo>
                    <a:pt x="1848" y="2655"/>
                  </a:lnTo>
                  <a:lnTo>
                    <a:pt x="1849" y="2655"/>
                  </a:lnTo>
                  <a:lnTo>
                    <a:pt x="1850" y="2655"/>
                  </a:lnTo>
                  <a:lnTo>
                    <a:pt x="1850" y="2654"/>
                  </a:lnTo>
                  <a:lnTo>
                    <a:pt x="1850" y="2654"/>
                  </a:lnTo>
                  <a:lnTo>
                    <a:pt x="1851" y="2652"/>
                  </a:lnTo>
                  <a:lnTo>
                    <a:pt x="1851" y="2652"/>
                  </a:lnTo>
                  <a:lnTo>
                    <a:pt x="1851" y="2652"/>
                  </a:lnTo>
                  <a:lnTo>
                    <a:pt x="1852" y="2654"/>
                  </a:lnTo>
                  <a:lnTo>
                    <a:pt x="1852" y="2656"/>
                  </a:lnTo>
                  <a:lnTo>
                    <a:pt x="1851" y="2655"/>
                  </a:lnTo>
                  <a:lnTo>
                    <a:pt x="1853" y="2652"/>
                  </a:lnTo>
                  <a:lnTo>
                    <a:pt x="1854" y="2654"/>
                  </a:lnTo>
                  <a:lnTo>
                    <a:pt x="1852" y="2656"/>
                  </a:lnTo>
                  <a:lnTo>
                    <a:pt x="1853" y="2656"/>
                  </a:lnTo>
                  <a:lnTo>
                    <a:pt x="1853" y="2657"/>
                  </a:lnTo>
                  <a:lnTo>
                    <a:pt x="1853" y="2657"/>
                  </a:lnTo>
                  <a:lnTo>
                    <a:pt x="1853" y="2657"/>
                  </a:lnTo>
                  <a:lnTo>
                    <a:pt x="1854" y="2657"/>
                  </a:lnTo>
                  <a:lnTo>
                    <a:pt x="1854" y="2657"/>
                  </a:lnTo>
                  <a:lnTo>
                    <a:pt x="1855" y="2658"/>
                  </a:lnTo>
                  <a:lnTo>
                    <a:pt x="1855" y="2658"/>
                  </a:lnTo>
                  <a:lnTo>
                    <a:pt x="1855" y="2658"/>
                  </a:lnTo>
                  <a:lnTo>
                    <a:pt x="1856" y="2657"/>
                  </a:lnTo>
                  <a:lnTo>
                    <a:pt x="1857" y="2656"/>
                  </a:lnTo>
                  <a:lnTo>
                    <a:pt x="1857" y="2655"/>
                  </a:lnTo>
                  <a:lnTo>
                    <a:pt x="1857" y="2654"/>
                  </a:lnTo>
                  <a:lnTo>
                    <a:pt x="1857" y="2652"/>
                  </a:lnTo>
                  <a:lnTo>
                    <a:pt x="1857" y="2650"/>
                  </a:lnTo>
                  <a:lnTo>
                    <a:pt x="1856" y="2649"/>
                  </a:lnTo>
                  <a:lnTo>
                    <a:pt x="1856" y="2648"/>
                  </a:lnTo>
                  <a:lnTo>
                    <a:pt x="1855" y="2647"/>
                  </a:lnTo>
                  <a:lnTo>
                    <a:pt x="1854" y="2646"/>
                  </a:lnTo>
                  <a:lnTo>
                    <a:pt x="1854" y="2645"/>
                  </a:lnTo>
                  <a:lnTo>
                    <a:pt x="1854" y="2646"/>
                  </a:lnTo>
                  <a:lnTo>
                    <a:pt x="1854" y="2647"/>
                  </a:lnTo>
                  <a:lnTo>
                    <a:pt x="1855" y="2647"/>
                  </a:lnTo>
                  <a:lnTo>
                    <a:pt x="1856" y="2648"/>
                  </a:lnTo>
                  <a:lnTo>
                    <a:pt x="1856" y="2648"/>
                  </a:lnTo>
                  <a:lnTo>
                    <a:pt x="1857" y="2648"/>
                  </a:lnTo>
                  <a:lnTo>
                    <a:pt x="1858" y="2649"/>
                  </a:lnTo>
                  <a:lnTo>
                    <a:pt x="1860" y="2649"/>
                  </a:lnTo>
                  <a:lnTo>
                    <a:pt x="1861" y="2649"/>
                  </a:lnTo>
                  <a:lnTo>
                    <a:pt x="1862" y="2649"/>
                  </a:lnTo>
                  <a:lnTo>
                    <a:pt x="1860" y="2643"/>
                  </a:lnTo>
                  <a:lnTo>
                    <a:pt x="1862" y="2645"/>
                  </a:lnTo>
                  <a:lnTo>
                    <a:pt x="1863" y="2645"/>
                  </a:lnTo>
                  <a:lnTo>
                    <a:pt x="1864" y="2645"/>
                  </a:lnTo>
                  <a:lnTo>
                    <a:pt x="1865" y="2644"/>
                  </a:lnTo>
                  <a:lnTo>
                    <a:pt x="1866" y="2643"/>
                  </a:lnTo>
                  <a:lnTo>
                    <a:pt x="1867" y="2642"/>
                  </a:lnTo>
                  <a:lnTo>
                    <a:pt x="1868" y="2641"/>
                  </a:lnTo>
                  <a:lnTo>
                    <a:pt x="1869" y="2640"/>
                  </a:lnTo>
                  <a:lnTo>
                    <a:pt x="1870" y="2640"/>
                  </a:lnTo>
                  <a:lnTo>
                    <a:pt x="1871" y="2641"/>
                  </a:lnTo>
                  <a:lnTo>
                    <a:pt x="1870" y="2643"/>
                  </a:lnTo>
                  <a:lnTo>
                    <a:pt x="1875" y="2647"/>
                  </a:lnTo>
                  <a:lnTo>
                    <a:pt x="1875" y="2646"/>
                  </a:lnTo>
                  <a:lnTo>
                    <a:pt x="1875" y="2646"/>
                  </a:lnTo>
                  <a:lnTo>
                    <a:pt x="1876" y="2645"/>
                  </a:lnTo>
                  <a:lnTo>
                    <a:pt x="1876" y="2645"/>
                  </a:lnTo>
                  <a:lnTo>
                    <a:pt x="1877" y="2644"/>
                  </a:lnTo>
                  <a:lnTo>
                    <a:pt x="1877" y="2644"/>
                  </a:lnTo>
                  <a:lnTo>
                    <a:pt x="1878" y="2643"/>
                  </a:lnTo>
                  <a:lnTo>
                    <a:pt x="1878" y="2643"/>
                  </a:lnTo>
                  <a:lnTo>
                    <a:pt x="1878" y="2642"/>
                  </a:lnTo>
                  <a:lnTo>
                    <a:pt x="1878" y="2641"/>
                  </a:lnTo>
                  <a:lnTo>
                    <a:pt x="1876" y="2640"/>
                  </a:lnTo>
                  <a:lnTo>
                    <a:pt x="1878" y="2638"/>
                  </a:lnTo>
                  <a:lnTo>
                    <a:pt x="1879" y="2637"/>
                  </a:lnTo>
                  <a:lnTo>
                    <a:pt x="1880" y="2637"/>
                  </a:lnTo>
                  <a:lnTo>
                    <a:pt x="1881" y="2638"/>
                  </a:lnTo>
                  <a:lnTo>
                    <a:pt x="1882" y="2640"/>
                  </a:lnTo>
                  <a:lnTo>
                    <a:pt x="1882" y="2640"/>
                  </a:lnTo>
                  <a:lnTo>
                    <a:pt x="1883" y="2641"/>
                  </a:lnTo>
                  <a:lnTo>
                    <a:pt x="1884" y="2641"/>
                  </a:lnTo>
                  <a:lnTo>
                    <a:pt x="1885" y="2641"/>
                  </a:lnTo>
                  <a:lnTo>
                    <a:pt x="1886" y="2640"/>
                  </a:lnTo>
                  <a:lnTo>
                    <a:pt x="1884" y="2637"/>
                  </a:lnTo>
                  <a:lnTo>
                    <a:pt x="1886" y="2637"/>
                  </a:lnTo>
                  <a:lnTo>
                    <a:pt x="1889" y="2637"/>
                  </a:lnTo>
                  <a:lnTo>
                    <a:pt x="1891" y="2637"/>
                  </a:lnTo>
                  <a:lnTo>
                    <a:pt x="1893" y="2637"/>
                  </a:lnTo>
                  <a:lnTo>
                    <a:pt x="1895" y="2637"/>
                  </a:lnTo>
                  <a:lnTo>
                    <a:pt x="1897" y="2637"/>
                  </a:lnTo>
                  <a:lnTo>
                    <a:pt x="1898" y="2637"/>
                  </a:lnTo>
                  <a:lnTo>
                    <a:pt x="1899" y="2637"/>
                  </a:lnTo>
                  <a:lnTo>
                    <a:pt x="1900" y="2637"/>
                  </a:lnTo>
                  <a:lnTo>
                    <a:pt x="1901" y="2637"/>
                  </a:lnTo>
                  <a:lnTo>
                    <a:pt x="1901" y="2637"/>
                  </a:lnTo>
                  <a:lnTo>
                    <a:pt x="1903" y="2636"/>
                  </a:lnTo>
                  <a:lnTo>
                    <a:pt x="1903" y="2636"/>
                  </a:lnTo>
                  <a:lnTo>
                    <a:pt x="1903" y="2635"/>
                  </a:lnTo>
                  <a:lnTo>
                    <a:pt x="1903" y="2635"/>
                  </a:lnTo>
                  <a:lnTo>
                    <a:pt x="1903" y="2634"/>
                  </a:lnTo>
                  <a:lnTo>
                    <a:pt x="1903" y="2634"/>
                  </a:lnTo>
                  <a:lnTo>
                    <a:pt x="1903" y="2633"/>
                  </a:lnTo>
                  <a:lnTo>
                    <a:pt x="1903" y="2632"/>
                  </a:lnTo>
                  <a:lnTo>
                    <a:pt x="1903" y="2632"/>
                  </a:lnTo>
                  <a:lnTo>
                    <a:pt x="1907" y="2633"/>
                  </a:lnTo>
                  <a:lnTo>
                    <a:pt x="1910" y="2633"/>
                  </a:lnTo>
                  <a:lnTo>
                    <a:pt x="1912" y="2633"/>
                  </a:lnTo>
                  <a:lnTo>
                    <a:pt x="1913" y="2632"/>
                  </a:lnTo>
                  <a:lnTo>
                    <a:pt x="1915" y="2631"/>
                  </a:lnTo>
                  <a:lnTo>
                    <a:pt x="1918" y="2630"/>
                  </a:lnTo>
                  <a:lnTo>
                    <a:pt x="1920" y="2629"/>
                  </a:lnTo>
                  <a:lnTo>
                    <a:pt x="1922" y="2628"/>
                  </a:lnTo>
                  <a:lnTo>
                    <a:pt x="1925" y="2627"/>
                  </a:lnTo>
                  <a:lnTo>
                    <a:pt x="1929" y="2627"/>
                  </a:lnTo>
                  <a:lnTo>
                    <a:pt x="1939" y="2622"/>
                  </a:lnTo>
                  <a:lnTo>
                    <a:pt x="1937" y="2625"/>
                  </a:lnTo>
                  <a:lnTo>
                    <a:pt x="1941" y="2629"/>
                  </a:lnTo>
                  <a:lnTo>
                    <a:pt x="1948" y="2621"/>
                  </a:lnTo>
                  <a:lnTo>
                    <a:pt x="1948" y="2621"/>
                  </a:lnTo>
                  <a:lnTo>
                    <a:pt x="1948" y="2622"/>
                  </a:lnTo>
                  <a:lnTo>
                    <a:pt x="1948" y="2622"/>
                  </a:lnTo>
                  <a:lnTo>
                    <a:pt x="1948" y="2622"/>
                  </a:lnTo>
                  <a:lnTo>
                    <a:pt x="1948" y="2623"/>
                  </a:lnTo>
                  <a:lnTo>
                    <a:pt x="1949" y="2623"/>
                  </a:lnTo>
                  <a:lnTo>
                    <a:pt x="1949" y="2623"/>
                  </a:lnTo>
                  <a:lnTo>
                    <a:pt x="1949" y="2625"/>
                  </a:lnTo>
                  <a:lnTo>
                    <a:pt x="1950" y="2625"/>
                  </a:lnTo>
                  <a:lnTo>
                    <a:pt x="1950" y="2625"/>
                  </a:lnTo>
                  <a:lnTo>
                    <a:pt x="1951" y="2625"/>
                  </a:lnTo>
                  <a:lnTo>
                    <a:pt x="1951" y="2623"/>
                  </a:lnTo>
                  <a:lnTo>
                    <a:pt x="1952" y="2623"/>
                  </a:lnTo>
                  <a:lnTo>
                    <a:pt x="1952" y="2622"/>
                  </a:lnTo>
                  <a:lnTo>
                    <a:pt x="1952" y="2621"/>
                  </a:lnTo>
                  <a:lnTo>
                    <a:pt x="1952" y="2620"/>
                  </a:lnTo>
                  <a:lnTo>
                    <a:pt x="1952" y="2620"/>
                  </a:lnTo>
                  <a:lnTo>
                    <a:pt x="1952" y="2619"/>
                  </a:lnTo>
                  <a:lnTo>
                    <a:pt x="1952" y="2618"/>
                  </a:lnTo>
                  <a:lnTo>
                    <a:pt x="1952" y="2617"/>
                  </a:lnTo>
                  <a:lnTo>
                    <a:pt x="1953" y="2618"/>
                  </a:lnTo>
                  <a:lnTo>
                    <a:pt x="1955" y="2618"/>
                  </a:lnTo>
                  <a:lnTo>
                    <a:pt x="1957" y="2619"/>
                  </a:lnTo>
                  <a:lnTo>
                    <a:pt x="1958" y="2619"/>
                  </a:lnTo>
                  <a:lnTo>
                    <a:pt x="1961" y="2619"/>
                  </a:lnTo>
                  <a:lnTo>
                    <a:pt x="1962" y="2620"/>
                  </a:lnTo>
                  <a:lnTo>
                    <a:pt x="1964" y="2620"/>
                  </a:lnTo>
                  <a:lnTo>
                    <a:pt x="1966" y="2621"/>
                  </a:lnTo>
                  <a:lnTo>
                    <a:pt x="1968" y="2621"/>
                  </a:lnTo>
                  <a:lnTo>
                    <a:pt x="1969" y="2622"/>
                  </a:lnTo>
                  <a:lnTo>
                    <a:pt x="1970" y="2622"/>
                  </a:lnTo>
                  <a:lnTo>
                    <a:pt x="1971" y="2622"/>
                  </a:lnTo>
                  <a:lnTo>
                    <a:pt x="1971" y="2621"/>
                  </a:lnTo>
                  <a:lnTo>
                    <a:pt x="1971" y="2620"/>
                  </a:lnTo>
                  <a:lnTo>
                    <a:pt x="1971" y="2620"/>
                  </a:lnTo>
                  <a:lnTo>
                    <a:pt x="1971" y="2619"/>
                  </a:lnTo>
                  <a:lnTo>
                    <a:pt x="1971" y="2618"/>
                  </a:lnTo>
                  <a:lnTo>
                    <a:pt x="1971" y="2617"/>
                  </a:lnTo>
                  <a:lnTo>
                    <a:pt x="1971" y="2617"/>
                  </a:lnTo>
                  <a:lnTo>
                    <a:pt x="1971" y="2616"/>
                  </a:lnTo>
                  <a:lnTo>
                    <a:pt x="1974" y="2617"/>
                  </a:lnTo>
                  <a:lnTo>
                    <a:pt x="1975" y="2618"/>
                  </a:lnTo>
                  <a:lnTo>
                    <a:pt x="1977" y="2617"/>
                  </a:lnTo>
                  <a:lnTo>
                    <a:pt x="1978" y="2617"/>
                  </a:lnTo>
                  <a:lnTo>
                    <a:pt x="1979" y="2615"/>
                  </a:lnTo>
                  <a:lnTo>
                    <a:pt x="1980" y="2614"/>
                  </a:lnTo>
                  <a:lnTo>
                    <a:pt x="1981" y="2614"/>
                  </a:lnTo>
                  <a:lnTo>
                    <a:pt x="1982" y="2613"/>
                  </a:lnTo>
                  <a:lnTo>
                    <a:pt x="1982" y="2614"/>
                  </a:lnTo>
                  <a:lnTo>
                    <a:pt x="1982" y="2616"/>
                  </a:lnTo>
                  <a:lnTo>
                    <a:pt x="1984" y="2613"/>
                  </a:lnTo>
                  <a:lnTo>
                    <a:pt x="1985" y="2609"/>
                  </a:lnTo>
                  <a:lnTo>
                    <a:pt x="1988" y="2608"/>
                  </a:lnTo>
                  <a:lnTo>
                    <a:pt x="1990" y="2608"/>
                  </a:lnTo>
                  <a:lnTo>
                    <a:pt x="1993" y="2608"/>
                  </a:lnTo>
                  <a:lnTo>
                    <a:pt x="1996" y="2608"/>
                  </a:lnTo>
                  <a:lnTo>
                    <a:pt x="1998" y="2607"/>
                  </a:lnTo>
                  <a:lnTo>
                    <a:pt x="2001" y="2607"/>
                  </a:lnTo>
                  <a:lnTo>
                    <a:pt x="2004" y="2605"/>
                  </a:lnTo>
                  <a:lnTo>
                    <a:pt x="2006" y="2602"/>
                  </a:lnTo>
                  <a:lnTo>
                    <a:pt x="2007" y="2602"/>
                  </a:lnTo>
                  <a:lnTo>
                    <a:pt x="2007" y="2602"/>
                  </a:lnTo>
                  <a:lnTo>
                    <a:pt x="2008" y="2603"/>
                  </a:lnTo>
                  <a:lnTo>
                    <a:pt x="2008" y="2604"/>
                  </a:lnTo>
                  <a:lnTo>
                    <a:pt x="2008" y="2605"/>
                  </a:lnTo>
                  <a:lnTo>
                    <a:pt x="2008" y="2606"/>
                  </a:lnTo>
                  <a:lnTo>
                    <a:pt x="2008" y="2607"/>
                  </a:lnTo>
                  <a:lnTo>
                    <a:pt x="2009" y="2608"/>
                  </a:lnTo>
                  <a:lnTo>
                    <a:pt x="2010" y="2608"/>
                  </a:lnTo>
                  <a:lnTo>
                    <a:pt x="2011" y="2608"/>
                  </a:lnTo>
                  <a:lnTo>
                    <a:pt x="2011" y="2606"/>
                  </a:lnTo>
                  <a:lnTo>
                    <a:pt x="2012" y="2605"/>
                  </a:lnTo>
                  <a:lnTo>
                    <a:pt x="2013" y="2603"/>
                  </a:lnTo>
                  <a:lnTo>
                    <a:pt x="2014" y="2601"/>
                  </a:lnTo>
                  <a:lnTo>
                    <a:pt x="2017" y="2600"/>
                  </a:lnTo>
                  <a:lnTo>
                    <a:pt x="2019" y="2598"/>
                  </a:lnTo>
                  <a:lnTo>
                    <a:pt x="2022" y="2597"/>
                  </a:lnTo>
                  <a:lnTo>
                    <a:pt x="2024" y="2595"/>
                  </a:lnTo>
                  <a:lnTo>
                    <a:pt x="2027" y="2594"/>
                  </a:lnTo>
                  <a:lnTo>
                    <a:pt x="2029" y="2594"/>
                  </a:lnTo>
                  <a:lnTo>
                    <a:pt x="2029" y="2595"/>
                  </a:lnTo>
                  <a:lnTo>
                    <a:pt x="2037" y="2595"/>
                  </a:lnTo>
                  <a:lnTo>
                    <a:pt x="2037" y="2597"/>
                  </a:lnTo>
                  <a:lnTo>
                    <a:pt x="2037" y="2597"/>
                  </a:lnTo>
                  <a:lnTo>
                    <a:pt x="2037" y="2598"/>
                  </a:lnTo>
                  <a:lnTo>
                    <a:pt x="2037" y="2598"/>
                  </a:lnTo>
                  <a:lnTo>
                    <a:pt x="2037" y="2598"/>
                  </a:lnTo>
                  <a:lnTo>
                    <a:pt x="2037" y="2599"/>
                  </a:lnTo>
                  <a:lnTo>
                    <a:pt x="2037" y="2599"/>
                  </a:lnTo>
                  <a:lnTo>
                    <a:pt x="2038" y="2599"/>
                  </a:lnTo>
                  <a:lnTo>
                    <a:pt x="2038" y="2599"/>
                  </a:lnTo>
                  <a:lnTo>
                    <a:pt x="2038" y="2600"/>
                  </a:lnTo>
                  <a:lnTo>
                    <a:pt x="2042" y="2595"/>
                  </a:lnTo>
                  <a:lnTo>
                    <a:pt x="2040" y="2597"/>
                  </a:lnTo>
                  <a:lnTo>
                    <a:pt x="2039" y="2595"/>
                  </a:lnTo>
                  <a:lnTo>
                    <a:pt x="2040" y="2594"/>
                  </a:lnTo>
                  <a:lnTo>
                    <a:pt x="2041" y="2594"/>
                  </a:lnTo>
                  <a:lnTo>
                    <a:pt x="2041" y="2595"/>
                  </a:lnTo>
                  <a:lnTo>
                    <a:pt x="2042" y="2595"/>
                  </a:lnTo>
                  <a:lnTo>
                    <a:pt x="2042" y="2595"/>
                  </a:lnTo>
                  <a:lnTo>
                    <a:pt x="2043" y="2595"/>
                  </a:lnTo>
                  <a:lnTo>
                    <a:pt x="2044" y="2595"/>
                  </a:lnTo>
                  <a:lnTo>
                    <a:pt x="2044" y="2595"/>
                  </a:lnTo>
                  <a:lnTo>
                    <a:pt x="2046" y="2595"/>
                  </a:lnTo>
                  <a:lnTo>
                    <a:pt x="2047" y="2595"/>
                  </a:lnTo>
                  <a:lnTo>
                    <a:pt x="2048" y="2595"/>
                  </a:lnTo>
                  <a:lnTo>
                    <a:pt x="2050" y="2594"/>
                  </a:lnTo>
                  <a:lnTo>
                    <a:pt x="2048" y="2595"/>
                  </a:lnTo>
                  <a:lnTo>
                    <a:pt x="2044" y="2592"/>
                  </a:lnTo>
                  <a:lnTo>
                    <a:pt x="2046" y="2590"/>
                  </a:lnTo>
                  <a:lnTo>
                    <a:pt x="2051" y="2595"/>
                  </a:lnTo>
                  <a:lnTo>
                    <a:pt x="2052" y="2595"/>
                  </a:lnTo>
                  <a:lnTo>
                    <a:pt x="2052" y="2594"/>
                  </a:lnTo>
                  <a:lnTo>
                    <a:pt x="2053" y="2594"/>
                  </a:lnTo>
                  <a:lnTo>
                    <a:pt x="2053" y="2594"/>
                  </a:lnTo>
                  <a:lnTo>
                    <a:pt x="2054" y="2593"/>
                  </a:lnTo>
                  <a:lnTo>
                    <a:pt x="2054" y="2593"/>
                  </a:lnTo>
                  <a:lnTo>
                    <a:pt x="2054" y="2592"/>
                  </a:lnTo>
                  <a:lnTo>
                    <a:pt x="2055" y="2592"/>
                  </a:lnTo>
                  <a:lnTo>
                    <a:pt x="2055" y="2591"/>
                  </a:lnTo>
                  <a:lnTo>
                    <a:pt x="2055" y="2590"/>
                  </a:lnTo>
                  <a:lnTo>
                    <a:pt x="2052" y="2589"/>
                  </a:lnTo>
                  <a:lnTo>
                    <a:pt x="2057" y="2587"/>
                  </a:lnTo>
                  <a:lnTo>
                    <a:pt x="2062" y="2586"/>
                  </a:lnTo>
                  <a:lnTo>
                    <a:pt x="2065" y="2584"/>
                  </a:lnTo>
                  <a:lnTo>
                    <a:pt x="2069" y="2582"/>
                  </a:lnTo>
                  <a:lnTo>
                    <a:pt x="2074" y="2580"/>
                  </a:lnTo>
                  <a:lnTo>
                    <a:pt x="2077" y="2578"/>
                  </a:lnTo>
                  <a:lnTo>
                    <a:pt x="2081" y="2577"/>
                  </a:lnTo>
                  <a:lnTo>
                    <a:pt x="2084" y="2576"/>
                  </a:lnTo>
                  <a:lnTo>
                    <a:pt x="2089" y="2575"/>
                  </a:lnTo>
                  <a:lnTo>
                    <a:pt x="2093" y="2574"/>
                  </a:lnTo>
                  <a:lnTo>
                    <a:pt x="2096" y="2572"/>
                  </a:lnTo>
                  <a:lnTo>
                    <a:pt x="2100" y="2569"/>
                  </a:lnTo>
                  <a:lnTo>
                    <a:pt x="2106" y="2566"/>
                  </a:lnTo>
                  <a:lnTo>
                    <a:pt x="2111" y="2563"/>
                  </a:lnTo>
                  <a:lnTo>
                    <a:pt x="2118" y="2560"/>
                  </a:lnTo>
                  <a:lnTo>
                    <a:pt x="2123" y="2558"/>
                  </a:lnTo>
                  <a:lnTo>
                    <a:pt x="2128" y="2556"/>
                  </a:lnTo>
                  <a:lnTo>
                    <a:pt x="2134" y="2552"/>
                  </a:lnTo>
                  <a:lnTo>
                    <a:pt x="2138" y="2550"/>
                  </a:lnTo>
                  <a:lnTo>
                    <a:pt x="2141" y="2549"/>
                  </a:lnTo>
                  <a:lnTo>
                    <a:pt x="2142" y="2550"/>
                  </a:lnTo>
                  <a:lnTo>
                    <a:pt x="2149" y="2544"/>
                  </a:lnTo>
                  <a:lnTo>
                    <a:pt x="2155" y="2536"/>
                  </a:lnTo>
                  <a:lnTo>
                    <a:pt x="2161" y="2530"/>
                  </a:lnTo>
                  <a:lnTo>
                    <a:pt x="2166" y="2522"/>
                  </a:lnTo>
                  <a:lnTo>
                    <a:pt x="2170" y="2515"/>
                  </a:lnTo>
                  <a:lnTo>
                    <a:pt x="2173" y="2507"/>
                  </a:lnTo>
                  <a:lnTo>
                    <a:pt x="2177" y="2499"/>
                  </a:lnTo>
                  <a:lnTo>
                    <a:pt x="2178" y="2491"/>
                  </a:lnTo>
                  <a:lnTo>
                    <a:pt x="2179" y="2484"/>
                  </a:lnTo>
                  <a:lnTo>
                    <a:pt x="2178" y="2475"/>
                  </a:lnTo>
                  <a:lnTo>
                    <a:pt x="2177" y="2473"/>
                  </a:lnTo>
                  <a:lnTo>
                    <a:pt x="2177" y="2472"/>
                  </a:lnTo>
                  <a:lnTo>
                    <a:pt x="2176" y="2471"/>
                  </a:lnTo>
                  <a:lnTo>
                    <a:pt x="2175" y="2470"/>
                  </a:lnTo>
                  <a:lnTo>
                    <a:pt x="2172" y="2469"/>
                  </a:lnTo>
                  <a:lnTo>
                    <a:pt x="2171" y="2468"/>
                  </a:lnTo>
                  <a:lnTo>
                    <a:pt x="2169" y="2466"/>
                  </a:lnTo>
                  <a:lnTo>
                    <a:pt x="2167" y="2465"/>
                  </a:lnTo>
                  <a:lnTo>
                    <a:pt x="2165" y="2465"/>
                  </a:lnTo>
                  <a:lnTo>
                    <a:pt x="2163" y="2464"/>
                  </a:lnTo>
                  <a:lnTo>
                    <a:pt x="2163" y="2460"/>
                  </a:lnTo>
                  <a:lnTo>
                    <a:pt x="2164" y="2460"/>
                  </a:lnTo>
                  <a:lnTo>
                    <a:pt x="2164" y="2460"/>
                  </a:lnTo>
                  <a:lnTo>
                    <a:pt x="2165" y="2460"/>
                  </a:lnTo>
                  <a:lnTo>
                    <a:pt x="2165" y="2460"/>
                  </a:lnTo>
                  <a:lnTo>
                    <a:pt x="2165" y="2460"/>
                  </a:lnTo>
                  <a:lnTo>
                    <a:pt x="2165" y="2460"/>
                  </a:lnTo>
                  <a:lnTo>
                    <a:pt x="2166" y="2459"/>
                  </a:lnTo>
                  <a:lnTo>
                    <a:pt x="2166" y="2459"/>
                  </a:lnTo>
                  <a:lnTo>
                    <a:pt x="2166" y="2459"/>
                  </a:lnTo>
                  <a:lnTo>
                    <a:pt x="2167" y="2459"/>
                  </a:lnTo>
                  <a:lnTo>
                    <a:pt x="2162" y="2458"/>
                  </a:lnTo>
                  <a:lnTo>
                    <a:pt x="2157" y="2457"/>
                  </a:lnTo>
                  <a:lnTo>
                    <a:pt x="2153" y="2455"/>
                  </a:lnTo>
                  <a:lnTo>
                    <a:pt x="2150" y="2452"/>
                  </a:lnTo>
                  <a:lnTo>
                    <a:pt x="2147" y="2450"/>
                  </a:lnTo>
                  <a:lnTo>
                    <a:pt x="2143" y="2448"/>
                  </a:lnTo>
                  <a:lnTo>
                    <a:pt x="2139" y="2446"/>
                  </a:lnTo>
                  <a:lnTo>
                    <a:pt x="2136" y="2444"/>
                  </a:lnTo>
                  <a:lnTo>
                    <a:pt x="2133" y="2444"/>
                  </a:lnTo>
                  <a:lnTo>
                    <a:pt x="2128" y="2444"/>
                  </a:lnTo>
                  <a:lnTo>
                    <a:pt x="2115" y="2435"/>
                  </a:lnTo>
                  <a:lnTo>
                    <a:pt x="2113" y="2438"/>
                  </a:lnTo>
                  <a:lnTo>
                    <a:pt x="2110" y="2441"/>
                  </a:lnTo>
                  <a:lnTo>
                    <a:pt x="2106" y="2441"/>
                  </a:lnTo>
                  <a:lnTo>
                    <a:pt x="2100" y="2441"/>
                  </a:lnTo>
                  <a:lnTo>
                    <a:pt x="2096" y="2441"/>
                  </a:lnTo>
                  <a:lnTo>
                    <a:pt x="2091" y="2440"/>
                  </a:lnTo>
                  <a:lnTo>
                    <a:pt x="2086" y="2441"/>
                  </a:lnTo>
                  <a:lnTo>
                    <a:pt x="2083" y="2442"/>
                  </a:lnTo>
                  <a:lnTo>
                    <a:pt x="2081" y="2446"/>
                  </a:lnTo>
                  <a:lnTo>
                    <a:pt x="2080" y="2451"/>
                  </a:lnTo>
                  <a:lnTo>
                    <a:pt x="2079" y="2452"/>
                  </a:lnTo>
                  <a:lnTo>
                    <a:pt x="2078" y="2454"/>
                  </a:lnTo>
                  <a:lnTo>
                    <a:pt x="2078" y="2455"/>
                  </a:lnTo>
                  <a:lnTo>
                    <a:pt x="2078" y="2457"/>
                  </a:lnTo>
                  <a:lnTo>
                    <a:pt x="2078" y="2458"/>
                  </a:lnTo>
                  <a:lnTo>
                    <a:pt x="2078" y="2459"/>
                  </a:lnTo>
                  <a:lnTo>
                    <a:pt x="2078" y="2461"/>
                  </a:lnTo>
                  <a:lnTo>
                    <a:pt x="2077" y="2462"/>
                  </a:lnTo>
                  <a:lnTo>
                    <a:pt x="2076" y="2463"/>
                  </a:lnTo>
                  <a:lnTo>
                    <a:pt x="2075" y="2464"/>
                  </a:lnTo>
                  <a:lnTo>
                    <a:pt x="2074" y="2463"/>
                  </a:lnTo>
                  <a:lnTo>
                    <a:pt x="2074" y="2462"/>
                  </a:lnTo>
                  <a:lnTo>
                    <a:pt x="2075" y="2461"/>
                  </a:lnTo>
                  <a:lnTo>
                    <a:pt x="2075" y="2460"/>
                  </a:lnTo>
                  <a:lnTo>
                    <a:pt x="2076" y="2459"/>
                  </a:lnTo>
                  <a:lnTo>
                    <a:pt x="2076" y="2458"/>
                  </a:lnTo>
                  <a:lnTo>
                    <a:pt x="2077" y="2458"/>
                  </a:lnTo>
                  <a:lnTo>
                    <a:pt x="2076" y="2457"/>
                  </a:lnTo>
                  <a:lnTo>
                    <a:pt x="2076" y="2456"/>
                  </a:lnTo>
                  <a:lnTo>
                    <a:pt x="2075" y="2455"/>
                  </a:lnTo>
                  <a:lnTo>
                    <a:pt x="2075" y="2459"/>
                  </a:lnTo>
                  <a:lnTo>
                    <a:pt x="2074" y="2461"/>
                  </a:lnTo>
                  <a:lnTo>
                    <a:pt x="2071" y="2462"/>
                  </a:lnTo>
                  <a:lnTo>
                    <a:pt x="2069" y="2463"/>
                  </a:lnTo>
                  <a:lnTo>
                    <a:pt x="2067" y="2464"/>
                  </a:lnTo>
                  <a:lnTo>
                    <a:pt x="2065" y="2464"/>
                  </a:lnTo>
                  <a:lnTo>
                    <a:pt x="2062" y="2465"/>
                  </a:lnTo>
                  <a:lnTo>
                    <a:pt x="2060" y="2465"/>
                  </a:lnTo>
                  <a:lnTo>
                    <a:pt x="2056" y="2468"/>
                  </a:lnTo>
                  <a:lnTo>
                    <a:pt x="2055" y="2469"/>
                  </a:lnTo>
                  <a:lnTo>
                    <a:pt x="2055" y="2469"/>
                  </a:lnTo>
                  <a:lnTo>
                    <a:pt x="2055" y="2469"/>
                  </a:lnTo>
                  <a:lnTo>
                    <a:pt x="2055" y="2468"/>
                  </a:lnTo>
                  <a:lnTo>
                    <a:pt x="2054" y="2468"/>
                  </a:lnTo>
                  <a:lnTo>
                    <a:pt x="2054" y="2466"/>
                  </a:lnTo>
                  <a:lnTo>
                    <a:pt x="2054" y="2465"/>
                  </a:lnTo>
                  <a:lnTo>
                    <a:pt x="2054" y="2465"/>
                  </a:lnTo>
                  <a:lnTo>
                    <a:pt x="2054" y="2464"/>
                  </a:lnTo>
                  <a:lnTo>
                    <a:pt x="2053" y="2464"/>
                  </a:lnTo>
                  <a:lnTo>
                    <a:pt x="2052" y="2464"/>
                  </a:lnTo>
                  <a:lnTo>
                    <a:pt x="2052" y="2464"/>
                  </a:lnTo>
                  <a:lnTo>
                    <a:pt x="2052" y="2464"/>
                  </a:lnTo>
                  <a:lnTo>
                    <a:pt x="2051" y="2465"/>
                  </a:lnTo>
                  <a:lnTo>
                    <a:pt x="2051" y="2465"/>
                  </a:lnTo>
                  <a:lnTo>
                    <a:pt x="2051" y="2466"/>
                  </a:lnTo>
                  <a:lnTo>
                    <a:pt x="2051" y="2468"/>
                  </a:lnTo>
                  <a:lnTo>
                    <a:pt x="2051" y="2468"/>
                  </a:lnTo>
                  <a:lnTo>
                    <a:pt x="2051" y="2469"/>
                  </a:lnTo>
                  <a:lnTo>
                    <a:pt x="2051" y="2469"/>
                  </a:lnTo>
                  <a:lnTo>
                    <a:pt x="2051" y="2469"/>
                  </a:lnTo>
                  <a:lnTo>
                    <a:pt x="2035" y="2472"/>
                  </a:lnTo>
                  <a:lnTo>
                    <a:pt x="2038" y="2475"/>
                  </a:lnTo>
                  <a:lnTo>
                    <a:pt x="2040" y="2478"/>
                  </a:lnTo>
                  <a:lnTo>
                    <a:pt x="2040" y="2483"/>
                  </a:lnTo>
                  <a:lnTo>
                    <a:pt x="2040" y="2487"/>
                  </a:lnTo>
                  <a:lnTo>
                    <a:pt x="2039" y="2491"/>
                  </a:lnTo>
                  <a:lnTo>
                    <a:pt x="2038" y="2494"/>
                  </a:lnTo>
                  <a:lnTo>
                    <a:pt x="2038" y="2498"/>
                  </a:lnTo>
                  <a:lnTo>
                    <a:pt x="2038" y="2501"/>
                  </a:lnTo>
                  <a:lnTo>
                    <a:pt x="2040" y="2502"/>
                  </a:lnTo>
                  <a:lnTo>
                    <a:pt x="2043" y="2502"/>
                  </a:lnTo>
                  <a:lnTo>
                    <a:pt x="2040" y="2518"/>
                  </a:lnTo>
                  <a:lnTo>
                    <a:pt x="2038" y="2517"/>
                  </a:lnTo>
                  <a:lnTo>
                    <a:pt x="2037" y="2523"/>
                  </a:lnTo>
                  <a:lnTo>
                    <a:pt x="2032" y="2518"/>
                  </a:lnTo>
                  <a:lnTo>
                    <a:pt x="2029" y="2520"/>
                  </a:lnTo>
                  <a:lnTo>
                    <a:pt x="2028" y="2521"/>
                  </a:lnTo>
                  <a:lnTo>
                    <a:pt x="2029" y="2523"/>
                  </a:lnTo>
                  <a:lnTo>
                    <a:pt x="2029" y="2525"/>
                  </a:lnTo>
                  <a:lnTo>
                    <a:pt x="2031" y="2526"/>
                  </a:lnTo>
                  <a:lnTo>
                    <a:pt x="2032" y="2527"/>
                  </a:lnTo>
                  <a:lnTo>
                    <a:pt x="2033" y="2528"/>
                  </a:lnTo>
                  <a:lnTo>
                    <a:pt x="2033" y="2529"/>
                  </a:lnTo>
                  <a:lnTo>
                    <a:pt x="2031" y="2530"/>
                  </a:lnTo>
                  <a:lnTo>
                    <a:pt x="2027" y="2531"/>
                  </a:lnTo>
                  <a:lnTo>
                    <a:pt x="2014" y="2538"/>
                  </a:lnTo>
                  <a:lnTo>
                    <a:pt x="2015" y="2537"/>
                  </a:lnTo>
                  <a:lnTo>
                    <a:pt x="2015" y="2536"/>
                  </a:lnTo>
                  <a:lnTo>
                    <a:pt x="2014" y="2536"/>
                  </a:lnTo>
                  <a:lnTo>
                    <a:pt x="2014" y="2535"/>
                  </a:lnTo>
                  <a:lnTo>
                    <a:pt x="2014" y="2535"/>
                  </a:lnTo>
                  <a:lnTo>
                    <a:pt x="2013" y="2534"/>
                  </a:lnTo>
                  <a:lnTo>
                    <a:pt x="2013" y="2534"/>
                  </a:lnTo>
                  <a:lnTo>
                    <a:pt x="2012" y="2533"/>
                  </a:lnTo>
                  <a:lnTo>
                    <a:pt x="2011" y="2533"/>
                  </a:lnTo>
                  <a:lnTo>
                    <a:pt x="2011" y="2532"/>
                  </a:lnTo>
                  <a:lnTo>
                    <a:pt x="2012" y="2534"/>
                  </a:lnTo>
                  <a:lnTo>
                    <a:pt x="2012" y="2535"/>
                  </a:lnTo>
                  <a:lnTo>
                    <a:pt x="2011" y="2537"/>
                  </a:lnTo>
                  <a:lnTo>
                    <a:pt x="2010" y="2538"/>
                  </a:lnTo>
                  <a:lnTo>
                    <a:pt x="2009" y="2540"/>
                  </a:lnTo>
                  <a:lnTo>
                    <a:pt x="2008" y="2541"/>
                  </a:lnTo>
                  <a:lnTo>
                    <a:pt x="2007" y="2541"/>
                  </a:lnTo>
                  <a:lnTo>
                    <a:pt x="2006" y="2542"/>
                  </a:lnTo>
                  <a:lnTo>
                    <a:pt x="2006" y="2542"/>
                  </a:lnTo>
                  <a:lnTo>
                    <a:pt x="2006" y="2542"/>
                  </a:lnTo>
                  <a:lnTo>
                    <a:pt x="2006" y="2541"/>
                  </a:lnTo>
                  <a:lnTo>
                    <a:pt x="2007" y="2540"/>
                  </a:lnTo>
                  <a:lnTo>
                    <a:pt x="2007" y="2540"/>
                  </a:lnTo>
                  <a:lnTo>
                    <a:pt x="2007" y="2538"/>
                  </a:lnTo>
                  <a:lnTo>
                    <a:pt x="2007" y="2537"/>
                  </a:lnTo>
                  <a:lnTo>
                    <a:pt x="2007" y="2537"/>
                  </a:lnTo>
                  <a:lnTo>
                    <a:pt x="2007" y="2536"/>
                  </a:lnTo>
                  <a:lnTo>
                    <a:pt x="2007" y="2536"/>
                  </a:lnTo>
                  <a:lnTo>
                    <a:pt x="2006" y="2535"/>
                  </a:lnTo>
                  <a:lnTo>
                    <a:pt x="2006" y="2534"/>
                  </a:lnTo>
                  <a:lnTo>
                    <a:pt x="2005" y="2534"/>
                  </a:lnTo>
                  <a:lnTo>
                    <a:pt x="2005" y="2534"/>
                  </a:lnTo>
                  <a:lnTo>
                    <a:pt x="2004" y="2535"/>
                  </a:lnTo>
                  <a:lnTo>
                    <a:pt x="2004" y="2535"/>
                  </a:lnTo>
                  <a:lnTo>
                    <a:pt x="2003" y="2535"/>
                  </a:lnTo>
                  <a:lnTo>
                    <a:pt x="2003" y="2536"/>
                  </a:lnTo>
                  <a:lnTo>
                    <a:pt x="2001" y="2536"/>
                  </a:lnTo>
                  <a:lnTo>
                    <a:pt x="2001" y="2537"/>
                  </a:lnTo>
                  <a:lnTo>
                    <a:pt x="2001" y="2537"/>
                  </a:lnTo>
                  <a:lnTo>
                    <a:pt x="2000" y="2538"/>
                  </a:lnTo>
                  <a:lnTo>
                    <a:pt x="2001" y="2538"/>
                  </a:lnTo>
                  <a:lnTo>
                    <a:pt x="2001" y="2540"/>
                  </a:lnTo>
                  <a:lnTo>
                    <a:pt x="2003" y="2540"/>
                  </a:lnTo>
                  <a:lnTo>
                    <a:pt x="2003" y="2541"/>
                  </a:lnTo>
                  <a:lnTo>
                    <a:pt x="2003" y="2541"/>
                  </a:lnTo>
                  <a:lnTo>
                    <a:pt x="2003" y="2542"/>
                  </a:lnTo>
                  <a:lnTo>
                    <a:pt x="2003" y="2543"/>
                  </a:lnTo>
                  <a:lnTo>
                    <a:pt x="2001" y="2544"/>
                  </a:lnTo>
                  <a:lnTo>
                    <a:pt x="2001" y="2544"/>
                  </a:lnTo>
                  <a:lnTo>
                    <a:pt x="2003" y="2545"/>
                  </a:lnTo>
                  <a:lnTo>
                    <a:pt x="1998" y="2545"/>
                  </a:lnTo>
                  <a:lnTo>
                    <a:pt x="2000" y="2544"/>
                  </a:lnTo>
                  <a:lnTo>
                    <a:pt x="1999" y="2543"/>
                  </a:lnTo>
                  <a:lnTo>
                    <a:pt x="1999" y="2542"/>
                  </a:lnTo>
                  <a:lnTo>
                    <a:pt x="1998" y="2542"/>
                  </a:lnTo>
                  <a:lnTo>
                    <a:pt x="1997" y="2542"/>
                  </a:lnTo>
                  <a:lnTo>
                    <a:pt x="1996" y="2542"/>
                  </a:lnTo>
                  <a:lnTo>
                    <a:pt x="1995" y="2543"/>
                  </a:lnTo>
                  <a:lnTo>
                    <a:pt x="1994" y="2544"/>
                  </a:lnTo>
                  <a:lnTo>
                    <a:pt x="1993" y="2544"/>
                  </a:lnTo>
                  <a:lnTo>
                    <a:pt x="1993" y="2545"/>
                  </a:lnTo>
                  <a:lnTo>
                    <a:pt x="1992" y="2545"/>
                  </a:lnTo>
                  <a:lnTo>
                    <a:pt x="1992" y="2549"/>
                  </a:lnTo>
                  <a:lnTo>
                    <a:pt x="1984" y="2549"/>
                  </a:lnTo>
                  <a:lnTo>
                    <a:pt x="1984" y="2547"/>
                  </a:lnTo>
                  <a:lnTo>
                    <a:pt x="1985" y="2546"/>
                  </a:lnTo>
                  <a:lnTo>
                    <a:pt x="1986" y="2546"/>
                  </a:lnTo>
                  <a:lnTo>
                    <a:pt x="1988" y="2546"/>
                  </a:lnTo>
                  <a:lnTo>
                    <a:pt x="1989" y="2546"/>
                  </a:lnTo>
                  <a:lnTo>
                    <a:pt x="1990" y="2546"/>
                  </a:lnTo>
                  <a:lnTo>
                    <a:pt x="1991" y="2546"/>
                  </a:lnTo>
                  <a:lnTo>
                    <a:pt x="1992" y="2545"/>
                  </a:lnTo>
                  <a:lnTo>
                    <a:pt x="1992" y="2544"/>
                  </a:lnTo>
                  <a:lnTo>
                    <a:pt x="1992" y="2542"/>
                  </a:lnTo>
                  <a:lnTo>
                    <a:pt x="1990" y="2542"/>
                  </a:lnTo>
                  <a:lnTo>
                    <a:pt x="1988" y="2542"/>
                  </a:lnTo>
                  <a:lnTo>
                    <a:pt x="1984" y="2542"/>
                  </a:lnTo>
                  <a:lnTo>
                    <a:pt x="1982" y="2542"/>
                  </a:lnTo>
                  <a:lnTo>
                    <a:pt x="1980" y="2543"/>
                  </a:lnTo>
                  <a:lnTo>
                    <a:pt x="1978" y="2543"/>
                  </a:lnTo>
                  <a:lnTo>
                    <a:pt x="1977" y="2545"/>
                  </a:lnTo>
                  <a:lnTo>
                    <a:pt x="1976" y="2546"/>
                  </a:lnTo>
                  <a:lnTo>
                    <a:pt x="1975" y="2549"/>
                  </a:lnTo>
                  <a:lnTo>
                    <a:pt x="1975" y="2552"/>
                  </a:lnTo>
                  <a:lnTo>
                    <a:pt x="1977" y="2557"/>
                  </a:lnTo>
                  <a:lnTo>
                    <a:pt x="1977" y="2561"/>
                  </a:lnTo>
                  <a:lnTo>
                    <a:pt x="1978" y="2564"/>
                  </a:lnTo>
                  <a:lnTo>
                    <a:pt x="1979" y="2569"/>
                  </a:lnTo>
                  <a:lnTo>
                    <a:pt x="1979" y="2572"/>
                  </a:lnTo>
                  <a:lnTo>
                    <a:pt x="1979" y="2575"/>
                  </a:lnTo>
                  <a:lnTo>
                    <a:pt x="1979" y="2579"/>
                  </a:lnTo>
                  <a:lnTo>
                    <a:pt x="1979" y="2584"/>
                  </a:lnTo>
                  <a:lnTo>
                    <a:pt x="1978" y="2588"/>
                  </a:lnTo>
                  <a:lnTo>
                    <a:pt x="1977" y="2592"/>
                  </a:lnTo>
                  <a:lnTo>
                    <a:pt x="1975" y="2593"/>
                  </a:lnTo>
                  <a:lnTo>
                    <a:pt x="1972" y="2593"/>
                  </a:lnTo>
                  <a:lnTo>
                    <a:pt x="1970" y="2594"/>
                  </a:lnTo>
                  <a:lnTo>
                    <a:pt x="1968" y="2594"/>
                  </a:lnTo>
                  <a:lnTo>
                    <a:pt x="1966" y="2594"/>
                  </a:lnTo>
                  <a:lnTo>
                    <a:pt x="1965" y="2594"/>
                  </a:lnTo>
                  <a:lnTo>
                    <a:pt x="1963" y="2595"/>
                  </a:lnTo>
                  <a:lnTo>
                    <a:pt x="1962" y="2595"/>
                  </a:lnTo>
                  <a:lnTo>
                    <a:pt x="1961" y="2597"/>
                  </a:lnTo>
                  <a:lnTo>
                    <a:pt x="1960" y="2598"/>
                  </a:lnTo>
                  <a:lnTo>
                    <a:pt x="1960" y="2598"/>
                  </a:lnTo>
                  <a:lnTo>
                    <a:pt x="1960" y="2597"/>
                  </a:lnTo>
                  <a:lnTo>
                    <a:pt x="1958" y="2597"/>
                  </a:lnTo>
                  <a:lnTo>
                    <a:pt x="1958" y="2597"/>
                  </a:lnTo>
                  <a:lnTo>
                    <a:pt x="1958" y="2595"/>
                  </a:lnTo>
                  <a:lnTo>
                    <a:pt x="1958" y="2595"/>
                  </a:lnTo>
                  <a:lnTo>
                    <a:pt x="1957" y="2594"/>
                  </a:lnTo>
                  <a:lnTo>
                    <a:pt x="1957" y="2594"/>
                  </a:lnTo>
                  <a:lnTo>
                    <a:pt x="1957" y="2594"/>
                  </a:lnTo>
                  <a:lnTo>
                    <a:pt x="1957" y="2594"/>
                  </a:lnTo>
                  <a:lnTo>
                    <a:pt x="1956" y="2594"/>
                  </a:lnTo>
                  <a:lnTo>
                    <a:pt x="1956" y="2594"/>
                  </a:lnTo>
                  <a:lnTo>
                    <a:pt x="1955" y="2595"/>
                  </a:lnTo>
                  <a:lnTo>
                    <a:pt x="1955" y="2595"/>
                  </a:lnTo>
                  <a:lnTo>
                    <a:pt x="1955" y="2597"/>
                  </a:lnTo>
                  <a:lnTo>
                    <a:pt x="1955" y="2597"/>
                  </a:lnTo>
                  <a:lnTo>
                    <a:pt x="1955" y="2598"/>
                  </a:lnTo>
                  <a:lnTo>
                    <a:pt x="1955" y="2599"/>
                  </a:lnTo>
                  <a:lnTo>
                    <a:pt x="1955" y="2599"/>
                  </a:lnTo>
                  <a:lnTo>
                    <a:pt x="1955" y="2600"/>
                  </a:lnTo>
                  <a:lnTo>
                    <a:pt x="1951" y="2598"/>
                  </a:lnTo>
                  <a:lnTo>
                    <a:pt x="1947" y="2597"/>
                  </a:lnTo>
                  <a:lnTo>
                    <a:pt x="1943" y="2594"/>
                  </a:lnTo>
                  <a:lnTo>
                    <a:pt x="1940" y="2592"/>
                  </a:lnTo>
                  <a:lnTo>
                    <a:pt x="1937" y="2590"/>
                  </a:lnTo>
                  <a:lnTo>
                    <a:pt x="1934" y="2587"/>
                  </a:lnTo>
                  <a:lnTo>
                    <a:pt x="1931" y="2584"/>
                  </a:lnTo>
                  <a:lnTo>
                    <a:pt x="1927" y="2580"/>
                  </a:lnTo>
                  <a:lnTo>
                    <a:pt x="1924" y="2576"/>
                  </a:lnTo>
                  <a:lnTo>
                    <a:pt x="1921" y="2572"/>
                  </a:lnTo>
                  <a:lnTo>
                    <a:pt x="1883" y="2574"/>
                  </a:lnTo>
                  <a:lnTo>
                    <a:pt x="1883" y="2589"/>
                  </a:lnTo>
                  <a:lnTo>
                    <a:pt x="1880" y="2589"/>
                  </a:lnTo>
                  <a:lnTo>
                    <a:pt x="1877" y="2589"/>
                  </a:lnTo>
                  <a:lnTo>
                    <a:pt x="1874" y="2587"/>
                  </a:lnTo>
                  <a:lnTo>
                    <a:pt x="1870" y="2586"/>
                  </a:lnTo>
                  <a:lnTo>
                    <a:pt x="1867" y="2584"/>
                  </a:lnTo>
                  <a:lnTo>
                    <a:pt x="1865" y="2583"/>
                  </a:lnTo>
                  <a:lnTo>
                    <a:pt x="1863" y="2582"/>
                  </a:lnTo>
                  <a:lnTo>
                    <a:pt x="1861" y="2582"/>
                  </a:lnTo>
                  <a:lnTo>
                    <a:pt x="1860" y="2583"/>
                  </a:lnTo>
                  <a:lnTo>
                    <a:pt x="1857" y="2587"/>
                  </a:lnTo>
                  <a:lnTo>
                    <a:pt x="1858" y="2587"/>
                  </a:lnTo>
                  <a:lnTo>
                    <a:pt x="1858" y="2587"/>
                  </a:lnTo>
                  <a:lnTo>
                    <a:pt x="1858" y="2588"/>
                  </a:lnTo>
                  <a:lnTo>
                    <a:pt x="1860" y="2588"/>
                  </a:lnTo>
                  <a:lnTo>
                    <a:pt x="1860" y="2588"/>
                  </a:lnTo>
                  <a:lnTo>
                    <a:pt x="1860" y="2589"/>
                  </a:lnTo>
                  <a:lnTo>
                    <a:pt x="1861" y="2589"/>
                  </a:lnTo>
                  <a:lnTo>
                    <a:pt x="1861" y="2589"/>
                  </a:lnTo>
                  <a:lnTo>
                    <a:pt x="1861" y="2589"/>
                  </a:lnTo>
                  <a:lnTo>
                    <a:pt x="1862" y="2589"/>
                  </a:lnTo>
                  <a:lnTo>
                    <a:pt x="1862" y="2590"/>
                  </a:lnTo>
                  <a:lnTo>
                    <a:pt x="1862" y="2591"/>
                  </a:lnTo>
                  <a:lnTo>
                    <a:pt x="1862" y="2592"/>
                  </a:lnTo>
                  <a:lnTo>
                    <a:pt x="1862" y="2593"/>
                  </a:lnTo>
                  <a:lnTo>
                    <a:pt x="1861" y="2594"/>
                  </a:lnTo>
                  <a:lnTo>
                    <a:pt x="1860" y="2595"/>
                  </a:lnTo>
                  <a:lnTo>
                    <a:pt x="1860" y="2597"/>
                  </a:lnTo>
                  <a:lnTo>
                    <a:pt x="1858" y="2597"/>
                  </a:lnTo>
                  <a:lnTo>
                    <a:pt x="1857" y="2598"/>
                  </a:lnTo>
                  <a:lnTo>
                    <a:pt x="1856" y="2598"/>
                  </a:lnTo>
                  <a:lnTo>
                    <a:pt x="1854" y="2595"/>
                  </a:lnTo>
                  <a:lnTo>
                    <a:pt x="1852" y="2594"/>
                  </a:lnTo>
                  <a:lnTo>
                    <a:pt x="1849" y="2593"/>
                  </a:lnTo>
                  <a:lnTo>
                    <a:pt x="1847" y="2592"/>
                  </a:lnTo>
                  <a:lnTo>
                    <a:pt x="1843" y="2591"/>
                  </a:lnTo>
                  <a:lnTo>
                    <a:pt x="1840" y="2590"/>
                  </a:lnTo>
                  <a:lnTo>
                    <a:pt x="1838" y="2589"/>
                  </a:lnTo>
                  <a:lnTo>
                    <a:pt x="1835" y="2587"/>
                  </a:lnTo>
                  <a:lnTo>
                    <a:pt x="1833" y="2585"/>
                  </a:lnTo>
                  <a:lnTo>
                    <a:pt x="1831" y="2582"/>
                  </a:lnTo>
                  <a:lnTo>
                    <a:pt x="1831" y="2580"/>
                  </a:lnTo>
                  <a:lnTo>
                    <a:pt x="1831" y="2579"/>
                  </a:lnTo>
                  <a:lnTo>
                    <a:pt x="1832" y="2578"/>
                  </a:lnTo>
                  <a:lnTo>
                    <a:pt x="1832" y="2578"/>
                  </a:lnTo>
                  <a:lnTo>
                    <a:pt x="1832" y="2577"/>
                  </a:lnTo>
                  <a:lnTo>
                    <a:pt x="1833" y="2576"/>
                  </a:lnTo>
                  <a:lnTo>
                    <a:pt x="1833" y="2575"/>
                  </a:lnTo>
                  <a:lnTo>
                    <a:pt x="1833" y="2574"/>
                  </a:lnTo>
                  <a:lnTo>
                    <a:pt x="1833" y="2573"/>
                  </a:lnTo>
                  <a:lnTo>
                    <a:pt x="1833" y="2572"/>
                  </a:lnTo>
                  <a:lnTo>
                    <a:pt x="1829" y="2571"/>
                  </a:lnTo>
                  <a:lnTo>
                    <a:pt x="1826" y="2570"/>
                  </a:lnTo>
                  <a:lnTo>
                    <a:pt x="1823" y="2569"/>
                  </a:lnTo>
                  <a:lnTo>
                    <a:pt x="1820" y="2569"/>
                  </a:lnTo>
                  <a:lnTo>
                    <a:pt x="1815" y="2568"/>
                  </a:lnTo>
                  <a:lnTo>
                    <a:pt x="1812" y="2568"/>
                  </a:lnTo>
                  <a:lnTo>
                    <a:pt x="1808" y="2566"/>
                  </a:lnTo>
                  <a:lnTo>
                    <a:pt x="1804" y="2568"/>
                  </a:lnTo>
                  <a:lnTo>
                    <a:pt x="1800" y="2568"/>
                  </a:lnTo>
                  <a:lnTo>
                    <a:pt x="1796" y="2569"/>
                  </a:lnTo>
                  <a:lnTo>
                    <a:pt x="1798" y="2570"/>
                  </a:lnTo>
                  <a:lnTo>
                    <a:pt x="1800" y="2572"/>
                  </a:lnTo>
                  <a:lnTo>
                    <a:pt x="1802" y="2574"/>
                  </a:lnTo>
                  <a:lnTo>
                    <a:pt x="1804" y="2576"/>
                  </a:lnTo>
                  <a:lnTo>
                    <a:pt x="1806" y="2578"/>
                  </a:lnTo>
                  <a:lnTo>
                    <a:pt x="1807" y="2580"/>
                  </a:lnTo>
                  <a:lnTo>
                    <a:pt x="1808" y="2584"/>
                  </a:lnTo>
                  <a:lnTo>
                    <a:pt x="1808" y="2586"/>
                  </a:lnTo>
                  <a:lnTo>
                    <a:pt x="1808" y="2588"/>
                  </a:lnTo>
                  <a:lnTo>
                    <a:pt x="1807" y="2590"/>
                  </a:lnTo>
                  <a:lnTo>
                    <a:pt x="1809" y="2590"/>
                  </a:lnTo>
                  <a:lnTo>
                    <a:pt x="1809" y="2591"/>
                  </a:lnTo>
                  <a:lnTo>
                    <a:pt x="1809" y="2593"/>
                  </a:lnTo>
                  <a:lnTo>
                    <a:pt x="1808" y="2594"/>
                  </a:lnTo>
                  <a:lnTo>
                    <a:pt x="1808" y="2595"/>
                  </a:lnTo>
                  <a:lnTo>
                    <a:pt x="1807" y="2597"/>
                  </a:lnTo>
                  <a:lnTo>
                    <a:pt x="1806" y="2598"/>
                  </a:lnTo>
                  <a:lnTo>
                    <a:pt x="1805" y="2599"/>
                  </a:lnTo>
                  <a:lnTo>
                    <a:pt x="1803" y="2600"/>
                  </a:lnTo>
                  <a:lnTo>
                    <a:pt x="1802" y="2601"/>
                  </a:lnTo>
                  <a:lnTo>
                    <a:pt x="1799" y="2602"/>
                  </a:lnTo>
                  <a:lnTo>
                    <a:pt x="1799" y="2602"/>
                  </a:lnTo>
                  <a:lnTo>
                    <a:pt x="1798" y="2602"/>
                  </a:lnTo>
                  <a:lnTo>
                    <a:pt x="1797" y="2602"/>
                  </a:lnTo>
                  <a:lnTo>
                    <a:pt x="1796" y="2602"/>
                  </a:lnTo>
                  <a:lnTo>
                    <a:pt x="1795" y="2602"/>
                  </a:lnTo>
                  <a:lnTo>
                    <a:pt x="1794" y="2603"/>
                  </a:lnTo>
                  <a:lnTo>
                    <a:pt x="1793" y="2603"/>
                  </a:lnTo>
                  <a:lnTo>
                    <a:pt x="1793" y="2604"/>
                  </a:lnTo>
                  <a:lnTo>
                    <a:pt x="1793" y="2605"/>
                  </a:lnTo>
                  <a:lnTo>
                    <a:pt x="1793" y="2607"/>
                  </a:lnTo>
                  <a:lnTo>
                    <a:pt x="1792" y="2607"/>
                  </a:lnTo>
                  <a:lnTo>
                    <a:pt x="1792" y="2607"/>
                  </a:lnTo>
                  <a:lnTo>
                    <a:pt x="1791" y="2606"/>
                  </a:lnTo>
                  <a:lnTo>
                    <a:pt x="1790" y="2606"/>
                  </a:lnTo>
                  <a:lnTo>
                    <a:pt x="1790" y="2606"/>
                  </a:lnTo>
                  <a:lnTo>
                    <a:pt x="1790" y="2605"/>
                  </a:lnTo>
                  <a:lnTo>
                    <a:pt x="1789" y="2605"/>
                  </a:lnTo>
                  <a:lnTo>
                    <a:pt x="1789" y="2604"/>
                  </a:lnTo>
                  <a:lnTo>
                    <a:pt x="1788" y="2604"/>
                  </a:lnTo>
                  <a:lnTo>
                    <a:pt x="1788" y="2603"/>
                  </a:lnTo>
                  <a:lnTo>
                    <a:pt x="1784" y="2605"/>
                  </a:lnTo>
                  <a:lnTo>
                    <a:pt x="1782" y="2606"/>
                  </a:lnTo>
                  <a:lnTo>
                    <a:pt x="1779" y="2606"/>
                  </a:lnTo>
                  <a:lnTo>
                    <a:pt x="1776" y="2606"/>
                  </a:lnTo>
                  <a:lnTo>
                    <a:pt x="1772" y="2605"/>
                  </a:lnTo>
                  <a:lnTo>
                    <a:pt x="1769" y="2604"/>
                  </a:lnTo>
                  <a:lnTo>
                    <a:pt x="1765" y="2603"/>
                  </a:lnTo>
                  <a:lnTo>
                    <a:pt x="1762" y="2603"/>
                  </a:lnTo>
                  <a:lnTo>
                    <a:pt x="1759" y="2603"/>
                  </a:lnTo>
                  <a:lnTo>
                    <a:pt x="1754" y="2604"/>
                  </a:lnTo>
                  <a:lnTo>
                    <a:pt x="1752" y="2604"/>
                  </a:lnTo>
                  <a:lnTo>
                    <a:pt x="1750" y="2603"/>
                  </a:lnTo>
                  <a:lnTo>
                    <a:pt x="1748" y="2602"/>
                  </a:lnTo>
                  <a:lnTo>
                    <a:pt x="1746" y="2601"/>
                  </a:lnTo>
                  <a:lnTo>
                    <a:pt x="1743" y="2600"/>
                  </a:lnTo>
                  <a:lnTo>
                    <a:pt x="1741" y="2598"/>
                  </a:lnTo>
                  <a:lnTo>
                    <a:pt x="1739" y="2597"/>
                  </a:lnTo>
                  <a:lnTo>
                    <a:pt x="1738" y="2595"/>
                  </a:lnTo>
                  <a:lnTo>
                    <a:pt x="1736" y="2595"/>
                  </a:lnTo>
                  <a:lnTo>
                    <a:pt x="1735" y="2594"/>
                  </a:lnTo>
                  <a:lnTo>
                    <a:pt x="1733" y="2595"/>
                  </a:lnTo>
                  <a:lnTo>
                    <a:pt x="1731" y="2598"/>
                  </a:lnTo>
                  <a:lnTo>
                    <a:pt x="1728" y="2600"/>
                  </a:lnTo>
                  <a:lnTo>
                    <a:pt x="1727" y="2602"/>
                  </a:lnTo>
                  <a:lnTo>
                    <a:pt x="1726" y="2604"/>
                  </a:lnTo>
                  <a:lnTo>
                    <a:pt x="1725" y="2606"/>
                  </a:lnTo>
                  <a:lnTo>
                    <a:pt x="1724" y="2607"/>
                  </a:lnTo>
                  <a:lnTo>
                    <a:pt x="1723" y="2608"/>
                  </a:lnTo>
                  <a:lnTo>
                    <a:pt x="1722" y="2608"/>
                  </a:lnTo>
                  <a:lnTo>
                    <a:pt x="1721" y="2608"/>
                  </a:lnTo>
                  <a:lnTo>
                    <a:pt x="1718" y="2608"/>
                  </a:lnTo>
                  <a:lnTo>
                    <a:pt x="1714" y="2608"/>
                  </a:lnTo>
                  <a:lnTo>
                    <a:pt x="1711" y="2609"/>
                  </a:lnTo>
                  <a:lnTo>
                    <a:pt x="1708" y="2612"/>
                  </a:lnTo>
                  <a:lnTo>
                    <a:pt x="1704" y="2613"/>
                  </a:lnTo>
                  <a:lnTo>
                    <a:pt x="1700" y="2613"/>
                  </a:lnTo>
                  <a:lnTo>
                    <a:pt x="1697" y="2614"/>
                  </a:lnTo>
                  <a:lnTo>
                    <a:pt x="1694" y="2613"/>
                  </a:lnTo>
                  <a:lnTo>
                    <a:pt x="1691" y="2612"/>
                  </a:lnTo>
                  <a:lnTo>
                    <a:pt x="1689" y="2608"/>
                  </a:lnTo>
                  <a:lnTo>
                    <a:pt x="1685" y="2605"/>
                  </a:lnTo>
                  <a:lnTo>
                    <a:pt x="1683" y="2602"/>
                  </a:lnTo>
                  <a:lnTo>
                    <a:pt x="1680" y="2599"/>
                  </a:lnTo>
                  <a:lnTo>
                    <a:pt x="1678" y="2595"/>
                  </a:lnTo>
                  <a:lnTo>
                    <a:pt x="1677" y="2592"/>
                  </a:lnTo>
                  <a:lnTo>
                    <a:pt x="1676" y="2589"/>
                  </a:lnTo>
                  <a:lnTo>
                    <a:pt x="1676" y="2585"/>
                  </a:lnTo>
                  <a:lnTo>
                    <a:pt x="1676" y="2582"/>
                  </a:lnTo>
                  <a:lnTo>
                    <a:pt x="1677" y="2578"/>
                  </a:lnTo>
                  <a:lnTo>
                    <a:pt x="1679" y="2574"/>
                  </a:lnTo>
                  <a:lnTo>
                    <a:pt x="1679" y="2575"/>
                  </a:lnTo>
                  <a:lnTo>
                    <a:pt x="1679" y="2575"/>
                  </a:lnTo>
                  <a:lnTo>
                    <a:pt x="1679" y="2576"/>
                  </a:lnTo>
                  <a:lnTo>
                    <a:pt x="1679" y="2576"/>
                  </a:lnTo>
                  <a:lnTo>
                    <a:pt x="1679" y="2576"/>
                  </a:lnTo>
                  <a:lnTo>
                    <a:pt x="1680" y="2576"/>
                  </a:lnTo>
                  <a:lnTo>
                    <a:pt x="1680" y="2577"/>
                  </a:lnTo>
                  <a:lnTo>
                    <a:pt x="1680" y="2577"/>
                  </a:lnTo>
                  <a:lnTo>
                    <a:pt x="1680" y="2577"/>
                  </a:lnTo>
                  <a:lnTo>
                    <a:pt x="1681" y="2577"/>
                  </a:lnTo>
                  <a:lnTo>
                    <a:pt x="1681" y="2576"/>
                  </a:lnTo>
                  <a:lnTo>
                    <a:pt x="1681" y="2575"/>
                  </a:lnTo>
                  <a:lnTo>
                    <a:pt x="1682" y="2574"/>
                  </a:lnTo>
                  <a:lnTo>
                    <a:pt x="1683" y="2573"/>
                  </a:lnTo>
                  <a:lnTo>
                    <a:pt x="1684" y="2571"/>
                  </a:lnTo>
                  <a:lnTo>
                    <a:pt x="1684" y="2570"/>
                  </a:lnTo>
                  <a:lnTo>
                    <a:pt x="1684" y="2569"/>
                  </a:lnTo>
                  <a:lnTo>
                    <a:pt x="1684" y="2568"/>
                  </a:lnTo>
                  <a:lnTo>
                    <a:pt x="1683" y="2566"/>
                  </a:lnTo>
                  <a:lnTo>
                    <a:pt x="1681" y="2565"/>
                  </a:lnTo>
                  <a:lnTo>
                    <a:pt x="1591" y="2566"/>
                  </a:lnTo>
                  <a:lnTo>
                    <a:pt x="1585" y="2572"/>
                  </a:lnTo>
                  <a:lnTo>
                    <a:pt x="1608" y="2616"/>
                  </a:lnTo>
                  <a:lnTo>
                    <a:pt x="1608" y="2617"/>
                  </a:lnTo>
                  <a:lnTo>
                    <a:pt x="1608" y="2618"/>
                  </a:lnTo>
                  <a:lnTo>
                    <a:pt x="1608" y="2620"/>
                  </a:lnTo>
                  <a:lnTo>
                    <a:pt x="1608" y="2622"/>
                  </a:lnTo>
                  <a:lnTo>
                    <a:pt x="1608" y="2623"/>
                  </a:lnTo>
                  <a:lnTo>
                    <a:pt x="1608" y="2626"/>
                  </a:lnTo>
                  <a:lnTo>
                    <a:pt x="1609" y="2628"/>
                  </a:lnTo>
                  <a:lnTo>
                    <a:pt x="1610" y="2629"/>
                  </a:lnTo>
                  <a:lnTo>
                    <a:pt x="1611" y="2630"/>
                  </a:lnTo>
                  <a:lnTo>
                    <a:pt x="1612" y="2632"/>
                  </a:lnTo>
                  <a:lnTo>
                    <a:pt x="1611" y="2631"/>
                  </a:lnTo>
                  <a:lnTo>
                    <a:pt x="1613" y="2629"/>
                  </a:lnTo>
                  <a:lnTo>
                    <a:pt x="1613" y="2630"/>
                  </a:lnTo>
                  <a:lnTo>
                    <a:pt x="1612" y="2632"/>
                  </a:lnTo>
                  <a:lnTo>
                    <a:pt x="1612" y="2632"/>
                  </a:lnTo>
                  <a:lnTo>
                    <a:pt x="1613" y="2633"/>
                  </a:lnTo>
                  <a:lnTo>
                    <a:pt x="1613" y="2633"/>
                  </a:lnTo>
                  <a:lnTo>
                    <a:pt x="1613" y="2633"/>
                  </a:lnTo>
                  <a:lnTo>
                    <a:pt x="1614" y="2633"/>
                  </a:lnTo>
                  <a:lnTo>
                    <a:pt x="1614" y="2634"/>
                  </a:lnTo>
                  <a:lnTo>
                    <a:pt x="1616" y="2634"/>
                  </a:lnTo>
                  <a:lnTo>
                    <a:pt x="1617" y="2634"/>
                  </a:lnTo>
                  <a:lnTo>
                    <a:pt x="1617" y="2634"/>
                  </a:lnTo>
                  <a:lnTo>
                    <a:pt x="1618" y="2634"/>
                  </a:lnTo>
                  <a:lnTo>
                    <a:pt x="1617" y="2636"/>
                  </a:lnTo>
                  <a:lnTo>
                    <a:pt x="1617" y="2637"/>
                  </a:lnTo>
                  <a:lnTo>
                    <a:pt x="1617" y="2640"/>
                  </a:lnTo>
                  <a:lnTo>
                    <a:pt x="1618" y="2641"/>
                  </a:lnTo>
                  <a:lnTo>
                    <a:pt x="1618" y="2643"/>
                  </a:lnTo>
                  <a:lnTo>
                    <a:pt x="1619" y="2644"/>
                  </a:lnTo>
                  <a:lnTo>
                    <a:pt x="1620" y="2646"/>
                  </a:lnTo>
                  <a:lnTo>
                    <a:pt x="1620" y="2647"/>
                  </a:lnTo>
                  <a:lnTo>
                    <a:pt x="1621" y="2649"/>
                  </a:lnTo>
                  <a:lnTo>
                    <a:pt x="1621" y="2652"/>
                  </a:lnTo>
                  <a:lnTo>
                    <a:pt x="1618" y="2647"/>
                  </a:lnTo>
                  <a:lnTo>
                    <a:pt x="1618" y="2649"/>
                  </a:lnTo>
                  <a:lnTo>
                    <a:pt x="1618" y="2652"/>
                  </a:lnTo>
                  <a:lnTo>
                    <a:pt x="1617" y="2655"/>
                  </a:lnTo>
                  <a:lnTo>
                    <a:pt x="1614" y="2657"/>
                  </a:lnTo>
                  <a:lnTo>
                    <a:pt x="1613" y="2659"/>
                  </a:lnTo>
                  <a:lnTo>
                    <a:pt x="1611" y="2660"/>
                  </a:lnTo>
                  <a:lnTo>
                    <a:pt x="1608" y="2661"/>
                  </a:lnTo>
                  <a:lnTo>
                    <a:pt x="1606" y="2662"/>
                  </a:lnTo>
                  <a:lnTo>
                    <a:pt x="1604" y="2661"/>
                  </a:lnTo>
                  <a:lnTo>
                    <a:pt x="1600" y="2661"/>
                  </a:lnTo>
                  <a:lnTo>
                    <a:pt x="1600" y="2661"/>
                  </a:lnTo>
                  <a:lnTo>
                    <a:pt x="1599" y="2661"/>
                  </a:lnTo>
                  <a:lnTo>
                    <a:pt x="1599" y="2661"/>
                  </a:lnTo>
                  <a:lnTo>
                    <a:pt x="1598" y="2661"/>
                  </a:lnTo>
                  <a:lnTo>
                    <a:pt x="1598" y="2662"/>
                  </a:lnTo>
                  <a:lnTo>
                    <a:pt x="1598" y="2662"/>
                  </a:lnTo>
                  <a:lnTo>
                    <a:pt x="1597" y="2663"/>
                  </a:lnTo>
                  <a:lnTo>
                    <a:pt x="1597" y="2663"/>
                  </a:lnTo>
                  <a:lnTo>
                    <a:pt x="1596" y="2664"/>
                  </a:lnTo>
                  <a:lnTo>
                    <a:pt x="1596" y="2664"/>
                  </a:lnTo>
                  <a:lnTo>
                    <a:pt x="1598" y="2666"/>
                  </a:lnTo>
                  <a:lnTo>
                    <a:pt x="1585" y="2668"/>
                  </a:lnTo>
                  <a:lnTo>
                    <a:pt x="1585" y="2670"/>
                  </a:lnTo>
                  <a:lnTo>
                    <a:pt x="1563" y="2678"/>
                  </a:lnTo>
                  <a:lnTo>
                    <a:pt x="1540" y="2683"/>
                  </a:lnTo>
                  <a:lnTo>
                    <a:pt x="1517" y="2685"/>
                  </a:lnTo>
                  <a:lnTo>
                    <a:pt x="1492" y="2685"/>
                  </a:lnTo>
                  <a:lnTo>
                    <a:pt x="1467" y="2683"/>
                  </a:lnTo>
                  <a:lnTo>
                    <a:pt x="1442" y="2680"/>
                  </a:lnTo>
                  <a:lnTo>
                    <a:pt x="1418" y="2678"/>
                  </a:lnTo>
                  <a:lnTo>
                    <a:pt x="1393" y="2676"/>
                  </a:lnTo>
                  <a:lnTo>
                    <a:pt x="1369" y="2675"/>
                  </a:lnTo>
                  <a:lnTo>
                    <a:pt x="1345" y="2675"/>
                  </a:lnTo>
                  <a:lnTo>
                    <a:pt x="1342" y="2673"/>
                  </a:lnTo>
                  <a:lnTo>
                    <a:pt x="1340" y="2672"/>
                  </a:lnTo>
                  <a:lnTo>
                    <a:pt x="1338" y="2672"/>
                  </a:lnTo>
                  <a:lnTo>
                    <a:pt x="1335" y="2672"/>
                  </a:lnTo>
                  <a:lnTo>
                    <a:pt x="1332" y="2672"/>
                  </a:lnTo>
                  <a:lnTo>
                    <a:pt x="1328" y="2672"/>
                  </a:lnTo>
                  <a:lnTo>
                    <a:pt x="1326" y="2672"/>
                  </a:lnTo>
                  <a:lnTo>
                    <a:pt x="1323" y="2671"/>
                  </a:lnTo>
                  <a:lnTo>
                    <a:pt x="1321" y="2669"/>
                  </a:lnTo>
                  <a:lnTo>
                    <a:pt x="1320" y="2666"/>
                  </a:lnTo>
                  <a:lnTo>
                    <a:pt x="1319" y="2664"/>
                  </a:lnTo>
                  <a:lnTo>
                    <a:pt x="1318" y="2662"/>
                  </a:lnTo>
                  <a:lnTo>
                    <a:pt x="1318" y="2661"/>
                  </a:lnTo>
                  <a:lnTo>
                    <a:pt x="1317" y="2659"/>
                  </a:lnTo>
                  <a:lnTo>
                    <a:pt x="1317" y="2657"/>
                  </a:lnTo>
                  <a:lnTo>
                    <a:pt x="1317" y="2655"/>
                  </a:lnTo>
                  <a:lnTo>
                    <a:pt x="1317" y="2652"/>
                  </a:lnTo>
                  <a:lnTo>
                    <a:pt x="1316" y="2650"/>
                  </a:lnTo>
                  <a:lnTo>
                    <a:pt x="1316" y="2649"/>
                  </a:lnTo>
                  <a:lnTo>
                    <a:pt x="1316" y="2647"/>
                  </a:lnTo>
                  <a:lnTo>
                    <a:pt x="1312" y="2647"/>
                  </a:lnTo>
                  <a:lnTo>
                    <a:pt x="1313" y="2644"/>
                  </a:lnTo>
                  <a:lnTo>
                    <a:pt x="1314" y="2641"/>
                  </a:lnTo>
                  <a:lnTo>
                    <a:pt x="1314" y="2638"/>
                  </a:lnTo>
                  <a:lnTo>
                    <a:pt x="1314" y="2635"/>
                  </a:lnTo>
                  <a:lnTo>
                    <a:pt x="1313" y="2632"/>
                  </a:lnTo>
                  <a:lnTo>
                    <a:pt x="1312" y="2629"/>
                  </a:lnTo>
                  <a:lnTo>
                    <a:pt x="1312" y="2626"/>
                  </a:lnTo>
                  <a:lnTo>
                    <a:pt x="1311" y="2623"/>
                  </a:lnTo>
                  <a:lnTo>
                    <a:pt x="1310" y="2620"/>
                  </a:lnTo>
                  <a:lnTo>
                    <a:pt x="1310" y="2617"/>
                  </a:lnTo>
                  <a:lnTo>
                    <a:pt x="1309" y="2614"/>
                  </a:lnTo>
                  <a:lnTo>
                    <a:pt x="1307" y="2609"/>
                  </a:lnTo>
                  <a:lnTo>
                    <a:pt x="1306" y="2605"/>
                  </a:lnTo>
                  <a:lnTo>
                    <a:pt x="1304" y="2600"/>
                  </a:lnTo>
                  <a:lnTo>
                    <a:pt x="1303" y="2595"/>
                  </a:lnTo>
                  <a:lnTo>
                    <a:pt x="1302" y="2590"/>
                  </a:lnTo>
                  <a:lnTo>
                    <a:pt x="1302" y="2586"/>
                  </a:lnTo>
                  <a:lnTo>
                    <a:pt x="1301" y="2580"/>
                  </a:lnTo>
                  <a:lnTo>
                    <a:pt x="1301" y="2576"/>
                  </a:lnTo>
                  <a:lnTo>
                    <a:pt x="1302" y="2572"/>
                  </a:lnTo>
                  <a:lnTo>
                    <a:pt x="1299" y="2572"/>
                  </a:lnTo>
                  <a:lnTo>
                    <a:pt x="1298" y="2572"/>
                  </a:lnTo>
                  <a:lnTo>
                    <a:pt x="1296" y="2572"/>
                  </a:lnTo>
                  <a:lnTo>
                    <a:pt x="1294" y="2573"/>
                  </a:lnTo>
                  <a:lnTo>
                    <a:pt x="1292" y="2573"/>
                  </a:lnTo>
                  <a:lnTo>
                    <a:pt x="1290" y="2574"/>
                  </a:lnTo>
                  <a:lnTo>
                    <a:pt x="1289" y="2574"/>
                  </a:lnTo>
                  <a:lnTo>
                    <a:pt x="1287" y="2575"/>
                  </a:lnTo>
                  <a:lnTo>
                    <a:pt x="1285" y="2575"/>
                  </a:lnTo>
                  <a:lnTo>
                    <a:pt x="1284" y="2576"/>
                  </a:lnTo>
                  <a:lnTo>
                    <a:pt x="1284" y="2574"/>
                  </a:lnTo>
                  <a:lnTo>
                    <a:pt x="1283" y="2575"/>
                  </a:lnTo>
                  <a:lnTo>
                    <a:pt x="1281" y="2575"/>
                  </a:lnTo>
                  <a:lnTo>
                    <a:pt x="1279" y="2576"/>
                  </a:lnTo>
                  <a:lnTo>
                    <a:pt x="1277" y="2576"/>
                  </a:lnTo>
                  <a:lnTo>
                    <a:pt x="1275" y="2576"/>
                  </a:lnTo>
                  <a:lnTo>
                    <a:pt x="1273" y="2576"/>
                  </a:lnTo>
                  <a:lnTo>
                    <a:pt x="1270" y="2576"/>
                  </a:lnTo>
                  <a:lnTo>
                    <a:pt x="1268" y="2577"/>
                  </a:lnTo>
                  <a:lnTo>
                    <a:pt x="1266" y="2578"/>
                  </a:lnTo>
                  <a:lnTo>
                    <a:pt x="1264" y="2579"/>
                  </a:lnTo>
                  <a:lnTo>
                    <a:pt x="1258" y="2579"/>
                  </a:lnTo>
                  <a:lnTo>
                    <a:pt x="1252" y="2578"/>
                  </a:lnTo>
                  <a:lnTo>
                    <a:pt x="1246" y="2578"/>
                  </a:lnTo>
                  <a:lnTo>
                    <a:pt x="1240" y="2577"/>
                  </a:lnTo>
                  <a:lnTo>
                    <a:pt x="1234" y="2577"/>
                  </a:lnTo>
                  <a:lnTo>
                    <a:pt x="1228" y="2577"/>
                  </a:lnTo>
                  <a:lnTo>
                    <a:pt x="1222" y="2577"/>
                  </a:lnTo>
                  <a:lnTo>
                    <a:pt x="1217" y="2578"/>
                  </a:lnTo>
                  <a:lnTo>
                    <a:pt x="1212" y="2578"/>
                  </a:lnTo>
                  <a:lnTo>
                    <a:pt x="1207" y="2579"/>
                  </a:lnTo>
                  <a:lnTo>
                    <a:pt x="1202" y="2580"/>
                  </a:lnTo>
                  <a:lnTo>
                    <a:pt x="1195" y="2580"/>
                  </a:lnTo>
                  <a:lnTo>
                    <a:pt x="1190" y="2582"/>
                  </a:lnTo>
                  <a:lnTo>
                    <a:pt x="1183" y="2582"/>
                  </a:lnTo>
                  <a:lnTo>
                    <a:pt x="1178" y="2583"/>
                  </a:lnTo>
                  <a:lnTo>
                    <a:pt x="1173" y="2585"/>
                  </a:lnTo>
                  <a:lnTo>
                    <a:pt x="1167" y="2587"/>
                  </a:lnTo>
                  <a:lnTo>
                    <a:pt x="1162" y="2589"/>
                  </a:lnTo>
                  <a:lnTo>
                    <a:pt x="1156" y="2592"/>
                  </a:lnTo>
                  <a:lnTo>
                    <a:pt x="1152" y="2595"/>
                  </a:lnTo>
                  <a:lnTo>
                    <a:pt x="1152" y="2598"/>
                  </a:lnTo>
                  <a:lnTo>
                    <a:pt x="1152" y="2599"/>
                  </a:lnTo>
                  <a:lnTo>
                    <a:pt x="1151" y="2601"/>
                  </a:lnTo>
                  <a:lnTo>
                    <a:pt x="1151" y="2602"/>
                  </a:lnTo>
                  <a:lnTo>
                    <a:pt x="1151" y="2604"/>
                  </a:lnTo>
                  <a:lnTo>
                    <a:pt x="1151" y="2605"/>
                  </a:lnTo>
                  <a:lnTo>
                    <a:pt x="1150" y="2607"/>
                  </a:lnTo>
                  <a:lnTo>
                    <a:pt x="1149" y="2608"/>
                  </a:lnTo>
                  <a:lnTo>
                    <a:pt x="1148" y="2609"/>
                  </a:lnTo>
                  <a:lnTo>
                    <a:pt x="1147" y="2611"/>
                  </a:lnTo>
                  <a:lnTo>
                    <a:pt x="1145" y="2609"/>
                  </a:lnTo>
                  <a:lnTo>
                    <a:pt x="1144" y="2608"/>
                  </a:lnTo>
                  <a:lnTo>
                    <a:pt x="1141" y="2608"/>
                  </a:lnTo>
                  <a:lnTo>
                    <a:pt x="1139" y="2608"/>
                  </a:lnTo>
                  <a:lnTo>
                    <a:pt x="1138" y="2609"/>
                  </a:lnTo>
                  <a:lnTo>
                    <a:pt x="1136" y="2609"/>
                  </a:lnTo>
                  <a:lnTo>
                    <a:pt x="1133" y="2611"/>
                  </a:lnTo>
                  <a:lnTo>
                    <a:pt x="1131" y="2611"/>
                  </a:lnTo>
                  <a:lnTo>
                    <a:pt x="1129" y="2611"/>
                  </a:lnTo>
                  <a:lnTo>
                    <a:pt x="1126" y="2611"/>
                  </a:lnTo>
                  <a:lnTo>
                    <a:pt x="1119" y="2611"/>
                  </a:lnTo>
                  <a:lnTo>
                    <a:pt x="1112" y="2611"/>
                  </a:lnTo>
                  <a:lnTo>
                    <a:pt x="1106" y="2611"/>
                  </a:lnTo>
                  <a:lnTo>
                    <a:pt x="1101" y="2611"/>
                  </a:lnTo>
                  <a:lnTo>
                    <a:pt x="1095" y="2611"/>
                  </a:lnTo>
                  <a:lnTo>
                    <a:pt x="1090" y="2609"/>
                  </a:lnTo>
                  <a:lnTo>
                    <a:pt x="1084" y="2608"/>
                  </a:lnTo>
                  <a:lnTo>
                    <a:pt x="1079" y="2607"/>
                  </a:lnTo>
                  <a:lnTo>
                    <a:pt x="1073" y="2606"/>
                  </a:lnTo>
                  <a:lnTo>
                    <a:pt x="1067" y="2604"/>
                  </a:lnTo>
                  <a:lnTo>
                    <a:pt x="1066" y="2602"/>
                  </a:lnTo>
                  <a:lnTo>
                    <a:pt x="1065" y="2600"/>
                  </a:lnTo>
                  <a:lnTo>
                    <a:pt x="1065" y="2598"/>
                  </a:lnTo>
                  <a:lnTo>
                    <a:pt x="1064" y="2595"/>
                  </a:lnTo>
                  <a:lnTo>
                    <a:pt x="1064" y="2592"/>
                  </a:lnTo>
                  <a:lnTo>
                    <a:pt x="1063" y="2590"/>
                  </a:lnTo>
                  <a:lnTo>
                    <a:pt x="1063" y="2588"/>
                  </a:lnTo>
                  <a:lnTo>
                    <a:pt x="1063" y="2585"/>
                  </a:lnTo>
                  <a:lnTo>
                    <a:pt x="1063" y="2583"/>
                  </a:lnTo>
                  <a:lnTo>
                    <a:pt x="1063" y="2579"/>
                  </a:lnTo>
                  <a:lnTo>
                    <a:pt x="1064" y="2578"/>
                  </a:lnTo>
                  <a:lnTo>
                    <a:pt x="1065" y="2577"/>
                  </a:lnTo>
                  <a:lnTo>
                    <a:pt x="1066" y="2575"/>
                  </a:lnTo>
                  <a:lnTo>
                    <a:pt x="1067" y="2573"/>
                  </a:lnTo>
                  <a:lnTo>
                    <a:pt x="1068" y="2571"/>
                  </a:lnTo>
                  <a:lnTo>
                    <a:pt x="1068" y="2569"/>
                  </a:lnTo>
                  <a:lnTo>
                    <a:pt x="1068" y="2566"/>
                  </a:lnTo>
                  <a:lnTo>
                    <a:pt x="1069" y="2563"/>
                  </a:lnTo>
                  <a:lnTo>
                    <a:pt x="1069" y="2561"/>
                  </a:lnTo>
                  <a:lnTo>
                    <a:pt x="1070" y="2559"/>
                  </a:lnTo>
                  <a:lnTo>
                    <a:pt x="1073" y="2558"/>
                  </a:lnTo>
                  <a:lnTo>
                    <a:pt x="1074" y="2557"/>
                  </a:lnTo>
                  <a:lnTo>
                    <a:pt x="1075" y="2556"/>
                  </a:lnTo>
                  <a:lnTo>
                    <a:pt x="1076" y="2554"/>
                  </a:lnTo>
                  <a:lnTo>
                    <a:pt x="1077" y="2552"/>
                  </a:lnTo>
                  <a:lnTo>
                    <a:pt x="1078" y="2551"/>
                  </a:lnTo>
                  <a:lnTo>
                    <a:pt x="1078" y="2549"/>
                  </a:lnTo>
                  <a:lnTo>
                    <a:pt x="1079" y="2548"/>
                  </a:lnTo>
                  <a:lnTo>
                    <a:pt x="1079" y="2546"/>
                  </a:lnTo>
                  <a:lnTo>
                    <a:pt x="1079" y="2544"/>
                  </a:lnTo>
                  <a:lnTo>
                    <a:pt x="1081" y="2545"/>
                  </a:lnTo>
                  <a:lnTo>
                    <a:pt x="1082" y="2545"/>
                  </a:lnTo>
                  <a:lnTo>
                    <a:pt x="1083" y="2545"/>
                  </a:lnTo>
                  <a:lnTo>
                    <a:pt x="1084" y="2544"/>
                  </a:lnTo>
                  <a:lnTo>
                    <a:pt x="1086" y="2543"/>
                  </a:lnTo>
                  <a:lnTo>
                    <a:pt x="1087" y="2541"/>
                  </a:lnTo>
                  <a:lnTo>
                    <a:pt x="1088" y="2538"/>
                  </a:lnTo>
                  <a:lnTo>
                    <a:pt x="1089" y="2536"/>
                  </a:lnTo>
                  <a:lnTo>
                    <a:pt x="1089" y="2534"/>
                  </a:lnTo>
                  <a:lnTo>
                    <a:pt x="1090" y="2532"/>
                  </a:lnTo>
                  <a:lnTo>
                    <a:pt x="1092" y="2534"/>
                  </a:lnTo>
                  <a:lnTo>
                    <a:pt x="1093" y="2535"/>
                  </a:lnTo>
                  <a:lnTo>
                    <a:pt x="1095" y="2535"/>
                  </a:lnTo>
                  <a:lnTo>
                    <a:pt x="1096" y="2534"/>
                  </a:lnTo>
                  <a:lnTo>
                    <a:pt x="1097" y="2533"/>
                  </a:lnTo>
                  <a:lnTo>
                    <a:pt x="1098" y="2532"/>
                  </a:lnTo>
                  <a:lnTo>
                    <a:pt x="1101" y="2531"/>
                  </a:lnTo>
                  <a:lnTo>
                    <a:pt x="1103" y="2530"/>
                  </a:lnTo>
                  <a:lnTo>
                    <a:pt x="1104" y="2529"/>
                  </a:lnTo>
                  <a:lnTo>
                    <a:pt x="1107" y="2529"/>
                  </a:lnTo>
                  <a:lnTo>
                    <a:pt x="1106" y="2525"/>
                  </a:lnTo>
                  <a:lnTo>
                    <a:pt x="1105" y="2520"/>
                  </a:lnTo>
                  <a:lnTo>
                    <a:pt x="1105" y="2516"/>
                  </a:lnTo>
                  <a:lnTo>
                    <a:pt x="1105" y="2512"/>
                  </a:lnTo>
                  <a:lnTo>
                    <a:pt x="1105" y="2508"/>
                  </a:lnTo>
                  <a:lnTo>
                    <a:pt x="1106" y="2504"/>
                  </a:lnTo>
                  <a:lnTo>
                    <a:pt x="1107" y="2501"/>
                  </a:lnTo>
                  <a:lnTo>
                    <a:pt x="1108" y="2497"/>
                  </a:lnTo>
                  <a:lnTo>
                    <a:pt x="1110" y="2492"/>
                  </a:lnTo>
                  <a:lnTo>
                    <a:pt x="1112" y="2487"/>
                  </a:lnTo>
                  <a:lnTo>
                    <a:pt x="1116" y="2484"/>
                  </a:lnTo>
                  <a:lnTo>
                    <a:pt x="1118" y="2484"/>
                  </a:lnTo>
                  <a:lnTo>
                    <a:pt x="1121" y="2484"/>
                  </a:lnTo>
                  <a:lnTo>
                    <a:pt x="1124" y="2484"/>
                  </a:lnTo>
                  <a:lnTo>
                    <a:pt x="1127" y="2485"/>
                  </a:lnTo>
                  <a:lnTo>
                    <a:pt x="1131" y="2485"/>
                  </a:lnTo>
                  <a:lnTo>
                    <a:pt x="1135" y="2486"/>
                  </a:lnTo>
                  <a:lnTo>
                    <a:pt x="1138" y="2486"/>
                  </a:lnTo>
                  <a:lnTo>
                    <a:pt x="1142" y="2486"/>
                  </a:lnTo>
                  <a:lnTo>
                    <a:pt x="1146" y="2486"/>
                  </a:lnTo>
                  <a:lnTo>
                    <a:pt x="1150" y="2486"/>
                  </a:lnTo>
                  <a:lnTo>
                    <a:pt x="1150" y="2486"/>
                  </a:lnTo>
                  <a:lnTo>
                    <a:pt x="1150" y="2487"/>
                  </a:lnTo>
                  <a:lnTo>
                    <a:pt x="1150" y="2487"/>
                  </a:lnTo>
                  <a:lnTo>
                    <a:pt x="1150" y="2487"/>
                  </a:lnTo>
                  <a:lnTo>
                    <a:pt x="1150" y="2488"/>
                  </a:lnTo>
                  <a:lnTo>
                    <a:pt x="1151" y="2488"/>
                  </a:lnTo>
                  <a:lnTo>
                    <a:pt x="1151" y="2488"/>
                  </a:lnTo>
                  <a:lnTo>
                    <a:pt x="1151" y="2489"/>
                  </a:lnTo>
                  <a:lnTo>
                    <a:pt x="1151" y="2489"/>
                  </a:lnTo>
                  <a:lnTo>
                    <a:pt x="1152" y="2489"/>
                  </a:lnTo>
                  <a:lnTo>
                    <a:pt x="1152" y="2489"/>
                  </a:lnTo>
                  <a:lnTo>
                    <a:pt x="1153" y="2488"/>
                  </a:lnTo>
                  <a:lnTo>
                    <a:pt x="1153" y="2488"/>
                  </a:lnTo>
                  <a:lnTo>
                    <a:pt x="1153" y="2487"/>
                  </a:lnTo>
                  <a:lnTo>
                    <a:pt x="1153" y="2487"/>
                  </a:lnTo>
                  <a:lnTo>
                    <a:pt x="1153" y="2486"/>
                  </a:lnTo>
                  <a:lnTo>
                    <a:pt x="1153" y="2486"/>
                  </a:lnTo>
                  <a:lnTo>
                    <a:pt x="1153" y="2485"/>
                  </a:lnTo>
                  <a:lnTo>
                    <a:pt x="1153" y="2485"/>
                  </a:lnTo>
                  <a:lnTo>
                    <a:pt x="1153" y="2484"/>
                  </a:lnTo>
                  <a:lnTo>
                    <a:pt x="1154" y="2485"/>
                  </a:lnTo>
                  <a:lnTo>
                    <a:pt x="1154" y="2486"/>
                  </a:lnTo>
                  <a:lnTo>
                    <a:pt x="1155" y="2486"/>
                  </a:lnTo>
                  <a:lnTo>
                    <a:pt x="1156" y="2486"/>
                  </a:lnTo>
                  <a:lnTo>
                    <a:pt x="1158" y="2486"/>
                  </a:lnTo>
                  <a:lnTo>
                    <a:pt x="1159" y="2486"/>
                  </a:lnTo>
                  <a:lnTo>
                    <a:pt x="1160" y="2486"/>
                  </a:lnTo>
                  <a:lnTo>
                    <a:pt x="1161" y="2486"/>
                  </a:lnTo>
                  <a:lnTo>
                    <a:pt x="1162" y="2486"/>
                  </a:lnTo>
                  <a:lnTo>
                    <a:pt x="1162" y="2486"/>
                  </a:lnTo>
                  <a:lnTo>
                    <a:pt x="1163" y="2486"/>
                  </a:lnTo>
                  <a:lnTo>
                    <a:pt x="1163" y="2487"/>
                  </a:lnTo>
                  <a:lnTo>
                    <a:pt x="1163" y="2487"/>
                  </a:lnTo>
                  <a:lnTo>
                    <a:pt x="1162" y="2487"/>
                  </a:lnTo>
                  <a:lnTo>
                    <a:pt x="1162" y="2488"/>
                  </a:lnTo>
                  <a:lnTo>
                    <a:pt x="1162" y="2488"/>
                  </a:lnTo>
                  <a:lnTo>
                    <a:pt x="1162" y="2488"/>
                  </a:lnTo>
                  <a:lnTo>
                    <a:pt x="1161" y="2489"/>
                  </a:lnTo>
                  <a:lnTo>
                    <a:pt x="1161" y="2489"/>
                  </a:lnTo>
                  <a:lnTo>
                    <a:pt x="1161" y="2489"/>
                  </a:lnTo>
                  <a:lnTo>
                    <a:pt x="1161" y="2490"/>
                  </a:lnTo>
                  <a:lnTo>
                    <a:pt x="1162" y="2490"/>
                  </a:lnTo>
                  <a:lnTo>
                    <a:pt x="1162" y="2491"/>
                  </a:lnTo>
                  <a:lnTo>
                    <a:pt x="1162" y="2491"/>
                  </a:lnTo>
                  <a:lnTo>
                    <a:pt x="1163" y="2491"/>
                  </a:lnTo>
                  <a:lnTo>
                    <a:pt x="1163" y="2491"/>
                  </a:lnTo>
                  <a:lnTo>
                    <a:pt x="1164" y="2491"/>
                  </a:lnTo>
                  <a:lnTo>
                    <a:pt x="1165" y="2491"/>
                  </a:lnTo>
                  <a:lnTo>
                    <a:pt x="1165" y="2491"/>
                  </a:lnTo>
                  <a:lnTo>
                    <a:pt x="1166" y="2491"/>
                  </a:lnTo>
                  <a:lnTo>
                    <a:pt x="1167" y="2489"/>
                  </a:lnTo>
                  <a:lnTo>
                    <a:pt x="1169" y="2485"/>
                  </a:lnTo>
                  <a:lnTo>
                    <a:pt x="1172" y="2482"/>
                  </a:lnTo>
                  <a:lnTo>
                    <a:pt x="1173" y="2477"/>
                  </a:lnTo>
                  <a:lnTo>
                    <a:pt x="1175" y="2474"/>
                  </a:lnTo>
                  <a:lnTo>
                    <a:pt x="1178" y="2471"/>
                  </a:lnTo>
                  <a:lnTo>
                    <a:pt x="1180" y="2469"/>
                  </a:lnTo>
                  <a:lnTo>
                    <a:pt x="1183" y="2468"/>
                  </a:lnTo>
                  <a:lnTo>
                    <a:pt x="1188" y="2469"/>
                  </a:lnTo>
                  <a:lnTo>
                    <a:pt x="1192" y="2472"/>
                  </a:lnTo>
                  <a:lnTo>
                    <a:pt x="1198" y="2486"/>
                  </a:lnTo>
                  <a:lnTo>
                    <a:pt x="1204" y="2486"/>
                  </a:lnTo>
                  <a:lnTo>
                    <a:pt x="1204" y="2486"/>
                  </a:lnTo>
                  <a:lnTo>
                    <a:pt x="1204" y="2485"/>
                  </a:lnTo>
                  <a:close/>
                </a:path>
              </a:pathLst>
            </a:custGeom>
            <a:solidFill>
              <a:srgbClr val="000000"/>
            </a:solidFill>
            <a:ln w="9525">
              <a:noFill/>
              <a:round/>
              <a:headEnd/>
              <a:tailEnd/>
            </a:ln>
          </p:spPr>
          <p:txBody>
            <a:bodyPr/>
            <a:lstStyle/>
            <a:p>
              <a:endParaRPr lang="en-US"/>
            </a:p>
          </p:txBody>
        </p:sp>
        <p:sp>
          <p:nvSpPr>
            <p:cNvPr id="256010" name="Freeform 10"/>
            <p:cNvSpPr>
              <a:spLocks/>
            </p:cNvSpPr>
            <p:nvPr/>
          </p:nvSpPr>
          <p:spPr bwMode="auto">
            <a:xfrm>
              <a:off x="1174" y="3417"/>
              <a:ext cx="107" cy="39"/>
            </a:xfrm>
            <a:custGeom>
              <a:avLst/>
              <a:gdLst/>
              <a:ahLst/>
              <a:cxnLst>
                <a:cxn ang="0">
                  <a:pos x="22" y="12"/>
                </a:cxn>
                <a:cxn ang="0">
                  <a:pos x="20" y="7"/>
                </a:cxn>
                <a:cxn ang="0">
                  <a:pos x="17" y="4"/>
                </a:cxn>
                <a:cxn ang="0">
                  <a:pos x="14" y="1"/>
                </a:cxn>
                <a:cxn ang="0">
                  <a:pos x="9" y="0"/>
                </a:cxn>
                <a:cxn ang="0">
                  <a:pos x="3" y="3"/>
                </a:cxn>
                <a:cxn ang="0">
                  <a:pos x="0" y="11"/>
                </a:cxn>
                <a:cxn ang="0">
                  <a:pos x="1" y="19"/>
                </a:cxn>
                <a:cxn ang="0">
                  <a:pos x="5" y="27"/>
                </a:cxn>
                <a:cxn ang="0">
                  <a:pos x="9" y="34"/>
                </a:cxn>
                <a:cxn ang="0">
                  <a:pos x="14" y="38"/>
                </a:cxn>
                <a:cxn ang="0">
                  <a:pos x="20" y="36"/>
                </a:cxn>
                <a:cxn ang="0">
                  <a:pos x="25" y="35"/>
                </a:cxn>
                <a:cxn ang="0">
                  <a:pos x="31" y="34"/>
                </a:cxn>
                <a:cxn ang="0">
                  <a:pos x="36" y="32"/>
                </a:cxn>
                <a:cxn ang="0">
                  <a:pos x="37" y="32"/>
                </a:cxn>
                <a:cxn ang="0">
                  <a:pos x="46" y="32"/>
                </a:cxn>
                <a:cxn ang="0">
                  <a:pos x="54" y="31"/>
                </a:cxn>
                <a:cxn ang="0">
                  <a:pos x="63" y="30"/>
                </a:cxn>
                <a:cxn ang="0">
                  <a:pos x="73" y="30"/>
                </a:cxn>
                <a:cxn ang="0">
                  <a:pos x="84" y="31"/>
                </a:cxn>
                <a:cxn ang="0">
                  <a:pos x="82" y="29"/>
                </a:cxn>
                <a:cxn ang="0">
                  <a:pos x="86" y="31"/>
                </a:cxn>
                <a:cxn ang="0">
                  <a:pos x="89" y="31"/>
                </a:cxn>
                <a:cxn ang="0">
                  <a:pos x="91" y="32"/>
                </a:cxn>
                <a:cxn ang="0">
                  <a:pos x="94" y="33"/>
                </a:cxn>
                <a:cxn ang="0">
                  <a:pos x="97" y="34"/>
                </a:cxn>
                <a:cxn ang="0">
                  <a:pos x="99" y="33"/>
                </a:cxn>
                <a:cxn ang="0">
                  <a:pos x="99" y="32"/>
                </a:cxn>
                <a:cxn ang="0">
                  <a:pos x="99" y="31"/>
                </a:cxn>
                <a:cxn ang="0">
                  <a:pos x="99" y="30"/>
                </a:cxn>
                <a:cxn ang="0">
                  <a:pos x="99" y="30"/>
                </a:cxn>
                <a:cxn ang="0">
                  <a:pos x="99" y="30"/>
                </a:cxn>
                <a:cxn ang="0">
                  <a:pos x="99" y="31"/>
                </a:cxn>
                <a:cxn ang="0">
                  <a:pos x="100" y="31"/>
                </a:cxn>
                <a:cxn ang="0">
                  <a:pos x="100" y="32"/>
                </a:cxn>
                <a:cxn ang="0">
                  <a:pos x="103" y="32"/>
                </a:cxn>
                <a:cxn ang="0">
                  <a:pos x="106" y="29"/>
                </a:cxn>
                <a:cxn ang="0">
                  <a:pos x="107" y="25"/>
                </a:cxn>
                <a:cxn ang="0">
                  <a:pos x="105" y="19"/>
                </a:cxn>
                <a:cxn ang="0">
                  <a:pos x="103" y="15"/>
                </a:cxn>
                <a:cxn ang="0">
                  <a:pos x="101" y="12"/>
                </a:cxn>
                <a:cxn ang="0">
                  <a:pos x="96" y="11"/>
                </a:cxn>
                <a:cxn ang="0">
                  <a:pos x="93" y="11"/>
                </a:cxn>
                <a:cxn ang="0">
                  <a:pos x="89" y="11"/>
                </a:cxn>
                <a:cxn ang="0">
                  <a:pos x="85" y="11"/>
                </a:cxn>
                <a:cxn ang="0">
                  <a:pos x="84" y="9"/>
                </a:cxn>
                <a:cxn ang="0">
                  <a:pos x="76" y="10"/>
                </a:cxn>
                <a:cxn ang="0">
                  <a:pos x="65" y="10"/>
                </a:cxn>
                <a:cxn ang="0">
                  <a:pos x="54" y="11"/>
                </a:cxn>
                <a:cxn ang="0">
                  <a:pos x="43" y="11"/>
                </a:cxn>
                <a:cxn ang="0">
                  <a:pos x="32" y="11"/>
                </a:cxn>
                <a:cxn ang="0">
                  <a:pos x="24" y="13"/>
                </a:cxn>
                <a:cxn ang="0">
                  <a:pos x="24" y="12"/>
                </a:cxn>
              </a:cxnLst>
              <a:rect l="0" t="0" r="r" b="b"/>
              <a:pathLst>
                <a:path w="107" h="39">
                  <a:moveTo>
                    <a:pt x="24" y="12"/>
                  </a:moveTo>
                  <a:lnTo>
                    <a:pt x="22" y="12"/>
                  </a:lnTo>
                  <a:lnTo>
                    <a:pt x="21" y="10"/>
                  </a:lnTo>
                  <a:lnTo>
                    <a:pt x="20" y="7"/>
                  </a:lnTo>
                  <a:lnTo>
                    <a:pt x="18" y="6"/>
                  </a:lnTo>
                  <a:lnTo>
                    <a:pt x="17" y="4"/>
                  </a:lnTo>
                  <a:lnTo>
                    <a:pt x="15" y="3"/>
                  </a:lnTo>
                  <a:lnTo>
                    <a:pt x="14" y="1"/>
                  </a:lnTo>
                  <a:lnTo>
                    <a:pt x="11" y="0"/>
                  </a:lnTo>
                  <a:lnTo>
                    <a:pt x="9" y="0"/>
                  </a:lnTo>
                  <a:lnTo>
                    <a:pt x="6" y="0"/>
                  </a:lnTo>
                  <a:lnTo>
                    <a:pt x="3" y="3"/>
                  </a:lnTo>
                  <a:lnTo>
                    <a:pt x="0" y="7"/>
                  </a:lnTo>
                  <a:lnTo>
                    <a:pt x="0" y="11"/>
                  </a:lnTo>
                  <a:lnTo>
                    <a:pt x="0" y="15"/>
                  </a:lnTo>
                  <a:lnTo>
                    <a:pt x="1" y="19"/>
                  </a:lnTo>
                  <a:lnTo>
                    <a:pt x="3" y="22"/>
                  </a:lnTo>
                  <a:lnTo>
                    <a:pt x="5" y="27"/>
                  </a:lnTo>
                  <a:lnTo>
                    <a:pt x="7" y="30"/>
                  </a:lnTo>
                  <a:lnTo>
                    <a:pt x="9" y="34"/>
                  </a:lnTo>
                  <a:lnTo>
                    <a:pt x="10" y="39"/>
                  </a:lnTo>
                  <a:lnTo>
                    <a:pt x="14" y="38"/>
                  </a:lnTo>
                  <a:lnTo>
                    <a:pt x="17" y="36"/>
                  </a:lnTo>
                  <a:lnTo>
                    <a:pt x="20" y="36"/>
                  </a:lnTo>
                  <a:lnTo>
                    <a:pt x="23" y="35"/>
                  </a:lnTo>
                  <a:lnTo>
                    <a:pt x="25" y="35"/>
                  </a:lnTo>
                  <a:lnTo>
                    <a:pt x="29" y="34"/>
                  </a:lnTo>
                  <a:lnTo>
                    <a:pt x="31" y="34"/>
                  </a:lnTo>
                  <a:lnTo>
                    <a:pt x="33" y="33"/>
                  </a:lnTo>
                  <a:lnTo>
                    <a:pt x="36" y="32"/>
                  </a:lnTo>
                  <a:lnTo>
                    <a:pt x="38" y="31"/>
                  </a:lnTo>
                  <a:lnTo>
                    <a:pt x="37" y="32"/>
                  </a:lnTo>
                  <a:lnTo>
                    <a:pt x="42" y="32"/>
                  </a:lnTo>
                  <a:lnTo>
                    <a:pt x="46" y="32"/>
                  </a:lnTo>
                  <a:lnTo>
                    <a:pt x="50" y="32"/>
                  </a:lnTo>
                  <a:lnTo>
                    <a:pt x="54" y="31"/>
                  </a:lnTo>
                  <a:lnTo>
                    <a:pt x="59" y="31"/>
                  </a:lnTo>
                  <a:lnTo>
                    <a:pt x="63" y="30"/>
                  </a:lnTo>
                  <a:lnTo>
                    <a:pt x="68" y="30"/>
                  </a:lnTo>
                  <a:lnTo>
                    <a:pt x="73" y="30"/>
                  </a:lnTo>
                  <a:lnTo>
                    <a:pt x="78" y="30"/>
                  </a:lnTo>
                  <a:lnTo>
                    <a:pt x="84" y="31"/>
                  </a:lnTo>
                  <a:lnTo>
                    <a:pt x="81" y="27"/>
                  </a:lnTo>
                  <a:lnTo>
                    <a:pt x="82" y="29"/>
                  </a:lnTo>
                  <a:lnTo>
                    <a:pt x="85" y="30"/>
                  </a:lnTo>
                  <a:lnTo>
                    <a:pt x="86" y="31"/>
                  </a:lnTo>
                  <a:lnTo>
                    <a:pt x="87" y="31"/>
                  </a:lnTo>
                  <a:lnTo>
                    <a:pt x="89" y="31"/>
                  </a:lnTo>
                  <a:lnTo>
                    <a:pt x="90" y="31"/>
                  </a:lnTo>
                  <a:lnTo>
                    <a:pt x="91" y="32"/>
                  </a:lnTo>
                  <a:lnTo>
                    <a:pt x="92" y="32"/>
                  </a:lnTo>
                  <a:lnTo>
                    <a:pt x="94" y="33"/>
                  </a:lnTo>
                  <a:lnTo>
                    <a:pt x="96" y="34"/>
                  </a:lnTo>
                  <a:lnTo>
                    <a:pt x="97" y="34"/>
                  </a:lnTo>
                  <a:lnTo>
                    <a:pt x="97" y="33"/>
                  </a:lnTo>
                  <a:lnTo>
                    <a:pt x="99" y="33"/>
                  </a:lnTo>
                  <a:lnTo>
                    <a:pt x="99" y="32"/>
                  </a:lnTo>
                  <a:lnTo>
                    <a:pt x="99" y="32"/>
                  </a:lnTo>
                  <a:lnTo>
                    <a:pt x="99" y="31"/>
                  </a:lnTo>
                  <a:lnTo>
                    <a:pt x="99" y="31"/>
                  </a:lnTo>
                  <a:lnTo>
                    <a:pt x="99" y="30"/>
                  </a:lnTo>
                  <a:lnTo>
                    <a:pt x="99" y="30"/>
                  </a:lnTo>
                  <a:lnTo>
                    <a:pt x="99" y="29"/>
                  </a:lnTo>
                  <a:lnTo>
                    <a:pt x="99" y="30"/>
                  </a:lnTo>
                  <a:lnTo>
                    <a:pt x="99" y="30"/>
                  </a:lnTo>
                  <a:lnTo>
                    <a:pt x="99" y="30"/>
                  </a:lnTo>
                  <a:lnTo>
                    <a:pt x="99" y="31"/>
                  </a:lnTo>
                  <a:lnTo>
                    <a:pt x="99" y="31"/>
                  </a:lnTo>
                  <a:lnTo>
                    <a:pt x="100" y="31"/>
                  </a:lnTo>
                  <a:lnTo>
                    <a:pt x="100" y="31"/>
                  </a:lnTo>
                  <a:lnTo>
                    <a:pt x="100" y="32"/>
                  </a:lnTo>
                  <a:lnTo>
                    <a:pt x="100" y="32"/>
                  </a:lnTo>
                  <a:lnTo>
                    <a:pt x="101" y="32"/>
                  </a:lnTo>
                  <a:lnTo>
                    <a:pt x="103" y="32"/>
                  </a:lnTo>
                  <a:lnTo>
                    <a:pt x="105" y="30"/>
                  </a:lnTo>
                  <a:lnTo>
                    <a:pt x="106" y="29"/>
                  </a:lnTo>
                  <a:lnTo>
                    <a:pt x="107" y="27"/>
                  </a:lnTo>
                  <a:lnTo>
                    <a:pt x="107" y="25"/>
                  </a:lnTo>
                  <a:lnTo>
                    <a:pt x="106" y="21"/>
                  </a:lnTo>
                  <a:lnTo>
                    <a:pt x="105" y="19"/>
                  </a:lnTo>
                  <a:lnTo>
                    <a:pt x="104" y="17"/>
                  </a:lnTo>
                  <a:lnTo>
                    <a:pt x="103" y="15"/>
                  </a:lnTo>
                  <a:lnTo>
                    <a:pt x="102" y="13"/>
                  </a:lnTo>
                  <a:lnTo>
                    <a:pt x="101" y="12"/>
                  </a:lnTo>
                  <a:lnTo>
                    <a:pt x="99" y="12"/>
                  </a:lnTo>
                  <a:lnTo>
                    <a:pt x="96" y="11"/>
                  </a:lnTo>
                  <a:lnTo>
                    <a:pt x="94" y="11"/>
                  </a:lnTo>
                  <a:lnTo>
                    <a:pt x="93" y="11"/>
                  </a:lnTo>
                  <a:lnTo>
                    <a:pt x="91" y="11"/>
                  </a:lnTo>
                  <a:lnTo>
                    <a:pt x="89" y="11"/>
                  </a:lnTo>
                  <a:lnTo>
                    <a:pt x="87" y="11"/>
                  </a:lnTo>
                  <a:lnTo>
                    <a:pt x="85" y="11"/>
                  </a:lnTo>
                  <a:lnTo>
                    <a:pt x="82" y="11"/>
                  </a:lnTo>
                  <a:lnTo>
                    <a:pt x="84" y="9"/>
                  </a:lnTo>
                  <a:lnTo>
                    <a:pt x="80" y="9"/>
                  </a:lnTo>
                  <a:lnTo>
                    <a:pt x="76" y="10"/>
                  </a:lnTo>
                  <a:lnTo>
                    <a:pt x="71" y="10"/>
                  </a:lnTo>
                  <a:lnTo>
                    <a:pt x="65" y="10"/>
                  </a:lnTo>
                  <a:lnTo>
                    <a:pt x="60" y="11"/>
                  </a:lnTo>
                  <a:lnTo>
                    <a:pt x="54" y="11"/>
                  </a:lnTo>
                  <a:lnTo>
                    <a:pt x="48" y="11"/>
                  </a:lnTo>
                  <a:lnTo>
                    <a:pt x="43" y="11"/>
                  </a:lnTo>
                  <a:lnTo>
                    <a:pt x="37" y="12"/>
                  </a:lnTo>
                  <a:lnTo>
                    <a:pt x="32" y="11"/>
                  </a:lnTo>
                  <a:lnTo>
                    <a:pt x="30" y="13"/>
                  </a:lnTo>
                  <a:lnTo>
                    <a:pt x="24" y="13"/>
                  </a:lnTo>
                  <a:lnTo>
                    <a:pt x="24" y="13"/>
                  </a:lnTo>
                  <a:lnTo>
                    <a:pt x="24" y="12"/>
                  </a:lnTo>
                  <a:close/>
                </a:path>
              </a:pathLst>
            </a:custGeom>
            <a:solidFill>
              <a:srgbClr val="FFFFFF"/>
            </a:solidFill>
            <a:ln w="9525">
              <a:noFill/>
              <a:round/>
              <a:headEnd/>
              <a:tailEnd/>
            </a:ln>
          </p:spPr>
          <p:txBody>
            <a:bodyPr/>
            <a:lstStyle/>
            <a:p>
              <a:endParaRPr lang="en-US"/>
            </a:p>
          </p:txBody>
        </p:sp>
        <p:sp>
          <p:nvSpPr>
            <p:cNvPr id="256011" name="Freeform 11"/>
            <p:cNvSpPr>
              <a:spLocks/>
            </p:cNvSpPr>
            <p:nvPr/>
          </p:nvSpPr>
          <p:spPr bwMode="auto">
            <a:xfrm>
              <a:off x="1070" y="3428"/>
              <a:ext cx="226" cy="111"/>
            </a:xfrm>
            <a:custGeom>
              <a:avLst/>
              <a:gdLst/>
              <a:ahLst/>
              <a:cxnLst>
                <a:cxn ang="0">
                  <a:pos x="42" y="18"/>
                </a:cxn>
                <a:cxn ang="0">
                  <a:pos x="40" y="43"/>
                </a:cxn>
                <a:cxn ang="0">
                  <a:pos x="43" y="57"/>
                </a:cxn>
                <a:cxn ang="0">
                  <a:pos x="24" y="64"/>
                </a:cxn>
                <a:cxn ang="0">
                  <a:pos x="9" y="85"/>
                </a:cxn>
                <a:cxn ang="0">
                  <a:pos x="13" y="108"/>
                </a:cxn>
                <a:cxn ang="0">
                  <a:pos x="39" y="111"/>
                </a:cxn>
                <a:cxn ang="0">
                  <a:pos x="65" y="110"/>
                </a:cxn>
                <a:cxn ang="0">
                  <a:pos x="69" y="99"/>
                </a:cxn>
                <a:cxn ang="0">
                  <a:pos x="71" y="88"/>
                </a:cxn>
                <a:cxn ang="0">
                  <a:pos x="100" y="81"/>
                </a:cxn>
                <a:cxn ang="0">
                  <a:pos x="147" y="78"/>
                </a:cxn>
                <a:cxn ang="0">
                  <a:pos x="190" y="78"/>
                </a:cxn>
                <a:cxn ang="0">
                  <a:pos x="198" y="78"/>
                </a:cxn>
                <a:cxn ang="0">
                  <a:pos x="214" y="75"/>
                </a:cxn>
                <a:cxn ang="0">
                  <a:pos x="226" y="70"/>
                </a:cxn>
                <a:cxn ang="0">
                  <a:pos x="223" y="65"/>
                </a:cxn>
                <a:cxn ang="0">
                  <a:pos x="220" y="61"/>
                </a:cxn>
                <a:cxn ang="0">
                  <a:pos x="219" y="50"/>
                </a:cxn>
                <a:cxn ang="0">
                  <a:pos x="215" y="33"/>
                </a:cxn>
                <a:cxn ang="0">
                  <a:pos x="199" y="29"/>
                </a:cxn>
                <a:cxn ang="0">
                  <a:pos x="178" y="28"/>
                </a:cxn>
                <a:cxn ang="0">
                  <a:pos x="154" y="28"/>
                </a:cxn>
                <a:cxn ang="0">
                  <a:pos x="148" y="31"/>
                </a:cxn>
                <a:cxn ang="0">
                  <a:pos x="148" y="35"/>
                </a:cxn>
                <a:cxn ang="0">
                  <a:pos x="150" y="36"/>
                </a:cxn>
                <a:cxn ang="0">
                  <a:pos x="156" y="33"/>
                </a:cxn>
                <a:cxn ang="0">
                  <a:pos x="163" y="33"/>
                </a:cxn>
                <a:cxn ang="0">
                  <a:pos x="164" y="35"/>
                </a:cxn>
                <a:cxn ang="0">
                  <a:pos x="165" y="37"/>
                </a:cxn>
                <a:cxn ang="0">
                  <a:pos x="169" y="36"/>
                </a:cxn>
                <a:cxn ang="0">
                  <a:pos x="178" y="36"/>
                </a:cxn>
                <a:cxn ang="0">
                  <a:pos x="185" y="35"/>
                </a:cxn>
                <a:cxn ang="0">
                  <a:pos x="186" y="34"/>
                </a:cxn>
                <a:cxn ang="0">
                  <a:pos x="185" y="35"/>
                </a:cxn>
                <a:cxn ang="0">
                  <a:pos x="186" y="36"/>
                </a:cxn>
                <a:cxn ang="0">
                  <a:pos x="192" y="38"/>
                </a:cxn>
                <a:cxn ang="0">
                  <a:pos x="196" y="36"/>
                </a:cxn>
                <a:cxn ang="0">
                  <a:pos x="203" y="43"/>
                </a:cxn>
                <a:cxn ang="0">
                  <a:pos x="194" y="42"/>
                </a:cxn>
                <a:cxn ang="0">
                  <a:pos x="182" y="44"/>
                </a:cxn>
                <a:cxn ang="0">
                  <a:pos x="170" y="45"/>
                </a:cxn>
                <a:cxn ang="0">
                  <a:pos x="158" y="43"/>
                </a:cxn>
                <a:cxn ang="0">
                  <a:pos x="149" y="43"/>
                </a:cxn>
                <a:cxn ang="0">
                  <a:pos x="139" y="41"/>
                </a:cxn>
                <a:cxn ang="0">
                  <a:pos x="125" y="38"/>
                </a:cxn>
                <a:cxn ang="0">
                  <a:pos x="112" y="35"/>
                </a:cxn>
                <a:cxn ang="0">
                  <a:pos x="109" y="28"/>
                </a:cxn>
                <a:cxn ang="0">
                  <a:pos x="107" y="19"/>
                </a:cxn>
                <a:cxn ang="0">
                  <a:pos x="102" y="14"/>
                </a:cxn>
                <a:cxn ang="0">
                  <a:pos x="98" y="20"/>
                </a:cxn>
                <a:cxn ang="0">
                  <a:pos x="103" y="29"/>
                </a:cxn>
                <a:cxn ang="0">
                  <a:pos x="103" y="31"/>
                </a:cxn>
                <a:cxn ang="0">
                  <a:pos x="96" y="29"/>
                </a:cxn>
                <a:cxn ang="0">
                  <a:pos x="94" y="22"/>
                </a:cxn>
                <a:cxn ang="0">
                  <a:pos x="95" y="18"/>
                </a:cxn>
                <a:cxn ang="0">
                  <a:pos x="96" y="14"/>
                </a:cxn>
                <a:cxn ang="0">
                  <a:pos x="86" y="10"/>
                </a:cxn>
                <a:cxn ang="0">
                  <a:pos x="74" y="9"/>
                </a:cxn>
                <a:cxn ang="0">
                  <a:pos x="62" y="6"/>
                </a:cxn>
                <a:cxn ang="0">
                  <a:pos x="53" y="7"/>
                </a:cxn>
                <a:cxn ang="0">
                  <a:pos x="47" y="2"/>
                </a:cxn>
                <a:cxn ang="0">
                  <a:pos x="41" y="3"/>
                </a:cxn>
              </a:cxnLst>
              <a:rect l="0" t="0" r="r" b="b"/>
              <a:pathLst>
                <a:path w="226" h="111">
                  <a:moveTo>
                    <a:pt x="41" y="3"/>
                  </a:moveTo>
                  <a:lnTo>
                    <a:pt x="42" y="7"/>
                  </a:lnTo>
                  <a:lnTo>
                    <a:pt x="42" y="13"/>
                  </a:lnTo>
                  <a:lnTo>
                    <a:pt x="42" y="18"/>
                  </a:lnTo>
                  <a:lnTo>
                    <a:pt x="41" y="23"/>
                  </a:lnTo>
                  <a:lnTo>
                    <a:pt x="40" y="30"/>
                  </a:lnTo>
                  <a:lnTo>
                    <a:pt x="40" y="36"/>
                  </a:lnTo>
                  <a:lnTo>
                    <a:pt x="40" y="43"/>
                  </a:lnTo>
                  <a:lnTo>
                    <a:pt x="42" y="49"/>
                  </a:lnTo>
                  <a:lnTo>
                    <a:pt x="45" y="54"/>
                  </a:lnTo>
                  <a:lnTo>
                    <a:pt x="50" y="60"/>
                  </a:lnTo>
                  <a:lnTo>
                    <a:pt x="43" y="57"/>
                  </a:lnTo>
                  <a:lnTo>
                    <a:pt x="38" y="56"/>
                  </a:lnTo>
                  <a:lnTo>
                    <a:pt x="33" y="57"/>
                  </a:lnTo>
                  <a:lnTo>
                    <a:pt x="28" y="60"/>
                  </a:lnTo>
                  <a:lnTo>
                    <a:pt x="24" y="64"/>
                  </a:lnTo>
                  <a:lnTo>
                    <a:pt x="20" y="68"/>
                  </a:lnTo>
                  <a:lnTo>
                    <a:pt x="16" y="74"/>
                  </a:lnTo>
                  <a:lnTo>
                    <a:pt x="12" y="79"/>
                  </a:lnTo>
                  <a:lnTo>
                    <a:pt x="9" y="85"/>
                  </a:lnTo>
                  <a:lnTo>
                    <a:pt x="6" y="88"/>
                  </a:lnTo>
                  <a:lnTo>
                    <a:pt x="0" y="106"/>
                  </a:lnTo>
                  <a:lnTo>
                    <a:pt x="7" y="107"/>
                  </a:lnTo>
                  <a:lnTo>
                    <a:pt x="13" y="108"/>
                  </a:lnTo>
                  <a:lnTo>
                    <a:pt x="20" y="109"/>
                  </a:lnTo>
                  <a:lnTo>
                    <a:pt x="26" y="110"/>
                  </a:lnTo>
                  <a:lnTo>
                    <a:pt x="33" y="111"/>
                  </a:lnTo>
                  <a:lnTo>
                    <a:pt x="39" y="111"/>
                  </a:lnTo>
                  <a:lnTo>
                    <a:pt x="46" y="111"/>
                  </a:lnTo>
                  <a:lnTo>
                    <a:pt x="52" y="111"/>
                  </a:lnTo>
                  <a:lnTo>
                    <a:pt x="59" y="111"/>
                  </a:lnTo>
                  <a:lnTo>
                    <a:pt x="65" y="110"/>
                  </a:lnTo>
                  <a:lnTo>
                    <a:pt x="67" y="108"/>
                  </a:lnTo>
                  <a:lnTo>
                    <a:pt x="68" y="105"/>
                  </a:lnTo>
                  <a:lnTo>
                    <a:pt x="69" y="102"/>
                  </a:lnTo>
                  <a:lnTo>
                    <a:pt x="69" y="99"/>
                  </a:lnTo>
                  <a:lnTo>
                    <a:pt x="69" y="95"/>
                  </a:lnTo>
                  <a:lnTo>
                    <a:pt x="69" y="93"/>
                  </a:lnTo>
                  <a:lnTo>
                    <a:pt x="70" y="90"/>
                  </a:lnTo>
                  <a:lnTo>
                    <a:pt x="71" y="88"/>
                  </a:lnTo>
                  <a:lnTo>
                    <a:pt x="75" y="86"/>
                  </a:lnTo>
                  <a:lnTo>
                    <a:pt x="78" y="85"/>
                  </a:lnTo>
                  <a:lnTo>
                    <a:pt x="89" y="82"/>
                  </a:lnTo>
                  <a:lnTo>
                    <a:pt x="100" y="81"/>
                  </a:lnTo>
                  <a:lnTo>
                    <a:pt x="111" y="80"/>
                  </a:lnTo>
                  <a:lnTo>
                    <a:pt x="123" y="79"/>
                  </a:lnTo>
                  <a:lnTo>
                    <a:pt x="135" y="78"/>
                  </a:lnTo>
                  <a:lnTo>
                    <a:pt x="147" y="78"/>
                  </a:lnTo>
                  <a:lnTo>
                    <a:pt x="158" y="77"/>
                  </a:lnTo>
                  <a:lnTo>
                    <a:pt x="169" y="77"/>
                  </a:lnTo>
                  <a:lnTo>
                    <a:pt x="180" y="77"/>
                  </a:lnTo>
                  <a:lnTo>
                    <a:pt x="190" y="78"/>
                  </a:lnTo>
                  <a:lnTo>
                    <a:pt x="188" y="79"/>
                  </a:lnTo>
                  <a:lnTo>
                    <a:pt x="192" y="79"/>
                  </a:lnTo>
                  <a:lnTo>
                    <a:pt x="195" y="79"/>
                  </a:lnTo>
                  <a:lnTo>
                    <a:pt x="198" y="78"/>
                  </a:lnTo>
                  <a:lnTo>
                    <a:pt x="203" y="78"/>
                  </a:lnTo>
                  <a:lnTo>
                    <a:pt x="206" y="77"/>
                  </a:lnTo>
                  <a:lnTo>
                    <a:pt x="210" y="76"/>
                  </a:lnTo>
                  <a:lnTo>
                    <a:pt x="214" y="75"/>
                  </a:lnTo>
                  <a:lnTo>
                    <a:pt x="218" y="74"/>
                  </a:lnTo>
                  <a:lnTo>
                    <a:pt x="222" y="74"/>
                  </a:lnTo>
                  <a:lnTo>
                    <a:pt x="226" y="73"/>
                  </a:lnTo>
                  <a:lnTo>
                    <a:pt x="226" y="70"/>
                  </a:lnTo>
                  <a:lnTo>
                    <a:pt x="226" y="67"/>
                  </a:lnTo>
                  <a:lnTo>
                    <a:pt x="225" y="66"/>
                  </a:lnTo>
                  <a:lnTo>
                    <a:pt x="224" y="65"/>
                  </a:lnTo>
                  <a:lnTo>
                    <a:pt x="223" y="65"/>
                  </a:lnTo>
                  <a:lnTo>
                    <a:pt x="222" y="65"/>
                  </a:lnTo>
                  <a:lnTo>
                    <a:pt x="221" y="64"/>
                  </a:lnTo>
                  <a:lnTo>
                    <a:pt x="220" y="63"/>
                  </a:lnTo>
                  <a:lnTo>
                    <a:pt x="220" y="61"/>
                  </a:lnTo>
                  <a:lnTo>
                    <a:pt x="221" y="58"/>
                  </a:lnTo>
                  <a:lnTo>
                    <a:pt x="220" y="57"/>
                  </a:lnTo>
                  <a:lnTo>
                    <a:pt x="219" y="53"/>
                  </a:lnTo>
                  <a:lnTo>
                    <a:pt x="219" y="50"/>
                  </a:lnTo>
                  <a:lnTo>
                    <a:pt x="219" y="46"/>
                  </a:lnTo>
                  <a:lnTo>
                    <a:pt x="219" y="42"/>
                  </a:lnTo>
                  <a:lnTo>
                    <a:pt x="218" y="36"/>
                  </a:lnTo>
                  <a:lnTo>
                    <a:pt x="215" y="33"/>
                  </a:lnTo>
                  <a:lnTo>
                    <a:pt x="213" y="30"/>
                  </a:lnTo>
                  <a:lnTo>
                    <a:pt x="210" y="28"/>
                  </a:lnTo>
                  <a:lnTo>
                    <a:pt x="205" y="28"/>
                  </a:lnTo>
                  <a:lnTo>
                    <a:pt x="199" y="29"/>
                  </a:lnTo>
                  <a:lnTo>
                    <a:pt x="195" y="29"/>
                  </a:lnTo>
                  <a:lnTo>
                    <a:pt x="190" y="29"/>
                  </a:lnTo>
                  <a:lnTo>
                    <a:pt x="184" y="29"/>
                  </a:lnTo>
                  <a:lnTo>
                    <a:pt x="178" y="28"/>
                  </a:lnTo>
                  <a:lnTo>
                    <a:pt x="172" y="28"/>
                  </a:lnTo>
                  <a:lnTo>
                    <a:pt x="166" y="27"/>
                  </a:lnTo>
                  <a:lnTo>
                    <a:pt x="160" y="27"/>
                  </a:lnTo>
                  <a:lnTo>
                    <a:pt x="154" y="28"/>
                  </a:lnTo>
                  <a:lnTo>
                    <a:pt x="149" y="29"/>
                  </a:lnTo>
                  <a:lnTo>
                    <a:pt x="149" y="30"/>
                  </a:lnTo>
                  <a:lnTo>
                    <a:pt x="148" y="31"/>
                  </a:lnTo>
                  <a:lnTo>
                    <a:pt x="148" y="31"/>
                  </a:lnTo>
                  <a:lnTo>
                    <a:pt x="148" y="32"/>
                  </a:lnTo>
                  <a:lnTo>
                    <a:pt x="148" y="33"/>
                  </a:lnTo>
                  <a:lnTo>
                    <a:pt x="148" y="34"/>
                  </a:lnTo>
                  <a:lnTo>
                    <a:pt x="148" y="35"/>
                  </a:lnTo>
                  <a:lnTo>
                    <a:pt x="148" y="36"/>
                  </a:lnTo>
                  <a:lnTo>
                    <a:pt x="149" y="37"/>
                  </a:lnTo>
                  <a:lnTo>
                    <a:pt x="149" y="37"/>
                  </a:lnTo>
                  <a:lnTo>
                    <a:pt x="150" y="36"/>
                  </a:lnTo>
                  <a:lnTo>
                    <a:pt x="152" y="35"/>
                  </a:lnTo>
                  <a:lnTo>
                    <a:pt x="153" y="34"/>
                  </a:lnTo>
                  <a:lnTo>
                    <a:pt x="155" y="33"/>
                  </a:lnTo>
                  <a:lnTo>
                    <a:pt x="156" y="33"/>
                  </a:lnTo>
                  <a:lnTo>
                    <a:pt x="158" y="33"/>
                  </a:lnTo>
                  <a:lnTo>
                    <a:pt x="160" y="33"/>
                  </a:lnTo>
                  <a:lnTo>
                    <a:pt x="162" y="33"/>
                  </a:lnTo>
                  <a:lnTo>
                    <a:pt x="163" y="33"/>
                  </a:lnTo>
                  <a:lnTo>
                    <a:pt x="165" y="34"/>
                  </a:lnTo>
                  <a:lnTo>
                    <a:pt x="164" y="34"/>
                  </a:lnTo>
                  <a:lnTo>
                    <a:pt x="164" y="35"/>
                  </a:lnTo>
                  <a:lnTo>
                    <a:pt x="164" y="35"/>
                  </a:lnTo>
                  <a:lnTo>
                    <a:pt x="165" y="36"/>
                  </a:lnTo>
                  <a:lnTo>
                    <a:pt x="165" y="36"/>
                  </a:lnTo>
                  <a:lnTo>
                    <a:pt x="165" y="36"/>
                  </a:lnTo>
                  <a:lnTo>
                    <a:pt x="165" y="37"/>
                  </a:lnTo>
                  <a:lnTo>
                    <a:pt x="166" y="37"/>
                  </a:lnTo>
                  <a:lnTo>
                    <a:pt x="166" y="37"/>
                  </a:lnTo>
                  <a:lnTo>
                    <a:pt x="167" y="37"/>
                  </a:lnTo>
                  <a:lnTo>
                    <a:pt x="169" y="36"/>
                  </a:lnTo>
                  <a:lnTo>
                    <a:pt x="171" y="36"/>
                  </a:lnTo>
                  <a:lnTo>
                    <a:pt x="174" y="36"/>
                  </a:lnTo>
                  <a:lnTo>
                    <a:pt x="176" y="36"/>
                  </a:lnTo>
                  <a:lnTo>
                    <a:pt x="178" y="36"/>
                  </a:lnTo>
                  <a:lnTo>
                    <a:pt x="180" y="36"/>
                  </a:lnTo>
                  <a:lnTo>
                    <a:pt x="181" y="36"/>
                  </a:lnTo>
                  <a:lnTo>
                    <a:pt x="183" y="36"/>
                  </a:lnTo>
                  <a:lnTo>
                    <a:pt x="185" y="35"/>
                  </a:lnTo>
                  <a:lnTo>
                    <a:pt x="188" y="34"/>
                  </a:lnTo>
                  <a:lnTo>
                    <a:pt x="188" y="34"/>
                  </a:lnTo>
                  <a:lnTo>
                    <a:pt x="188" y="34"/>
                  </a:lnTo>
                  <a:lnTo>
                    <a:pt x="186" y="34"/>
                  </a:lnTo>
                  <a:lnTo>
                    <a:pt x="186" y="34"/>
                  </a:lnTo>
                  <a:lnTo>
                    <a:pt x="186" y="34"/>
                  </a:lnTo>
                  <a:lnTo>
                    <a:pt x="185" y="34"/>
                  </a:lnTo>
                  <a:lnTo>
                    <a:pt x="185" y="35"/>
                  </a:lnTo>
                  <a:lnTo>
                    <a:pt x="185" y="35"/>
                  </a:lnTo>
                  <a:lnTo>
                    <a:pt x="185" y="36"/>
                  </a:lnTo>
                  <a:lnTo>
                    <a:pt x="185" y="36"/>
                  </a:lnTo>
                  <a:lnTo>
                    <a:pt x="186" y="36"/>
                  </a:lnTo>
                  <a:lnTo>
                    <a:pt x="188" y="37"/>
                  </a:lnTo>
                  <a:lnTo>
                    <a:pt x="190" y="37"/>
                  </a:lnTo>
                  <a:lnTo>
                    <a:pt x="191" y="38"/>
                  </a:lnTo>
                  <a:lnTo>
                    <a:pt x="192" y="38"/>
                  </a:lnTo>
                  <a:lnTo>
                    <a:pt x="194" y="38"/>
                  </a:lnTo>
                  <a:lnTo>
                    <a:pt x="195" y="38"/>
                  </a:lnTo>
                  <a:lnTo>
                    <a:pt x="196" y="37"/>
                  </a:lnTo>
                  <a:lnTo>
                    <a:pt x="196" y="36"/>
                  </a:lnTo>
                  <a:lnTo>
                    <a:pt x="197" y="34"/>
                  </a:lnTo>
                  <a:lnTo>
                    <a:pt x="197" y="33"/>
                  </a:lnTo>
                  <a:lnTo>
                    <a:pt x="200" y="33"/>
                  </a:lnTo>
                  <a:lnTo>
                    <a:pt x="203" y="43"/>
                  </a:lnTo>
                  <a:lnTo>
                    <a:pt x="203" y="42"/>
                  </a:lnTo>
                  <a:lnTo>
                    <a:pt x="200" y="42"/>
                  </a:lnTo>
                  <a:lnTo>
                    <a:pt x="197" y="42"/>
                  </a:lnTo>
                  <a:lnTo>
                    <a:pt x="194" y="42"/>
                  </a:lnTo>
                  <a:lnTo>
                    <a:pt x="191" y="43"/>
                  </a:lnTo>
                  <a:lnTo>
                    <a:pt x="188" y="43"/>
                  </a:lnTo>
                  <a:lnTo>
                    <a:pt x="185" y="44"/>
                  </a:lnTo>
                  <a:lnTo>
                    <a:pt x="182" y="44"/>
                  </a:lnTo>
                  <a:lnTo>
                    <a:pt x="180" y="43"/>
                  </a:lnTo>
                  <a:lnTo>
                    <a:pt x="178" y="42"/>
                  </a:lnTo>
                  <a:lnTo>
                    <a:pt x="176" y="39"/>
                  </a:lnTo>
                  <a:lnTo>
                    <a:pt x="170" y="45"/>
                  </a:lnTo>
                  <a:lnTo>
                    <a:pt x="165" y="39"/>
                  </a:lnTo>
                  <a:lnTo>
                    <a:pt x="163" y="42"/>
                  </a:lnTo>
                  <a:lnTo>
                    <a:pt x="161" y="43"/>
                  </a:lnTo>
                  <a:lnTo>
                    <a:pt x="158" y="43"/>
                  </a:lnTo>
                  <a:lnTo>
                    <a:pt x="156" y="44"/>
                  </a:lnTo>
                  <a:lnTo>
                    <a:pt x="154" y="44"/>
                  </a:lnTo>
                  <a:lnTo>
                    <a:pt x="151" y="43"/>
                  </a:lnTo>
                  <a:lnTo>
                    <a:pt x="149" y="43"/>
                  </a:lnTo>
                  <a:lnTo>
                    <a:pt x="146" y="42"/>
                  </a:lnTo>
                  <a:lnTo>
                    <a:pt x="143" y="42"/>
                  </a:lnTo>
                  <a:lnTo>
                    <a:pt x="141" y="42"/>
                  </a:lnTo>
                  <a:lnTo>
                    <a:pt x="139" y="41"/>
                  </a:lnTo>
                  <a:lnTo>
                    <a:pt x="136" y="39"/>
                  </a:lnTo>
                  <a:lnTo>
                    <a:pt x="133" y="38"/>
                  </a:lnTo>
                  <a:lnTo>
                    <a:pt x="128" y="38"/>
                  </a:lnTo>
                  <a:lnTo>
                    <a:pt x="125" y="38"/>
                  </a:lnTo>
                  <a:lnTo>
                    <a:pt x="122" y="38"/>
                  </a:lnTo>
                  <a:lnTo>
                    <a:pt x="118" y="37"/>
                  </a:lnTo>
                  <a:lnTo>
                    <a:pt x="114" y="36"/>
                  </a:lnTo>
                  <a:lnTo>
                    <a:pt x="112" y="35"/>
                  </a:lnTo>
                  <a:lnTo>
                    <a:pt x="110" y="33"/>
                  </a:lnTo>
                  <a:lnTo>
                    <a:pt x="110" y="31"/>
                  </a:lnTo>
                  <a:lnTo>
                    <a:pt x="109" y="30"/>
                  </a:lnTo>
                  <a:lnTo>
                    <a:pt x="109" y="28"/>
                  </a:lnTo>
                  <a:lnTo>
                    <a:pt x="108" y="25"/>
                  </a:lnTo>
                  <a:lnTo>
                    <a:pt x="108" y="23"/>
                  </a:lnTo>
                  <a:lnTo>
                    <a:pt x="107" y="21"/>
                  </a:lnTo>
                  <a:lnTo>
                    <a:pt x="107" y="19"/>
                  </a:lnTo>
                  <a:lnTo>
                    <a:pt x="106" y="16"/>
                  </a:lnTo>
                  <a:lnTo>
                    <a:pt x="105" y="14"/>
                  </a:lnTo>
                  <a:lnTo>
                    <a:pt x="104" y="13"/>
                  </a:lnTo>
                  <a:lnTo>
                    <a:pt x="102" y="14"/>
                  </a:lnTo>
                  <a:lnTo>
                    <a:pt x="99" y="15"/>
                  </a:lnTo>
                  <a:lnTo>
                    <a:pt x="99" y="17"/>
                  </a:lnTo>
                  <a:lnTo>
                    <a:pt x="98" y="18"/>
                  </a:lnTo>
                  <a:lnTo>
                    <a:pt x="98" y="20"/>
                  </a:lnTo>
                  <a:lnTo>
                    <a:pt x="99" y="22"/>
                  </a:lnTo>
                  <a:lnTo>
                    <a:pt x="100" y="24"/>
                  </a:lnTo>
                  <a:lnTo>
                    <a:pt x="102" y="27"/>
                  </a:lnTo>
                  <a:lnTo>
                    <a:pt x="103" y="29"/>
                  </a:lnTo>
                  <a:lnTo>
                    <a:pt x="104" y="30"/>
                  </a:lnTo>
                  <a:lnTo>
                    <a:pt x="104" y="30"/>
                  </a:lnTo>
                  <a:lnTo>
                    <a:pt x="103" y="31"/>
                  </a:lnTo>
                  <a:lnTo>
                    <a:pt x="103" y="31"/>
                  </a:lnTo>
                  <a:lnTo>
                    <a:pt x="100" y="31"/>
                  </a:lnTo>
                  <a:lnTo>
                    <a:pt x="99" y="30"/>
                  </a:lnTo>
                  <a:lnTo>
                    <a:pt x="98" y="30"/>
                  </a:lnTo>
                  <a:lnTo>
                    <a:pt x="96" y="29"/>
                  </a:lnTo>
                  <a:lnTo>
                    <a:pt x="95" y="28"/>
                  </a:lnTo>
                  <a:lnTo>
                    <a:pt x="95" y="25"/>
                  </a:lnTo>
                  <a:lnTo>
                    <a:pt x="95" y="23"/>
                  </a:lnTo>
                  <a:lnTo>
                    <a:pt x="94" y="22"/>
                  </a:lnTo>
                  <a:lnTo>
                    <a:pt x="94" y="21"/>
                  </a:lnTo>
                  <a:lnTo>
                    <a:pt x="94" y="20"/>
                  </a:lnTo>
                  <a:lnTo>
                    <a:pt x="95" y="19"/>
                  </a:lnTo>
                  <a:lnTo>
                    <a:pt x="95" y="18"/>
                  </a:lnTo>
                  <a:lnTo>
                    <a:pt x="96" y="17"/>
                  </a:lnTo>
                  <a:lnTo>
                    <a:pt x="96" y="16"/>
                  </a:lnTo>
                  <a:lnTo>
                    <a:pt x="96" y="15"/>
                  </a:lnTo>
                  <a:lnTo>
                    <a:pt x="96" y="14"/>
                  </a:lnTo>
                  <a:lnTo>
                    <a:pt x="96" y="13"/>
                  </a:lnTo>
                  <a:lnTo>
                    <a:pt x="93" y="11"/>
                  </a:lnTo>
                  <a:lnTo>
                    <a:pt x="90" y="10"/>
                  </a:lnTo>
                  <a:lnTo>
                    <a:pt x="86" y="10"/>
                  </a:lnTo>
                  <a:lnTo>
                    <a:pt x="83" y="10"/>
                  </a:lnTo>
                  <a:lnTo>
                    <a:pt x="80" y="10"/>
                  </a:lnTo>
                  <a:lnTo>
                    <a:pt x="77" y="9"/>
                  </a:lnTo>
                  <a:lnTo>
                    <a:pt x="74" y="9"/>
                  </a:lnTo>
                  <a:lnTo>
                    <a:pt x="70" y="8"/>
                  </a:lnTo>
                  <a:lnTo>
                    <a:pt x="67" y="7"/>
                  </a:lnTo>
                  <a:lnTo>
                    <a:pt x="64" y="5"/>
                  </a:lnTo>
                  <a:lnTo>
                    <a:pt x="62" y="6"/>
                  </a:lnTo>
                  <a:lnTo>
                    <a:pt x="60" y="7"/>
                  </a:lnTo>
                  <a:lnTo>
                    <a:pt x="57" y="7"/>
                  </a:lnTo>
                  <a:lnTo>
                    <a:pt x="55" y="7"/>
                  </a:lnTo>
                  <a:lnTo>
                    <a:pt x="53" y="7"/>
                  </a:lnTo>
                  <a:lnTo>
                    <a:pt x="51" y="6"/>
                  </a:lnTo>
                  <a:lnTo>
                    <a:pt x="49" y="5"/>
                  </a:lnTo>
                  <a:lnTo>
                    <a:pt x="48" y="4"/>
                  </a:lnTo>
                  <a:lnTo>
                    <a:pt x="47" y="2"/>
                  </a:lnTo>
                  <a:lnTo>
                    <a:pt x="46" y="0"/>
                  </a:lnTo>
                  <a:lnTo>
                    <a:pt x="42" y="3"/>
                  </a:lnTo>
                  <a:lnTo>
                    <a:pt x="42" y="3"/>
                  </a:lnTo>
                  <a:lnTo>
                    <a:pt x="41" y="3"/>
                  </a:lnTo>
                  <a:close/>
                </a:path>
              </a:pathLst>
            </a:custGeom>
            <a:solidFill>
              <a:srgbClr val="99CCFF"/>
            </a:solidFill>
            <a:ln w="9525">
              <a:noFill/>
              <a:round/>
              <a:headEnd/>
              <a:tailEnd/>
            </a:ln>
          </p:spPr>
          <p:txBody>
            <a:bodyPr/>
            <a:lstStyle/>
            <a:p>
              <a:endParaRPr lang="en-US"/>
            </a:p>
          </p:txBody>
        </p:sp>
        <p:sp>
          <p:nvSpPr>
            <p:cNvPr id="256012" name="Freeform 12"/>
            <p:cNvSpPr>
              <a:spLocks/>
            </p:cNvSpPr>
            <p:nvPr/>
          </p:nvSpPr>
          <p:spPr bwMode="auto">
            <a:xfrm>
              <a:off x="827" y="2521"/>
              <a:ext cx="677" cy="856"/>
            </a:xfrm>
            <a:custGeom>
              <a:avLst/>
              <a:gdLst/>
              <a:ahLst/>
              <a:cxnLst>
                <a:cxn ang="0">
                  <a:pos x="18" y="849"/>
                </a:cxn>
                <a:cxn ang="0">
                  <a:pos x="45" y="844"/>
                </a:cxn>
                <a:cxn ang="0">
                  <a:pos x="86" y="789"/>
                </a:cxn>
                <a:cxn ang="0">
                  <a:pos x="99" y="758"/>
                </a:cxn>
                <a:cxn ang="0">
                  <a:pos x="88" y="852"/>
                </a:cxn>
                <a:cxn ang="0">
                  <a:pos x="108" y="849"/>
                </a:cxn>
                <a:cxn ang="0">
                  <a:pos x="114" y="836"/>
                </a:cxn>
                <a:cxn ang="0">
                  <a:pos x="120" y="821"/>
                </a:cxn>
                <a:cxn ang="0">
                  <a:pos x="136" y="794"/>
                </a:cxn>
                <a:cxn ang="0">
                  <a:pos x="138" y="757"/>
                </a:cxn>
                <a:cxn ang="0">
                  <a:pos x="121" y="856"/>
                </a:cxn>
                <a:cxn ang="0">
                  <a:pos x="212" y="844"/>
                </a:cxn>
                <a:cxn ang="0">
                  <a:pos x="423" y="777"/>
                </a:cxn>
                <a:cxn ang="0">
                  <a:pos x="439" y="767"/>
                </a:cxn>
                <a:cxn ang="0">
                  <a:pos x="442" y="766"/>
                </a:cxn>
                <a:cxn ang="0">
                  <a:pos x="451" y="753"/>
                </a:cxn>
                <a:cxn ang="0">
                  <a:pos x="493" y="728"/>
                </a:cxn>
                <a:cxn ang="0">
                  <a:pos x="511" y="710"/>
                </a:cxn>
                <a:cxn ang="0">
                  <a:pos x="538" y="677"/>
                </a:cxn>
                <a:cxn ang="0">
                  <a:pos x="560" y="655"/>
                </a:cxn>
                <a:cxn ang="0">
                  <a:pos x="587" y="624"/>
                </a:cxn>
                <a:cxn ang="0">
                  <a:pos x="597" y="611"/>
                </a:cxn>
                <a:cxn ang="0">
                  <a:pos x="611" y="587"/>
                </a:cxn>
                <a:cxn ang="0">
                  <a:pos x="646" y="518"/>
                </a:cxn>
                <a:cxn ang="0">
                  <a:pos x="653" y="500"/>
                </a:cxn>
                <a:cxn ang="0">
                  <a:pos x="670" y="452"/>
                </a:cxn>
                <a:cxn ang="0">
                  <a:pos x="675" y="354"/>
                </a:cxn>
                <a:cxn ang="0">
                  <a:pos x="675" y="338"/>
                </a:cxn>
                <a:cxn ang="0">
                  <a:pos x="648" y="211"/>
                </a:cxn>
                <a:cxn ang="0">
                  <a:pos x="612" y="98"/>
                </a:cxn>
                <a:cxn ang="0">
                  <a:pos x="563" y="8"/>
                </a:cxn>
                <a:cxn ang="0">
                  <a:pos x="556" y="17"/>
                </a:cxn>
                <a:cxn ang="0">
                  <a:pos x="534" y="46"/>
                </a:cxn>
                <a:cxn ang="0">
                  <a:pos x="484" y="101"/>
                </a:cxn>
                <a:cxn ang="0">
                  <a:pos x="479" y="116"/>
                </a:cxn>
                <a:cxn ang="0">
                  <a:pos x="460" y="134"/>
                </a:cxn>
                <a:cxn ang="0">
                  <a:pos x="449" y="146"/>
                </a:cxn>
                <a:cxn ang="0">
                  <a:pos x="437" y="169"/>
                </a:cxn>
                <a:cxn ang="0">
                  <a:pos x="318" y="311"/>
                </a:cxn>
                <a:cxn ang="0">
                  <a:pos x="300" y="334"/>
                </a:cxn>
                <a:cxn ang="0">
                  <a:pos x="265" y="386"/>
                </a:cxn>
                <a:cxn ang="0">
                  <a:pos x="278" y="478"/>
                </a:cxn>
                <a:cxn ang="0">
                  <a:pos x="243" y="517"/>
                </a:cxn>
                <a:cxn ang="0">
                  <a:pos x="252" y="551"/>
                </a:cxn>
                <a:cxn ang="0">
                  <a:pos x="252" y="564"/>
                </a:cxn>
                <a:cxn ang="0">
                  <a:pos x="247" y="570"/>
                </a:cxn>
                <a:cxn ang="0">
                  <a:pos x="228" y="572"/>
                </a:cxn>
                <a:cxn ang="0">
                  <a:pos x="214" y="574"/>
                </a:cxn>
                <a:cxn ang="0">
                  <a:pos x="188" y="566"/>
                </a:cxn>
                <a:cxn ang="0">
                  <a:pos x="160" y="559"/>
                </a:cxn>
                <a:cxn ang="0">
                  <a:pos x="177" y="593"/>
                </a:cxn>
                <a:cxn ang="0">
                  <a:pos x="177" y="606"/>
                </a:cxn>
                <a:cxn ang="0">
                  <a:pos x="171" y="607"/>
                </a:cxn>
                <a:cxn ang="0">
                  <a:pos x="165" y="608"/>
                </a:cxn>
                <a:cxn ang="0">
                  <a:pos x="172" y="612"/>
                </a:cxn>
                <a:cxn ang="0">
                  <a:pos x="163" y="623"/>
                </a:cxn>
                <a:cxn ang="0">
                  <a:pos x="150" y="625"/>
                </a:cxn>
                <a:cxn ang="0">
                  <a:pos x="125" y="616"/>
                </a:cxn>
                <a:cxn ang="0">
                  <a:pos x="98" y="622"/>
                </a:cxn>
                <a:cxn ang="0">
                  <a:pos x="85" y="648"/>
                </a:cxn>
                <a:cxn ang="0">
                  <a:pos x="17" y="693"/>
                </a:cxn>
                <a:cxn ang="0">
                  <a:pos x="30" y="767"/>
                </a:cxn>
                <a:cxn ang="0">
                  <a:pos x="9" y="843"/>
                </a:cxn>
              </a:cxnLst>
              <a:rect l="0" t="0" r="r" b="b"/>
              <a:pathLst>
                <a:path w="677" h="856">
                  <a:moveTo>
                    <a:pt x="18" y="854"/>
                  </a:moveTo>
                  <a:lnTo>
                    <a:pt x="18" y="853"/>
                  </a:lnTo>
                  <a:lnTo>
                    <a:pt x="18" y="852"/>
                  </a:lnTo>
                  <a:lnTo>
                    <a:pt x="18" y="851"/>
                  </a:lnTo>
                  <a:lnTo>
                    <a:pt x="18" y="850"/>
                  </a:lnTo>
                  <a:lnTo>
                    <a:pt x="18" y="849"/>
                  </a:lnTo>
                  <a:lnTo>
                    <a:pt x="18" y="848"/>
                  </a:lnTo>
                  <a:lnTo>
                    <a:pt x="18" y="846"/>
                  </a:lnTo>
                  <a:lnTo>
                    <a:pt x="18" y="845"/>
                  </a:lnTo>
                  <a:lnTo>
                    <a:pt x="19" y="844"/>
                  </a:lnTo>
                  <a:lnTo>
                    <a:pt x="19" y="844"/>
                  </a:lnTo>
                  <a:lnTo>
                    <a:pt x="19" y="844"/>
                  </a:lnTo>
                  <a:lnTo>
                    <a:pt x="18" y="844"/>
                  </a:lnTo>
                  <a:lnTo>
                    <a:pt x="18" y="845"/>
                  </a:lnTo>
                  <a:lnTo>
                    <a:pt x="18" y="846"/>
                  </a:lnTo>
                  <a:lnTo>
                    <a:pt x="18" y="846"/>
                  </a:lnTo>
                  <a:lnTo>
                    <a:pt x="18" y="848"/>
                  </a:lnTo>
                  <a:lnTo>
                    <a:pt x="18" y="849"/>
                  </a:lnTo>
                  <a:lnTo>
                    <a:pt x="18" y="850"/>
                  </a:lnTo>
                  <a:lnTo>
                    <a:pt x="18" y="850"/>
                  </a:lnTo>
                  <a:lnTo>
                    <a:pt x="18" y="851"/>
                  </a:lnTo>
                  <a:lnTo>
                    <a:pt x="22" y="854"/>
                  </a:lnTo>
                  <a:lnTo>
                    <a:pt x="22" y="852"/>
                  </a:lnTo>
                  <a:lnTo>
                    <a:pt x="23" y="850"/>
                  </a:lnTo>
                  <a:lnTo>
                    <a:pt x="24" y="848"/>
                  </a:lnTo>
                  <a:lnTo>
                    <a:pt x="25" y="845"/>
                  </a:lnTo>
                  <a:lnTo>
                    <a:pt x="27" y="844"/>
                  </a:lnTo>
                  <a:lnTo>
                    <a:pt x="28" y="842"/>
                  </a:lnTo>
                  <a:lnTo>
                    <a:pt x="31" y="842"/>
                  </a:lnTo>
                  <a:lnTo>
                    <a:pt x="32" y="842"/>
                  </a:lnTo>
                  <a:lnTo>
                    <a:pt x="34" y="842"/>
                  </a:lnTo>
                  <a:lnTo>
                    <a:pt x="36" y="844"/>
                  </a:lnTo>
                  <a:lnTo>
                    <a:pt x="38" y="843"/>
                  </a:lnTo>
                  <a:lnTo>
                    <a:pt x="40" y="843"/>
                  </a:lnTo>
                  <a:lnTo>
                    <a:pt x="42" y="843"/>
                  </a:lnTo>
                  <a:lnTo>
                    <a:pt x="45" y="844"/>
                  </a:lnTo>
                  <a:lnTo>
                    <a:pt x="46" y="845"/>
                  </a:lnTo>
                  <a:lnTo>
                    <a:pt x="48" y="848"/>
                  </a:lnTo>
                  <a:lnTo>
                    <a:pt x="49" y="850"/>
                  </a:lnTo>
                  <a:lnTo>
                    <a:pt x="49" y="852"/>
                  </a:lnTo>
                  <a:lnTo>
                    <a:pt x="49" y="854"/>
                  </a:lnTo>
                  <a:lnTo>
                    <a:pt x="49" y="856"/>
                  </a:lnTo>
                  <a:lnTo>
                    <a:pt x="52" y="856"/>
                  </a:lnTo>
                  <a:lnTo>
                    <a:pt x="52" y="846"/>
                  </a:lnTo>
                  <a:lnTo>
                    <a:pt x="60" y="850"/>
                  </a:lnTo>
                  <a:lnTo>
                    <a:pt x="57" y="851"/>
                  </a:lnTo>
                  <a:lnTo>
                    <a:pt x="68" y="851"/>
                  </a:lnTo>
                  <a:lnTo>
                    <a:pt x="70" y="842"/>
                  </a:lnTo>
                  <a:lnTo>
                    <a:pt x="74" y="834"/>
                  </a:lnTo>
                  <a:lnTo>
                    <a:pt x="77" y="825"/>
                  </a:lnTo>
                  <a:lnTo>
                    <a:pt x="79" y="816"/>
                  </a:lnTo>
                  <a:lnTo>
                    <a:pt x="82" y="807"/>
                  </a:lnTo>
                  <a:lnTo>
                    <a:pt x="84" y="798"/>
                  </a:lnTo>
                  <a:lnTo>
                    <a:pt x="86" y="789"/>
                  </a:lnTo>
                  <a:lnTo>
                    <a:pt x="89" y="781"/>
                  </a:lnTo>
                  <a:lnTo>
                    <a:pt x="90" y="772"/>
                  </a:lnTo>
                  <a:lnTo>
                    <a:pt x="90" y="764"/>
                  </a:lnTo>
                  <a:lnTo>
                    <a:pt x="86" y="768"/>
                  </a:lnTo>
                  <a:lnTo>
                    <a:pt x="86" y="765"/>
                  </a:lnTo>
                  <a:lnTo>
                    <a:pt x="88" y="763"/>
                  </a:lnTo>
                  <a:lnTo>
                    <a:pt x="90" y="759"/>
                  </a:lnTo>
                  <a:lnTo>
                    <a:pt x="91" y="757"/>
                  </a:lnTo>
                  <a:lnTo>
                    <a:pt x="92" y="754"/>
                  </a:lnTo>
                  <a:lnTo>
                    <a:pt x="93" y="751"/>
                  </a:lnTo>
                  <a:lnTo>
                    <a:pt x="94" y="749"/>
                  </a:lnTo>
                  <a:lnTo>
                    <a:pt x="94" y="745"/>
                  </a:lnTo>
                  <a:lnTo>
                    <a:pt x="94" y="742"/>
                  </a:lnTo>
                  <a:lnTo>
                    <a:pt x="94" y="739"/>
                  </a:lnTo>
                  <a:lnTo>
                    <a:pt x="96" y="742"/>
                  </a:lnTo>
                  <a:lnTo>
                    <a:pt x="97" y="746"/>
                  </a:lnTo>
                  <a:lnTo>
                    <a:pt x="99" y="752"/>
                  </a:lnTo>
                  <a:lnTo>
                    <a:pt x="99" y="758"/>
                  </a:lnTo>
                  <a:lnTo>
                    <a:pt x="99" y="765"/>
                  </a:lnTo>
                  <a:lnTo>
                    <a:pt x="99" y="771"/>
                  </a:lnTo>
                  <a:lnTo>
                    <a:pt x="98" y="778"/>
                  </a:lnTo>
                  <a:lnTo>
                    <a:pt x="97" y="784"/>
                  </a:lnTo>
                  <a:lnTo>
                    <a:pt x="96" y="789"/>
                  </a:lnTo>
                  <a:lnTo>
                    <a:pt x="95" y="795"/>
                  </a:lnTo>
                  <a:lnTo>
                    <a:pt x="95" y="802"/>
                  </a:lnTo>
                  <a:lnTo>
                    <a:pt x="94" y="809"/>
                  </a:lnTo>
                  <a:lnTo>
                    <a:pt x="92" y="815"/>
                  </a:lnTo>
                  <a:lnTo>
                    <a:pt x="90" y="822"/>
                  </a:lnTo>
                  <a:lnTo>
                    <a:pt x="88" y="827"/>
                  </a:lnTo>
                  <a:lnTo>
                    <a:pt x="85" y="834"/>
                  </a:lnTo>
                  <a:lnTo>
                    <a:pt x="83" y="839"/>
                  </a:lnTo>
                  <a:lnTo>
                    <a:pt x="82" y="844"/>
                  </a:lnTo>
                  <a:lnTo>
                    <a:pt x="83" y="851"/>
                  </a:lnTo>
                  <a:lnTo>
                    <a:pt x="84" y="856"/>
                  </a:lnTo>
                  <a:lnTo>
                    <a:pt x="86" y="851"/>
                  </a:lnTo>
                  <a:lnTo>
                    <a:pt x="88" y="852"/>
                  </a:lnTo>
                  <a:lnTo>
                    <a:pt x="89" y="852"/>
                  </a:lnTo>
                  <a:lnTo>
                    <a:pt x="91" y="853"/>
                  </a:lnTo>
                  <a:lnTo>
                    <a:pt x="93" y="853"/>
                  </a:lnTo>
                  <a:lnTo>
                    <a:pt x="95" y="854"/>
                  </a:lnTo>
                  <a:lnTo>
                    <a:pt x="97" y="854"/>
                  </a:lnTo>
                  <a:lnTo>
                    <a:pt x="99" y="854"/>
                  </a:lnTo>
                  <a:lnTo>
                    <a:pt x="102" y="854"/>
                  </a:lnTo>
                  <a:lnTo>
                    <a:pt x="103" y="854"/>
                  </a:lnTo>
                  <a:lnTo>
                    <a:pt x="105" y="853"/>
                  </a:lnTo>
                  <a:lnTo>
                    <a:pt x="104" y="853"/>
                  </a:lnTo>
                  <a:lnTo>
                    <a:pt x="105" y="853"/>
                  </a:lnTo>
                  <a:lnTo>
                    <a:pt x="105" y="852"/>
                  </a:lnTo>
                  <a:lnTo>
                    <a:pt x="106" y="852"/>
                  </a:lnTo>
                  <a:lnTo>
                    <a:pt x="107" y="852"/>
                  </a:lnTo>
                  <a:lnTo>
                    <a:pt x="107" y="851"/>
                  </a:lnTo>
                  <a:lnTo>
                    <a:pt x="108" y="851"/>
                  </a:lnTo>
                  <a:lnTo>
                    <a:pt x="108" y="850"/>
                  </a:lnTo>
                  <a:lnTo>
                    <a:pt x="108" y="849"/>
                  </a:lnTo>
                  <a:lnTo>
                    <a:pt x="108" y="846"/>
                  </a:lnTo>
                  <a:lnTo>
                    <a:pt x="106" y="845"/>
                  </a:lnTo>
                  <a:lnTo>
                    <a:pt x="107" y="845"/>
                  </a:lnTo>
                  <a:lnTo>
                    <a:pt x="108" y="845"/>
                  </a:lnTo>
                  <a:lnTo>
                    <a:pt x="109" y="845"/>
                  </a:lnTo>
                  <a:lnTo>
                    <a:pt x="110" y="845"/>
                  </a:lnTo>
                  <a:lnTo>
                    <a:pt x="111" y="845"/>
                  </a:lnTo>
                  <a:lnTo>
                    <a:pt x="112" y="845"/>
                  </a:lnTo>
                  <a:lnTo>
                    <a:pt x="112" y="845"/>
                  </a:lnTo>
                  <a:lnTo>
                    <a:pt x="113" y="845"/>
                  </a:lnTo>
                  <a:lnTo>
                    <a:pt x="114" y="844"/>
                  </a:lnTo>
                  <a:lnTo>
                    <a:pt x="114" y="844"/>
                  </a:lnTo>
                  <a:lnTo>
                    <a:pt x="113" y="842"/>
                  </a:lnTo>
                  <a:lnTo>
                    <a:pt x="114" y="842"/>
                  </a:lnTo>
                  <a:lnTo>
                    <a:pt x="113" y="842"/>
                  </a:lnTo>
                  <a:lnTo>
                    <a:pt x="113" y="835"/>
                  </a:lnTo>
                  <a:lnTo>
                    <a:pt x="114" y="835"/>
                  </a:lnTo>
                  <a:lnTo>
                    <a:pt x="114" y="836"/>
                  </a:lnTo>
                  <a:lnTo>
                    <a:pt x="114" y="836"/>
                  </a:lnTo>
                  <a:lnTo>
                    <a:pt x="114" y="837"/>
                  </a:lnTo>
                  <a:lnTo>
                    <a:pt x="114" y="837"/>
                  </a:lnTo>
                  <a:lnTo>
                    <a:pt x="116" y="838"/>
                  </a:lnTo>
                  <a:lnTo>
                    <a:pt x="116" y="838"/>
                  </a:lnTo>
                  <a:lnTo>
                    <a:pt x="116" y="839"/>
                  </a:lnTo>
                  <a:lnTo>
                    <a:pt x="116" y="839"/>
                  </a:lnTo>
                  <a:lnTo>
                    <a:pt x="117" y="840"/>
                  </a:lnTo>
                  <a:lnTo>
                    <a:pt x="117" y="840"/>
                  </a:lnTo>
                  <a:lnTo>
                    <a:pt x="119" y="838"/>
                  </a:lnTo>
                  <a:lnTo>
                    <a:pt x="119" y="836"/>
                  </a:lnTo>
                  <a:lnTo>
                    <a:pt x="119" y="834"/>
                  </a:lnTo>
                  <a:lnTo>
                    <a:pt x="119" y="831"/>
                  </a:lnTo>
                  <a:lnTo>
                    <a:pt x="119" y="829"/>
                  </a:lnTo>
                  <a:lnTo>
                    <a:pt x="119" y="827"/>
                  </a:lnTo>
                  <a:lnTo>
                    <a:pt x="119" y="825"/>
                  </a:lnTo>
                  <a:lnTo>
                    <a:pt x="119" y="823"/>
                  </a:lnTo>
                  <a:lnTo>
                    <a:pt x="120" y="821"/>
                  </a:lnTo>
                  <a:lnTo>
                    <a:pt x="122" y="818"/>
                  </a:lnTo>
                  <a:lnTo>
                    <a:pt x="127" y="814"/>
                  </a:lnTo>
                  <a:lnTo>
                    <a:pt x="128" y="812"/>
                  </a:lnTo>
                  <a:lnTo>
                    <a:pt x="128" y="810"/>
                  </a:lnTo>
                  <a:lnTo>
                    <a:pt x="129" y="808"/>
                  </a:lnTo>
                  <a:lnTo>
                    <a:pt x="129" y="806"/>
                  </a:lnTo>
                  <a:lnTo>
                    <a:pt x="131" y="803"/>
                  </a:lnTo>
                  <a:lnTo>
                    <a:pt x="131" y="802"/>
                  </a:lnTo>
                  <a:lnTo>
                    <a:pt x="132" y="800"/>
                  </a:lnTo>
                  <a:lnTo>
                    <a:pt x="132" y="798"/>
                  </a:lnTo>
                  <a:lnTo>
                    <a:pt x="133" y="797"/>
                  </a:lnTo>
                  <a:lnTo>
                    <a:pt x="133" y="795"/>
                  </a:lnTo>
                  <a:lnTo>
                    <a:pt x="133" y="795"/>
                  </a:lnTo>
                  <a:lnTo>
                    <a:pt x="134" y="795"/>
                  </a:lnTo>
                  <a:lnTo>
                    <a:pt x="134" y="795"/>
                  </a:lnTo>
                  <a:lnTo>
                    <a:pt x="135" y="794"/>
                  </a:lnTo>
                  <a:lnTo>
                    <a:pt x="136" y="794"/>
                  </a:lnTo>
                  <a:lnTo>
                    <a:pt x="136" y="794"/>
                  </a:lnTo>
                  <a:lnTo>
                    <a:pt x="137" y="793"/>
                  </a:lnTo>
                  <a:lnTo>
                    <a:pt x="137" y="792"/>
                  </a:lnTo>
                  <a:lnTo>
                    <a:pt x="137" y="791"/>
                  </a:lnTo>
                  <a:lnTo>
                    <a:pt x="137" y="789"/>
                  </a:lnTo>
                  <a:lnTo>
                    <a:pt x="137" y="787"/>
                  </a:lnTo>
                  <a:lnTo>
                    <a:pt x="137" y="785"/>
                  </a:lnTo>
                  <a:lnTo>
                    <a:pt x="137" y="782"/>
                  </a:lnTo>
                  <a:lnTo>
                    <a:pt x="137" y="779"/>
                  </a:lnTo>
                  <a:lnTo>
                    <a:pt x="137" y="774"/>
                  </a:lnTo>
                  <a:lnTo>
                    <a:pt x="137" y="771"/>
                  </a:lnTo>
                  <a:lnTo>
                    <a:pt x="137" y="767"/>
                  </a:lnTo>
                  <a:lnTo>
                    <a:pt x="136" y="763"/>
                  </a:lnTo>
                  <a:lnTo>
                    <a:pt x="135" y="759"/>
                  </a:lnTo>
                  <a:lnTo>
                    <a:pt x="133" y="756"/>
                  </a:lnTo>
                  <a:lnTo>
                    <a:pt x="134" y="757"/>
                  </a:lnTo>
                  <a:lnTo>
                    <a:pt x="135" y="757"/>
                  </a:lnTo>
                  <a:lnTo>
                    <a:pt x="137" y="757"/>
                  </a:lnTo>
                  <a:lnTo>
                    <a:pt x="138" y="757"/>
                  </a:lnTo>
                  <a:lnTo>
                    <a:pt x="140" y="758"/>
                  </a:lnTo>
                  <a:lnTo>
                    <a:pt x="141" y="758"/>
                  </a:lnTo>
                  <a:lnTo>
                    <a:pt x="143" y="759"/>
                  </a:lnTo>
                  <a:lnTo>
                    <a:pt x="145" y="760"/>
                  </a:lnTo>
                  <a:lnTo>
                    <a:pt x="147" y="763"/>
                  </a:lnTo>
                  <a:lnTo>
                    <a:pt x="148" y="764"/>
                  </a:lnTo>
                  <a:lnTo>
                    <a:pt x="149" y="774"/>
                  </a:lnTo>
                  <a:lnTo>
                    <a:pt x="148" y="785"/>
                  </a:lnTo>
                  <a:lnTo>
                    <a:pt x="147" y="795"/>
                  </a:lnTo>
                  <a:lnTo>
                    <a:pt x="145" y="804"/>
                  </a:lnTo>
                  <a:lnTo>
                    <a:pt x="141" y="814"/>
                  </a:lnTo>
                  <a:lnTo>
                    <a:pt x="138" y="823"/>
                  </a:lnTo>
                  <a:lnTo>
                    <a:pt x="134" y="831"/>
                  </a:lnTo>
                  <a:lnTo>
                    <a:pt x="128" y="840"/>
                  </a:lnTo>
                  <a:lnTo>
                    <a:pt x="124" y="848"/>
                  </a:lnTo>
                  <a:lnTo>
                    <a:pt x="119" y="854"/>
                  </a:lnTo>
                  <a:lnTo>
                    <a:pt x="120" y="856"/>
                  </a:lnTo>
                  <a:lnTo>
                    <a:pt x="121" y="856"/>
                  </a:lnTo>
                  <a:lnTo>
                    <a:pt x="122" y="856"/>
                  </a:lnTo>
                  <a:lnTo>
                    <a:pt x="123" y="855"/>
                  </a:lnTo>
                  <a:lnTo>
                    <a:pt x="124" y="854"/>
                  </a:lnTo>
                  <a:lnTo>
                    <a:pt x="126" y="853"/>
                  </a:lnTo>
                  <a:lnTo>
                    <a:pt x="127" y="853"/>
                  </a:lnTo>
                  <a:lnTo>
                    <a:pt x="128" y="852"/>
                  </a:lnTo>
                  <a:lnTo>
                    <a:pt x="129" y="852"/>
                  </a:lnTo>
                  <a:lnTo>
                    <a:pt x="132" y="853"/>
                  </a:lnTo>
                  <a:lnTo>
                    <a:pt x="199" y="851"/>
                  </a:lnTo>
                  <a:lnTo>
                    <a:pt x="200" y="849"/>
                  </a:lnTo>
                  <a:lnTo>
                    <a:pt x="202" y="846"/>
                  </a:lnTo>
                  <a:lnTo>
                    <a:pt x="203" y="846"/>
                  </a:lnTo>
                  <a:lnTo>
                    <a:pt x="204" y="845"/>
                  </a:lnTo>
                  <a:lnTo>
                    <a:pt x="206" y="845"/>
                  </a:lnTo>
                  <a:lnTo>
                    <a:pt x="208" y="845"/>
                  </a:lnTo>
                  <a:lnTo>
                    <a:pt x="209" y="845"/>
                  </a:lnTo>
                  <a:lnTo>
                    <a:pt x="211" y="845"/>
                  </a:lnTo>
                  <a:lnTo>
                    <a:pt x="212" y="844"/>
                  </a:lnTo>
                  <a:lnTo>
                    <a:pt x="214" y="844"/>
                  </a:lnTo>
                  <a:lnTo>
                    <a:pt x="235" y="842"/>
                  </a:lnTo>
                  <a:lnTo>
                    <a:pt x="256" y="839"/>
                  </a:lnTo>
                  <a:lnTo>
                    <a:pt x="277" y="835"/>
                  </a:lnTo>
                  <a:lnTo>
                    <a:pt x="297" y="829"/>
                  </a:lnTo>
                  <a:lnTo>
                    <a:pt x="317" y="823"/>
                  </a:lnTo>
                  <a:lnTo>
                    <a:pt x="336" y="816"/>
                  </a:lnTo>
                  <a:lnTo>
                    <a:pt x="354" y="809"/>
                  </a:lnTo>
                  <a:lnTo>
                    <a:pt x="372" y="799"/>
                  </a:lnTo>
                  <a:lnTo>
                    <a:pt x="390" y="789"/>
                  </a:lnTo>
                  <a:lnTo>
                    <a:pt x="406" y="779"/>
                  </a:lnTo>
                  <a:lnTo>
                    <a:pt x="406" y="781"/>
                  </a:lnTo>
                  <a:lnTo>
                    <a:pt x="409" y="779"/>
                  </a:lnTo>
                  <a:lnTo>
                    <a:pt x="411" y="778"/>
                  </a:lnTo>
                  <a:lnTo>
                    <a:pt x="414" y="777"/>
                  </a:lnTo>
                  <a:lnTo>
                    <a:pt x="418" y="777"/>
                  </a:lnTo>
                  <a:lnTo>
                    <a:pt x="420" y="778"/>
                  </a:lnTo>
                  <a:lnTo>
                    <a:pt x="423" y="777"/>
                  </a:lnTo>
                  <a:lnTo>
                    <a:pt x="424" y="777"/>
                  </a:lnTo>
                  <a:lnTo>
                    <a:pt x="426" y="774"/>
                  </a:lnTo>
                  <a:lnTo>
                    <a:pt x="426" y="772"/>
                  </a:lnTo>
                  <a:lnTo>
                    <a:pt x="425" y="768"/>
                  </a:lnTo>
                  <a:lnTo>
                    <a:pt x="437" y="768"/>
                  </a:lnTo>
                  <a:lnTo>
                    <a:pt x="437" y="767"/>
                  </a:lnTo>
                  <a:lnTo>
                    <a:pt x="437" y="767"/>
                  </a:lnTo>
                  <a:lnTo>
                    <a:pt x="437" y="766"/>
                  </a:lnTo>
                  <a:lnTo>
                    <a:pt x="437" y="766"/>
                  </a:lnTo>
                  <a:lnTo>
                    <a:pt x="437" y="765"/>
                  </a:lnTo>
                  <a:lnTo>
                    <a:pt x="436" y="764"/>
                  </a:lnTo>
                  <a:lnTo>
                    <a:pt x="436" y="764"/>
                  </a:lnTo>
                  <a:lnTo>
                    <a:pt x="436" y="764"/>
                  </a:lnTo>
                  <a:lnTo>
                    <a:pt x="435" y="763"/>
                  </a:lnTo>
                  <a:lnTo>
                    <a:pt x="435" y="763"/>
                  </a:lnTo>
                  <a:lnTo>
                    <a:pt x="438" y="768"/>
                  </a:lnTo>
                  <a:lnTo>
                    <a:pt x="439" y="768"/>
                  </a:lnTo>
                  <a:lnTo>
                    <a:pt x="439" y="767"/>
                  </a:lnTo>
                  <a:lnTo>
                    <a:pt x="440" y="767"/>
                  </a:lnTo>
                  <a:lnTo>
                    <a:pt x="440" y="766"/>
                  </a:lnTo>
                  <a:lnTo>
                    <a:pt x="440" y="765"/>
                  </a:lnTo>
                  <a:lnTo>
                    <a:pt x="440" y="765"/>
                  </a:lnTo>
                  <a:lnTo>
                    <a:pt x="440" y="764"/>
                  </a:lnTo>
                  <a:lnTo>
                    <a:pt x="440" y="764"/>
                  </a:lnTo>
                  <a:lnTo>
                    <a:pt x="440" y="763"/>
                  </a:lnTo>
                  <a:lnTo>
                    <a:pt x="440" y="763"/>
                  </a:lnTo>
                  <a:lnTo>
                    <a:pt x="440" y="763"/>
                  </a:lnTo>
                  <a:lnTo>
                    <a:pt x="440" y="764"/>
                  </a:lnTo>
                  <a:lnTo>
                    <a:pt x="440" y="764"/>
                  </a:lnTo>
                  <a:lnTo>
                    <a:pt x="440" y="764"/>
                  </a:lnTo>
                  <a:lnTo>
                    <a:pt x="440" y="765"/>
                  </a:lnTo>
                  <a:lnTo>
                    <a:pt x="441" y="765"/>
                  </a:lnTo>
                  <a:lnTo>
                    <a:pt x="441" y="765"/>
                  </a:lnTo>
                  <a:lnTo>
                    <a:pt x="441" y="765"/>
                  </a:lnTo>
                  <a:lnTo>
                    <a:pt x="442" y="766"/>
                  </a:lnTo>
                  <a:lnTo>
                    <a:pt x="442" y="766"/>
                  </a:lnTo>
                  <a:lnTo>
                    <a:pt x="442" y="765"/>
                  </a:lnTo>
                  <a:lnTo>
                    <a:pt x="443" y="765"/>
                  </a:lnTo>
                  <a:lnTo>
                    <a:pt x="443" y="764"/>
                  </a:lnTo>
                  <a:lnTo>
                    <a:pt x="444" y="764"/>
                  </a:lnTo>
                  <a:lnTo>
                    <a:pt x="444" y="763"/>
                  </a:lnTo>
                  <a:lnTo>
                    <a:pt x="446" y="763"/>
                  </a:lnTo>
                  <a:lnTo>
                    <a:pt x="446" y="761"/>
                  </a:lnTo>
                  <a:lnTo>
                    <a:pt x="446" y="760"/>
                  </a:lnTo>
                  <a:lnTo>
                    <a:pt x="446" y="759"/>
                  </a:lnTo>
                  <a:lnTo>
                    <a:pt x="446" y="759"/>
                  </a:lnTo>
                  <a:lnTo>
                    <a:pt x="444" y="759"/>
                  </a:lnTo>
                  <a:lnTo>
                    <a:pt x="443" y="758"/>
                  </a:lnTo>
                  <a:lnTo>
                    <a:pt x="443" y="756"/>
                  </a:lnTo>
                  <a:lnTo>
                    <a:pt x="446" y="759"/>
                  </a:lnTo>
                  <a:lnTo>
                    <a:pt x="449" y="752"/>
                  </a:lnTo>
                  <a:lnTo>
                    <a:pt x="450" y="752"/>
                  </a:lnTo>
                  <a:lnTo>
                    <a:pt x="450" y="753"/>
                  </a:lnTo>
                  <a:lnTo>
                    <a:pt x="451" y="753"/>
                  </a:lnTo>
                  <a:lnTo>
                    <a:pt x="451" y="753"/>
                  </a:lnTo>
                  <a:lnTo>
                    <a:pt x="452" y="753"/>
                  </a:lnTo>
                  <a:lnTo>
                    <a:pt x="452" y="754"/>
                  </a:lnTo>
                  <a:lnTo>
                    <a:pt x="453" y="754"/>
                  </a:lnTo>
                  <a:lnTo>
                    <a:pt x="453" y="754"/>
                  </a:lnTo>
                  <a:lnTo>
                    <a:pt x="454" y="754"/>
                  </a:lnTo>
                  <a:lnTo>
                    <a:pt x="455" y="754"/>
                  </a:lnTo>
                  <a:lnTo>
                    <a:pt x="456" y="750"/>
                  </a:lnTo>
                  <a:lnTo>
                    <a:pt x="458" y="746"/>
                  </a:lnTo>
                  <a:lnTo>
                    <a:pt x="463" y="743"/>
                  </a:lnTo>
                  <a:lnTo>
                    <a:pt x="466" y="741"/>
                  </a:lnTo>
                  <a:lnTo>
                    <a:pt x="470" y="738"/>
                  </a:lnTo>
                  <a:lnTo>
                    <a:pt x="475" y="736"/>
                  </a:lnTo>
                  <a:lnTo>
                    <a:pt x="479" y="732"/>
                  </a:lnTo>
                  <a:lnTo>
                    <a:pt x="482" y="729"/>
                  </a:lnTo>
                  <a:lnTo>
                    <a:pt x="484" y="726"/>
                  </a:lnTo>
                  <a:lnTo>
                    <a:pt x="485" y="723"/>
                  </a:lnTo>
                  <a:lnTo>
                    <a:pt x="493" y="728"/>
                  </a:lnTo>
                  <a:lnTo>
                    <a:pt x="493" y="726"/>
                  </a:lnTo>
                  <a:lnTo>
                    <a:pt x="493" y="724"/>
                  </a:lnTo>
                  <a:lnTo>
                    <a:pt x="494" y="722"/>
                  </a:lnTo>
                  <a:lnTo>
                    <a:pt x="496" y="720"/>
                  </a:lnTo>
                  <a:lnTo>
                    <a:pt x="497" y="717"/>
                  </a:lnTo>
                  <a:lnTo>
                    <a:pt x="499" y="715"/>
                  </a:lnTo>
                  <a:lnTo>
                    <a:pt x="501" y="714"/>
                  </a:lnTo>
                  <a:lnTo>
                    <a:pt x="504" y="712"/>
                  </a:lnTo>
                  <a:lnTo>
                    <a:pt x="506" y="710"/>
                  </a:lnTo>
                  <a:lnTo>
                    <a:pt x="507" y="709"/>
                  </a:lnTo>
                  <a:lnTo>
                    <a:pt x="507" y="708"/>
                  </a:lnTo>
                  <a:lnTo>
                    <a:pt x="507" y="707"/>
                  </a:lnTo>
                  <a:lnTo>
                    <a:pt x="508" y="707"/>
                  </a:lnTo>
                  <a:lnTo>
                    <a:pt x="508" y="708"/>
                  </a:lnTo>
                  <a:lnTo>
                    <a:pt x="509" y="709"/>
                  </a:lnTo>
                  <a:lnTo>
                    <a:pt x="510" y="709"/>
                  </a:lnTo>
                  <a:lnTo>
                    <a:pt x="510" y="710"/>
                  </a:lnTo>
                  <a:lnTo>
                    <a:pt x="511" y="710"/>
                  </a:lnTo>
                  <a:lnTo>
                    <a:pt x="511" y="710"/>
                  </a:lnTo>
                  <a:lnTo>
                    <a:pt x="512" y="709"/>
                  </a:lnTo>
                  <a:lnTo>
                    <a:pt x="512" y="702"/>
                  </a:lnTo>
                  <a:lnTo>
                    <a:pt x="515" y="703"/>
                  </a:lnTo>
                  <a:lnTo>
                    <a:pt x="519" y="703"/>
                  </a:lnTo>
                  <a:lnTo>
                    <a:pt x="521" y="702"/>
                  </a:lnTo>
                  <a:lnTo>
                    <a:pt x="522" y="700"/>
                  </a:lnTo>
                  <a:lnTo>
                    <a:pt x="523" y="698"/>
                  </a:lnTo>
                  <a:lnTo>
                    <a:pt x="523" y="696"/>
                  </a:lnTo>
                  <a:lnTo>
                    <a:pt x="524" y="695"/>
                  </a:lnTo>
                  <a:lnTo>
                    <a:pt x="525" y="693"/>
                  </a:lnTo>
                  <a:lnTo>
                    <a:pt x="527" y="692"/>
                  </a:lnTo>
                  <a:lnTo>
                    <a:pt x="531" y="692"/>
                  </a:lnTo>
                  <a:lnTo>
                    <a:pt x="531" y="688"/>
                  </a:lnTo>
                  <a:lnTo>
                    <a:pt x="532" y="685"/>
                  </a:lnTo>
                  <a:lnTo>
                    <a:pt x="534" y="682"/>
                  </a:lnTo>
                  <a:lnTo>
                    <a:pt x="536" y="679"/>
                  </a:lnTo>
                  <a:lnTo>
                    <a:pt x="538" y="677"/>
                  </a:lnTo>
                  <a:lnTo>
                    <a:pt x="541" y="673"/>
                  </a:lnTo>
                  <a:lnTo>
                    <a:pt x="544" y="671"/>
                  </a:lnTo>
                  <a:lnTo>
                    <a:pt x="547" y="669"/>
                  </a:lnTo>
                  <a:lnTo>
                    <a:pt x="550" y="666"/>
                  </a:lnTo>
                  <a:lnTo>
                    <a:pt x="552" y="664"/>
                  </a:lnTo>
                  <a:lnTo>
                    <a:pt x="554" y="665"/>
                  </a:lnTo>
                  <a:lnTo>
                    <a:pt x="554" y="665"/>
                  </a:lnTo>
                  <a:lnTo>
                    <a:pt x="555" y="664"/>
                  </a:lnTo>
                  <a:lnTo>
                    <a:pt x="555" y="664"/>
                  </a:lnTo>
                  <a:lnTo>
                    <a:pt x="556" y="663"/>
                  </a:lnTo>
                  <a:lnTo>
                    <a:pt x="556" y="663"/>
                  </a:lnTo>
                  <a:lnTo>
                    <a:pt x="556" y="661"/>
                  </a:lnTo>
                  <a:lnTo>
                    <a:pt x="557" y="661"/>
                  </a:lnTo>
                  <a:lnTo>
                    <a:pt x="557" y="660"/>
                  </a:lnTo>
                  <a:lnTo>
                    <a:pt x="557" y="660"/>
                  </a:lnTo>
                  <a:lnTo>
                    <a:pt x="557" y="659"/>
                  </a:lnTo>
                  <a:lnTo>
                    <a:pt x="556" y="657"/>
                  </a:lnTo>
                  <a:lnTo>
                    <a:pt x="560" y="655"/>
                  </a:lnTo>
                  <a:lnTo>
                    <a:pt x="563" y="653"/>
                  </a:lnTo>
                  <a:lnTo>
                    <a:pt x="566" y="651"/>
                  </a:lnTo>
                  <a:lnTo>
                    <a:pt x="568" y="648"/>
                  </a:lnTo>
                  <a:lnTo>
                    <a:pt x="570" y="645"/>
                  </a:lnTo>
                  <a:lnTo>
                    <a:pt x="572" y="643"/>
                  </a:lnTo>
                  <a:lnTo>
                    <a:pt x="575" y="640"/>
                  </a:lnTo>
                  <a:lnTo>
                    <a:pt x="577" y="637"/>
                  </a:lnTo>
                  <a:lnTo>
                    <a:pt x="580" y="634"/>
                  </a:lnTo>
                  <a:lnTo>
                    <a:pt x="583" y="630"/>
                  </a:lnTo>
                  <a:lnTo>
                    <a:pt x="582" y="629"/>
                  </a:lnTo>
                  <a:lnTo>
                    <a:pt x="582" y="627"/>
                  </a:lnTo>
                  <a:lnTo>
                    <a:pt x="583" y="627"/>
                  </a:lnTo>
                  <a:lnTo>
                    <a:pt x="583" y="626"/>
                  </a:lnTo>
                  <a:lnTo>
                    <a:pt x="584" y="625"/>
                  </a:lnTo>
                  <a:lnTo>
                    <a:pt x="584" y="625"/>
                  </a:lnTo>
                  <a:lnTo>
                    <a:pt x="585" y="625"/>
                  </a:lnTo>
                  <a:lnTo>
                    <a:pt x="586" y="624"/>
                  </a:lnTo>
                  <a:lnTo>
                    <a:pt x="587" y="624"/>
                  </a:lnTo>
                  <a:lnTo>
                    <a:pt x="589" y="624"/>
                  </a:lnTo>
                  <a:lnTo>
                    <a:pt x="591" y="621"/>
                  </a:lnTo>
                  <a:lnTo>
                    <a:pt x="589" y="620"/>
                  </a:lnTo>
                  <a:lnTo>
                    <a:pt x="590" y="620"/>
                  </a:lnTo>
                  <a:lnTo>
                    <a:pt x="591" y="620"/>
                  </a:lnTo>
                  <a:lnTo>
                    <a:pt x="592" y="620"/>
                  </a:lnTo>
                  <a:lnTo>
                    <a:pt x="594" y="620"/>
                  </a:lnTo>
                  <a:lnTo>
                    <a:pt x="595" y="620"/>
                  </a:lnTo>
                  <a:lnTo>
                    <a:pt x="596" y="620"/>
                  </a:lnTo>
                  <a:lnTo>
                    <a:pt x="597" y="620"/>
                  </a:lnTo>
                  <a:lnTo>
                    <a:pt x="598" y="618"/>
                  </a:lnTo>
                  <a:lnTo>
                    <a:pt x="599" y="616"/>
                  </a:lnTo>
                  <a:lnTo>
                    <a:pt x="599" y="614"/>
                  </a:lnTo>
                  <a:lnTo>
                    <a:pt x="592" y="612"/>
                  </a:lnTo>
                  <a:lnTo>
                    <a:pt x="594" y="612"/>
                  </a:lnTo>
                  <a:lnTo>
                    <a:pt x="595" y="612"/>
                  </a:lnTo>
                  <a:lnTo>
                    <a:pt x="596" y="612"/>
                  </a:lnTo>
                  <a:lnTo>
                    <a:pt x="597" y="611"/>
                  </a:lnTo>
                  <a:lnTo>
                    <a:pt x="598" y="610"/>
                  </a:lnTo>
                  <a:lnTo>
                    <a:pt x="598" y="609"/>
                  </a:lnTo>
                  <a:lnTo>
                    <a:pt x="599" y="608"/>
                  </a:lnTo>
                  <a:lnTo>
                    <a:pt x="600" y="608"/>
                  </a:lnTo>
                  <a:lnTo>
                    <a:pt x="601" y="607"/>
                  </a:lnTo>
                  <a:lnTo>
                    <a:pt x="603" y="606"/>
                  </a:lnTo>
                  <a:lnTo>
                    <a:pt x="601" y="603"/>
                  </a:lnTo>
                  <a:lnTo>
                    <a:pt x="603" y="602"/>
                  </a:lnTo>
                  <a:lnTo>
                    <a:pt x="604" y="602"/>
                  </a:lnTo>
                  <a:lnTo>
                    <a:pt x="606" y="601"/>
                  </a:lnTo>
                  <a:lnTo>
                    <a:pt x="606" y="599"/>
                  </a:lnTo>
                  <a:lnTo>
                    <a:pt x="607" y="597"/>
                  </a:lnTo>
                  <a:lnTo>
                    <a:pt x="608" y="595"/>
                  </a:lnTo>
                  <a:lnTo>
                    <a:pt x="609" y="593"/>
                  </a:lnTo>
                  <a:lnTo>
                    <a:pt x="609" y="591"/>
                  </a:lnTo>
                  <a:lnTo>
                    <a:pt x="609" y="587"/>
                  </a:lnTo>
                  <a:lnTo>
                    <a:pt x="610" y="585"/>
                  </a:lnTo>
                  <a:lnTo>
                    <a:pt x="611" y="587"/>
                  </a:lnTo>
                  <a:lnTo>
                    <a:pt x="612" y="583"/>
                  </a:lnTo>
                  <a:lnTo>
                    <a:pt x="614" y="579"/>
                  </a:lnTo>
                  <a:lnTo>
                    <a:pt x="618" y="577"/>
                  </a:lnTo>
                  <a:lnTo>
                    <a:pt x="620" y="574"/>
                  </a:lnTo>
                  <a:lnTo>
                    <a:pt x="623" y="572"/>
                  </a:lnTo>
                  <a:lnTo>
                    <a:pt x="626" y="570"/>
                  </a:lnTo>
                  <a:lnTo>
                    <a:pt x="628" y="568"/>
                  </a:lnTo>
                  <a:lnTo>
                    <a:pt x="629" y="565"/>
                  </a:lnTo>
                  <a:lnTo>
                    <a:pt x="629" y="560"/>
                  </a:lnTo>
                  <a:lnTo>
                    <a:pt x="628" y="555"/>
                  </a:lnTo>
                  <a:lnTo>
                    <a:pt x="632" y="551"/>
                  </a:lnTo>
                  <a:lnTo>
                    <a:pt x="635" y="546"/>
                  </a:lnTo>
                  <a:lnTo>
                    <a:pt x="637" y="542"/>
                  </a:lnTo>
                  <a:lnTo>
                    <a:pt x="639" y="538"/>
                  </a:lnTo>
                  <a:lnTo>
                    <a:pt x="640" y="534"/>
                  </a:lnTo>
                  <a:lnTo>
                    <a:pt x="642" y="528"/>
                  </a:lnTo>
                  <a:lnTo>
                    <a:pt x="643" y="524"/>
                  </a:lnTo>
                  <a:lnTo>
                    <a:pt x="646" y="518"/>
                  </a:lnTo>
                  <a:lnTo>
                    <a:pt x="649" y="514"/>
                  </a:lnTo>
                  <a:lnTo>
                    <a:pt x="651" y="510"/>
                  </a:lnTo>
                  <a:lnTo>
                    <a:pt x="651" y="509"/>
                  </a:lnTo>
                  <a:lnTo>
                    <a:pt x="650" y="509"/>
                  </a:lnTo>
                  <a:lnTo>
                    <a:pt x="650" y="508"/>
                  </a:lnTo>
                  <a:lnTo>
                    <a:pt x="649" y="508"/>
                  </a:lnTo>
                  <a:lnTo>
                    <a:pt x="649" y="508"/>
                  </a:lnTo>
                  <a:lnTo>
                    <a:pt x="649" y="507"/>
                  </a:lnTo>
                  <a:lnTo>
                    <a:pt x="649" y="507"/>
                  </a:lnTo>
                  <a:lnTo>
                    <a:pt x="649" y="506"/>
                  </a:lnTo>
                  <a:lnTo>
                    <a:pt x="650" y="504"/>
                  </a:lnTo>
                  <a:lnTo>
                    <a:pt x="650" y="503"/>
                  </a:lnTo>
                  <a:lnTo>
                    <a:pt x="651" y="506"/>
                  </a:lnTo>
                  <a:lnTo>
                    <a:pt x="652" y="504"/>
                  </a:lnTo>
                  <a:lnTo>
                    <a:pt x="653" y="503"/>
                  </a:lnTo>
                  <a:lnTo>
                    <a:pt x="653" y="502"/>
                  </a:lnTo>
                  <a:lnTo>
                    <a:pt x="653" y="501"/>
                  </a:lnTo>
                  <a:lnTo>
                    <a:pt x="653" y="500"/>
                  </a:lnTo>
                  <a:lnTo>
                    <a:pt x="653" y="499"/>
                  </a:lnTo>
                  <a:lnTo>
                    <a:pt x="653" y="497"/>
                  </a:lnTo>
                  <a:lnTo>
                    <a:pt x="653" y="496"/>
                  </a:lnTo>
                  <a:lnTo>
                    <a:pt x="653" y="495"/>
                  </a:lnTo>
                  <a:lnTo>
                    <a:pt x="654" y="493"/>
                  </a:lnTo>
                  <a:lnTo>
                    <a:pt x="655" y="495"/>
                  </a:lnTo>
                  <a:lnTo>
                    <a:pt x="656" y="491"/>
                  </a:lnTo>
                  <a:lnTo>
                    <a:pt x="657" y="487"/>
                  </a:lnTo>
                  <a:lnTo>
                    <a:pt x="658" y="483"/>
                  </a:lnTo>
                  <a:lnTo>
                    <a:pt x="660" y="480"/>
                  </a:lnTo>
                  <a:lnTo>
                    <a:pt x="661" y="475"/>
                  </a:lnTo>
                  <a:lnTo>
                    <a:pt x="662" y="471"/>
                  </a:lnTo>
                  <a:lnTo>
                    <a:pt x="663" y="468"/>
                  </a:lnTo>
                  <a:lnTo>
                    <a:pt x="665" y="464"/>
                  </a:lnTo>
                  <a:lnTo>
                    <a:pt x="667" y="460"/>
                  </a:lnTo>
                  <a:lnTo>
                    <a:pt x="669" y="457"/>
                  </a:lnTo>
                  <a:lnTo>
                    <a:pt x="670" y="454"/>
                  </a:lnTo>
                  <a:lnTo>
                    <a:pt x="670" y="452"/>
                  </a:lnTo>
                  <a:lnTo>
                    <a:pt x="670" y="450"/>
                  </a:lnTo>
                  <a:lnTo>
                    <a:pt x="669" y="449"/>
                  </a:lnTo>
                  <a:lnTo>
                    <a:pt x="669" y="446"/>
                  </a:lnTo>
                  <a:lnTo>
                    <a:pt x="668" y="445"/>
                  </a:lnTo>
                  <a:lnTo>
                    <a:pt x="668" y="443"/>
                  </a:lnTo>
                  <a:lnTo>
                    <a:pt x="668" y="441"/>
                  </a:lnTo>
                  <a:lnTo>
                    <a:pt x="668" y="438"/>
                  </a:lnTo>
                  <a:lnTo>
                    <a:pt x="669" y="436"/>
                  </a:lnTo>
                  <a:lnTo>
                    <a:pt x="671" y="438"/>
                  </a:lnTo>
                  <a:lnTo>
                    <a:pt x="675" y="434"/>
                  </a:lnTo>
                  <a:lnTo>
                    <a:pt x="669" y="428"/>
                  </a:lnTo>
                  <a:lnTo>
                    <a:pt x="671" y="428"/>
                  </a:lnTo>
                  <a:lnTo>
                    <a:pt x="673" y="353"/>
                  </a:lnTo>
                  <a:lnTo>
                    <a:pt x="673" y="353"/>
                  </a:lnTo>
                  <a:lnTo>
                    <a:pt x="673" y="353"/>
                  </a:lnTo>
                  <a:lnTo>
                    <a:pt x="673" y="353"/>
                  </a:lnTo>
                  <a:lnTo>
                    <a:pt x="675" y="354"/>
                  </a:lnTo>
                  <a:lnTo>
                    <a:pt x="675" y="354"/>
                  </a:lnTo>
                  <a:lnTo>
                    <a:pt x="676" y="354"/>
                  </a:lnTo>
                  <a:lnTo>
                    <a:pt x="676" y="354"/>
                  </a:lnTo>
                  <a:lnTo>
                    <a:pt x="676" y="354"/>
                  </a:lnTo>
                  <a:lnTo>
                    <a:pt x="677" y="354"/>
                  </a:lnTo>
                  <a:lnTo>
                    <a:pt x="677" y="354"/>
                  </a:lnTo>
                  <a:lnTo>
                    <a:pt x="677" y="353"/>
                  </a:lnTo>
                  <a:lnTo>
                    <a:pt x="677" y="352"/>
                  </a:lnTo>
                  <a:lnTo>
                    <a:pt x="677" y="351"/>
                  </a:lnTo>
                  <a:lnTo>
                    <a:pt x="677" y="350"/>
                  </a:lnTo>
                  <a:lnTo>
                    <a:pt x="677" y="348"/>
                  </a:lnTo>
                  <a:lnTo>
                    <a:pt x="676" y="346"/>
                  </a:lnTo>
                  <a:lnTo>
                    <a:pt x="676" y="345"/>
                  </a:lnTo>
                  <a:lnTo>
                    <a:pt x="675" y="344"/>
                  </a:lnTo>
                  <a:lnTo>
                    <a:pt x="673" y="344"/>
                  </a:lnTo>
                  <a:lnTo>
                    <a:pt x="673" y="345"/>
                  </a:lnTo>
                  <a:lnTo>
                    <a:pt x="675" y="343"/>
                  </a:lnTo>
                  <a:lnTo>
                    <a:pt x="675" y="341"/>
                  </a:lnTo>
                  <a:lnTo>
                    <a:pt x="675" y="338"/>
                  </a:lnTo>
                  <a:lnTo>
                    <a:pt x="673" y="335"/>
                  </a:lnTo>
                  <a:lnTo>
                    <a:pt x="672" y="331"/>
                  </a:lnTo>
                  <a:lnTo>
                    <a:pt x="671" y="327"/>
                  </a:lnTo>
                  <a:lnTo>
                    <a:pt x="671" y="323"/>
                  </a:lnTo>
                  <a:lnTo>
                    <a:pt x="671" y="320"/>
                  </a:lnTo>
                  <a:lnTo>
                    <a:pt x="671" y="316"/>
                  </a:lnTo>
                  <a:lnTo>
                    <a:pt x="671" y="312"/>
                  </a:lnTo>
                  <a:lnTo>
                    <a:pt x="667" y="304"/>
                  </a:lnTo>
                  <a:lnTo>
                    <a:pt x="663" y="296"/>
                  </a:lnTo>
                  <a:lnTo>
                    <a:pt x="662" y="287"/>
                  </a:lnTo>
                  <a:lnTo>
                    <a:pt x="661" y="278"/>
                  </a:lnTo>
                  <a:lnTo>
                    <a:pt x="660" y="268"/>
                  </a:lnTo>
                  <a:lnTo>
                    <a:pt x="660" y="258"/>
                  </a:lnTo>
                  <a:lnTo>
                    <a:pt x="658" y="249"/>
                  </a:lnTo>
                  <a:lnTo>
                    <a:pt x="656" y="239"/>
                  </a:lnTo>
                  <a:lnTo>
                    <a:pt x="654" y="230"/>
                  </a:lnTo>
                  <a:lnTo>
                    <a:pt x="650" y="222"/>
                  </a:lnTo>
                  <a:lnTo>
                    <a:pt x="648" y="211"/>
                  </a:lnTo>
                  <a:lnTo>
                    <a:pt x="644" y="199"/>
                  </a:lnTo>
                  <a:lnTo>
                    <a:pt x="642" y="187"/>
                  </a:lnTo>
                  <a:lnTo>
                    <a:pt x="639" y="175"/>
                  </a:lnTo>
                  <a:lnTo>
                    <a:pt x="635" y="164"/>
                  </a:lnTo>
                  <a:lnTo>
                    <a:pt x="632" y="153"/>
                  </a:lnTo>
                  <a:lnTo>
                    <a:pt x="627" y="141"/>
                  </a:lnTo>
                  <a:lnTo>
                    <a:pt x="623" y="130"/>
                  </a:lnTo>
                  <a:lnTo>
                    <a:pt x="620" y="121"/>
                  </a:lnTo>
                  <a:lnTo>
                    <a:pt x="615" y="110"/>
                  </a:lnTo>
                  <a:lnTo>
                    <a:pt x="617" y="109"/>
                  </a:lnTo>
                  <a:lnTo>
                    <a:pt x="618" y="107"/>
                  </a:lnTo>
                  <a:lnTo>
                    <a:pt x="618" y="106"/>
                  </a:lnTo>
                  <a:lnTo>
                    <a:pt x="617" y="104"/>
                  </a:lnTo>
                  <a:lnTo>
                    <a:pt x="617" y="103"/>
                  </a:lnTo>
                  <a:lnTo>
                    <a:pt x="615" y="102"/>
                  </a:lnTo>
                  <a:lnTo>
                    <a:pt x="614" y="100"/>
                  </a:lnTo>
                  <a:lnTo>
                    <a:pt x="613" y="99"/>
                  </a:lnTo>
                  <a:lnTo>
                    <a:pt x="612" y="98"/>
                  </a:lnTo>
                  <a:lnTo>
                    <a:pt x="611" y="97"/>
                  </a:lnTo>
                  <a:lnTo>
                    <a:pt x="608" y="87"/>
                  </a:lnTo>
                  <a:lnTo>
                    <a:pt x="604" y="78"/>
                  </a:lnTo>
                  <a:lnTo>
                    <a:pt x="600" y="68"/>
                  </a:lnTo>
                  <a:lnTo>
                    <a:pt x="597" y="58"/>
                  </a:lnTo>
                  <a:lnTo>
                    <a:pt x="594" y="49"/>
                  </a:lnTo>
                  <a:lnTo>
                    <a:pt x="591" y="39"/>
                  </a:lnTo>
                  <a:lnTo>
                    <a:pt x="587" y="29"/>
                  </a:lnTo>
                  <a:lnTo>
                    <a:pt x="583" y="20"/>
                  </a:lnTo>
                  <a:lnTo>
                    <a:pt x="580" y="10"/>
                  </a:lnTo>
                  <a:lnTo>
                    <a:pt x="576" y="0"/>
                  </a:lnTo>
                  <a:lnTo>
                    <a:pt x="565" y="3"/>
                  </a:lnTo>
                  <a:lnTo>
                    <a:pt x="566" y="6"/>
                  </a:lnTo>
                  <a:lnTo>
                    <a:pt x="563" y="9"/>
                  </a:lnTo>
                  <a:lnTo>
                    <a:pt x="563" y="9"/>
                  </a:lnTo>
                  <a:lnTo>
                    <a:pt x="563" y="9"/>
                  </a:lnTo>
                  <a:lnTo>
                    <a:pt x="563" y="8"/>
                  </a:lnTo>
                  <a:lnTo>
                    <a:pt x="563" y="8"/>
                  </a:lnTo>
                  <a:lnTo>
                    <a:pt x="563" y="7"/>
                  </a:lnTo>
                  <a:lnTo>
                    <a:pt x="562" y="7"/>
                  </a:lnTo>
                  <a:lnTo>
                    <a:pt x="562" y="7"/>
                  </a:lnTo>
                  <a:lnTo>
                    <a:pt x="562" y="6"/>
                  </a:lnTo>
                  <a:lnTo>
                    <a:pt x="562" y="6"/>
                  </a:lnTo>
                  <a:lnTo>
                    <a:pt x="561" y="6"/>
                  </a:lnTo>
                  <a:lnTo>
                    <a:pt x="561" y="7"/>
                  </a:lnTo>
                  <a:lnTo>
                    <a:pt x="560" y="8"/>
                  </a:lnTo>
                  <a:lnTo>
                    <a:pt x="560" y="9"/>
                  </a:lnTo>
                  <a:lnTo>
                    <a:pt x="560" y="10"/>
                  </a:lnTo>
                  <a:lnTo>
                    <a:pt x="560" y="12"/>
                  </a:lnTo>
                  <a:lnTo>
                    <a:pt x="561" y="13"/>
                  </a:lnTo>
                  <a:lnTo>
                    <a:pt x="561" y="14"/>
                  </a:lnTo>
                  <a:lnTo>
                    <a:pt x="561" y="14"/>
                  </a:lnTo>
                  <a:lnTo>
                    <a:pt x="561" y="15"/>
                  </a:lnTo>
                  <a:lnTo>
                    <a:pt x="561" y="14"/>
                  </a:lnTo>
                  <a:lnTo>
                    <a:pt x="558" y="16"/>
                  </a:lnTo>
                  <a:lnTo>
                    <a:pt x="556" y="17"/>
                  </a:lnTo>
                  <a:lnTo>
                    <a:pt x="554" y="20"/>
                  </a:lnTo>
                  <a:lnTo>
                    <a:pt x="552" y="22"/>
                  </a:lnTo>
                  <a:lnTo>
                    <a:pt x="550" y="24"/>
                  </a:lnTo>
                  <a:lnTo>
                    <a:pt x="548" y="26"/>
                  </a:lnTo>
                  <a:lnTo>
                    <a:pt x="546" y="28"/>
                  </a:lnTo>
                  <a:lnTo>
                    <a:pt x="544" y="30"/>
                  </a:lnTo>
                  <a:lnTo>
                    <a:pt x="542" y="34"/>
                  </a:lnTo>
                  <a:lnTo>
                    <a:pt x="541" y="37"/>
                  </a:lnTo>
                  <a:lnTo>
                    <a:pt x="539" y="34"/>
                  </a:lnTo>
                  <a:lnTo>
                    <a:pt x="538" y="35"/>
                  </a:lnTo>
                  <a:lnTo>
                    <a:pt x="537" y="36"/>
                  </a:lnTo>
                  <a:lnTo>
                    <a:pt x="536" y="37"/>
                  </a:lnTo>
                  <a:lnTo>
                    <a:pt x="535" y="39"/>
                  </a:lnTo>
                  <a:lnTo>
                    <a:pt x="535" y="40"/>
                  </a:lnTo>
                  <a:lnTo>
                    <a:pt x="535" y="42"/>
                  </a:lnTo>
                  <a:lnTo>
                    <a:pt x="535" y="43"/>
                  </a:lnTo>
                  <a:lnTo>
                    <a:pt x="535" y="44"/>
                  </a:lnTo>
                  <a:lnTo>
                    <a:pt x="534" y="46"/>
                  </a:lnTo>
                  <a:lnTo>
                    <a:pt x="534" y="46"/>
                  </a:lnTo>
                  <a:lnTo>
                    <a:pt x="512" y="69"/>
                  </a:lnTo>
                  <a:lnTo>
                    <a:pt x="514" y="70"/>
                  </a:lnTo>
                  <a:lnTo>
                    <a:pt x="494" y="91"/>
                  </a:lnTo>
                  <a:lnTo>
                    <a:pt x="496" y="97"/>
                  </a:lnTo>
                  <a:lnTo>
                    <a:pt x="495" y="98"/>
                  </a:lnTo>
                  <a:lnTo>
                    <a:pt x="494" y="99"/>
                  </a:lnTo>
                  <a:lnTo>
                    <a:pt x="493" y="99"/>
                  </a:lnTo>
                  <a:lnTo>
                    <a:pt x="493" y="98"/>
                  </a:lnTo>
                  <a:lnTo>
                    <a:pt x="492" y="98"/>
                  </a:lnTo>
                  <a:lnTo>
                    <a:pt x="491" y="97"/>
                  </a:lnTo>
                  <a:lnTo>
                    <a:pt x="490" y="96"/>
                  </a:lnTo>
                  <a:lnTo>
                    <a:pt x="489" y="96"/>
                  </a:lnTo>
                  <a:lnTo>
                    <a:pt x="489" y="96"/>
                  </a:lnTo>
                  <a:lnTo>
                    <a:pt x="487" y="97"/>
                  </a:lnTo>
                  <a:lnTo>
                    <a:pt x="489" y="104"/>
                  </a:lnTo>
                  <a:lnTo>
                    <a:pt x="485" y="101"/>
                  </a:lnTo>
                  <a:lnTo>
                    <a:pt x="484" y="101"/>
                  </a:lnTo>
                  <a:lnTo>
                    <a:pt x="484" y="102"/>
                  </a:lnTo>
                  <a:lnTo>
                    <a:pt x="484" y="102"/>
                  </a:lnTo>
                  <a:lnTo>
                    <a:pt x="483" y="103"/>
                  </a:lnTo>
                  <a:lnTo>
                    <a:pt x="483" y="103"/>
                  </a:lnTo>
                  <a:lnTo>
                    <a:pt x="482" y="104"/>
                  </a:lnTo>
                  <a:lnTo>
                    <a:pt x="482" y="104"/>
                  </a:lnTo>
                  <a:lnTo>
                    <a:pt x="482" y="106"/>
                  </a:lnTo>
                  <a:lnTo>
                    <a:pt x="482" y="106"/>
                  </a:lnTo>
                  <a:lnTo>
                    <a:pt x="482" y="107"/>
                  </a:lnTo>
                  <a:lnTo>
                    <a:pt x="483" y="107"/>
                  </a:lnTo>
                  <a:lnTo>
                    <a:pt x="484" y="108"/>
                  </a:lnTo>
                  <a:lnTo>
                    <a:pt x="484" y="109"/>
                  </a:lnTo>
                  <a:lnTo>
                    <a:pt x="484" y="110"/>
                  </a:lnTo>
                  <a:lnTo>
                    <a:pt x="483" y="111"/>
                  </a:lnTo>
                  <a:lnTo>
                    <a:pt x="482" y="113"/>
                  </a:lnTo>
                  <a:lnTo>
                    <a:pt x="481" y="114"/>
                  </a:lnTo>
                  <a:lnTo>
                    <a:pt x="480" y="115"/>
                  </a:lnTo>
                  <a:lnTo>
                    <a:pt x="479" y="116"/>
                  </a:lnTo>
                  <a:lnTo>
                    <a:pt x="478" y="117"/>
                  </a:lnTo>
                  <a:lnTo>
                    <a:pt x="476" y="117"/>
                  </a:lnTo>
                  <a:lnTo>
                    <a:pt x="474" y="118"/>
                  </a:lnTo>
                  <a:lnTo>
                    <a:pt x="471" y="121"/>
                  </a:lnTo>
                  <a:lnTo>
                    <a:pt x="470" y="122"/>
                  </a:lnTo>
                  <a:lnTo>
                    <a:pt x="469" y="124"/>
                  </a:lnTo>
                  <a:lnTo>
                    <a:pt x="468" y="126"/>
                  </a:lnTo>
                  <a:lnTo>
                    <a:pt x="467" y="128"/>
                  </a:lnTo>
                  <a:lnTo>
                    <a:pt x="466" y="130"/>
                  </a:lnTo>
                  <a:lnTo>
                    <a:pt x="464" y="131"/>
                  </a:lnTo>
                  <a:lnTo>
                    <a:pt x="462" y="131"/>
                  </a:lnTo>
                  <a:lnTo>
                    <a:pt x="464" y="134"/>
                  </a:lnTo>
                  <a:lnTo>
                    <a:pt x="463" y="134"/>
                  </a:lnTo>
                  <a:lnTo>
                    <a:pt x="463" y="134"/>
                  </a:lnTo>
                  <a:lnTo>
                    <a:pt x="462" y="134"/>
                  </a:lnTo>
                  <a:lnTo>
                    <a:pt x="462" y="134"/>
                  </a:lnTo>
                  <a:lnTo>
                    <a:pt x="461" y="134"/>
                  </a:lnTo>
                  <a:lnTo>
                    <a:pt x="460" y="134"/>
                  </a:lnTo>
                  <a:lnTo>
                    <a:pt x="460" y="134"/>
                  </a:lnTo>
                  <a:lnTo>
                    <a:pt x="458" y="132"/>
                  </a:lnTo>
                  <a:lnTo>
                    <a:pt x="458" y="132"/>
                  </a:lnTo>
                  <a:lnTo>
                    <a:pt x="457" y="131"/>
                  </a:lnTo>
                  <a:lnTo>
                    <a:pt x="457" y="132"/>
                  </a:lnTo>
                  <a:lnTo>
                    <a:pt x="456" y="134"/>
                  </a:lnTo>
                  <a:lnTo>
                    <a:pt x="456" y="135"/>
                  </a:lnTo>
                  <a:lnTo>
                    <a:pt x="456" y="136"/>
                  </a:lnTo>
                  <a:lnTo>
                    <a:pt x="456" y="137"/>
                  </a:lnTo>
                  <a:lnTo>
                    <a:pt x="456" y="138"/>
                  </a:lnTo>
                  <a:lnTo>
                    <a:pt x="456" y="139"/>
                  </a:lnTo>
                  <a:lnTo>
                    <a:pt x="456" y="140"/>
                  </a:lnTo>
                  <a:lnTo>
                    <a:pt x="456" y="141"/>
                  </a:lnTo>
                  <a:lnTo>
                    <a:pt x="456" y="142"/>
                  </a:lnTo>
                  <a:lnTo>
                    <a:pt x="453" y="142"/>
                  </a:lnTo>
                  <a:lnTo>
                    <a:pt x="451" y="142"/>
                  </a:lnTo>
                  <a:lnTo>
                    <a:pt x="450" y="144"/>
                  </a:lnTo>
                  <a:lnTo>
                    <a:pt x="449" y="146"/>
                  </a:lnTo>
                  <a:lnTo>
                    <a:pt x="449" y="149"/>
                  </a:lnTo>
                  <a:lnTo>
                    <a:pt x="448" y="152"/>
                  </a:lnTo>
                  <a:lnTo>
                    <a:pt x="448" y="154"/>
                  </a:lnTo>
                  <a:lnTo>
                    <a:pt x="446" y="155"/>
                  </a:lnTo>
                  <a:lnTo>
                    <a:pt x="443" y="156"/>
                  </a:lnTo>
                  <a:lnTo>
                    <a:pt x="440" y="155"/>
                  </a:lnTo>
                  <a:lnTo>
                    <a:pt x="440" y="157"/>
                  </a:lnTo>
                  <a:lnTo>
                    <a:pt x="440" y="158"/>
                  </a:lnTo>
                  <a:lnTo>
                    <a:pt x="440" y="160"/>
                  </a:lnTo>
                  <a:lnTo>
                    <a:pt x="440" y="161"/>
                  </a:lnTo>
                  <a:lnTo>
                    <a:pt x="440" y="164"/>
                  </a:lnTo>
                  <a:lnTo>
                    <a:pt x="440" y="165"/>
                  </a:lnTo>
                  <a:lnTo>
                    <a:pt x="440" y="167"/>
                  </a:lnTo>
                  <a:lnTo>
                    <a:pt x="439" y="168"/>
                  </a:lnTo>
                  <a:lnTo>
                    <a:pt x="438" y="169"/>
                  </a:lnTo>
                  <a:lnTo>
                    <a:pt x="437" y="169"/>
                  </a:lnTo>
                  <a:lnTo>
                    <a:pt x="437" y="169"/>
                  </a:lnTo>
                  <a:lnTo>
                    <a:pt x="437" y="169"/>
                  </a:lnTo>
                  <a:lnTo>
                    <a:pt x="437" y="168"/>
                  </a:lnTo>
                  <a:lnTo>
                    <a:pt x="436" y="168"/>
                  </a:lnTo>
                  <a:lnTo>
                    <a:pt x="436" y="168"/>
                  </a:lnTo>
                  <a:lnTo>
                    <a:pt x="436" y="168"/>
                  </a:lnTo>
                  <a:lnTo>
                    <a:pt x="436" y="167"/>
                  </a:lnTo>
                  <a:lnTo>
                    <a:pt x="435" y="167"/>
                  </a:lnTo>
                  <a:lnTo>
                    <a:pt x="435" y="167"/>
                  </a:lnTo>
                  <a:lnTo>
                    <a:pt x="435" y="167"/>
                  </a:lnTo>
                  <a:lnTo>
                    <a:pt x="424" y="182"/>
                  </a:lnTo>
                  <a:lnTo>
                    <a:pt x="412" y="197"/>
                  </a:lnTo>
                  <a:lnTo>
                    <a:pt x="400" y="213"/>
                  </a:lnTo>
                  <a:lnTo>
                    <a:pt x="388" y="228"/>
                  </a:lnTo>
                  <a:lnTo>
                    <a:pt x="375" y="242"/>
                  </a:lnTo>
                  <a:lnTo>
                    <a:pt x="363" y="257"/>
                  </a:lnTo>
                  <a:lnTo>
                    <a:pt x="351" y="271"/>
                  </a:lnTo>
                  <a:lnTo>
                    <a:pt x="339" y="285"/>
                  </a:lnTo>
                  <a:lnTo>
                    <a:pt x="327" y="298"/>
                  </a:lnTo>
                  <a:lnTo>
                    <a:pt x="318" y="311"/>
                  </a:lnTo>
                  <a:lnTo>
                    <a:pt x="321" y="312"/>
                  </a:lnTo>
                  <a:lnTo>
                    <a:pt x="320" y="313"/>
                  </a:lnTo>
                  <a:lnTo>
                    <a:pt x="319" y="314"/>
                  </a:lnTo>
                  <a:lnTo>
                    <a:pt x="318" y="315"/>
                  </a:lnTo>
                  <a:lnTo>
                    <a:pt x="317" y="316"/>
                  </a:lnTo>
                  <a:lnTo>
                    <a:pt x="315" y="316"/>
                  </a:lnTo>
                  <a:lnTo>
                    <a:pt x="314" y="317"/>
                  </a:lnTo>
                  <a:lnTo>
                    <a:pt x="313" y="318"/>
                  </a:lnTo>
                  <a:lnTo>
                    <a:pt x="313" y="320"/>
                  </a:lnTo>
                  <a:lnTo>
                    <a:pt x="313" y="322"/>
                  </a:lnTo>
                  <a:lnTo>
                    <a:pt x="313" y="323"/>
                  </a:lnTo>
                  <a:lnTo>
                    <a:pt x="312" y="325"/>
                  </a:lnTo>
                  <a:lnTo>
                    <a:pt x="310" y="326"/>
                  </a:lnTo>
                  <a:lnTo>
                    <a:pt x="308" y="327"/>
                  </a:lnTo>
                  <a:lnTo>
                    <a:pt x="307" y="329"/>
                  </a:lnTo>
                  <a:lnTo>
                    <a:pt x="305" y="330"/>
                  </a:lnTo>
                  <a:lnTo>
                    <a:pt x="303" y="332"/>
                  </a:lnTo>
                  <a:lnTo>
                    <a:pt x="300" y="334"/>
                  </a:lnTo>
                  <a:lnTo>
                    <a:pt x="298" y="336"/>
                  </a:lnTo>
                  <a:lnTo>
                    <a:pt x="297" y="338"/>
                  </a:lnTo>
                  <a:lnTo>
                    <a:pt x="295" y="341"/>
                  </a:lnTo>
                  <a:lnTo>
                    <a:pt x="289" y="356"/>
                  </a:lnTo>
                  <a:lnTo>
                    <a:pt x="286" y="354"/>
                  </a:lnTo>
                  <a:lnTo>
                    <a:pt x="285" y="355"/>
                  </a:lnTo>
                  <a:lnTo>
                    <a:pt x="284" y="356"/>
                  </a:lnTo>
                  <a:lnTo>
                    <a:pt x="283" y="357"/>
                  </a:lnTo>
                  <a:lnTo>
                    <a:pt x="283" y="358"/>
                  </a:lnTo>
                  <a:lnTo>
                    <a:pt x="282" y="359"/>
                  </a:lnTo>
                  <a:lnTo>
                    <a:pt x="282" y="361"/>
                  </a:lnTo>
                  <a:lnTo>
                    <a:pt x="282" y="363"/>
                  </a:lnTo>
                  <a:lnTo>
                    <a:pt x="282" y="364"/>
                  </a:lnTo>
                  <a:lnTo>
                    <a:pt x="282" y="366"/>
                  </a:lnTo>
                  <a:lnTo>
                    <a:pt x="281" y="367"/>
                  </a:lnTo>
                  <a:lnTo>
                    <a:pt x="280" y="365"/>
                  </a:lnTo>
                  <a:lnTo>
                    <a:pt x="263" y="385"/>
                  </a:lnTo>
                  <a:lnTo>
                    <a:pt x="265" y="386"/>
                  </a:lnTo>
                  <a:lnTo>
                    <a:pt x="262" y="392"/>
                  </a:lnTo>
                  <a:lnTo>
                    <a:pt x="259" y="397"/>
                  </a:lnTo>
                  <a:lnTo>
                    <a:pt x="254" y="401"/>
                  </a:lnTo>
                  <a:lnTo>
                    <a:pt x="250" y="406"/>
                  </a:lnTo>
                  <a:lnTo>
                    <a:pt x="246" y="409"/>
                  </a:lnTo>
                  <a:lnTo>
                    <a:pt x="241" y="413"/>
                  </a:lnTo>
                  <a:lnTo>
                    <a:pt x="239" y="417"/>
                  </a:lnTo>
                  <a:lnTo>
                    <a:pt x="237" y="422"/>
                  </a:lnTo>
                  <a:lnTo>
                    <a:pt x="238" y="427"/>
                  </a:lnTo>
                  <a:lnTo>
                    <a:pt x="240" y="434"/>
                  </a:lnTo>
                  <a:lnTo>
                    <a:pt x="243" y="438"/>
                  </a:lnTo>
                  <a:lnTo>
                    <a:pt x="248" y="443"/>
                  </a:lnTo>
                  <a:lnTo>
                    <a:pt x="253" y="450"/>
                  </a:lnTo>
                  <a:lnTo>
                    <a:pt x="257" y="455"/>
                  </a:lnTo>
                  <a:lnTo>
                    <a:pt x="263" y="461"/>
                  </a:lnTo>
                  <a:lnTo>
                    <a:pt x="267" y="467"/>
                  </a:lnTo>
                  <a:lnTo>
                    <a:pt x="272" y="473"/>
                  </a:lnTo>
                  <a:lnTo>
                    <a:pt x="278" y="478"/>
                  </a:lnTo>
                  <a:lnTo>
                    <a:pt x="284" y="482"/>
                  </a:lnTo>
                  <a:lnTo>
                    <a:pt x="290" y="485"/>
                  </a:lnTo>
                  <a:lnTo>
                    <a:pt x="289" y="491"/>
                  </a:lnTo>
                  <a:lnTo>
                    <a:pt x="286" y="495"/>
                  </a:lnTo>
                  <a:lnTo>
                    <a:pt x="283" y="499"/>
                  </a:lnTo>
                  <a:lnTo>
                    <a:pt x="280" y="503"/>
                  </a:lnTo>
                  <a:lnTo>
                    <a:pt x="276" y="507"/>
                  </a:lnTo>
                  <a:lnTo>
                    <a:pt x="271" y="511"/>
                  </a:lnTo>
                  <a:lnTo>
                    <a:pt x="267" y="513"/>
                  </a:lnTo>
                  <a:lnTo>
                    <a:pt x="263" y="516"/>
                  </a:lnTo>
                  <a:lnTo>
                    <a:pt x="257" y="518"/>
                  </a:lnTo>
                  <a:lnTo>
                    <a:pt x="252" y="521"/>
                  </a:lnTo>
                  <a:lnTo>
                    <a:pt x="251" y="521"/>
                  </a:lnTo>
                  <a:lnTo>
                    <a:pt x="250" y="521"/>
                  </a:lnTo>
                  <a:lnTo>
                    <a:pt x="248" y="520"/>
                  </a:lnTo>
                  <a:lnTo>
                    <a:pt x="247" y="518"/>
                  </a:lnTo>
                  <a:lnTo>
                    <a:pt x="245" y="517"/>
                  </a:lnTo>
                  <a:lnTo>
                    <a:pt x="243" y="517"/>
                  </a:lnTo>
                  <a:lnTo>
                    <a:pt x="241" y="516"/>
                  </a:lnTo>
                  <a:lnTo>
                    <a:pt x="240" y="517"/>
                  </a:lnTo>
                  <a:lnTo>
                    <a:pt x="239" y="518"/>
                  </a:lnTo>
                  <a:lnTo>
                    <a:pt x="238" y="521"/>
                  </a:lnTo>
                  <a:lnTo>
                    <a:pt x="239" y="522"/>
                  </a:lnTo>
                  <a:lnTo>
                    <a:pt x="240" y="524"/>
                  </a:lnTo>
                  <a:lnTo>
                    <a:pt x="241" y="527"/>
                  </a:lnTo>
                  <a:lnTo>
                    <a:pt x="242" y="529"/>
                  </a:lnTo>
                  <a:lnTo>
                    <a:pt x="242" y="532"/>
                  </a:lnTo>
                  <a:lnTo>
                    <a:pt x="243" y="535"/>
                  </a:lnTo>
                  <a:lnTo>
                    <a:pt x="245" y="537"/>
                  </a:lnTo>
                  <a:lnTo>
                    <a:pt x="247" y="539"/>
                  </a:lnTo>
                  <a:lnTo>
                    <a:pt x="248" y="540"/>
                  </a:lnTo>
                  <a:lnTo>
                    <a:pt x="250" y="540"/>
                  </a:lnTo>
                  <a:lnTo>
                    <a:pt x="249" y="542"/>
                  </a:lnTo>
                  <a:lnTo>
                    <a:pt x="254" y="548"/>
                  </a:lnTo>
                  <a:lnTo>
                    <a:pt x="253" y="549"/>
                  </a:lnTo>
                  <a:lnTo>
                    <a:pt x="252" y="551"/>
                  </a:lnTo>
                  <a:lnTo>
                    <a:pt x="252" y="553"/>
                  </a:lnTo>
                  <a:lnTo>
                    <a:pt x="252" y="554"/>
                  </a:lnTo>
                  <a:lnTo>
                    <a:pt x="253" y="556"/>
                  </a:lnTo>
                  <a:lnTo>
                    <a:pt x="253" y="558"/>
                  </a:lnTo>
                  <a:lnTo>
                    <a:pt x="253" y="560"/>
                  </a:lnTo>
                  <a:lnTo>
                    <a:pt x="253" y="563"/>
                  </a:lnTo>
                  <a:lnTo>
                    <a:pt x="252" y="565"/>
                  </a:lnTo>
                  <a:lnTo>
                    <a:pt x="250" y="567"/>
                  </a:lnTo>
                  <a:lnTo>
                    <a:pt x="251" y="567"/>
                  </a:lnTo>
                  <a:lnTo>
                    <a:pt x="251" y="567"/>
                  </a:lnTo>
                  <a:lnTo>
                    <a:pt x="252" y="566"/>
                  </a:lnTo>
                  <a:lnTo>
                    <a:pt x="252" y="566"/>
                  </a:lnTo>
                  <a:lnTo>
                    <a:pt x="252" y="566"/>
                  </a:lnTo>
                  <a:lnTo>
                    <a:pt x="252" y="566"/>
                  </a:lnTo>
                  <a:lnTo>
                    <a:pt x="253" y="565"/>
                  </a:lnTo>
                  <a:lnTo>
                    <a:pt x="253" y="565"/>
                  </a:lnTo>
                  <a:lnTo>
                    <a:pt x="253" y="565"/>
                  </a:lnTo>
                  <a:lnTo>
                    <a:pt x="252" y="564"/>
                  </a:lnTo>
                  <a:lnTo>
                    <a:pt x="252" y="564"/>
                  </a:lnTo>
                  <a:lnTo>
                    <a:pt x="252" y="563"/>
                  </a:lnTo>
                  <a:lnTo>
                    <a:pt x="251" y="563"/>
                  </a:lnTo>
                  <a:lnTo>
                    <a:pt x="251" y="563"/>
                  </a:lnTo>
                  <a:lnTo>
                    <a:pt x="251" y="561"/>
                  </a:lnTo>
                  <a:lnTo>
                    <a:pt x="250" y="561"/>
                  </a:lnTo>
                  <a:lnTo>
                    <a:pt x="250" y="561"/>
                  </a:lnTo>
                  <a:lnTo>
                    <a:pt x="250" y="561"/>
                  </a:lnTo>
                  <a:lnTo>
                    <a:pt x="249" y="561"/>
                  </a:lnTo>
                  <a:lnTo>
                    <a:pt x="249" y="561"/>
                  </a:lnTo>
                  <a:lnTo>
                    <a:pt x="248" y="563"/>
                  </a:lnTo>
                  <a:lnTo>
                    <a:pt x="248" y="564"/>
                  </a:lnTo>
                  <a:lnTo>
                    <a:pt x="247" y="565"/>
                  </a:lnTo>
                  <a:lnTo>
                    <a:pt x="247" y="566"/>
                  </a:lnTo>
                  <a:lnTo>
                    <a:pt x="247" y="567"/>
                  </a:lnTo>
                  <a:lnTo>
                    <a:pt x="247" y="568"/>
                  </a:lnTo>
                  <a:lnTo>
                    <a:pt x="247" y="569"/>
                  </a:lnTo>
                  <a:lnTo>
                    <a:pt x="247" y="570"/>
                  </a:lnTo>
                  <a:lnTo>
                    <a:pt x="247" y="572"/>
                  </a:lnTo>
                  <a:lnTo>
                    <a:pt x="248" y="573"/>
                  </a:lnTo>
                  <a:lnTo>
                    <a:pt x="247" y="572"/>
                  </a:lnTo>
                  <a:lnTo>
                    <a:pt x="246" y="571"/>
                  </a:lnTo>
                  <a:lnTo>
                    <a:pt x="245" y="571"/>
                  </a:lnTo>
                  <a:lnTo>
                    <a:pt x="243" y="571"/>
                  </a:lnTo>
                  <a:lnTo>
                    <a:pt x="242" y="571"/>
                  </a:lnTo>
                  <a:lnTo>
                    <a:pt x="240" y="571"/>
                  </a:lnTo>
                  <a:lnTo>
                    <a:pt x="240" y="570"/>
                  </a:lnTo>
                  <a:lnTo>
                    <a:pt x="239" y="570"/>
                  </a:lnTo>
                  <a:lnTo>
                    <a:pt x="238" y="569"/>
                  </a:lnTo>
                  <a:lnTo>
                    <a:pt x="238" y="567"/>
                  </a:lnTo>
                  <a:lnTo>
                    <a:pt x="229" y="574"/>
                  </a:lnTo>
                  <a:lnTo>
                    <a:pt x="229" y="574"/>
                  </a:lnTo>
                  <a:lnTo>
                    <a:pt x="229" y="573"/>
                  </a:lnTo>
                  <a:lnTo>
                    <a:pt x="228" y="573"/>
                  </a:lnTo>
                  <a:lnTo>
                    <a:pt x="228" y="573"/>
                  </a:lnTo>
                  <a:lnTo>
                    <a:pt x="228" y="572"/>
                  </a:lnTo>
                  <a:lnTo>
                    <a:pt x="228" y="572"/>
                  </a:lnTo>
                  <a:lnTo>
                    <a:pt x="227" y="572"/>
                  </a:lnTo>
                  <a:lnTo>
                    <a:pt x="227" y="571"/>
                  </a:lnTo>
                  <a:lnTo>
                    <a:pt x="227" y="571"/>
                  </a:lnTo>
                  <a:lnTo>
                    <a:pt x="227" y="571"/>
                  </a:lnTo>
                  <a:lnTo>
                    <a:pt x="225" y="571"/>
                  </a:lnTo>
                  <a:lnTo>
                    <a:pt x="225" y="571"/>
                  </a:lnTo>
                  <a:lnTo>
                    <a:pt x="224" y="572"/>
                  </a:lnTo>
                  <a:lnTo>
                    <a:pt x="223" y="573"/>
                  </a:lnTo>
                  <a:lnTo>
                    <a:pt x="222" y="573"/>
                  </a:lnTo>
                  <a:lnTo>
                    <a:pt x="222" y="573"/>
                  </a:lnTo>
                  <a:lnTo>
                    <a:pt x="221" y="573"/>
                  </a:lnTo>
                  <a:lnTo>
                    <a:pt x="220" y="573"/>
                  </a:lnTo>
                  <a:lnTo>
                    <a:pt x="219" y="572"/>
                  </a:lnTo>
                  <a:lnTo>
                    <a:pt x="218" y="571"/>
                  </a:lnTo>
                  <a:lnTo>
                    <a:pt x="217" y="572"/>
                  </a:lnTo>
                  <a:lnTo>
                    <a:pt x="215" y="573"/>
                  </a:lnTo>
                  <a:lnTo>
                    <a:pt x="214" y="574"/>
                  </a:lnTo>
                  <a:lnTo>
                    <a:pt x="213" y="574"/>
                  </a:lnTo>
                  <a:lnTo>
                    <a:pt x="212" y="574"/>
                  </a:lnTo>
                  <a:lnTo>
                    <a:pt x="210" y="574"/>
                  </a:lnTo>
                  <a:lnTo>
                    <a:pt x="209" y="573"/>
                  </a:lnTo>
                  <a:lnTo>
                    <a:pt x="207" y="573"/>
                  </a:lnTo>
                  <a:lnTo>
                    <a:pt x="206" y="573"/>
                  </a:lnTo>
                  <a:lnTo>
                    <a:pt x="204" y="574"/>
                  </a:lnTo>
                  <a:lnTo>
                    <a:pt x="203" y="573"/>
                  </a:lnTo>
                  <a:lnTo>
                    <a:pt x="202" y="573"/>
                  </a:lnTo>
                  <a:lnTo>
                    <a:pt x="200" y="572"/>
                  </a:lnTo>
                  <a:lnTo>
                    <a:pt x="199" y="571"/>
                  </a:lnTo>
                  <a:lnTo>
                    <a:pt x="198" y="571"/>
                  </a:lnTo>
                  <a:lnTo>
                    <a:pt x="196" y="570"/>
                  </a:lnTo>
                  <a:lnTo>
                    <a:pt x="195" y="569"/>
                  </a:lnTo>
                  <a:lnTo>
                    <a:pt x="193" y="568"/>
                  </a:lnTo>
                  <a:lnTo>
                    <a:pt x="192" y="567"/>
                  </a:lnTo>
                  <a:lnTo>
                    <a:pt x="191" y="566"/>
                  </a:lnTo>
                  <a:lnTo>
                    <a:pt x="188" y="566"/>
                  </a:lnTo>
                  <a:lnTo>
                    <a:pt x="184" y="566"/>
                  </a:lnTo>
                  <a:lnTo>
                    <a:pt x="181" y="565"/>
                  </a:lnTo>
                  <a:lnTo>
                    <a:pt x="178" y="563"/>
                  </a:lnTo>
                  <a:lnTo>
                    <a:pt x="174" y="560"/>
                  </a:lnTo>
                  <a:lnTo>
                    <a:pt x="170" y="558"/>
                  </a:lnTo>
                  <a:lnTo>
                    <a:pt x="167" y="556"/>
                  </a:lnTo>
                  <a:lnTo>
                    <a:pt x="164" y="553"/>
                  </a:lnTo>
                  <a:lnTo>
                    <a:pt x="161" y="550"/>
                  </a:lnTo>
                  <a:lnTo>
                    <a:pt x="159" y="548"/>
                  </a:lnTo>
                  <a:lnTo>
                    <a:pt x="156" y="549"/>
                  </a:lnTo>
                  <a:lnTo>
                    <a:pt x="155" y="550"/>
                  </a:lnTo>
                  <a:lnTo>
                    <a:pt x="155" y="551"/>
                  </a:lnTo>
                  <a:lnTo>
                    <a:pt x="155" y="553"/>
                  </a:lnTo>
                  <a:lnTo>
                    <a:pt x="156" y="554"/>
                  </a:lnTo>
                  <a:lnTo>
                    <a:pt x="157" y="555"/>
                  </a:lnTo>
                  <a:lnTo>
                    <a:pt x="159" y="556"/>
                  </a:lnTo>
                  <a:lnTo>
                    <a:pt x="159" y="558"/>
                  </a:lnTo>
                  <a:lnTo>
                    <a:pt x="160" y="559"/>
                  </a:lnTo>
                  <a:lnTo>
                    <a:pt x="159" y="560"/>
                  </a:lnTo>
                  <a:lnTo>
                    <a:pt x="161" y="560"/>
                  </a:lnTo>
                  <a:lnTo>
                    <a:pt x="162" y="561"/>
                  </a:lnTo>
                  <a:lnTo>
                    <a:pt x="163" y="563"/>
                  </a:lnTo>
                  <a:lnTo>
                    <a:pt x="165" y="565"/>
                  </a:lnTo>
                  <a:lnTo>
                    <a:pt x="166" y="567"/>
                  </a:lnTo>
                  <a:lnTo>
                    <a:pt x="167" y="568"/>
                  </a:lnTo>
                  <a:lnTo>
                    <a:pt x="167" y="570"/>
                  </a:lnTo>
                  <a:lnTo>
                    <a:pt x="168" y="573"/>
                  </a:lnTo>
                  <a:lnTo>
                    <a:pt x="168" y="575"/>
                  </a:lnTo>
                  <a:lnTo>
                    <a:pt x="169" y="579"/>
                  </a:lnTo>
                  <a:lnTo>
                    <a:pt x="171" y="580"/>
                  </a:lnTo>
                  <a:lnTo>
                    <a:pt x="174" y="581"/>
                  </a:lnTo>
                  <a:lnTo>
                    <a:pt x="175" y="583"/>
                  </a:lnTo>
                  <a:lnTo>
                    <a:pt x="175" y="585"/>
                  </a:lnTo>
                  <a:lnTo>
                    <a:pt x="176" y="587"/>
                  </a:lnTo>
                  <a:lnTo>
                    <a:pt x="176" y="589"/>
                  </a:lnTo>
                  <a:lnTo>
                    <a:pt x="177" y="593"/>
                  </a:lnTo>
                  <a:lnTo>
                    <a:pt x="177" y="595"/>
                  </a:lnTo>
                  <a:lnTo>
                    <a:pt x="177" y="598"/>
                  </a:lnTo>
                  <a:lnTo>
                    <a:pt x="178" y="600"/>
                  </a:lnTo>
                  <a:lnTo>
                    <a:pt x="177" y="609"/>
                  </a:lnTo>
                  <a:lnTo>
                    <a:pt x="177" y="609"/>
                  </a:lnTo>
                  <a:lnTo>
                    <a:pt x="177" y="608"/>
                  </a:lnTo>
                  <a:lnTo>
                    <a:pt x="177" y="608"/>
                  </a:lnTo>
                  <a:lnTo>
                    <a:pt x="177" y="607"/>
                  </a:lnTo>
                  <a:lnTo>
                    <a:pt x="177" y="607"/>
                  </a:lnTo>
                  <a:lnTo>
                    <a:pt x="176" y="607"/>
                  </a:lnTo>
                  <a:lnTo>
                    <a:pt x="176" y="606"/>
                  </a:lnTo>
                  <a:lnTo>
                    <a:pt x="176" y="606"/>
                  </a:lnTo>
                  <a:lnTo>
                    <a:pt x="176" y="606"/>
                  </a:lnTo>
                  <a:lnTo>
                    <a:pt x="175" y="606"/>
                  </a:lnTo>
                  <a:lnTo>
                    <a:pt x="177" y="607"/>
                  </a:lnTo>
                  <a:lnTo>
                    <a:pt x="177" y="607"/>
                  </a:lnTo>
                  <a:lnTo>
                    <a:pt x="177" y="607"/>
                  </a:lnTo>
                  <a:lnTo>
                    <a:pt x="177" y="606"/>
                  </a:lnTo>
                  <a:lnTo>
                    <a:pt x="178" y="606"/>
                  </a:lnTo>
                  <a:lnTo>
                    <a:pt x="178" y="606"/>
                  </a:lnTo>
                  <a:lnTo>
                    <a:pt x="178" y="606"/>
                  </a:lnTo>
                  <a:lnTo>
                    <a:pt x="178" y="604"/>
                  </a:lnTo>
                  <a:lnTo>
                    <a:pt x="178" y="604"/>
                  </a:lnTo>
                  <a:lnTo>
                    <a:pt x="178" y="603"/>
                  </a:lnTo>
                  <a:lnTo>
                    <a:pt x="178" y="603"/>
                  </a:lnTo>
                  <a:lnTo>
                    <a:pt x="175" y="600"/>
                  </a:lnTo>
                  <a:lnTo>
                    <a:pt x="175" y="600"/>
                  </a:lnTo>
                  <a:lnTo>
                    <a:pt x="174" y="601"/>
                  </a:lnTo>
                  <a:lnTo>
                    <a:pt x="172" y="601"/>
                  </a:lnTo>
                  <a:lnTo>
                    <a:pt x="172" y="602"/>
                  </a:lnTo>
                  <a:lnTo>
                    <a:pt x="171" y="602"/>
                  </a:lnTo>
                  <a:lnTo>
                    <a:pt x="171" y="603"/>
                  </a:lnTo>
                  <a:lnTo>
                    <a:pt x="171" y="604"/>
                  </a:lnTo>
                  <a:lnTo>
                    <a:pt x="170" y="606"/>
                  </a:lnTo>
                  <a:lnTo>
                    <a:pt x="171" y="606"/>
                  </a:lnTo>
                  <a:lnTo>
                    <a:pt x="171" y="607"/>
                  </a:lnTo>
                  <a:lnTo>
                    <a:pt x="172" y="608"/>
                  </a:lnTo>
                  <a:lnTo>
                    <a:pt x="172" y="609"/>
                  </a:lnTo>
                  <a:lnTo>
                    <a:pt x="172" y="609"/>
                  </a:lnTo>
                  <a:lnTo>
                    <a:pt x="172" y="609"/>
                  </a:lnTo>
                  <a:lnTo>
                    <a:pt x="172" y="609"/>
                  </a:lnTo>
                  <a:lnTo>
                    <a:pt x="171" y="608"/>
                  </a:lnTo>
                  <a:lnTo>
                    <a:pt x="170" y="607"/>
                  </a:lnTo>
                  <a:lnTo>
                    <a:pt x="170" y="607"/>
                  </a:lnTo>
                  <a:lnTo>
                    <a:pt x="169" y="606"/>
                  </a:lnTo>
                  <a:lnTo>
                    <a:pt x="169" y="606"/>
                  </a:lnTo>
                  <a:lnTo>
                    <a:pt x="168" y="606"/>
                  </a:lnTo>
                  <a:lnTo>
                    <a:pt x="168" y="606"/>
                  </a:lnTo>
                  <a:lnTo>
                    <a:pt x="167" y="606"/>
                  </a:lnTo>
                  <a:lnTo>
                    <a:pt x="167" y="606"/>
                  </a:lnTo>
                  <a:lnTo>
                    <a:pt x="166" y="607"/>
                  </a:lnTo>
                  <a:lnTo>
                    <a:pt x="166" y="607"/>
                  </a:lnTo>
                  <a:lnTo>
                    <a:pt x="165" y="608"/>
                  </a:lnTo>
                  <a:lnTo>
                    <a:pt x="165" y="608"/>
                  </a:lnTo>
                  <a:lnTo>
                    <a:pt x="164" y="609"/>
                  </a:lnTo>
                  <a:lnTo>
                    <a:pt x="164" y="609"/>
                  </a:lnTo>
                  <a:lnTo>
                    <a:pt x="164" y="610"/>
                  </a:lnTo>
                  <a:lnTo>
                    <a:pt x="164" y="610"/>
                  </a:lnTo>
                  <a:lnTo>
                    <a:pt x="164" y="611"/>
                  </a:lnTo>
                  <a:lnTo>
                    <a:pt x="164" y="611"/>
                  </a:lnTo>
                  <a:lnTo>
                    <a:pt x="164" y="612"/>
                  </a:lnTo>
                  <a:lnTo>
                    <a:pt x="164" y="612"/>
                  </a:lnTo>
                  <a:lnTo>
                    <a:pt x="165" y="613"/>
                  </a:lnTo>
                  <a:lnTo>
                    <a:pt x="165" y="613"/>
                  </a:lnTo>
                  <a:lnTo>
                    <a:pt x="165" y="614"/>
                  </a:lnTo>
                  <a:lnTo>
                    <a:pt x="166" y="614"/>
                  </a:lnTo>
                  <a:lnTo>
                    <a:pt x="165" y="613"/>
                  </a:lnTo>
                  <a:lnTo>
                    <a:pt x="166" y="611"/>
                  </a:lnTo>
                  <a:lnTo>
                    <a:pt x="167" y="612"/>
                  </a:lnTo>
                  <a:lnTo>
                    <a:pt x="166" y="614"/>
                  </a:lnTo>
                  <a:lnTo>
                    <a:pt x="169" y="618"/>
                  </a:lnTo>
                  <a:lnTo>
                    <a:pt x="172" y="612"/>
                  </a:lnTo>
                  <a:lnTo>
                    <a:pt x="172" y="613"/>
                  </a:lnTo>
                  <a:lnTo>
                    <a:pt x="172" y="613"/>
                  </a:lnTo>
                  <a:lnTo>
                    <a:pt x="172" y="614"/>
                  </a:lnTo>
                  <a:lnTo>
                    <a:pt x="172" y="615"/>
                  </a:lnTo>
                  <a:lnTo>
                    <a:pt x="172" y="615"/>
                  </a:lnTo>
                  <a:lnTo>
                    <a:pt x="174" y="616"/>
                  </a:lnTo>
                  <a:lnTo>
                    <a:pt x="174" y="616"/>
                  </a:lnTo>
                  <a:lnTo>
                    <a:pt x="174" y="617"/>
                  </a:lnTo>
                  <a:lnTo>
                    <a:pt x="175" y="617"/>
                  </a:lnTo>
                  <a:lnTo>
                    <a:pt x="175" y="618"/>
                  </a:lnTo>
                  <a:lnTo>
                    <a:pt x="178" y="614"/>
                  </a:lnTo>
                  <a:lnTo>
                    <a:pt x="175" y="621"/>
                  </a:lnTo>
                  <a:lnTo>
                    <a:pt x="171" y="618"/>
                  </a:lnTo>
                  <a:lnTo>
                    <a:pt x="167" y="625"/>
                  </a:lnTo>
                  <a:lnTo>
                    <a:pt x="166" y="625"/>
                  </a:lnTo>
                  <a:lnTo>
                    <a:pt x="165" y="624"/>
                  </a:lnTo>
                  <a:lnTo>
                    <a:pt x="164" y="623"/>
                  </a:lnTo>
                  <a:lnTo>
                    <a:pt x="163" y="623"/>
                  </a:lnTo>
                  <a:lnTo>
                    <a:pt x="162" y="622"/>
                  </a:lnTo>
                  <a:lnTo>
                    <a:pt x="161" y="622"/>
                  </a:lnTo>
                  <a:lnTo>
                    <a:pt x="160" y="622"/>
                  </a:lnTo>
                  <a:lnTo>
                    <a:pt x="159" y="622"/>
                  </a:lnTo>
                  <a:lnTo>
                    <a:pt x="157" y="622"/>
                  </a:lnTo>
                  <a:lnTo>
                    <a:pt x="157" y="624"/>
                  </a:lnTo>
                  <a:lnTo>
                    <a:pt x="156" y="624"/>
                  </a:lnTo>
                  <a:lnTo>
                    <a:pt x="155" y="624"/>
                  </a:lnTo>
                  <a:lnTo>
                    <a:pt x="155" y="625"/>
                  </a:lnTo>
                  <a:lnTo>
                    <a:pt x="155" y="625"/>
                  </a:lnTo>
                  <a:lnTo>
                    <a:pt x="155" y="625"/>
                  </a:lnTo>
                  <a:lnTo>
                    <a:pt x="155" y="626"/>
                  </a:lnTo>
                  <a:lnTo>
                    <a:pt x="154" y="627"/>
                  </a:lnTo>
                  <a:lnTo>
                    <a:pt x="154" y="627"/>
                  </a:lnTo>
                  <a:lnTo>
                    <a:pt x="154" y="628"/>
                  </a:lnTo>
                  <a:lnTo>
                    <a:pt x="154" y="628"/>
                  </a:lnTo>
                  <a:lnTo>
                    <a:pt x="152" y="626"/>
                  </a:lnTo>
                  <a:lnTo>
                    <a:pt x="150" y="625"/>
                  </a:lnTo>
                  <a:lnTo>
                    <a:pt x="149" y="625"/>
                  </a:lnTo>
                  <a:lnTo>
                    <a:pt x="148" y="626"/>
                  </a:lnTo>
                  <a:lnTo>
                    <a:pt x="146" y="626"/>
                  </a:lnTo>
                  <a:lnTo>
                    <a:pt x="145" y="627"/>
                  </a:lnTo>
                  <a:lnTo>
                    <a:pt x="143" y="627"/>
                  </a:lnTo>
                  <a:lnTo>
                    <a:pt x="142" y="627"/>
                  </a:lnTo>
                  <a:lnTo>
                    <a:pt x="140" y="627"/>
                  </a:lnTo>
                  <a:lnTo>
                    <a:pt x="139" y="625"/>
                  </a:lnTo>
                  <a:lnTo>
                    <a:pt x="126" y="625"/>
                  </a:lnTo>
                  <a:lnTo>
                    <a:pt x="126" y="624"/>
                  </a:lnTo>
                  <a:lnTo>
                    <a:pt x="126" y="623"/>
                  </a:lnTo>
                  <a:lnTo>
                    <a:pt x="126" y="622"/>
                  </a:lnTo>
                  <a:lnTo>
                    <a:pt x="126" y="621"/>
                  </a:lnTo>
                  <a:lnTo>
                    <a:pt x="126" y="620"/>
                  </a:lnTo>
                  <a:lnTo>
                    <a:pt x="126" y="620"/>
                  </a:lnTo>
                  <a:lnTo>
                    <a:pt x="126" y="618"/>
                  </a:lnTo>
                  <a:lnTo>
                    <a:pt x="125" y="617"/>
                  </a:lnTo>
                  <a:lnTo>
                    <a:pt x="125" y="616"/>
                  </a:lnTo>
                  <a:lnTo>
                    <a:pt x="124" y="616"/>
                  </a:lnTo>
                  <a:lnTo>
                    <a:pt x="119" y="620"/>
                  </a:lnTo>
                  <a:lnTo>
                    <a:pt x="118" y="616"/>
                  </a:lnTo>
                  <a:lnTo>
                    <a:pt x="116" y="613"/>
                  </a:lnTo>
                  <a:lnTo>
                    <a:pt x="113" y="611"/>
                  </a:lnTo>
                  <a:lnTo>
                    <a:pt x="110" y="610"/>
                  </a:lnTo>
                  <a:lnTo>
                    <a:pt x="108" y="608"/>
                  </a:lnTo>
                  <a:lnTo>
                    <a:pt x="105" y="607"/>
                  </a:lnTo>
                  <a:lnTo>
                    <a:pt x="102" y="604"/>
                  </a:lnTo>
                  <a:lnTo>
                    <a:pt x="98" y="602"/>
                  </a:lnTo>
                  <a:lnTo>
                    <a:pt x="96" y="600"/>
                  </a:lnTo>
                  <a:lnTo>
                    <a:pt x="94" y="598"/>
                  </a:lnTo>
                  <a:lnTo>
                    <a:pt x="94" y="601"/>
                  </a:lnTo>
                  <a:lnTo>
                    <a:pt x="95" y="606"/>
                  </a:lnTo>
                  <a:lnTo>
                    <a:pt x="95" y="610"/>
                  </a:lnTo>
                  <a:lnTo>
                    <a:pt x="96" y="614"/>
                  </a:lnTo>
                  <a:lnTo>
                    <a:pt x="97" y="617"/>
                  </a:lnTo>
                  <a:lnTo>
                    <a:pt x="98" y="622"/>
                  </a:lnTo>
                  <a:lnTo>
                    <a:pt x="99" y="626"/>
                  </a:lnTo>
                  <a:lnTo>
                    <a:pt x="100" y="629"/>
                  </a:lnTo>
                  <a:lnTo>
                    <a:pt x="102" y="632"/>
                  </a:lnTo>
                  <a:lnTo>
                    <a:pt x="103" y="636"/>
                  </a:lnTo>
                  <a:lnTo>
                    <a:pt x="102" y="636"/>
                  </a:lnTo>
                  <a:lnTo>
                    <a:pt x="100" y="636"/>
                  </a:lnTo>
                  <a:lnTo>
                    <a:pt x="100" y="636"/>
                  </a:lnTo>
                  <a:lnTo>
                    <a:pt x="99" y="636"/>
                  </a:lnTo>
                  <a:lnTo>
                    <a:pt x="98" y="637"/>
                  </a:lnTo>
                  <a:lnTo>
                    <a:pt x="98" y="637"/>
                  </a:lnTo>
                  <a:lnTo>
                    <a:pt x="97" y="637"/>
                  </a:lnTo>
                  <a:lnTo>
                    <a:pt x="97" y="638"/>
                  </a:lnTo>
                  <a:lnTo>
                    <a:pt x="97" y="638"/>
                  </a:lnTo>
                  <a:lnTo>
                    <a:pt x="97" y="639"/>
                  </a:lnTo>
                  <a:lnTo>
                    <a:pt x="97" y="646"/>
                  </a:lnTo>
                  <a:lnTo>
                    <a:pt x="93" y="646"/>
                  </a:lnTo>
                  <a:lnTo>
                    <a:pt x="89" y="648"/>
                  </a:lnTo>
                  <a:lnTo>
                    <a:pt x="85" y="648"/>
                  </a:lnTo>
                  <a:lnTo>
                    <a:pt x="82" y="649"/>
                  </a:lnTo>
                  <a:lnTo>
                    <a:pt x="78" y="649"/>
                  </a:lnTo>
                  <a:lnTo>
                    <a:pt x="75" y="649"/>
                  </a:lnTo>
                  <a:lnTo>
                    <a:pt x="71" y="649"/>
                  </a:lnTo>
                  <a:lnTo>
                    <a:pt x="68" y="646"/>
                  </a:lnTo>
                  <a:lnTo>
                    <a:pt x="65" y="644"/>
                  </a:lnTo>
                  <a:lnTo>
                    <a:pt x="61" y="641"/>
                  </a:lnTo>
                  <a:lnTo>
                    <a:pt x="57" y="646"/>
                  </a:lnTo>
                  <a:lnTo>
                    <a:pt x="53" y="651"/>
                  </a:lnTo>
                  <a:lnTo>
                    <a:pt x="50" y="656"/>
                  </a:lnTo>
                  <a:lnTo>
                    <a:pt x="46" y="660"/>
                  </a:lnTo>
                  <a:lnTo>
                    <a:pt x="40" y="666"/>
                  </a:lnTo>
                  <a:lnTo>
                    <a:pt x="36" y="670"/>
                  </a:lnTo>
                  <a:lnTo>
                    <a:pt x="31" y="674"/>
                  </a:lnTo>
                  <a:lnTo>
                    <a:pt x="26" y="680"/>
                  </a:lnTo>
                  <a:lnTo>
                    <a:pt x="22" y="684"/>
                  </a:lnTo>
                  <a:lnTo>
                    <a:pt x="18" y="688"/>
                  </a:lnTo>
                  <a:lnTo>
                    <a:pt x="17" y="693"/>
                  </a:lnTo>
                  <a:lnTo>
                    <a:pt x="14" y="696"/>
                  </a:lnTo>
                  <a:lnTo>
                    <a:pt x="11" y="699"/>
                  </a:lnTo>
                  <a:lnTo>
                    <a:pt x="8" y="702"/>
                  </a:lnTo>
                  <a:lnTo>
                    <a:pt x="6" y="706"/>
                  </a:lnTo>
                  <a:lnTo>
                    <a:pt x="3" y="709"/>
                  </a:lnTo>
                  <a:lnTo>
                    <a:pt x="0" y="712"/>
                  </a:lnTo>
                  <a:lnTo>
                    <a:pt x="0" y="716"/>
                  </a:lnTo>
                  <a:lnTo>
                    <a:pt x="0" y="720"/>
                  </a:lnTo>
                  <a:lnTo>
                    <a:pt x="4" y="724"/>
                  </a:lnTo>
                  <a:lnTo>
                    <a:pt x="7" y="723"/>
                  </a:lnTo>
                  <a:lnTo>
                    <a:pt x="11" y="727"/>
                  </a:lnTo>
                  <a:lnTo>
                    <a:pt x="14" y="732"/>
                  </a:lnTo>
                  <a:lnTo>
                    <a:pt x="19" y="737"/>
                  </a:lnTo>
                  <a:lnTo>
                    <a:pt x="22" y="742"/>
                  </a:lnTo>
                  <a:lnTo>
                    <a:pt x="25" y="748"/>
                  </a:lnTo>
                  <a:lnTo>
                    <a:pt x="27" y="754"/>
                  </a:lnTo>
                  <a:lnTo>
                    <a:pt x="28" y="760"/>
                  </a:lnTo>
                  <a:lnTo>
                    <a:pt x="30" y="767"/>
                  </a:lnTo>
                  <a:lnTo>
                    <a:pt x="30" y="774"/>
                  </a:lnTo>
                  <a:lnTo>
                    <a:pt x="28" y="782"/>
                  </a:lnTo>
                  <a:lnTo>
                    <a:pt x="26" y="787"/>
                  </a:lnTo>
                  <a:lnTo>
                    <a:pt x="25" y="793"/>
                  </a:lnTo>
                  <a:lnTo>
                    <a:pt x="23" y="797"/>
                  </a:lnTo>
                  <a:lnTo>
                    <a:pt x="21" y="802"/>
                  </a:lnTo>
                  <a:lnTo>
                    <a:pt x="19" y="808"/>
                  </a:lnTo>
                  <a:lnTo>
                    <a:pt x="17" y="812"/>
                  </a:lnTo>
                  <a:lnTo>
                    <a:pt x="14" y="816"/>
                  </a:lnTo>
                  <a:lnTo>
                    <a:pt x="12" y="822"/>
                  </a:lnTo>
                  <a:lnTo>
                    <a:pt x="9" y="826"/>
                  </a:lnTo>
                  <a:lnTo>
                    <a:pt x="7" y="831"/>
                  </a:lnTo>
                  <a:lnTo>
                    <a:pt x="10" y="835"/>
                  </a:lnTo>
                  <a:lnTo>
                    <a:pt x="9" y="835"/>
                  </a:lnTo>
                  <a:lnTo>
                    <a:pt x="9" y="837"/>
                  </a:lnTo>
                  <a:lnTo>
                    <a:pt x="8" y="839"/>
                  </a:lnTo>
                  <a:lnTo>
                    <a:pt x="9" y="841"/>
                  </a:lnTo>
                  <a:lnTo>
                    <a:pt x="9" y="843"/>
                  </a:lnTo>
                  <a:lnTo>
                    <a:pt x="9" y="845"/>
                  </a:lnTo>
                  <a:lnTo>
                    <a:pt x="9" y="848"/>
                  </a:lnTo>
                  <a:lnTo>
                    <a:pt x="10" y="850"/>
                  </a:lnTo>
                  <a:lnTo>
                    <a:pt x="10" y="852"/>
                  </a:lnTo>
                  <a:lnTo>
                    <a:pt x="10" y="854"/>
                  </a:lnTo>
                  <a:lnTo>
                    <a:pt x="11" y="856"/>
                  </a:lnTo>
                  <a:lnTo>
                    <a:pt x="18" y="854"/>
                  </a:lnTo>
                  <a:lnTo>
                    <a:pt x="18" y="854"/>
                  </a:lnTo>
                  <a:close/>
                </a:path>
              </a:pathLst>
            </a:custGeom>
            <a:solidFill>
              <a:srgbClr val="00CC99"/>
            </a:solidFill>
            <a:ln w="9525">
              <a:noFill/>
              <a:round/>
              <a:headEnd/>
              <a:tailEnd/>
            </a:ln>
          </p:spPr>
          <p:txBody>
            <a:bodyPr/>
            <a:lstStyle/>
            <a:p>
              <a:endParaRPr lang="en-US"/>
            </a:p>
          </p:txBody>
        </p:sp>
        <p:sp>
          <p:nvSpPr>
            <p:cNvPr id="256013" name="Freeform 13"/>
            <p:cNvSpPr>
              <a:spLocks/>
            </p:cNvSpPr>
            <p:nvPr/>
          </p:nvSpPr>
          <p:spPr bwMode="auto">
            <a:xfrm>
              <a:off x="21" y="960"/>
              <a:ext cx="2243" cy="2584"/>
            </a:xfrm>
            <a:custGeom>
              <a:avLst/>
              <a:gdLst/>
              <a:ahLst/>
              <a:cxnLst>
                <a:cxn ang="0">
                  <a:pos x="2206" y="269"/>
                </a:cxn>
                <a:cxn ang="0">
                  <a:pos x="1987" y="150"/>
                </a:cxn>
                <a:cxn ang="0">
                  <a:pos x="1718" y="371"/>
                </a:cxn>
                <a:cxn ang="0">
                  <a:pos x="1577" y="550"/>
                </a:cxn>
                <a:cxn ang="0">
                  <a:pos x="1503" y="687"/>
                </a:cxn>
                <a:cxn ang="0">
                  <a:pos x="1410" y="901"/>
                </a:cxn>
                <a:cxn ang="0">
                  <a:pos x="1349" y="1114"/>
                </a:cxn>
                <a:cxn ang="0">
                  <a:pos x="1327" y="1220"/>
                </a:cxn>
                <a:cxn ang="0">
                  <a:pos x="1277" y="1570"/>
                </a:cxn>
                <a:cxn ang="0">
                  <a:pos x="952" y="1954"/>
                </a:cxn>
                <a:cxn ang="0">
                  <a:pos x="888" y="1814"/>
                </a:cxn>
                <a:cxn ang="0">
                  <a:pos x="960" y="1644"/>
                </a:cxn>
                <a:cxn ang="0">
                  <a:pos x="914" y="1711"/>
                </a:cxn>
                <a:cxn ang="0">
                  <a:pos x="867" y="1793"/>
                </a:cxn>
                <a:cxn ang="0">
                  <a:pos x="897" y="1942"/>
                </a:cxn>
                <a:cxn ang="0">
                  <a:pos x="987" y="2021"/>
                </a:cxn>
                <a:cxn ang="0">
                  <a:pos x="962" y="2165"/>
                </a:cxn>
                <a:cxn ang="0">
                  <a:pos x="892" y="2175"/>
                </a:cxn>
                <a:cxn ang="0">
                  <a:pos x="827" y="2134"/>
                </a:cxn>
                <a:cxn ang="0">
                  <a:pos x="777" y="2040"/>
                </a:cxn>
                <a:cxn ang="0">
                  <a:pos x="686" y="1852"/>
                </a:cxn>
                <a:cxn ang="0">
                  <a:pos x="811" y="1484"/>
                </a:cxn>
                <a:cxn ang="0">
                  <a:pos x="738" y="1582"/>
                </a:cxn>
                <a:cxn ang="0">
                  <a:pos x="712" y="1634"/>
                </a:cxn>
                <a:cxn ang="0">
                  <a:pos x="674" y="1715"/>
                </a:cxn>
                <a:cxn ang="0">
                  <a:pos x="668" y="1748"/>
                </a:cxn>
                <a:cxn ang="0">
                  <a:pos x="679" y="1881"/>
                </a:cxn>
                <a:cxn ang="0">
                  <a:pos x="719" y="1978"/>
                </a:cxn>
                <a:cxn ang="0">
                  <a:pos x="744" y="2014"/>
                </a:cxn>
                <a:cxn ang="0">
                  <a:pos x="783" y="2187"/>
                </a:cxn>
                <a:cxn ang="0">
                  <a:pos x="602" y="2262"/>
                </a:cxn>
                <a:cxn ang="0">
                  <a:pos x="564" y="2230"/>
                </a:cxn>
                <a:cxn ang="0">
                  <a:pos x="456" y="2031"/>
                </a:cxn>
                <a:cxn ang="0">
                  <a:pos x="441" y="1935"/>
                </a:cxn>
                <a:cxn ang="0">
                  <a:pos x="443" y="1805"/>
                </a:cxn>
                <a:cxn ang="0">
                  <a:pos x="422" y="1903"/>
                </a:cxn>
                <a:cxn ang="0">
                  <a:pos x="422" y="1950"/>
                </a:cxn>
                <a:cxn ang="0">
                  <a:pos x="439" y="1999"/>
                </a:cxn>
                <a:cxn ang="0">
                  <a:pos x="452" y="2061"/>
                </a:cxn>
                <a:cxn ang="0">
                  <a:pos x="467" y="2104"/>
                </a:cxn>
                <a:cxn ang="0">
                  <a:pos x="490" y="2153"/>
                </a:cxn>
                <a:cxn ang="0">
                  <a:pos x="522" y="2202"/>
                </a:cxn>
                <a:cxn ang="0">
                  <a:pos x="540" y="2298"/>
                </a:cxn>
                <a:cxn ang="0">
                  <a:pos x="529" y="2231"/>
                </a:cxn>
                <a:cxn ang="0">
                  <a:pos x="497" y="2385"/>
                </a:cxn>
                <a:cxn ang="0">
                  <a:pos x="245" y="2578"/>
                </a:cxn>
                <a:cxn ang="0">
                  <a:pos x="102" y="2518"/>
                </a:cxn>
                <a:cxn ang="0">
                  <a:pos x="390" y="2448"/>
                </a:cxn>
                <a:cxn ang="0">
                  <a:pos x="361" y="2118"/>
                </a:cxn>
                <a:cxn ang="0">
                  <a:pos x="438" y="1767"/>
                </a:cxn>
                <a:cxn ang="0">
                  <a:pos x="453" y="1732"/>
                </a:cxn>
                <a:cxn ang="0">
                  <a:pos x="460" y="1665"/>
                </a:cxn>
                <a:cxn ang="0">
                  <a:pos x="468" y="1621"/>
                </a:cxn>
                <a:cxn ang="0">
                  <a:pos x="541" y="1429"/>
                </a:cxn>
                <a:cxn ang="0">
                  <a:pos x="818" y="1018"/>
                </a:cxn>
                <a:cxn ang="0">
                  <a:pos x="883" y="1005"/>
                </a:cxn>
                <a:cxn ang="0">
                  <a:pos x="960" y="930"/>
                </a:cxn>
                <a:cxn ang="0">
                  <a:pos x="1053" y="1178"/>
                </a:cxn>
                <a:cxn ang="0">
                  <a:pos x="1105" y="1146"/>
                </a:cxn>
                <a:cxn ang="0">
                  <a:pos x="1176" y="988"/>
                </a:cxn>
                <a:cxn ang="0">
                  <a:pos x="1266" y="792"/>
                </a:cxn>
                <a:cxn ang="0">
                  <a:pos x="1514" y="353"/>
                </a:cxn>
                <a:cxn ang="0">
                  <a:pos x="1943" y="47"/>
                </a:cxn>
              </a:cxnLst>
              <a:rect l="0" t="0" r="r" b="b"/>
              <a:pathLst>
                <a:path w="2243" h="2584">
                  <a:moveTo>
                    <a:pt x="2121" y="0"/>
                  </a:moveTo>
                  <a:lnTo>
                    <a:pt x="2122" y="1"/>
                  </a:lnTo>
                  <a:lnTo>
                    <a:pt x="2122" y="2"/>
                  </a:lnTo>
                  <a:lnTo>
                    <a:pt x="2122" y="2"/>
                  </a:lnTo>
                  <a:lnTo>
                    <a:pt x="2121" y="2"/>
                  </a:lnTo>
                  <a:lnTo>
                    <a:pt x="2120" y="2"/>
                  </a:lnTo>
                  <a:lnTo>
                    <a:pt x="2119" y="1"/>
                  </a:lnTo>
                  <a:lnTo>
                    <a:pt x="2119" y="2"/>
                  </a:lnTo>
                  <a:lnTo>
                    <a:pt x="2118" y="2"/>
                  </a:lnTo>
                  <a:lnTo>
                    <a:pt x="2118" y="3"/>
                  </a:lnTo>
                  <a:lnTo>
                    <a:pt x="2119" y="5"/>
                  </a:lnTo>
                  <a:lnTo>
                    <a:pt x="2121" y="6"/>
                  </a:lnTo>
                  <a:lnTo>
                    <a:pt x="2123" y="7"/>
                  </a:lnTo>
                  <a:lnTo>
                    <a:pt x="2127" y="7"/>
                  </a:lnTo>
                  <a:lnTo>
                    <a:pt x="2130" y="7"/>
                  </a:lnTo>
                  <a:lnTo>
                    <a:pt x="2134" y="7"/>
                  </a:lnTo>
                  <a:lnTo>
                    <a:pt x="2137" y="7"/>
                  </a:lnTo>
                  <a:lnTo>
                    <a:pt x="2141" y="7"/>
                  </a:lnTo>
                  <a:lnTo>
                    <a:pt x="2144" y="7"/>
                  </a:lnTo>
                  <a:lnTo>
                    <a:pt x="2147" y="8"/>
                  </a:lnTo>
                  <a:lnTo>
                    <a:pt x="2149" y="10"/>
                  </a:lnTo>
                  <a:lnTo>
                    <a:pt x="2154" y="8"/>
                  </a:lnTo>
                  <a:lnTo>
                    <a:pt x="2160" y="7"/>
                  </a:lnTo>
                  <a:lnTo>
                    <a:pt x="2165" y="7"/>
                  </a:lnTo>
                  <a:lnTo>
                    <a:pt x="2172" y="7"/>
                  </a:lnTo>
                  <a:lnTo>
                    <a:pt x="2179" y="8"/>
                  </a:lnTo>
                  <a:lnTo>
                    <a:pt x="2186" y="8"/>
                  </a:lnTo>
                  <a:lnTo>
                    <a:pt x="2193" y="10"/>
                  </a:lnTo>
                  <a:lnTo>
                    <a:pt x="2200" y="11"/>
                  </a:lnTo>
                  <a:lnTo>
                    <a:pt x="2206" y="11"/>
                  </a:lnTo>
                  <a:lnTo>
                    <a:pt x="2212" y="12"/>
                  </a:lnTo>
                  <a:lnTo>
                    <a:pt x="2214" y="13"/>
                  </a:lnTo>
                  <a:lnTo>
                    <a:pt x="2216" y="14"/>
                  </a:lnTo>
                  <a:lnTo>
                    <a:pt x="2218" y="16"/>
                  </a:lnTo>
                  <a:lnTo>
                    <a:pt x="2220" y="17"/>
                  </a:lnTo>
                  <a:lnTo>
                    <a:pt x="2222" y="18"/>
                  </a:lnTo>
                  <a:lnTo>
                    <a:pt x="2225" y="19"/>
                  </a:lnTo>
                  <a:lnTo>
                    <a:pt x="2226" y="21"/>
                  </a:lnTo>
                  <a:lnTo>
                    <a:pt x="2228" y="22"/>
                  </a:lnTo>
                  <a:lnTo>
                    <a:pt x="2229" y="25"/>
                  </a:lnTo>
                  <a:lnTo>
                    <a:pt x="2230" y="27"/>
                  </a:lnTo>
                  <a:lnTo>
                    <a:pt x="2230" y="30"/>
                  </a:lnTo>
                  <a:lnTo>
                    <a:pt x="2230" y="32"/>
                  </a:lnTo>
                  <a:lnTo>
                    <a:pt x="2230" y="35"/>
                  </a:lnTo>
                  <a:lnTo>
                    <a:pt x="2232" y="39"/>
                  </a:lnTo>
                  <a:lnTo>
                    <a:pt x="2233" y="42"/>
                  </a:lnTo>
                  <a:lnTo>
                    <a:pt x="2235" y="45"/>
                  </a:lnTo>
                  <a:lnTo>
                    <a:pt x="2236" y="48"/>
                  </a:lnTo>
                  <a:lnTo>
                    <a:pt x="2239" y="53"/>
                  </a:lnTo>
                  <a:lnTo>
                    <a:pt x="2240" y="56"/>
                  </a:lnTo>
                  <a:lnTo>
                    <a:pt x="2240" y="59"/>
                  </a:lnTo>
                  <a:lnTo>
                    <a:pt x="2242" y="65"/>
                  </a:lnTo>
                  <a:lnTo>
                    <a:pt x="2243" y="72"/>
                  </a:lnTo>
                  <a:lnTo>
                    <a:pt x="2243" y="79"/>
                  </a:lnTo>
                  <a:lnTo>
                    <a:pt x="2243" y="86"/>
                  </a:lnTo>
                  <a:lnTo>
                    <a:pt x="2243" y="93"/>
                  </a:lnTo>
                  <a:lnTo>
                    <a:pt x="2242" y="102"/>
                  </a:lnTo>
                  <a:lnTo>
                    <a:pt x="2241" y="110"/>
                  </a:lnTo>
                  <a:lnTo>
                    <a:pt x="2240" y="118"/>
                  </a:lnTo>
                  <a:lnTo>
                    <a:pt x="2239" y="126"/>
                  </a:lnTo>
                  <a:lnTo>
                    <a:pt x="2237" y="134"/>
                  </a:lnTo>
                  <a:lnTo>
                    <a:pt x="2240" y="132"/>
                  </a:lnTo>
                  <a:lnTo>
                    <a:pt x="2242" y="136"/>
                  </a:lnTo>
                  <a:lnTo>
                    <a:pt x="2242" y="137"/>
                  </a:lnTo>
                  <a:lnTo>
                    <a:pt x="2240" y="135"/>
                  </a:lnTo>
                  <a:lnTo>
                    <a:pt x="2235" y="148"/>
                  </a:lnTo>
                  <a:lnTo>
                    <a:pt x="2232" y="160"/>
                  </a:lnTo>
                  <a:lnTo>
                    <a:pt x="2230" y="172"/>
                  </a:lnTo>
                  <a:lnTo>
                    <a:pt x="2227" y="184"/>
                  </a:lnTo>
                  <a:lnTo>
                    <a:pt x="2225" y="194"/>
                  </a:lnTo>
                  <a:lnTo>
                    <a:pt x="2222" y="205"/>
                  </a:lnTo>
                  <a:lnTo>
                    <a:pt x="2220" y="216"/>
                  </a:lnTo>
                  <a:lnTo>
                    <a:pt x="2218" y="227"/>
                  </a:lnTo>
                  <a:lnTo>
                    <a:pt x="2216" y="238"/>
                  </a:lnTo>
                  <a:lnTo>
                    <a:pt x="2212" y="249"/>
                  </a:lnTo>
                  <a:lnTo>
                    <a:pt x="2209" y="259"/>
                  </a:lnTo>
                  <a:lnTo>
                    <a:pt x="2206" y="269"/>
                  </a:lnTo>
                  <a:lnTo>
                    <a:pt x="2204" y="278"/>
                  </a:lnTo>
                  <a:lnTo>
                    <a:pt x="2202" y="288"/>
                  </a:lnTo>
                  <a:lnTo>
                    <a:pt x="2199" y="297"/>
                  </a:lnTo>
                  <a:lnTo>
                    <a:pt x="2197" y="305"/>
                  </a:lnTo>
                  <a:lnTo>
                    <a:pt x="2192" y="314"/>
                  </a:lnTo>
                  <a:lnTo>
                    <a:pt x="2188" y="322"/>
                  </a:lnTo>
                  <a:lnTo>
                    <a:pt x="2183" y="331"/>
                  </a:lnTo>
                  <a:lnTo>
                    <a:pt x="2176" y="340"/>
                  </a:lnTo>
                  <a:lnTo>
                    <a:pt x="2172" y="340"/>
                  </a:lnTo>
                  <a:lnTo>
                    <a:pt x="2168" y="342"/>
                  </a:lnTo>
                  <a:lnTo>
                    <a:pt x="2162" y="343"/>
                  </a:lnTo>
                  <a:lnTo>
                    <a:pt x="2158" y="345"/>
                  </a:lnTo>
                  <a:lnTo>
                    <a:pt x="2152" y="347"/>
                  </a:lnTo>
                  <a:lnTo>
                    <a:pt x="2147" y="349"/>
                  </a:lnTo>
                  <a:lnTo>
                    <a:pt x="2142" y="350"/>
                  </a:lnTo>
                  <a:lnTo>
                    <a:pt x="2137" y="351"/>
                  </a:lnTo>
                  <a:lnTo>
                    <a:pt x="2132" y="350"/>
                  </a:lnTo>
                  <a:lnTo>
                    <a:pt x="2128" y="348"/>
                  </a:lnTo>
                  <a:lnTo>
                    <a:pt x="2128" y="347"/>
                  </a:lnTo>
                  <a:lnTo>
                    <a:pt x="2112" y="339"/>
                  </a:lnTo>
                  <a:lnTo>
                    <a:pt x="2097" y="328"/>
                  </a:lnTo>
                  <a:lnTo>
                    <a:pt x="2083" y="316"/>
                  </a:lnTo>
                  <a:lnTo>
                    <a:pt x="2070" y="303"/>
                  </a:lnTo>
                  <a:lnTo>
                    <a:pt x="2058" y="289"/>
                  </a:lnTo>
                  <a:lnTo>
                    <a:pt x="2048" y="275"/>
                  </a:lnTo>
                  <a:lnTo>
                    <a:pt x="2039" y="259"/>
                  </a:lnTo>
                  <a:lnTo>
                    <a:pt x="2031" y="243"/>
                  </a:lnTo>
                  <a:lnTo>
                    <a:pt x="2025" y="227"/>
                  </a:lnTo>
                  <a:lnTo>
                    <a:pt x="2019" y="210"/>
                  </a:lnTo>
                  <a:lnTo>
                    <a:pt x="2018" y="199"/>
                  </a:lnTo>
                  <a:lnTo>
                    <a:pt x="2018" y="187"/>
                  </a:lnTo>
                  <a:lnTo>
                    <a:pt x="2019" y="176"/>
                  </a:lnTo>
                  <a:lnTo>
                    <a:pt x="2020" y="165"/>
                  </a:lnTo>
                  <a:lnTo>
                    <a:pt x="2021" y="154"/>
                  </a:lnTo>
                  <a:lnTo>
                    <a:pt x="2023" y="143"/>
                  </a:lnTo>
                  <a:lnTo>
                    <a:pt x="2026" y="132"/>
                  </a:lnTo>
                  <a:lnTo>
                    <a:pt x="2028" y="122"/>
                  </a:lnTo>
                  <a:lnTo>
                    <a:pt x="2030" y="112"/>
                  </a:lnTo>
                  <a:lnTo>
                    <a:pt x="2031" y="102"/>
                  </a:lnTo>
                  <a:lnTo>
                    <a:pt x="2022" y="96"/>
                  </a:lnTo>
                  <a:lnTo>
                    <a:pt x="2020" y="98"/>
                  </a:lnTo>
                  <a:lnTo>
                    <a:pt x="2018" y="101"/>
                  </a:lnTo>
                  <a:lnTo>
                    <a:pt x="2016" y="104"/>
                  </a:lnTo>
                  <a:lnTo>
                    <a:pt x="2014" y="107"/>
                  </a:lnTo>
                  <a:lnTo>
                    <a:pt x="2013" y="111"/>
                  </a:lnTo>
                  <a:lnTo>
                    <a:pt x="2012" y="113"/>
                  </a:lnTo>
                  <a:lnTo>
                    <a:pt x="2011" y="116"/>
                  </a:lnTo>
                  <a:lnTo>
                    <a:pt x="2011" y="118"/>
                  </a:lnTo>
                  <a:lnTo>
                    <a:pt x="2011" y="121"/>
                  </a:lnTo>
                  <a:lnTo>
                    <a:pt x="2012" y="122"/>
                  </a:lnTo>
                  <a:lnTo>
                    <a:pt x="2012" y="122"/>
                  </a:lnTo>
                  <a:lnTo>
                    <a:pt x="2012" y="121"/>
                  </a:lnTo>
                  <a:lnTo>
                    <a:pt x="2012" y="121"/>
                  </a:lnTo>
                  <a:lnTo>
                    <a:pt x="2012" y="120"/>
                  </a:lnTo>
                  <a:lnTo>
                    <a:pt x="2012" y="120"/>
                  </a:lnTo>
                  <a:lnTo>
                    <a:pt x="2012" y="119"/>
                  </a:lnTo>
                  <a:lnTo>
                    <a:pt x="2012" y="119"/>
                  </a:lnTo>
                  <a:lnTo>
                    <a:pt x="2012" y="118"/>
                  </a:lnTo>
                  <a:lnTo>
                    <a:pt x="2011" y="118"/>
                  </a:lnTo>
                  <a:lnTo>
                    <a:pt x="2011" y="117"/>
                  </a:lnTo>
                  <a:lnTo>
                    <a:pt x="2010" y="124"/>
                  </a:lnTo>
                  <a:lnTo>
                    <a:pt x="2008" y="129"/>
                  </a:lnTo>
                  <a:lnTo>
                    <a:pt x="2007" y="135"/>
                  </a:lnTo>
                  <a:lnTo>
                    <a:pt x="2006" y="141"/>
                  </a:lnTo>
                  <a:lnTo>
                    <a:pt x="2005" y="147"/>
                  </a:lnTo>
                  <a:lnTo>
                    <a:pt x="2004" y="153"/>
                  </a:lnTo>
                  <a:lnTo>
                    <a:pt x="2004" y="158"/>
                  </a:lnTo>
                  <a:lnTo>
                    <a:pt x="2003" y="164"/>
                  </a:lnTo>
                  <a:lnTo>
                    <a:pt x="2003" y="170"/>
                  </a:lnTo>
                  <a:lnTo>
                    <a:pt x="2003" y="175"/>
                  </a:lnTo>
                  <a:lnTo>
                    <a:pt x="2000" y="173"/>
                  </a:lnTo>
                  <a:lnTo>
                    <a:pt x="1997" y="170"/>
                  </a:lnTo>
                  <a:lnTo>
                    <a:pt x="1994" y="165"/>
                  </a:lnTo>
                  <a:lnTo>
                    <a:pt x="1992" y="162"/>
                  </a:lnTo>
                  <a:lnTo>
                    <a:pt x="1991" y="158"/>
                  </a:lnTo>
                  <a:lnTo>
                    <a:pt x="1989" y="154"/>
                  </a:lnTo>
                  <a:lnTo>
                    <a:pt x="1987" y="150"/>
                  </a:lnTo>
                  <a:lnTo>
                    <a:pt x="1985" y="147"/>
                  </a:lnTo>
                  <a:lnTo>
                    <a:pt x="1983" y="145"/>
                  </a:lnTo>
                  <a:lnTo>
                    <a:pt x="1979" y="143"/>
                  </a:lnTo>
                  <a:lnTo>
                    <a:pt x="1978" y="144"/>
                  </a:lnTo>
                  <a:lnTo>
                    <a:pt x="1977" y="144"/>
                  </a:lnTo>
                  <a:lnTo>
                    <a:pt x="1977" y="145"/>
                  </a:lnTo>
                  <a:lnTo>
                    <a:pt x="1976" y="146"/>
                  </a:lnTo>
                  <a:lnTo>
                    <a:pt x="1976" y="148"/>
                  </a:lnTo>
                  <a:lnTo>
                    <a:pt x="1976" y="149"/>
                  </a:lnTo>
                  <a:lnTo>
                    <a:pt x="1976" y="150"/>
                  </a:lnTo>
                  <a:lnTo>
                    <a:pt x="1976" y="153"/>
                  </a:lnTo>
                  <a:lnTo>
                    <a:pt x="1976" y="154"/>
                  </a:lnTo>
                  <a:lnTo>
                    <a:pt x="1976" y="156"/>
                  </a:lnTo>
                  <a:lnTo>
                    <a:pt x="1977" y="158"/>
                  </a:lnTo>
                  <a:lnTo>
                    <a:pt x="1978" y="160"/>
                  </a:lnTo>
                  <a:lnTo>
                    <a:pt x="1980" y="163"/>
                  </a:lnTo>
                  <a:lnTo>
                    <a:pt x="1983" y="167"/>
                  </a:lnTo>
                  <a:lnTo>
                    <a:pt x="1986" y="170"/>
                  </a:lnTo>
                  <a:lnTo>
                    <a:pt x="1988" y="174"/>
                  </a:lnTo>
                  <a:lnTo>
                    <a:pt x="1991" y="178"/>
                  </a:lnTo>
                  <a:lnTo>
                    <a:pt x="1993" y="182"/>
                  </a:lnTo>
                  <a:lnTo>
                    <a:pt x="1996" y="186"/>
                  </a:lnTo>
                  <a:lnTo>
                    <a:pt x="1998" y="190"/>
                  </a:lnTo>
                  <a:lnTo>
                    <a:pt x="1996" y="190"/>
                  </a:lnTo>
                  <a:lnTo>
                    <a:pt x="1973" y="193"/>
                  </a:lnTo>
                  <a:lnTo>
                    <a:pt x="1950" y="201"/>
                  </a:lnTo>
                  <a:lnTo>
                    <a:pt x="1930" y="210"/>
                  </a:lnTo>
                  <a:lnTo>
                    <a:pt x="1910" y="221"/>
                  </a:lnTo>
                  <a:lnTo>
                    <a:pt x="1890" y="233"/>
                  </a:lnTo>
                  <a:lnTo>
                    <a:pt x="1871" y="246"/>
                  </a:lnTo>
                  <a:lnTo>
                    <a:pt x="1851" y="260"/>
                  </a:lnTo>
                  <a:lnTo>
                    <a:pt x="1832" y="274"/>
                  </a:lnTo>
                  <a:lnTo>
                    <a:pt x="1813" y="288"/>
                  </a:lnTo>
                  <a:lnTo>
                    <a:pt x="1793" y="300"/>
                  </a:lnTo>
                  <a:lnTo>
                    <a:pt x="1787" y="306"/>
                  </a:lnTo>
                  <a:lnTo>
                    <a:pt x="1782" y="312"/>
                  </a:lnTo>
                  <a:lnTo>
                    <a:pt x="1775" y="318"/>
                  </a:lnTo>
                  <a:lnTo>
                    <a:pt x="1770" y="325"/>
                  </a:lnTo>
                  <a:lnTo>
                    <a:pt x="1763" y="330"/>
                  </a:lnTo>
                  <a:lnTo>
                    <a:pt x="1758" y="335"/>
                  </a:lnTo>
                  <a:lnTo>
                    <a:pt x="1753" y="341"/>
                  </a:lnTo>
                  <a:lnTo>
                    <a:pt x="1747" y="346"/>
                  </a:lnTo>
                  <a:lnTo>
                    <a:pt x="1741" y="351"/>
                  </a:lnTo>
                  <a:lnTo>
                    <a:pt x="1735" y="356"/>
                  </a:lnTo>
                  <a:lnTo>
                    <a:pt x="1735" y="356"/>
                  </a:lnTo>
                  <a:lnTo>
                    <a:pt x="1735" y="356"/>
                  </a:lnTo>
                  <a:lnTo>
                    <a:pt x="1734" y="356"/>
                  </a:lnTo>
                  <a:lnTo>
                    <a:pt x="1734" y="356"/>
                  </a:lnTo>
                  <a:lnTo>
                    <a:pt x="1733" y="356"/>
                  </a:lnTo>
                  <a:lnTo>
                    <a:pt x="1733" y="356"/>
                  </a:lnTo>
                  <a:lnTo>
                    <a:pt x="1733" y="356"/>
                  </a:lnTo>
                  <a:lnTo>
                    <a:pt x="1732" y="355"/>
                  </a:lnTo>
                  <a:lnTo>
                    <a:pt x="1732" y="355"/>
                  </a:lnTo>
                  <a:lnTo>
                    <a:pt x="1732" y="355"/>
                  </a:lnTo>
                  <a:lnTo>
                    <a:pt x="1731" y="355"/>
                  </a:lnTo>
                  <a:lnTo>
                    <a:pt x="1731" y="355"/>
                  </a:lnTo>
                  <a:lnTo>
                    <a:pt x="1731" y="356"/>
                  </a:lnTo>
                  <a:lnTo>
                    <a:pt x="1730" y="356"/>
                  </a:lnTo>
                  <a:lnTo>
                    <a:pt x="1730" y="357"/>
                  </a:lnTo>
                  <a:lnTo>
                    <a:pt x="1730" y="357"/>
                  </a:lnTo>
                  <a:lnTo>
                    <a:pt x="1730" y="358"/>
                  </a:lnTo>
                  <a:lnTo>
                    <a:pt x="1730" y="359"/>
                  </a:lnTo>
                  <a:lnTo>
                    <a:pt x="1730" y="359"/>
                  </a:lnTo>
                  <a:lnTo>
                    <a:pt x="1730" y="360"/>
                  </a:lnTo>
                  <a:lnTo>
                    <a:pt x="1728" y="359"/>
                  </a:lnTo>
                  <a:lnTo>
                    <a:pt x="1727" y="359"/>
                  </a:lnTo>
                  <a:lnTo>
                    <a:pt x="1726" y="360"/>
                  </a:lnTo>
                  <a:lnTo>
                    <a:pt x="1726" y="361"/>
                  </a:lnTo>
                  <a:lnTo>
                    <a:pt x="1725" y="363"/>
                  </a:lnTo>
                  <a:lnTo>
                    <a:pt x="1725" y="365"/>
                  </a:lnTo>
                  <a:lnTo>
                    <a:pt x="1724" y="367"/>
                  </a:lnTo>
                  <a:lnTo>
                    <a:pt x="1722" y="368"/>
                  </a:lnTo>
                  <a:lnTo>
                    <a:pt x="1720" y="368"/>
                  </a:lnTo>
                  <a:lnTo>
                    <a:pt x="1718" y="367"/>
                  </a:lnTo>
                  <a:lnTo>
                    <a:pt x="1719" y="367"/>
                  </a:lnTo>
                  <a:lnTo>
                    <a:pt x="1719" y="371"/>
                  </a:lnTo>
                  <a:lnTo>
                    <a:pt x="1718" y="371"/>
                  </a:lnTo>
                  <a:lnTo>
                    <a:pt x="1718" y="370"/>
                  </a:lnTo>
                  <a:lnTo>
                    <a:pt x="1718" y="370"/>
                  </a:lnTo>
                  <a:lnTo>
                    <a:pt x="1718" y="369"/>
                  </a:lnTo>
                  <a:lnTo>
                    <a:pt x="1718" y="369"/>
                  </a:lnTo>
                  <a:lnTo>
                    <a:pt x="1717" y="369"/>
                  </a:lnTo>
                  <a:lnTo>
                    <a:pt x="1717" y="368"/>
                  </a:lnTo>
                  <a:lnTo>
                    <a:pt x="1717" y="368"/>
                  </a:lnTo>
                  <a:lnTo>
                    <a:pt x="1716" y="368"/>
                  </a:lnTo>
                  <a:lnTo>
                    <a:pt x="1716" y="367"/>
                  </a:lnTo>
                  <a:lnTo>
                    <a:pt x="1715" y="367"/>
                  </a:lnTo>
                  <a:lnTo>
                    <a:pt x="1713" y="370"/>
                  </a:lnTo>
                  <a:lnTo>
                    <a:pt x="1712" y="372"/>
                  </a:lnTo>
                  <a:lnTo>
                    <a:pt x="1710" y="374"/>
                  </a:lnTo>
                  <a:lnTo>
                    <a:pt x="1707" y="377"/>
                  </a:lnTo>
                  <a:lnTo>
                    <a:pt x="1706" y="379"/>
                  </a:lnTo>
                  <a:lnTo>
                    <a:pt x="1705" y="382"/>
                  </a:lnTo>
                  <a:lnTo>
                    <a:pt x="1704" y="384"/>
                  </a:lnTo>
                  <a:lnTo>
                    <a:pt x="1704" y="387"/>
                  </a:lnTo>
                  <a:lnTo>
                    <a:pt x="1703" y="389"/>
                  </a:lnTo>
                  <a:lnTo>
                    <a:pt x="1703" y="392"/>
                  </a:lnTo>
                  <a:lnTo>
                    <a:pt x="1690" y="393"/>
                  </a:lnTo>
                  <a:lnTo>
                    <a:pt x="1691" y="396"/>
                  </a:lnTo>
                  <a:lnTo>
                    <a:pt x="1691" y="398"/>
                  </a:lnTo>
                  <a:lnTo>
                    <a:pt x="1691" y="400"/>
                  </a:lnTo>
                  <a:lnTo>
                    <a:pt x="1691" y="401"/>
                  </a:lnTo>
                  <a:lnTo>
                    <a:pt x="1691" y="403"/>
                  </a:lnTo>
                  <a:lnTo>
                    <a:pt x="1690" y="404"/>
                  </a:lnTo>
                  <a:lnTo>
                    <a:pt x="1690" y="405"/>
                  </a:lnTo>
                  <a:lnTo>
                    <a:pt x="1689" y="407"/>
                  </a:lnTo>
                  <a:lnTo>
                    <a:pt x="1687" y="408"/>
                  </a:lnTo>
                  <a:lnTo>
                    <a:pt x="1685" y="411"/>
                  </a:lnTo>
                  <a:lnTo>
                    <a:pt x="1685" y="410"/>
                  </a:lnTo>
                  <a:lnTo>
                    <a:pt x="1685" y="410"/>
                  </a:lnTo>
                  <a:lnTo>
                    <a:pt x="1685" y="410"/>
                  </a:lnTo>
                  <a:lnTo>
                    <a:pt x="1685" y="408"/>
                  </a:lnTo>
                  <a:lnTo>
                    <a:pt x="1685" y="408"/>
                  </a:lnTo>
                  <a:lnTo>
                    <a:pt x="1684" y="408"/>
                  </a:lnTo>
                  <a:lnTo>
                    <a:pt x="1684" y="407"/>
                  </a:lnTo>
                  <a:lnTo>
                    <a:pt x="1684" y="407"/>
                  </a:lnTo>
                  <a:lnTo>
                    <a:pt x="1684" y="407"/>
                  </a:lnTo>
                  <a:lnTo>
                    <a:pt x="1683" y="406"/>
                  </a:lnTo>
                  <a:lnTo>
                    <a:pt x="1682" y="411"/>
                  </a:lnTo>
                  <a:lnTo>
                    <a:pt x="1679" y="414"/>
                  </a:lnTo>
                  <a:lnTo>
                    <a:pt x="1677" y="416"/>
                  </a:lnTo>
                  <a:lnTo>
                    <a:pt x="1675" y="418"/>
                  </a:lnTo>
                  <a:lnTo>
                    <a:pt x="1672" y="419"/>
                  </a:lnTo>
                  <a:lnTo>
                    <a:pt x="1670" y="420"/>
                  </a:lnTo>
                  <a:lnTo>
                    <a:pt x="1668" y="422"/>
                  </a:lnTo>
                  <a:lnTo>
                    <a:pt x="1665" y="425"/>
                  </a:lnTo>
                  <a:lnTo>
                    <a:pt x="1664" y="428"/>
                  </a:lnTo>
                  <a:lnTo>
                    <a:pt x="1665" y="432"/>
                  </a:lnTo>
                  <a:lnTo>
                    <a:pt x="1649" y="450"/>
                  </a:lnTo>
                  <a:lnTo>
                    <a:pt x="1649" y="451"/>
                  </a:lnTo>
                  <a:lnTo>
                    <a:pt x="1649" y="451"/>
                  </a:lnTo>
                  <a:lnTo>
                    <a:pt x="1649" y="451"/>
                  </a:lnTo>
                  <a:lnTo>
                    <a:pt x="1649" y="451"/>
                  </a:lnTo>
                  <a:lnTo>
                    <a:pt x="1649" y="450"/>
                  </a:lnTo>
                  <a:lnTo>
                    <a:pt x="1648" y="450"/>
                  </a:lnTo>
                  <a:lnTo>
                    <a:pt x="1648" y="449"/>
                  </a:lnTo>
                  <a:lnTo>
                    <a:pt x="1648" y="448"/>
                  </a:lnTo>
                  <a:lnTo>
                    <a:pt x="1647" y="448"/>
                  </a:lnTo>
                  <a:lnTo>
                    <a:pt x="1647" y="448"/>
                  </a:lnTo>
                  <a:lnTo>
                    <a:pt x="1642" y="455"/>
                  </a:lnTo>
                  <a:lnTo>
                    <a:pt x="1636" y="462"/>
                  </a:lnTo>
                  <a:lnTo>
                    <a:pt x="1631" y="469"/>
                  </a:lnTo>
                  <a:lnTo>
                    <a:pt x="1626" y="476"/>
                  </a:lnTo>
                  <a:lnTo>
                    <a:pt x="1620" y="485"/>
                  </a:lnTo>
                  <a:lnTo>
                    <a:pt x="1615" y="492"/>
                  </a:lnTo>
                  <a:lnTo>
                    <a:pt x="1610" y="500"/>
                  </a:lnTo>
                  <a:lnTo>
                    <a:pt x="1603" y="506"/>
                  </a:lnTo>
                  <a:lnTo>
                    <a:pt x="1598" y="514"/>
                  </a:lnTo>
                  <a:lnTo>
                    <a:pt x="1592" y="520"/>
                  </a:lnTo>
                  <a:lnTo>
                    <a:pt x="1590" y="526"/>
                  </a:lnTo>
                  <a:lnTo>
                    <a:pt x="1587" y="531"/>
                  </a:lnTo>
                  <a:lnTo>
                    <a:pt x="1584" y="538"/>
                  </a:lnTo>
                  <a:lnTo>
                    <a:pt x="1581" y="544"/>
                  </a:lnTo>
                  <a:lnTo>
                    <a:pt x="1577" y="550"/>
                  </a:lnTo>
                  <a:lnTo>
                    <a:pt x="1573" y="557"/>
                  </a:lnTo>
                  <a:lnTo>
                    <a:pt x="1569" y="563"/>
                  </a:lnTo>
                  <a:lnTo>
                    <a:pt x="1564" y="570"/>
                  </a:lnTo>
                  <a:lnTo>
                    <a:pt x="1559" y="575"/>
                  </a:lnTo>
                  <a:lnTo>
                    <a:pt x="1553" y="581"/>
                  </a:lnTo>
                  <a:lnTo>
                    <a:pt x="1555" y="587"/>
                  </a:lnTo>
                  <a:lnTo>
                    <a:pt x="1553" y="586"/>
                  </a:lnTo>
                  <a:lnTo>
                    <a:pt x="1552" y="588"/>
                  </a:lnTo>
                  <a:lnTo>
                    <a:pt x="1550" y="590"/>
                  </a:lnTo>
                  <a:lnTo>
                    <a:pt x="1549" y="593"/>
                  </a:lnTo>
                  <a:lnTo>
                    <a:pt x="1548" y="596"/>
                  </a:lnTo>
                  <a:lnTo>
                    <a:pt x="1547" y="599"/>
                  </a:lnTo>
                  <a:lnTo>
                    <a:pt x="1547" y="602"/>
                  </a:lnTo>
                  <a:lnTo>
                    <a:pt x="1545" y="604"/>
                  </a:lnTo>
                  <a:lnTo>
                    <a:pt x="1544" y="606"/>
                  </a:lnTo>
                  <a:lnTo>
                    <a:pt x="1542" y="608"/>
                  </a:lnTo>
                  <a:lnTo>
                    <a:pt x="1539" y="611"/>
                  </a:lnTo>
                  <a:lnTo>
                    <a:pt x="1539" y="612"/>
                  </a:lnTo>
                  <a:lnTo>
                    <a:pt x="1539" y="613"/>
                  </a:lnTo>
                  <a:lnTo>
                    <a:pt x="1539" y="613"/>
                  </a:lnTo>
                  <a:lnTo>
                    <a:pt x="1539" y="612"/>
                  </a:lnTo>
                  <a:lnTo>
                    <a:pt x="1539" y="612"/>
                  </a:lnTo>
                  <a:lnTo>
                    <a:pt x="1539" y="611"/>
                  </a:lnTo>
                  <a:lnTo>
                    <a:pt x="1539" y="611"/>
                  </a:lnTo>
                  <a:lnTo>
                    <a:pt x="1539" y="610"/>
                  </a:lnTo>
                  <a:lnTo>
                    <a:pt x="1538" y="610"/>
                  </a:lnTo>
                  <a:lnTo>
                    <a:pt x="1538" y="608"/>
                  </a:lnTo>
                  <a:lnTo>
                    <a:pt x="1536" y="610"/>
                  </a:lnTo>
                  <a:lnTo>
                    <a:pt x="1536" y="610"/>
                  </a:lnTo>
                  <a:lnTo>
                    <a:pt x="1535" y="611"/>
                  </a:lnTo>
                  <a:lnTo>
                    <a:pt x="1535" y="611"/>
                  </a:lnTo>
                  <a:lnTo>
                    <a:pt x="1534" y="612"/>
                  </a:lnTo>
                  <a:lnTo>
                    <a:pt x="1534" y="612"/>
                  </a:lnTo>
                  <a:lnTo>
                    <a:pt x="1533" y="613"/>
                  </a:lnTo>
                  <a:lnTo>
                    <a:pt x="1533" y="613"/>
                  </a:lnTo>
                  <a:lnTo>
                    <a:pt x="1533" y="614"/>
                  </a:lnTo>
                  <a:lnTo>
                    <a:pt x="1533" y="614"/>
                  </a:lnTo>
                  <a:lnTo>
                    <a:pt x="1532" y="615"/>
                  </a:lnTo>
                  <a:lnTo>
                    <a:pt x="1532" y="616"/>
                  </a:lnTo>
                  <a:lnTo>
                    <a:pt x="1532" y="617"/>
                  </a:lnTo>
                  <a:lnTo>
                    <a:pt x="1531" y="617"/>
                  </a:lnTo>
                  <a:lnTo>
                    <a:pt x="1531" y="618"/>
                  </a:lnTo>
                  <a:lnTo>
                    <a:pt x="1531" y="619"/>
                  </a:lnTo>
                  <a:lnTo>
                    <a:pt x="1531" y="620"/>
                  </a:lnTo>
                  <a:lnTo>
                    <a:pt x="1532" y="621"/>
                  </a:lnTo>
                  <a:lnTo>
                    <a:pt x="1532" y="622"/>
                  </a:lnTo>
                  <a:lnTo>
                    <a:pt x="1532" y="624"/>
                  </a:lnTo>
                  <a:lnTo>
                    <a:pt x="1530" y="621"/>
                  </a:lnTo>
                  <a:lnTo>
                    <a:pt x="1529" y="622"/>
                  </a:lnTo>
                  <a:lnTo>
                    <a:pt x="1529" y="625"/>
                  </a:lnTo>
                  <a:lnTo>
                    <a:pt x="1529" y="626"/>
                  </a:lnTo>
                  <a:lnTo>
                    <a:pt x="1529" y="628"/>
                  </a:lnTo>
                  <a:lnTo>
                    <a:pt x="1529" y="629"/>
                  </a:lnTo>
                  <a:lnTo>
                    <a:pt x="1528" y="630"/>
                  </a:lnTo>
                  <a:lnTo>
                    <a:pt x="1527" y="632"/>
                  </a:lnTo>
                  <a:lnTo>
                    <a:pt x="1526" y="633"/>
                  </a:lnTo>
                  <a:lnTo>
                    <a:pt x="1525" y="634"/>
                  </a:lnTo>
                  <a:lnTo>
                    <a:pt x="1522" y="634"/>
                  </a:lnTo>
                  <a:lnTo>
                    <a:pt x="1519" y="639"/>
                  </a:lnTo>
                  <a:lnTo>
                    <a:pt x="1517" y="643"/>
                  </a:lnTo>
                  <a:lnTo>
                    <a:pt x="1516" y="647"/>
                  </a:lnTo>
                  <a:lnTo>
                    <a:pt x="1515" y="651"/>
                  </a:lnTo>
                  <a:lnTo>
                    <a:pt x="1515" y="656"/>
                  </a:lnTo>
                  <a:lnTo>
                    <a:pt x="1514" y="660"/>
                  </a:lnTo>
                  <a:lnTo>
                    <a:pt x="1513" y="664"/>
                  </a:lnTo>
                  <a:lnTo>
                    <a:pt x="1512" y="669"/>
                  </a:lnTo>
                  <a:lnTo>
                    <a:pt x="1510" y="673"/>
                  </a:lnTo>
                  <a:lnTo>
                    <a:pt x="1506" y="677"/>
                  </a:lnTo>
                  <a:lnTo>
                    <a:pt x="1502" y="676"/>
                  </a:lnTo>
                  <a:lnTo>
                    <a:pt x="1500" y="677"/>
                  </a:lnTo>
                  <a:lnTo>
                    <a:pt x="1499" y="679"/>
                  </a:lnTo>
                  <a:lnTo>
                    <a:pt x="1499" y="681"/>
                  </a:lnTo>
                  <a:lnTo>
                    <a:pt x="1500" y="682"/>
                  </a:lnTo>
                  <a:lnTo>
                    <a:pt x="1501" y="683"/>
                  </a:lnTo>
                  <a:lnTo>
                    <a:pt x="1502" y="684"/>
                  </a:lnTo>
                  <a:lnTo>
                    <a:pt x="1503" y="685"/>
                  </a:lnTo>
                  <a:lnTo>
                    <a:pt x="1503" y="687"/>
                  </a:lnTo>
                  <a:lnTo>
                    <a:pt x="1503" y="688"/>
                  </a:lnTo>
                  <a:lnTo>
                    <a:pt x="1501" y="690"/>
                  </a:lnTo>
                  <a:lnTo>
                    <a:pt x="1499" y="693"/>
                  </a:lnTo>
                  <a:lnTo>
                    <a:pt x="1497" y="697"/>
                  </a:lnTo>
                  <a:lnTo>
                    <a:pt x="1495" y="700"/>
                  </a:lnTo>
                  <a:lnTo>
                    <a:pt x="1493" y="702"/>
                  </a:lnTo>
                  <a:lnTo>
                    <a:pt x="1492" y="704"/>
                  </a:lnTo>
                  <a:lnTo>
                    <a:pt x="1491" y="707"/>
                  </a:lnTo>
                  <a:lnTo>
                    <a:pt x="1490" y="710"/>
                  </a:lnTo>
                  <a:lnTo>
                    <a:pt x="1489" y="713"/>
                  </a:lnTo>
                  <a:lnTo>
                    <a:pt x="1488" y="717"/>
                  </a:lnTo>
                  <a:lnTo>
                    <a:pt x="1488" y="721"/>
                  </a:lnTo>
                  <a:lnTo>
                    <a:pt x="1483" y="716"/>
                  </a:lnTo>
                  <a:lnTo>
                    <a:pt x="1482" y="717"/>
                  </a:lnTo>
                  <a:lnTo>
                    <a:pt x="1481" y="717"/>
                  </a:lnTo>
                  <a:lnTo>
                    <a:pt x="1481" y="718"/>
                  </a:lnTo>
                  <a:lnTo>
                    <a:pt x="1479" y="719"/>
                  </a:lnTo>
                  <a:lnTo>
                    <a:pt x="1479" y="720"/>
                  </a:lnTo>
                  <a:lnTo>
                    <a:pt x="1479" y="721"/>
                  </a:lnTo>
                  <a:lnTo>
                    <a:pt x="1479" y="722"/>
                  </a:lnTo>
                  <a:lnTo>
                    <a:pt x="1479" y="724"/>
                  </a:lnTo>
                  <a:lnTo>
                    <a:pt x="1481" y="724"/>
                  </a:lnTo>
                  <a:lnTo>
                    <a:pt x="1481" y="725"/>
                  </a:lnTo>
                  <a:lnTo>
                    <a:pt x="1475" y="727"/>
                  </a:lnTo>
                  <a:lnTo>
                    <a:pt x="1476" y="729"/>
                  </a:lnTo>
                  <a:lnTo>
                    <a:pt x="1476" y="731"/>
                  </a:lnTo>
                  <a:lnTo>
                    <a:pt x="1477" y="733"/>
                  </a:lnTo>
                  <a:lnTo>
                    <a:pt x="1477" y="736"/>
                  </a:lnTo>
                  <a:lnTo>
                    <a:pt x="1477" y="739"/>
                  </a:lnTo>
                  <a:lnTo>
                    <a:pt x="1477" y="742"/>
                  </a:lnTo>
                  <a:lnTo>
                    <a:pt x="1476" y="744"/>
                  </a:lnTo>
                  <a:lnTo>
                    <a:pt x="1475" y="746"/>
                  </a:lnTo>
                  <a:lnTo>
                    <a:pt x="1474" y="748"/>
                  </a:lnTo>
                  <a:lnTo>
                    <a:pt x="1472" y="749"/>
                  </a:lnTo>
                  <a:lnTo>
                    <a:pt x="1472" y="749"/>
                  </a:lnTo>
                  <a:lnTo>
                    <a:pt x="1472" y="749"/>
                  </a:lnTo>
                  <a:lnTo>
                    <a:pt x="1472" y="748"/>
                  </a:lnTo>
                  <a:lnTo>
                    <a:pt x="1472" y="748"/>
                  </a:lnTo>
                  <a:lnTo>
                    <a:pt x="1472" y="748"/>
                  </a:lnTo>
                  <a:lnTo>
                    <a:pt x="1471" y="747"/>
                  </a:lnTo>
                  <a:lnTo>
                    <a:pt x="1471" y="747"/>
                  </a:lnTo>
                  <a:lnTo>
                    <a:pt x="1471" y="747"/>
                  </a:lnTo>
                  <a:lnTo>
                    <a:pt x="1471" y="746"/>
                  </a:lnTo>
                  <a:lnTo>
                    <a:pt x="1470" y="746"/>
                  </a:lnTo>
                  <a:lnTo>
                    <a:pt x="1468" y="750"/>
                  </a:lnTo>
                  <a:lnTo>
                    <a:pt x="1466" y="755"/>
                  </a:lnTo>
                  <a:lnTo>
                    <a:pt x="1463" y="759"/>
                  </a:lnTo>
                  <a:lnTo>
                    <a:pt x="1461" y="764"/>
                  </a:lnTo>
                  <a:lnTo>
                    <a:pt x="1459" y="770"/>
                  </a:lnTo>
                  <a:lnTo>
                    <a:pt x="1457" y="775"/>
                  </a:lnTo>
                  <a:lnTo>
                    <a:pt x="1456" y="781"/>
                  </a:lnTo>
                  <a:lnTo>
                    <a:pt x="1453" y="785"/>
                  </a:lnTo>
                  <a:lnTo>
                    <a:pt x="1450" y="790"/>
                  </a:lnTo>
                  <a:lnTo>
                    <a:pt x="1447" y="795"/>
                  </a:lnTo>
                  <a:lnTo>
                    <a:pt x="1444" y="803"/>
                  </a:lnTo>
                  <a:lnTo>
                    <a:pt x="1441" y="812"/>
                  </a:lnTo>
                  <a:lnTo>
                    <a:pt x="1438" y="820"/>
                  </a:lnTo>
                  <a:lnTo>
                    <a:pt x="1433" y="828"/>
                  </a:lnTo>
                  <a:lnTo>
                    <a:pt x="1429" y="835"/>
                  </a:lnTo>
                  <a:lnTo>
                    <a:pt x="1425" y="843"/>
                  </a:lnTo>
                  <a:lnTo>
                    <a:pt x="1420" y="851"/>
                  </a:lnTo>
                  <a:lnTo>
                    <a:pt x="1418" y="860"/>
                  </a:lnTo>
                  <a:lnTo>
                    <a:pt x="1416" y="869"/>
                  </a:lnTo>
                  <a:lnTo>
                    <a:pt x="1416" y="878"/>
                  </a:lnTo>
                  <a:lnTo>
                    <a:pt x="1414" y="879"/>
                  </a:lnTo>
                  <a:lnTo>
                    <a:pt x="1413" y="882"/>
                  </a:lnTo>
                  <a:lnTo>
                    <a:pt x="1413" y="884"/>
                  </a:lnTo>
                  <a:lnTo>
                    <a:pt x="1412" y="886"/>
                  </a:lnTo>
                  <a:lnTo>
                    <a:pt x="1412" y="888"/>
                  </a:lnTo>
                  <a:lnTo>
                    <a:pt x="1412" y="891"/>
                  </a:lnTo>
                  <a:lnTo>
                    <a:pt x="1413" y="893"/>
                  </a:lnTo>
                  <a:lnTo>
                    <a:pt x="1413" y="896"/>
                  </a:lnTo>
                  <a:lnTo>
                    <a:pt x="1414" y="897"/>
                  </a:lnTo>
                  <a:lnTo>
                    <a:pt x="1414" y="898"/>
                  </a:lnTo>
                  <a:lnTo>
                    <a:pt x="1412" y="899"/>
                  </a:lnTo>
                  <a:lnTo>
                    <a:pt x="1410" y="900"/>
                  </a:lnTo>
                  <a:lnTo>
                    <a:pt x="1410" y="901"/>
                  </a:lnTo>
                  <a:lnTo>
                    <a:pt x="1410" y="903"/>
                  </a:lnTo>
                  <a:lnTo>
                    <a:pt x="1410" y="904"/>
                  </a:lnTo>
                  <a:lnTo>
                    <a:pt x="1411" y="906"/>
                  </a:lnTo>
                  <a:lnTo>
                    <a:pt x="1411" y="907"/>
                  </a:lnTo>
                  <a:lnTo>
                    <a:pt x="1411" y="910"/>
                  </a:lnTo>
                  <a:lnTo>
                    <a:pt x="1410" y="911"/>
                  </a:lnTo>
                  <a:lnTo>
                    <a:pt x="1407" y="913"/>
                  </a:lnTo>
                  <a:lnTo>
                    <a:pt x="1407" y="916"/>
                  </a:lnTo>
                  <a:lnTo>
                    <a:pt x="1407" y="919"/>
                  </a:lnTo>
                  <a:lnTo>
                    <a:pt x="1406" y="922"/>
                  </a:lnTo>
                  <a:lnTo>
                    <a:pt x="1405" y="926"/>
                  </a:lnTo>
                  <a:lnTo>
                    <a:pt x="1404" y="929"/>
                  </a:lnTo>
                  <a:lnTo>
                    <a:pt x="1402" y="932"/>
                  </a:lnTo>
                  <a:lnTo>
                    <a:pt x="1401" y="934"/>
                  </a:lnTo>
                  <a:lnTo>
                    <a:pt x="1400" y="938"/>
                  </a:lnTo>
                  <a:lnTo>
                    <a:pt x="1399" y="941"/>
                  </a:lnTo>
                  <a:lnTo>
                    <a:pt x="1399" y="945"/>
                  </a:lnTo>
                  <a:lnTo>
                    <a:pt x="1400" y="945"/>
                  </a:lnTo>
                  <a:lnTo>
                    <a:pt x="1400" y="946"/>
                  </a:lnTo>
                  <a:lnTo>
                    <a:pt x="1400" y="945"/>
                  </a:lnTo>
                  <a:lnTo>
                    <a:pt x="1400" y="945"/>
                  </a:lnTo>
                  <a:lnTo>
                    <a:pt x="1399" y="944"/>
                  </a:lnTo>
                  <a:lnTo>
                    <a:pt x="1399" y="943"/>
                  </a:lnTo>
                  <a:lnTo>
                    <a:pt x="1399" y="942"/>
                  </a:lnTo>
                  <a:lnTo>
                    <a:pt x="1398" y="942"/>
                  </a:lnTo>
                  <a:lnTo>
                    <a:pt x="1398" y="942"/>
                  </a:lnTo>
                  <a:lnTo>
                    <a:pt x="1397" y="942"/>
                  </a:lnTo>
                  <a:lnTo>
                    <a:pt x="1397" y="956"/>
                  </a:lnTo>
                  <a:lnTo>
                    <a:pt x="1392" y="956"/>
                  </a:lnTo>
                  <a:lnTo>
                    <a:pt x="1393" y="962"/>
                  </a:lnTo>
                  <a:lnTo>
                    <a:pt x="1392" y="969"/>
                  </a:lnTo>
                  <a:lnTo>
                    <a:pt x="1390" y="976"/>
                  </a:lnTo>
                  <a:lnTo>
                    <a:pt x="1388" y="983"/>
                  </a:lnTo>
                  <a:lnTo>
                    <a:pt x="1385" y="989"/>
                  </a:lnTo>
                  <a:lnTo>
                    <a:pt x="1382" y="997"/>
                  </a:lnTo>
                  <a:lnTo>
                    <a:pt x="1380" y="1003"/>
                  </a:lnTo>
                  <a:lnTo>
                    <a:pt x="1377" y="1011"/>
                  </a:lnTo>
                  <a:lnTo>
                    <a:pt x="1376" y="1017"/>
                  </a:lnTo>
                  <a:lnTo>
                    <a:pt x="1376" y="1025"/>
                  </a:lnTo>
                  <a:lnTo>
                    <a:pt x="1371" y="1026"/>
                  </a:lnTo>
                  <a:lnTo>
                    <a:pt x="1372" y="1028"/>
                  </a:lnTo>
                  <a:lnTo>
                    <a:pt x="1373" y="1030"/>
                  </a:lnTo>
                  <a:lnTo>
                    <a:pt x="1372" y="1032"/>
                  </a:lnTo>
                  <a:lnTo>
                    <a:pt x="1371" y="1034"/>
                  </a:lnTo>
                  <a:lnTo>
                    <a:pt x="1370" y="1036"/>
                  </a:lnTo>
                  <a:lnTo>
                    <a:pt x="1368" y="1039"/>
                  </a:lnTo>
                  <a:lnTo>
                    <a:pt x="1368" y="1041"/>
                  </a:lnTo>
                  <a:lnTo>
                    <a:pt x="1368" y="1043"/>
                  </a:lnTo>
                  <a:lnTo>
                    <a:pt x="1369" y="1045"/>
                  </a:lnTo>
                  <a:lnTo>
                    <a:pt x="1371" y="1048"/>
                  </a:lnTo>
                  <a:lnTo>
                    <a:pt x="1371" y="1049"/>
                  </a:lnTo>
                  <a:lnTo>
                    <a:pt x="1370" y="1050"/>
                  </a:lnTo>
                  <a:lnTo>
                    <a:pt x="1369" y="1051"/>
                  </a:lnTo>
                  <a:lnTo>
                    <a:pt x="1368" y="1051"/>
                  </a:lnTo>
                  <a:lnTo>
                    <a:pt x="1367" y="1053"/>
                  </a:lnTo>
                  <a:lnTo>
                    <a:pt x="1366" y="1054"/>
                  </a:lnTo>
                  <a:lnTo>
                    <a:pt x="1366" y="1055"/>
                  </a:lnTo>
                  <a:lnTo>
                    <a:pt x="1366" y="1056"/>
                  </a:lnTo>
                  <a:lnTo>
                    <a:pt x="1366" y="1058"/>
                  </a:lnTo>
                  <a:lnTo>
                    <a:pt x="1367" y="1059"/>
                  </a:lnTo>
                  <a:lnTo>
                    <a:pt x="1364" y="1063"/>
                  </a:lnTo>
                  <a:lnTo>
                    <a:pt x="1362" y="1069"/>
                  </a:lnTo>
                  <a:lnTo>
                    <a:pt x="1361" y="1074"/>
                  </a:lnTo>
                  <a:lnTo>
                    <a:pt x="1360" y="1079"/>
                  </a:lnTo>
                  <a:lnTo>
                    <a:pt x="1360" y="1085"/>
                  </a:lnTo>
                  <a:lnTo>
                    <a:pt x="1359" y="1090"/>
                  </a:lnTo>
                  <a:lnTo>
                    <a:pt x="1357" y="1095"/>
                  </a:lnTo>
                  <a:lnTo>
                    <a:pt x="1356" y="1100"/>
                  </a:lnTo>
                  <a:lnTo>
                    <a:pt x="1353" y="1104"/>
                  </a:lnTo>
                  <a:lnTo>
                    <a:pt x="1349" y="1107"/>
                  </a:lnTo>
                  <a:lnTo>
                    <a:pt x="1350" y="1107"/>
                  </a:lnTo>
                  <a:lnTo>
                    <a:pt x="1352" y="1108"/>
                  </a:lnTo>
                  <a:lnTo>
                    <a:pt x="1353" y="1110"/>
                  </a:lnTo>
                  <a:lnTo>
                    <a:pt x="1353" y="1111"/>
                  </a:lnTo>
                  <a:lnTo>
                    <a:pt x="1352" y="1112"/>
                  </a:lnTo>
                  <a:lnTo>
                    <a:pt x="1350" y="1113"/>
                  </a:lnTo>
                  <a:lnTo>
                    <a:pt x="1349" y="1114"/>
                  </a:lnTo>
                  <a:lnTo>
                    <a:pt x="1349" y="1116"/>
                  </a:lnTo>
                  <a:lnTo>
                    <a:pt x="1348" y="1117"/>
                  </a:lnTo>
                  <a:lnTo>
                    <a:pt x="1349" y="1118"/>
                  </a:lnTo>
                  <a:lnTo>
                    <a:pt x="1348" y="1121"/>
                  </a:lnTo>
                  <a:lnTo>
                    <a:pt x="1349" y="1125"/>
                  </a:lnTo>
                  <a:lnTo>
                    <a:pt x="1349" y="1128"/>
                  </a:lnTo>
                  <a:lnTo>
                    <a:pt x="1349" y="1130"/>
                  </a:lnTo>
                  <a:lnTo>
                    <a:pt x="1349" y="1133"/>
                  </a:lnTo>
                  <a:lnTo>
                    <a:pt x="1349" y="1136"/>
                  </a:lnTo>
                  <a:lnTo>
                    <a:pt x="1349" y="1140"/>
                  </a:lnTo>
                  <a:lnTo>
                    <a:pt x="1349" y="1142"/>
                  </a:lnTo>
                  <a:lnTo>
                    <a:pt x="1348" y="1144"/>
                  </a:lnTo>
                  <a:lnTo>
                    <a:pt x="1347" y="1146"/>
                  </a:lnTo>
                  <a:lnTo>
                    <a:pt x="1345" y="1146"/>
                  </a:lnTo>
                  <a:lnTo>
                    <a:pt x="1345" y="1153"/>
                  </a:lnTo>
                  <a:lnTo>
                    <a:pt x="1343" y="1151"/>
                  </a:lnTo>
                  <a:lnTo>
                    <a:pt x="1342" y="1150"/>
                  </a:lnTo>
                  <a:lnTo>
                    <a:pt x="1341" y="1151"/>
                  </a:lnTo>
                  <a:lnTo>
                    <a:pt x="1341" y="1151"/>
                  </a:lnTo>
                  <a:lnTo>
                    <a:pt x="1341" y="1153"/>
                  </a:lnTo>
                  <a:lnTo>
                    <a:pt x="1342" y="1155"/>
                  </a:lnTo>
                  <a:lnTo>
                    <a:pt x="1342" y="1156"/>
                  </a:lnTo>
                  <a:lnTo>
                    <a:pt x="1342" y="1158"/>
                  </a:lnTo>
                  <a:lnTo>
                    <a:pt x="1341" y="1159"/>
                  </a:lnTo>
                  <a:lnTo>
                    <a:pt x="1340" y="1160"/>
                  </a:lnTo>
                  <a:lnTo>
                    <a:pt x="1342" y="1161"/>
                  </a:lnTo>
                  <a:lnTo>
                    <a:pt x="1343" y="1162"/>
                  </a:lnTo>
                  <a:lnTo>
                    <a:pt x="1343" y="1163"/>
                  </a:lnTo>
                  <a:lnTo>
                    <a:pt x="1343" y="1164"/>
                  </a:lnTo>
                  <a:lnTo>
                    <a:pt x="1343" y="1165"/>
                  </a:lnTo>
                  <a:lnTo>
                    <a:pt x="1342" y="1167"/>
                  </a:lnTo>
                  <a:lnTo>
                    <a:pt x="1342" y="1168"/>
                  </a:lnTo>
                  <a:lnTo>
                    <a:pt x="1341" y="1169"/>
                  </a:lnTo>
                  <a:lnTo>
                    <a:pt x="1342" y="1170"/>
                  </a:lnTo>
                  <a:lnTo>
                    <a:pt x="1342" y="1171"/>
                  </a:lnTo>
                  <a:lnTo>
                    <a:pt x="1337" y="1174"/>
                  </a:lnTo>
                  <a:lnTo>
                    <a:pt x="1340" y="1178"/>
                  </a:lnTo>
                  <a:lnTo>
                    <a:pt x="1340" y="1179"/>
                  </a:lnTo>
                  <a:lnTo>
                    <a:pt x="1339" y="1181"/>
                  </a:lnTo>
                  <a:lnTo>
                    <a:pt x="1339" y="1183"/>
                  </a:lnTo>
                  <a:lnTo>
                    <a:pt x="1338" y="1185"/>
                  </a:lnTo>
                  <a:lnTo>
                    <a:pt x="1338" y="1188"/>
                  </a:lnTo>
                  <a:lnTo>
                    <a:pt x="1338" y="1190"/>
                  </a:lnTo>
                  <a:lnTo>
                    <a:pt x="1337" y="1193"/>
                  </a:lnTo>
                  <a:lnTo>
                    <a:pt x="1335" y="1196"/>
                  </a:lnTo>
                  <a:lnTo>
                    <a:pt x="1334" y="1198"/>
                  </a:lnTo>
                  <a:lnTo>
                    <a:pt x="1333" y="1200"/>
                  </a:lnTo>
                  <a:lnTo>
                    <a:pt x="1334" y="1201"/>
                  </a:lnTo>
                  <a:lnTo>
                    <a:pt x="1334" y="1203"/>
                  </a:lnTo>
                  <a:lnTo>
                    <a:pt x="1334" y="1204"/>
                  </a:lnTo>
                  <a:lnTo>
                    <a:pt x="1334" y="1206"/>
                  </a:lnTo>
                  <a:lnTo>
                    <a:pt x="1334" y="1208"/>
                  </a:lnTo>
                  <a:lnTo>
                    <a:pt x="1334" y="1211"/>
                  </a:lnTo>
                  <a:lnTo>
                    <a:pt x="1334" y="1212"/>
                  </a:lnTo>
                  <a:lnTo>
                    <a:pt x="1334" y="1214"/>
                  </a:lnTo>
                  <a:lnTo>
                    <a:pt x="1334" y="1216"/>
                  </a:lnTo>
                  <a:lnTo>
                    <a:pt x="1334" y="1218"/>
                  </a:lnTo>
                  <a:lnTo>
                    <a:pt x="1331" y="1218"/>
                  </a:lnTo>
                  <a:lnTo>
                    <a:pt x="1331" y="1217"/>
                  </a:lnTo>
                  <a:lnTo>
                    <a:pt x="1331" y="1217"/>
                  </a:lnTo>
                  <a:lnTo>
                    <a:pt x="1331" y="1217"/>
                  </a:lnTo>
                  <a:lnTo>
                    <a:pt x="1331" y="1216"/>
                  </a:lnTo>
                  <a:lnTo>
                    <a:pt x="1331" y="1216"/>
                  </a:lnTo>
                  <a:lnTo>
                    <a:pt x="1330" y="1215"/>
                  </a:lnTo>
                  <a:lnTo>
                    <a:pt x="1330" y="1215"/>
                  </a:lnTo>
                  <a:lnTo>
                    <a:pt x="1330" y="1215"/>
                  </a:lnTo>
                  <a:lnTo>
                    <a:pt x="1330" y="1214"/>
                  </a:lnTo>
                  <a:lnTo>
                    <a:pt x="1329" y="1214"/>
                  </a:lnTo>
                  <a:lnTo>
                    <a:pt x="1329" y="1215"/>
                  </a:lnTo>
                  <a:lnTo>
                    <a:pt x="1328" y="1215"/>
                  </a:lnTo>
                  <a:lnTo>
                    <a:pt x="1328" y="1216"/>
                  </a:lnTo>
                  <a:lnTo>
                    <a:pt x="1327" y="1217"/>
                  </a:lnTo>
                  <a:lnTo>
                    <a:pt x="1327" y="1217"/>
                  </a:lnTo>
                  <a:lnTo>
                    <a:pt x="1327" y="1218"/>
                  </a:lnTo>
                  <a:lnTo>
                    <a:pt x="1327" y="1219"/>
                  </a:lnTo>
                  <a:lnTo>
                    <a:pt x="1327" y="1220"/>
                  </a:lnTo>
                  <a:lnTo>
                    <a:pt x="1327" y="1220"/>
                  </a:lnTo>
                  <a:lnTo>
                    <a:pt x="1327" y="1221"/>
                  </a:lnTo>
                  <a:lnTo>
                    <a:pt x="1329" y="1224"/>
                  </a:lnTo>
                  <a:lnTo>
                    <a:pt x="1331" y="1221"/>
                  </a:lnTo>
                  <a:lnTo>
                    <a:pt x="1330" y="1225"/>
                  </a:lnTo>
                  <a:lnTo>
                    <a:pt x="1330" y="1227"/>
                  </a:lnTo>
                  <a:lnTo>
                    <a:pt x="1331" y="1230"/>
                  </a:lnTo>
                  <a:lnTo>
                    <a:pt x="1331" y="1232"/>
                  </a:lnTo>
                  <a:lnTo>
                    <a:pt x="1332" y="1235"/>
                  </a:lnTo>
                  <a:lnTo>
                    <a:pt x="1332" y="1238"/>
                  </a:lnTo>
                  <a:lnTo>
                    <a:pt x="1332" y="1241"/>
                  </a:lnTo>
                  <a:lnTo>
                    <a:pt x="1331" y="1244"/>
                  </a:lnTo>
                  <a:lnTo>
                    <a:pt x="1329" y="1246"/>
                  </a:lnTo>
                  <a:lnTo>
                    <a:pt x="1326" y="1248"/>
                  </a:lnTo>
                  <a:lnTo>
                    <a:pt x="1331" y="1251"/>
                  </a:lnTo>
                  <a:lnTo>
                    <a:pt x="1324" y="1259"/>
                  </a:lnTo>
                  <a:lnTo>
                    <a:pt x="1329" y="1261"/>
                  </a:lnTo>
                  <a:lnTo>
                    <a:pt x="1326" y="1261"/>
                  </a:lnTo>
                  <a:lnTo>
                    <a:pt x="1326" y="1265"/>
                  </a:lnTo>
                  <a:lnTo>
                    <a:pt x="1325" y="1270"/>
                  </a:lnTo>
                  <a:lnTo>
                    <a:pt x="1325" y="1274"/>
                  </a:lnTo>
                  <a:lnTo>
                    <a:pt x="1323" y="1278"/>
                  </a:lnTo>
                  <a:lnTo>
                    <a:pt x="1321" y="1284"/>
                  </a:lnTo>
                  <a:lnTo>
                    <a:pt x="1319" y="1288"/>
                  </a:lnTo>
                  <a:lnTo>
                    <a:pt x="1318" y="1293"/>
                  </a:lnTo>
                  <a:lnTo>
                    <a:pt x="1317" y="1298"/>
                  </a:lnTo>
                  <a:lnTo>
                    <a:pt x="1316" y="1303"/>
                  </a:lnTo>
                  <a:lnTo>
                    <a:pt x="1315" y="1308"/>
                  </a:lnTo>
                  <a:lnTo>
                    <a:pt x="1315" y="1320"/>
                  </a:lnTo>
                  <a:lnTo>
                    <a:pt x="1315" y="1333"/>
                  </a:lnTo>
                  <a:lnTo>
                    <a:pt x="1315" y="1346"/>
                  </a:lnTo>
                  <a:lnTo>
                    <a:pt x="1315" y="1359"/>
                  </a:lnTo>
                  <a:lnTo>
                    <a:pt x="1315" y="1372"/>
                  </a:lnTo>
                  <a:lnTo>
                    <a:pt x="1316" y="1385"/>
                  </a:lnTo>
                  <a:lnTo>
                    <a:pt x="1317" y="1397"/>
                  </a:lnTo>
                  <a:lnTo>
                    <a:pt x="1320" y="1408"/>
                  </a:lnTo>
                  <a:lnTo>
                    <a:pt x="1325" y="1419"/>
                  </a:lnTo>
                  <a:lnTo>
                    <a:pt x="1331" y="1429"/>
                  </a:lnTo>
                  <a:lnTo>
                    <a:pt x="1331" y="1431"/>
                  </a:lnTo>
                  <a:lnTo>
                    <a:pt x="1331" y="1433"/>
                  </a:lnTo>
                  <a:lnTo>
                    <a:pt x="1331" y="1435"/>
                  </a:lnTo>
                  <a:lnTo>
                    <a:pt x="1331" y="1436"/>
                  </a:lnTo>
                  <a:lnTo>
                    <a:pt x="1332" y="1439"/>
                  </a:lnTo>
                  <a:lnTo>
                    <a:pt x="1333" y="1440"/>
                  </a:lnTo>
                  <a:lnTo>
                    <a:pt x="1334" y="1442"/>
                  </a:lnTo>
                  <a:lnTo>
                    <a:pt x="1335" y="1443"/>
                  </a:lnTo>
                  <a:lnTo>
                    <a:pt x="1337" y="1444"/>
                  </a:lnTo>
                  <a:lnTo>
                    <a:pt x="1339" y="1445"/>
                  </a:lnTo>
                  <a:lnTo>
                    <a:pt x="1334" y="1442"/>
                  </a:lnTo>
                  <a:lnTo>
                    <a:pt x="1334" y="1443"/>
                  </a:lnTo>
                  <a:lnTo>
                    <a:pt x="1334" y="1445"/>
                  </a:lnTo>
                  <a:lnTo>
                    <a:pt x="1334" y="1447"/>
                  </a:lnTo>
                  <a:lnTo>
                    <a:pt x="1335" y="1448"/>
                  </a:lnTo>
                  <a:lnTo>
                    <a:pt x="1335" y="1450"/>
                  </a:lnTo>
                  <a:lnTo>
                    <a:pt x="1335" y="1453"/>
                  </a:lnTo>
                  <a:lnTo>
                    <a:pt x="1337" y="1455"/>
                  </a:lnTo>
                  <a:lnTo>
                    <a:pt x="1338" y="1457"/>
                  </a:lnTo>
                  <a:lnTo>
                    <a:pt x="1339" y="1458"/>
                  </a:lnTo>
                  <a:lnTo>
                    <a:pt x="1340" y="1459"/>
                  </a:lnTo>
                  <a:lnTo>
                    <a:pt x="1340" y="1459"/>
                  </a:lnTo>
                  <a:lnTo>
                    <a:pt x="1341" y="1459"/>
                  </a:lnTo>
                  <a:lnTo>
                    <a:pt x="1341" y="1459"/>
                  </a:lnTo>
                  <a:lnTo>
                    <a:pt x="1341" y="1459"/>
                  </a:lnTo>
                  <a:lnTo>
                    <a:pt x="1342" y="1458"/>
                  </a:lnTo>
                  <a:lnTo>
                    <a:pt x="1342" y="1458"/>
                  </a:lnTo>
                  <a:lnTo>
                    <a:pt x="1342" y="1458"/>
                  </a:lnTo>
                  <a:lnTo>
                    <a:pt x="1342" y="1457"/>
                  </a:lnTo>
                  <a:lnTo>
                    <a:pt x="1342" y="1457"/>
                  </a:lnTo>
                  <a:lnTo>
                    <a:pt x="1342" y="1457"/>
                  </a:lnTo>
                  <a:lnTo>
                    <a:pt x="1357" y="1474"/>
                  </a:lnTo>
                  <a:lnTo>
                    <a:pt x="1346" y="1486"/>
                  </a:lnTo>
                  <a:lnTo>
                    <a:pt x="1335" y="1498"/>
                  </a:lnTo>
                  <a:lnTo>
                    <a:pt x="1326" y="1510"/>
                  </a:lnTo>
                  <a:lnTo>
                    <a:pt x="1315" y="1522"/>
                  </a:lnTo>
                  <a:lnTo>
                    <a:pt x="1305" y="1534"/>
                  </a:lnTo>
                  <a:lnTo>
                    <a:pt x="1296" y="1546"/>
                  </a:lnTo>
                  <a:lnTo>
                    <a:pt x="1287" y="1558"/>
                  </a:lnTo>
                  <a:lnTo>
                    <a:pt x="1277" y="1570"/>
                  </a:lnTo>
                  <a:lnTo>
                    <a:pt x="1269" y="1582"/>
                  </a:lnTo>
                  <a:lnTo>
                    <a:pt x="1261" y="1592"/>
                  </a:lnTo>
                  <a:lnTo>
                    <a:pt x="1259" y="1595"/>
                  </a:lnTo>
                  <a:lnTo>
                    <a:pt x="1257" y="1597"/>
                  </a:lnTo>
                  <a:lnTo>
                    <a:pt x="1255" y="1600"/>
                  </a:lnTo>
                  <a:lnTo>
                    <a:pt x="1253" y="1602"/>
                  </a:lnTo>
                  <a:lnTo>
                    <a:pt x="1249" y="1605"/>
                  </a:lnTo>
                  <a:lnTo>
                    <a:pt x="1246" y="1607"/>
                  </a:lnTo>
                  <a:lnTo>
                    <a:pt x="1244" y="1611"/>
                  </a:lnTo>
                  <a:lnTo>
                    <a:pt x="1241" y="1613"/>
                  </a:lnTo>
                  <a:lnTo>
                    <a:pt x="1239" y="1616"/>
                  </a:lnTo>
                  <a:lnTo>
                    <a:pt x="1237" y="1619"/>
                  </a:lnTo>
                  <a:lnTo>
                    <a:pt x="1214" y="1649"/>
                  </a:lnTo>
                  <a:lnTo>
                    <a:pt x="1190" y="1679"/>
                  </a:lnTo>
                  <a:lnTo>
                    <a:pt x="1166" y="1710"/>
                  </a:lnTo>
                  <a:lnTo>
                    <a:pt x="1141" y="1739"/>
                  </a:lnTo>
                  <a:lnTo>
                    <a:pt x="1117" y="1769"/>
                  </a:lnTo>
                  <a:lnTo>
                    <a:pt x="1092" y="1798"/>
                  </a:lnTo>
                  <a:lnTo>
                    <a:pt x="1069" y="1827"/>
                  </a:lnTo>
                  <a:lnTo>
                    <a:pt x="1045" y="1856"/>
                  </a:lnTo>
                  <a:lnTo>
                    <a:pt x="1023" y="1883"/>
                  </a:lnTo>
                  <a:lnTo>
                    <a:pt x="1001" y="1910"/>
                  </a:lnTo>
                  <a:lnTo>
                    <a:pt x="1001" y="1915"/>
                  </a:lnTo>
                  <a:lnTo>
                    <a:pt x="999" y="1914"/>
                  </a:lnTo>
                  <a:lnTo>
                    <a:pt x="998" y="1914"/>
                  </a:lnTo>
                  <a:lnTo>
                    <a:pt x="996" y="1915"/>
                  </a:lnTo>
                  <a:lnTo>
                    <a:pt x="995" y="1917"/>
                  </a:lnTo>
                  <a:lnTo>
                    <a:pt x="992" y="1918"/>
                  </a:lnTo>
                  <a:lnTo>
                    <a:pt x="991" y="1921"/>
                  </a:lnTo>
                  <a:lnTo>
                    <a:pt x="989" y="1924"/>
                  </a:lnTo>
                  <a:lnTo>
                    <a:pt x="988" y="1926"/>
                  </a:lnTo>
                  <a:lnTo>
                    <a:pt x="987" y="1929"/>
                  </a:lnTo>
                  <a:lnTo>
                    <a:pt x="986" y="1931"/>
                  </a:lnTo>
                  <a:lnTo>
                    <a:pt x="984" y="1931"/>
                  </a:lnTo>
                  <a:lnTo>
                    <a:pt x="985" y="1934"/>
                  </a:lnTo>
                  <a:lnTo>
                    <a:pt x="984" y="1936"/>
                  </a:lnTo>
                  <a:lnTo>
                    <a:pt x="983" y="1938"/>
                  </a:lnTo>
                  <a:lnTo>
                    <a:pt x="982" y="1940"/>
                  </a:lnTo>
                  <a:lnTo>
                    <a:pt x="980" y="1941"/>
                  </a:lnTo>
                  <a:lnTo>
                    <a:pt x="976" y="1942"/>
                  </a:lnTo>
                  <a:lnTo>
                    <a:pt x="974" y="1943"/>
                  </a:lnTo>
                  <a:lnTo>
                    <a:pt x="971" y="1945"/>
                  </a:lnTo>
                  <a:lnTo>
                    <a:pt x="969" y="1947"/>
                  </a:lnTo>
                  <a:lnTo>
                    <a:pt x="966" y="1949"/>
                  </a:lnTo>
                  <a:lnTo>
                    <a:pt x="965" y="1949"/>
                  </a:lnTo>
                  <a:lnTo>
                    <a:pt x="965" y="1949"/>
                  </a:lnTo>
                  <a:lnTo>
                    <a:pt x="963" y="1949"/>
                  </a:lnTo>
                  <a:lnTo>
                    <a:pt x="962" y="1949"/>
                  </a:lnTo>
                  <a:lnTo>
                    <a:pt x="961" y="1949"/>
                  </a:lnTo>
                  <a:lnTo>
                    <a:pt x="960" y="1949"/>
                  </a:lnTo>
                  <a:lnTo>
                    <a:pt x="959" y="1949"/>
                  </a:lnTo>
                  <a:lnTo>
                    <a:pt x="958" y="1949"/>
                  </a:lnTo>
                  <a:lnTo>
                    <a:pt x="958" y="1950"/>
                  </a:lnTo>
                  <a:lnTo>
                    <a:pt x="957" y="1952"/>
                  </a:lnTo>
                  <a:lnTo>
                    <a:pt x="957" y="1953"/>
                  </a:lnTo>
                  <a:lnTo>
                    <a:pt x="957" y="1954"/>
                  </a:lnTo>
                  <a:lnTo>
                    <a:pt x="957" y="1955"/>
                  </a:lnTo>
                  <a:lnTo>
                    <a:pt x="957" y="1955"/>
                  </a:lnTo>
                  <a:lnTo>
                    <a:pt x="957" y="1954"/>
                  </a:lnTo>
                  <a:lnTo>
                    <a:pt x="957" y="1953"/>
                  </a:lnTo>
                  <a:lnTo>
                    <a:pt x="957" y="1952"/>
                  </a:lnTo>
                  <a:lnTo>
                    <a:pt x="957" y="1950"/>
                  </a:lnTo>
                  <a:lnTo>
                    <a:pt x="956" y="1950"/>
                  </a:lnTo>
                  <a:lnTo>
                    <a:pt x="956" y="1949"/>
                  </a:lnTo>
                  <a:lnTo>
                    <a:pt x="955" y="1950"/>
                  </a:lnTo>
                  <a:lnTo>
                    <a:pt x="954" y="1950"/>
                  </a:lnTo>
                  <a:lnTo>
                    <a:pt x="954" y="1952"/>
                  </a:lnTo>
                  <a:lnTo>
                    <a:pt x="954" y="1953"/>
                  </a:lnTo>
                  <a:lnTo>
                    <a:pt x="954" y="1954"/>
                  </a:lnTo>
                  <a:lnTo>
                    <a:pt x="954" y="1955"/>
                  </a:lnTo>
                  <a:lnTo>
                    <a:pt x="954" y="1956"/>
                  </a:lnTo>
                  <a:lnTo>
                    <a:pt x="954" y="1957"/>
                  </a:lnTo>
                  <a:lnTo>
                    <a:pt x="954" y="1958"/>
                  </a:lnTo>
                  <a:lnTo>
                    <a:pt x="954" y="1959"/>
                  </a:lnTo>
                  <a:lnTo>
                    <a:pt x="954" y="1957"/>
                  </a:lnTo>
                  <a:lnTo>
                    <a:pt x="953" y="1955"/>
                  </a:lnTo>
                  <a:lnTo>
                    <a:pt x="952" y="1954"/>
                  </a:lnTo>
                  <a:lnTo>
                    <a:pt x="948" y="1953"/>
                  </a:lnTo>
                  <a:lnTo>
                    <a:pt x="946" y="1953"/>
                  </a:lnTo>
                  <a:lnTo>
                    <a:pt x="943" y="1953"/>
                  </a:lnTo>
                  <a:lnTo>
                    <a:pt x="939" y="1952"/>
                  </a:lnTo>
                  <a:lnTo>
                    <a:pt x="935" y="1952"/>
                  </a:lnTo>
                  <a:lnTo>
                    <a:pt x="932" y="1952"/>
                  </a:lnTo>
                  <a:lnTo>
                    <a:pt x="930" y="1952"/>
                  </a:lnTo>
                  <a:lnTo>
                    <a:pt x="930" y="1952"/>
                  </a:lnTo>
                  <a:lnTo>
                    <a:pt x="930" y="1952"/>
                  </a:lnTo>
                  <a:lnTo>
                    <a:pt x="930" y="1952"/>
                  </a:lnTo>
                  <a:lnTo>
                    <a:pt x="929" y="1952"/>
                  </a:lnTo>
                  <a:lnTo>
                    <a:pt x="928" y="1950"/>
                  </a:lnTo>
                  <a:lnTo>
                    <a:pt x="928" y="1949"/>
                  </a:lnTo>
                  <a:lnTo>
                    <a:pt x="927" y="1949"/>
                  </a:lnTo>
                  <a:lnTo>
                    <a:pt x="926" y="1948"/>
                  </a:lnTo>
                  <a:lnTo>
                    <a:pt x="924" y="1947"/>
                  </a:lnTo>
                  <a:lnTo>
                    <a:pt x="923" y="1947"/>
                  </a:lnTo>
                  <a:lnTo>
                    <a:pt x="924" y="1932"/>
                  </a:lnTo>
                  <a:lnTo>
                    <a:pt x="922" y="1918"/>
                  </a:lnTo>
                  <a:lnTo>
                    <a:pt x="917" y="1905"/>
                  </a:lnTo>
                  <a:lnTo>
                    <a:pt x="912" y="1892"/>
                  </a:lnTo>
                  <a:lnTo>
                    <a:pt x="905" y="1879"/>
                  </a:lnTo>
                  <a:lnTo>
                    <a:pt x="899" y="1867"/>
                  </a:lnTo>
                  <a:lnTo>
                    <a:pt x="892" y="1854"/>
                  </a:lnTo>
                  <a:lnTo>
                    <a:pt x="886" y="1841"/>
                  </a:lnTo>
                  <a:lnTo>
                    <a:pt x="881" y="1829"/>
                  </a:lnTo>
                  <a:lnTo>
                    <a:pt x="875" y="1816"/>
                  </a:lnTo>
                  <a:lnTo>
                    <a:pt x="873" y="1819"/>
                  </a:lnTo>
                  <a:lnTo>
                    <a:pt x="873" y="1818"/>
                  </a:lnTo>
                  <a:lnTo>
                    <a:pt x="873" y="1817"/>
                  </a:lnTo>
                  <a:lnTo>
                    <a:pt x="872" y="1817"/>
                  </a:lnTo>
                  <a:lnTo>
                    <a:pt x="872" y="1816"/>
                  </a:lnTo>
                  <a:lnTo>
                    <a:pt x="872" y="1815"/>
                  </a:lnTo>
                  <a:lnTo>
                    <a:pt x="871" y="1815"/>
                  </a:lnTo>
                  <a:lnTo>
                    <a:pt x="871" y="1814"/>
                  </a:lnTo>
                  <a:lnTo>
                    <a:pt x="870" y="1813"/>
                  </a:lnTo>
                  <a:lnTo>
                    <a:pt x="869" y="1813"/>
                  </a:lnTo>
                  <a:lnTo>
                    <a:pt x="869" y="1812"/>
                  </a:lnTo>
                  <a:lnTo>
                    <a:pt x="870" y="1814"/>
                  </a:lnTo>
                  <a:lnTo>
                    <a:pt x="871" y="1815"/>
                  </a:lnTo>
                  <a:lnTo>
                    <a:pt x="872" y="1815"/>
                  </a:lnTo>
                  <a:lnTo>
                    <a:pt x="873" y="1816"/>
                  </a:lnTo>
                  <a:lnTo>
                    <a:pt x="874" y="1815"/>
                  </a:lnTo>
                  <a:lnTo>
                    <a:pt x="876" y="1815"/>
                  </a:lnTo>
                  <a:lnTo>
                    <a:pt x="877" y="1815"/>
                  </a:lnTo>
                  <a:lnTo>
                    <a:pt x="879" y="1814"/>
                  </a:lnTo>
                  <a:lnTo>
                    <a:pt x="881" y="1814"/>
                  </a:lnTo>
                  <a:lnTo>
                    <a:pt x="882" y="1814"/>
                  </a:lnTo>
                  <a:lnTo>
                    <a:pt x="882" y="1815"/>
                  </a:lnTo>
                  <a:lnTo>
                    <a:pt x="882" y="1815"/>
                  </a:lnTo>
                  <a:lnTo>
                    <a:pt x="882" y="1815"/>
                  </a:lnTo>
                  <a:lnTo>
                    <a:pt x="882" y="1816"/>
                  </a:lnTo>
                  <a:lnTo>
                    <a:pt x="882" y="1816"/>
                  </a:lnTo>
                  <a:lnTo>
                    <a:pt x="882" y="1816"/>
                  </a:lnTo>
                  <a:lnTo>
                    <a:pt x="883" y="1817"/>
                  </a:lnTo>
                  <a:lnTo>
                    <a:pt x="883" y="1817"/>
                  </a:lnTo>
                  <a:lnTo>
                    <a:pt x="883" y="1817"/>
                  </a:lnTo>
                  <a:lnTo>
                    <a:pt x="883" y="1818"/>
                  </a:lnTo>
                  <a:lnTo>
                    <a:pt x="884" y="1817"/>
                  </a:lnTo>
                  <a:lnTo>
                    <a:pt x="884" y="1817"/>
                  </a:lnTo>
                  <a:lnTo>
                    <a:pt x="885" y="1816"/>
                  </a:lnTo>
                  <a:lnTo>
                    <a:pt x="885" y="1816"/>
                  </a:lnTo>
                  <a:lnTo>
                    <a:pt x="885" y="1815"/>
                  </a:lnTo>
                  <a:lnTo>
                    <a:pt x="885" y="1815"/>
                  </a:lnTo>
                  <a:lnTo>
                    <a:pt x="885" y="1814"/>
                  </a:lnTo>
                  <a:lnTo>
                    <a:pt x="885" y="1813"/>
                  </a:lnTo>
                  <a:lnTo>
                    <a:pt x="885" y="1813"/>
                  </a:lnTo>
                  <a:lnTo>
                    <a:pt x="885" y="1812"/>
                  </a:lnTo>
                  <a:lnTo>
                    <a:pt x="885" y="1812"/>
                  </a:lnTo>
                  <a:lnTo>
                    <a:pt x="886" y="1812"/>
                  </a:lnTo>
                  <a:lnTo>
                    <a:pt x="886" y="1812"/>
                  </a:lnTo>
                  <a:lnTo>
                    <a:pt x="887" y="1813"/>
                  </a:lnTo>
                  <a:lnTo>
                    <a:pt x="887" y="1813"/>
                  </a:lnTo>
                  <a:lnTo>
                    <a:pt x="887" y="1813"/>
                  </a:lnTo>
                  <a:lnTo>
                    <a:pt x="888" y="1813"/>
                  </a:lnTo>
                  <a:lnTo>
                    <a:pt x="888" y="1814"/>
                  </a:lnTo>
                  <a:lnTo>
                    <a:pt x="888" y="1814"/>
                  </a:lnTo>
                  <a:lnTo>
                    <a:pt x="888" y="1814"/>
                  </a:lnTo>
                  <a:lnTo>
                    <a:pt x="895" y="1804"/>
                  </a:lnTo>
                  <a:lnTo>
                    <a:pt x="900" y="1793"/>
                  </a:lnTo>
                  <a:lnTo>
                    <a:pt x="906" y="1783"/>
                  </a:lnTo>
                  <a:lnTo>
                    <a:pt x="913" y="1773"/>
                  </a:lnTo>
                  <a:lnTo>
                    <a:pt x="918" y="1762"/>
                  </a:lnTo>
                  <a:lnTo>
                    <a:pt x="925" y="1752"/>
                  </a:lnTo>
                  <a:lnTo>
                    <a:pt x="929" y="1741"/>
                  </a:lnTo>
                  <a:lnTo>
                    <a:pt x="933" y="1730"/>
                  </a:lnTo>
                  <a:lnTo>
                    <a:pt x="937" y="1718"/>
                  </a:lnTo>
                  <a:lnTo>
                    <a:pt x="939" y="1707"/>
                  </a:lnTo>
                  <a:lnTo>
                    <a:pt x="941" y="1707"/>
                  </a:lnTo>
                  <a:lnTo>
                    <a:pt x="942" y="1707"/>
                  </a:lnTo>
                  <a:lnTo>
                    <a:pt x="943" y="1706"/>
                  </a:lnTo>
                  <a:lnTo>
                    <a:pt x="944" y="1705"/>
                  </a:lnTo>
                  <a:lnTo>
                    <a:pt x="945" y="1704"/>
                  </a:lnTo>
                  <a:lnTo>
                    <a:pt x="945" y="1703"/>
                  </a:lnTo>
                  <a:lnTo>
                    <a:pt x="946" y="1702"/>
                  </a:lnTo>
                  <a:lnTo>
                    <a:pt x="946" y="1702"/>
                  </a:lnTo>
                  <a:lnTo>
                    <a:pt x="947" y="1703"/>
                  </a:lnTo>
                  <a:lnTo>
                    <a:pt x="948" y="1705"/>
                  </a:lnTo>
                  <a:lnTo>
                    <a:pt x="948" y="1702"/>
                  </a:lnTo>
                  <a:lnTo>
                    <a:pt x="951" y="1699"/>
                  </a:lnTo>
                  <a:lnTo>
                    <a:pt x="953" y="1696"/>
                  </a:lnTo>
                  <a:lnTo>
                    <a:pt x="956" y="1692"/>
                  </a:lnTo>
                  <a:lnTo>
                    <a:pt x="958" y="1690"/>
                  </a:lnTo>
                  <a:lnTo>
                    <a:pt x="961" y="1687"/>
                  </a:lnTo>
                  <a:lnTo>
                    <a:pt x="963" y="1684"/>
                  </a:lnTo>
                  <a:lnTo>
                    <a:pt x="966" y="1681"/>
                  </a:lnTo>
                  <a:lnTo>
                    <a:pt x="967" y="1676"/>
                  </a:lnTo>
                  <a:lnTo>
                    <a:pt x="966" y="1671"/>
                  </a:lnTo>
                  <a:lnTo>
                    <a:pt x="968" y="1669"/>
                  </a:lnTo>
                  <a:lnTo>
                    <a:pt x="970" y="1665"/>
                  </a:lnTo>
                  <a:lnTo>
                    <a:pt x="971" y="1663"/>
                  </a:lnTo>
                  <a:lnTo>
                    <a:pt x="973" y="1660"/>
                  </a:lnTo>
                  <a:lnTo>
                    <a:pt x="974" y="1657"/>
                  </a:lnTo>
                  <a:lnTo>
                    <a:pt x="975" y="1655"/>
                  </a:lnTo>
                  <a:lnTo>
                    <a:pt x="976" y="1652"/>
                  </a:lnTo>
                  <a:lnTo>
                    <a:pt x="977" y="1648"/>
                  </a:lnTo>
                  <a:lnTo>
                    <a:pt x="977" y="1645"/>
                  </a:lnTo>
                  <a:lnTo>
                    <a:pt x="977" y="1643"/>
                  </a:lnTo>
                  <a:lnTo>
                    <a:pt x="980" y="1636"/>
                  </a:lnTo>
                  <a:lnTo>
                    <a:pt x="981" y="1630"/>
                  </a:lnTo>
                  <a:lnTo>
                    <a:pt x="982" y="1624"/>
                  </a:lnTo>
                  <a:lnTo>
                    <a:pt x="982" y="1617"/>
                  </a:lnTo>
                  <a:lnTo>
                    <a:pt x="983" y="1610"/>
                  </a:lnTo>
                  <a:lnTo>
                    <a:pt x="983" y="1603"/>
                  </a:lnTo>
                  <a:lnTo>
                    <a:pt x="983" y="1597"/>
                  </a:lnTo>
                  <a:lnTo>
                    <a:pt x="983" y="1589"/>
                  </a:lnTo>
                  <a:lnTo>
                    <a:pt x="983" y="1583"/>
                  </a:lnTo>
                  <a:lnTo>
                    <a:pt x="983" y="1577"/>
                  </a:lnTo>
                  <a:lnTo>
                    <a:pt x="982" y="1576"/>
                  </a:lnTo>
                  <a:lnTo>
                    <a:pt x="982" y="1576"/>
                  </a:lnTo>
                  <a:lnTo>
                    <a:pt x="981" y="1575"/>
                  </a:lnTo>
                  <a:lnTo>
                    <a:pt x="980" y="1575"/>
                  </a:lnTo>
                  <a:lnTo>
                    <a:pt x="980" y="1574"/>
                  </a:lnTo>
                  <a:lnTo>
                    <a:pt x="978" y="1574"/>
                  </a:lnTo>
                  <a:lnTo>
                    <a:pt x="977" y="1574"/>
                  </a:lnTo>
                  <a:lnTo>
                    <a:pt x="977" y="1573"/>
                  </a:lnTo>
                  <a:lnTo>
                    <a:pt x="976" y="1574"/>
                  </a:lnTo>
                  <a:lnTo>
                    <a:pt x="975" y="1574"/>
                  </a:lnTo>
                  <a:lnTo>
                    <a:pt x="975" y="1583"/>
                  </a:lnTo>
                  <a:lnTo>
                    <a:pt x="970" y="1583"/>
                  </a:lnTo>
                  <a:lnTo>
                    <a:pt x="970" y="1588"/>
                  </a:lnTo>
                  <a:lnTo>
                    <a:pt x="970" y="1593"/>
                  </a:lnTo>
                  <a:lnTo>
                    <a:pt x="969" y="1599"/>
                  </a:lnTo>
                  <a:lnTo>
                    <a:pt x="968" y="1603"/>
                  </a:lnTo>
                  <a:lnTo>
                    <a:pt x="968" y="1607"/>
                  </a:lnTo>
                  <a:lnTo>
                    <a:pt x="967" y="1612"/>
                  </a:lnTo>
                  <a:lnTo>
                    <a:pt x="966" y="1617"/>
                  </a:lnTo>
                  <a:lnTo>
                    <a:pt x="966" y="1621"/>
                  </a:lnTo>
                  <a:lnTo>
                    <a:pt x="966" y="1628"/>
                  </a:lnTo>
                  <a:lnTo>
                    <a:pt x="966" y="1633"/>
                  </a:lnTo>
                  <a:lnTo>
                    <a:pt x="963" y="1635"/>
                  </a:lnTo>
                  <a:lnTo>
                    <a:pt x="962" y="1638"/>
                  </a:lnTo>
                  <a:lnTo>
                    <a:pt x="961" y="1641"/>
                  </a:lnTo>
                  <a:lnTo>
                    <a:pt x="960" y="1644"/>
                  </a:lnTo>
                  <a:lnTo>
                    <a:pt x="959" y="1647"/>
                  </a:lnTo>
                  <a:lnTo>
                    <a:pt x="959" y="1650"/>
                  </a:lnTo>
                  <a:lnTo>
                    <a:pt x="959" y="1654"/>
                  </a:lnTo>
                  <a:lnTo>
                    <a:pt x="959" y="1657"/>
                  </a:lnTo>
                  <a:lnTo>
                    <a:pt x="959" y="1659"/>
                  </a:lnTo>
                  <a:lnTo>
                    <a:pt x="959" y="1662"/>
                  </a:lnTo>
                  <a:lnTo>
                    <a:pt x="959" y="1662"/>
                  </a:lnTo>
                  <a:lnTo>
                    <a:pt x="960" y="1662"/>
                  </a:lnTo>
                  <a:lnTo>
                    <a:pt x="960" y="1662"/>
                  </a:lnTo>
                  <a:lnTo>
                    <a:pt x="960" y="1662"/>
                  </a:lnTo>
                  <a:lnTo>
                    <a:pt x="961" y="1662"/>
                  </a:lnTo>
                  <a:lnTo>
                    <a:pt x="961" y="1661"/>
                  </a:lnTo>
                  <a:lnTo>
                    <a:pt x="961" y="1661"/>
                  </a:lnTo>
                  <a:lnTo>
                    <a:pt x="962" y="1661"/>
                  </a:lnTo>
                  <a:lnTo>
                    <a:pt x="962" y="1661"/>
                  </a:lnTo>
                  <a:lnTo>
                    <a:pt x="963" y="1660"/>
                  </a:lnTo>
                  <a:lnTo>
                    <a:pt x="960" y="1662"/>
                  </a:lnTo>
                  <a:lnTo>
                    <a:pt x="958" y="1664"/>
                  </a:lnTo>
                  <a:lnTo>
                    <a:pt x="957" y="1667"/>
                  </a:lnTo>
                  <a:lnTo>
                    <a:pt x="955" y="1669"/>
                  </a:lnTo>
                  <a:lnTo>
                    <a:pt x="954" y="1670"/>
                  </a:lnTo>
                  <a:lnTo>
                    <a:pt x="953" y="1672"/>
                  </a:lnTo>
                  <a:lnTo>
                    <a:pt x="952" y="1674"/>
                  </a:lnTo>
                  <a:lnTo>
                    <a:pt x="951" y="1675"/>
                  </a:lnTo>
                  <a:lnTo>
                    <a:pt x="951" y="1677"/>
                  </a:lnTo>
                  <a:lnTo>
                    <a:pt x="951" y="1681"/>
                  </a:lnTo>
                  <a:lnTo>
                    <a:pt x="949" y="1676"/>
                  </a:lnTo>
                  <a:lnTo>
                    <a:pt x="951" y="1673"/>
                  </a:lnTo>
                  <a:lnTo>
                    <a:pt x="952" y="1670"/>
                  </a:lnTo>
                  <a:lnTo>
                    <a:pt x="953" y="1665"/>
                  </a:lnTo>
                  <a:lnTo>
                    <a:pt x="955" y="1662"/>
                  </a:lnTo>
                  <a:lnTo>
                    <a:pt x="956" y="1658"/>
                  </a:lnTo>
                  <a:lnTo>
                    <a:pt x="957" y="1655"/>
                  </a:lnTo>
                  <a:lnTo>
                    <a:pt x="958" y="1652"/>
                  </a:lnTo>
                  <a:lnTo>
                    <a:pt x="958" y="1649"/>
                  </a:lnTo>
                  <a:lnTo>
                    <a:pt x="957" y="1646"/>
                  </a:lnTo>
                  <a:lnTo>
                    <a:pt x="956" y="1640"/>
                  </a:lnTo>
                  <a:lnTo>
                    <a:pt x="956" y="1634"/>
                  </a:lnTo>
                  <a:lnTo>
                    <a:pt x="957" y="1628"/>
                  </a:lnTo>
                  <a:lnTo>
                    <a:pt x="957" y="1622"/>
                  </a:lnTo>
                  <a:lnTo>
                    <a:pt x="958" y="1616"/>
                  </a:lnTo>
                  <a:lnTo>
                    <a:pt x="957" y="1611"/>
                  </a:lnTo>
                  <a:lnTo>
                    <a:pt x="956" y="1606"/>
                  </a:lnTo>
                  <a:lnTo>
                    <a:pt x="954" y="1601"/>
                  </a:lnTo>
                  <a:lnTo>
                    <a:pt x="948" y="1597"/>
                  </a:lnTo>
                  <a:lnTo>
                    <a:pt x="943" y="1593"/>
                  </a:lnTo>
                  <a:lnTo>
                    <a:pt x="942" y="1600"/>
                  </a:lnTo>
                  <a:lnTo>
                    <a:pt x="941" y="1605"/>
                  </a:lnTo>
                  <a:lnTo>
                    <a:pt x="942" y="1611"/>
                  </a:lnTo>
                  <a:lnTo>
                    <a:pt x="943" y="1616"/>
                  </a:lnTo>
                  <a:lnTo>
                    <a:pt x="943" y="1620"/>
                  </a:lnTo>
                  <a:lnTo>
                    <a:pt x="944" y="1626"/>
                  </a:lnTo>
                  <a:lnTo>
                    <a:pt x="944" y="1630"/>
                  </a:lnTo>
                  <a:lnTo>
                    <a:pt x="943" y="1635"/>
                  </a:lnTo>
                  <a:lnTo>
                    <a:pt x="941" y="1642"/>
                  </a:lnTo>
                  <a:lnTo>
                    <a:pt x="938" y="1647"/>
                  </a:lnTo>
                  <a:lnTo>
                    <a:pt x="941" y="1655"/>
                  </a:lnTo>
                  <a:lnTo>
                    <a:pt x="937" y="1655"/>
                  </a:lnTo>
                  <a:lnTo>
                    <a:pt x="934" y="1656"/>
                  </a:lnTo>
                  <a:lnTo>
                    <a:pt x="932" y="1659"/>
                  </a:lnTo>
                  <a:lnTo>
                    <a:pt x="931" y="1661"/>
                  </a:lnTo>
                  <a:lnTo>
                    <a:pt x="931" y="1665"/>
                  </a:lnTo>
                  <a:lnTo>
                    <a:pt x="930" y="1669"/>
                  </a:lnTo>
                  <a:lnTo>
                    <a:pt x="930" y="1672"/>
                  </a:lnTo>
                  <a:lnTo>
                    <a:pt x="929" y="1675"/>
                  </a:lnTo>
                  <a:lnTo>
                    <a:pt x="927" y="1677"/>
                  </a:lnTo>
                  <a:lnTo>
                    <a:pt x="925" y="1678"/>
                  </a:lnTo>
                  <a:lnTo>
                    <a:pt x="922" y="1682"/>
                  </a:lnTo>
                  <a:lnTo>
                    <a:pt x="919" y="1685"/>
                  </a:lnTo>
                  <a:lnTo>
                    <a:pt x="919" y="1689"/>
                  </a:lnTo>
                  <a:lnTo>
                    <a:pt x="920" y="1693"/>
                  </a:lnTo>
                  <a:lnTo>
                    <a:pt x="920" y="1698"/>
                  </a:lnTo>
                  <a:lnTo>
                    <a:pt x="922" y="1701"/>
                  </a:lnTo>
                  <a:lnTo>
                    <a:pt x="922" y="1704"/>
                  </a:lnTo>
                  <a:lnTo>
                    <a:pt x="920" y="1707"/>
                  </a:lnTo>
                  <a:lnTo>
                    <a:pt x="918" y="1710"/>
                  </a:lnTo>
                  <a:lnTo>
                    <a:pt x="914" y="1711"/>
                  </a:lnTo>
                  <a:lnTo>
                    <a:pt x="912" y="1710"/>
                  </a:lnTo>
                  <a:lnTo>
                    <a:pt x="912" y="1712"/>
                  </a:lnTo>
                  <a:lnTo>
                    <a:pt x="911" y="1715"/>
                  </a:lnTo>
                  <a:lnTo>
                    <a:pt x="909" y="1717"/>
                  </a:lnTo>
                  <a:lnTo>
                    <a:pt x="906" y="1719"/>
                  </a:lnTo>
                  <a:lnTo>
                    <a:pt x="905" y="1721"/>
                  </a:lnTo>
                  <a:lnTo>
                    <a:pt x="903" y="1724"/>
                  </a:lnTo>
                  <a:lnTo>
                    <a:pt x="903" y="1726"/>
                  </a:lnTo>
                  <a:lnTo>
                    <a:pt x="903" y="1728"/>
                  </a:lnTo>
                  <a:lnTo>
                    <a:pt x="904" y="1730"/>
                  </a:lnTo>
                  <a:lnTo>
                    <a:pt x="906" y="1733"/>
                  </a:lnTo>
                  <a:lnTo>
                    <a:pt x="901" y="1730"/>
                  </a:lnTo>
                  <a:lnTo>
                    <a:pt x="900" y="1733"/>
                  </a:lnTo>
                  <a:lnTo>
                    <a:pt x="899" y="1735"/>
                  </a:lnTo>
                  <a:lnTo>
                    <a:pt x="898" y="1738"/>
                  </a:lnTo>
                  <a:lnTo>
                    <a:pt x="897" y="1740"/>
                  </a:lnTo>
                  <a:lnTo>
                    <a:pt x="896" y="1742"/>
                  </a:lnTo>
                  <a:lnTo>
                    <a:pt x="895" y="1744"/>
                  </a:lnTo>
                  <a:lnTo>
                    <a:pt x="894" y="1746"/>
                  </a:lnTo>
                  <a:lnTo>
                    <a:pt x="894" y="1748"/>
                  </a:lnTo>
                  <a:lnTo>
                    <a:pt x="895" y="1750"/>
                  </a:lnTo>
                  <a:lnTo>
                    <a:pt x="896" y="1753"/>
                  </a:lnTo>
                  <a:lnTo>
                    <a:pt x="894" y="1750"/>
                  </a:lnTo>
                  <a:lnTo>
                    <a:pt x="894" y="1752"/>
                  </a:lnTo>
                  <a:lnTo>
                    <a:pt x="894" y="1752"/>
                  </a:lnTo>
                  <a:lnTo>
                    <a:pt x="892" y="1752"/>
                  </a:lnTo>
                  <a:lnTo>
                    <a:pt x="892" y="1752"/>
                  </a:lnTo>
                  <a:lnTo>
                    <a:pt x="892" y="1753"/>
                  </a:lnTo>
                  <a:lnTo>
                    <a:pt x="892" y="1753"/>
                  </a:lnTo>
                  <a:lnTo>
                    <a:pt x="892" y="1753"/>
                  </a:lnTo>
                  <a:lnTo>
                    <a:pt x="892" y="1754"/>
                  </a:lnTo>
                  <a:lnTo>
                    <a:pt x="892" y="1754"/>
                  </a:lnTo>
                  <a:lnTo>
                    <a:pt x="892" y="1755"/>
                  </a:lnTo>
                  <a:lnTo>
                    <a:pt x="889" y="1756"/>
                  </a:lnTo>
                  <a:lnTo>
                    <a:pt x="887" y="1758"/>
                  </a:lnTo>
                  <a:lnTo>
                    <a:pt x="887" y="1759"/>
                  </a:lnTo>
                  <a:lnTo>
                    <a:pt x="887" y="1759"/>
                  </a:lnTo>
                  <a:lnTo>
                    <a:pt x="888" y="1760"/>
                  </a:lnTo>
                  <a:lnTo>
                    <a:pt x="889" y="1760"/>
                  </a:lnTo>
                  <a:lnTo>
                    <a:pt x="889" y="1761"/>
                  </a:lnTo>
                  <a:lnTo>
                    <a:pt x="889" y="1762"/>
                  </a:lnTo>
                  <a:lnTo>
                    <a:pt x="889" y="1763"/>
                  </a:lnTo>
                  <a:lnTo>
                    <a:pt x="887" y="1765"/>
                  </a:lnTo>
                  <a:lnTo>
                    <a:pt x="882" y="1771"/>
                  </a:lnTo>
                  <a:lnTo>
                    <a:pt x="885" y="1774"/>
                  </a:lnTo>
                  <a:lnTo>
                    <a:pt x="880" y="1773"/>
                  </a:lnTo>
                  <a:lnTo>
                    <a:pt x="879" y="1773"/>
                  </a:lnTo>
                  <a:lnTo>
                    <a:pt x="879" y="1774"/>
                  </a:lnTo>
                  <a:lnTo>
                    <a:pt x="877" y="1775"/>
                  </a:lnTo>
                  <a:lnTo>
                    <a:pt x="877" y="1775"/>
                  </a:lnTo>
                  <a:lnTo>
                    <a:pt x="877" y="1776"/>
                  </a:lnTo>
                  <a:lnTo>
                    <a:pt x="877" y="1777"/>
                  </a:lnTo>
                  <a:lnTo>
                    <a:pt x="877" y="1778"/>
                  </a:lnTo>
                  <a:lnTo>
                    <a:pt x="879" y="1779"/>
                  </a:lnTo>
                  <a:lnTo>
                    <a:pt x="879" y="1781"/>
                  </a:lnTo>
                  <a:lnTo>
                    <a:pt x="877" y="1782"/>
                  </a:lnTo>
                  <a:lnTo>
                    <a:pt x="882" y="1783"/>
                  </a:lnTo>
                  <a:lnTo>
                    <a:pt x="881" y="1783"/>
                  </a:lnTo>
                  <a:lnTo>
                    <a:pt x="881" y="1783"/>
                  </a:lnTo>
                  <a:lnTo>
                    <a:pt x="880" y="1783"/>
                  </a:lnTo>
                  <a:lnTo>
                    <a:pt x="880" y="1783"/>
                  </a:lnTo>
                  <a:lnTo>
                    <a:pt x="880" y="1784"/>
                  </a:lnTo>
                  <a:lnTo>
                    <a:pt x="879" y="1784"/>
                  </a:lnTo>
                  <a:lnTo>
                    <a:pt x="879" y="1784"/>
                  </a:lnTo>
                  <a:lnTo>
                    <a:pt x="879" y="1784"/>
                  </a:lnTo>
                  <a:lnTo>
                    <a:pt x="879" y="1785"/>
                  </a:lnTo>
                  <a:lnTo>
                    <a:pt x="877" y="1785"/>
                  </a:lnTo>
                  <a:lnTo>
                    <a:pt x="877" y="1788"/>
                  </a:lnTo>
                  <a:lnTo>
                    <a:pt x="875" y="1787"/>
                  </a:lnTo>
                  <a:lnTo>
                    <a:pt x="873" y="1790"/>
                  </a:lnTo>
                  <a:lnTo>
                    <a:pt x="870" y="1788"/>
                  </a:lnTo>
                  <a:lnTo>
                    <a:pt x="870" y="1789"/>
                  </a:lnTo>
                  <a:lnTo>
                    <a:pt x="870" y="1790"/>
                  </a:lnTo>
                  <a:lnTo>
                    <a:pt x="869" y="1791"/>
                  </a:lnTo>
                  <a:lnTo>
                    <a:pt x="868" y="1792"/>
                  </a:lnTo>
                  <a:lnTo>
                    <a:pt x="868" y="1792"/>
                  </a:lnTo>
                  <a:lnTo>
                    <a:pt x="867" y="1793"/>
                  </a:lnTo>
                  <a:lnTo>
                    <a:pt x="867" y="1795"/>
                  </a:lnTo>
                  <a:lnTo>
                    <a:pt x="867" y="1796"/>
                  </a:lnTo>
                  <a:lnTo>
                    <a:pt x="867" y="1797"/>
                  </a:lnTo>
                  <a:lnTo>
                    <a:pt x="867" y="1798"/>
                  </a:lnTo>
                  <a:lnTo>
                    <a:pt x="868" y="1799"/>
                  </a:lnTo>
                  <a:lnTo>
                    <a:pt x="869" y="1799"/>
                  </a:lnTo>
                  <a:lnTo>
                    <a:pt x="869" y="1799"/>
                  </a:lnTo>
                  <a:lnTo>
                    <a:pt x="870" y="1798"/>
                  </a:lnTo>
                  <a:lnTo>
                    <a:pt x="870" y="1797"/>
                  </a:lnTo>
                  <a:lnTo>
                    <a:pt x="871" y="1797"/>
                  </a:lnTo>
                  <a:lnTo>
                    <a:pt x="871" y="1797"/>
                  </a:lnTo>
                  <a:lnTo>
                    <a:pt x="871" y="1797"/>
                  </a:lnTo>
                  <a:lnTo>
                    <a:pt x="872" y="1798"/>
                  </a:lnTo>
                  <a:lnTo>
                    <a:pt x="873" y="1800"/>
                  </a:lnTo>
                  <a:lnTo>
                    <a:pt x="874" y="1798"/>
                  </a:lnTo>
                  <a:lnTo>
                    <a:pt x="867" y="1806"/>
                  </a:lnTo>
                  <a:lnTo>
                    <a:pt x="866" y="1804"/>
                  </a:lnTo>
                  <a:lnTo>
                    <a:pt x="863" y="1802"/>
                  </a:lnTo>
                  <a:lnTo>
                    <a:pt x="862" y="1800"/>
                  </a:lnTo>
                  <a:lnTo>
                    <a:pt x="860" y="1798"/>
                  </a:lnTo>
                  <a:lnTo>
                    <a:pt x="858" y="1796"/>
                  </a:lnTo>
                  <a:lnTo>
                    <a:pt x="856" y="1793"/>
                  </a:lnTo>
                  <a:lnTo>
                    <a:pt x="853" y="1791"/>
                  </a:lnTo>
                  <a:lnTo>
                    <a:pt x="851" y="1789"/>
                  </a:lnTo>
                  <a:lnTo>
                    <a:pt x="848" y="1788"/>
                  </a:lnTo>
                  <a:lnTo>
                    <a:pt x="845" y="1787"/>
                  </a:lnTo>
                  <a:lnTo>
                    <a:pt x="843" y="1788"/>
                  </a:lnTo>
                  <a:lnTo>
                    <a:pt x="842" y="1790"/>
                  </a:lnTo>
                  <a:lnTo>
                    <a:pt x="842" y="1791"/>
                  </a:lnTo>
                  <a:lnTo>
                    <a:pt x="842" y="1793"/>
                  </a:lnTo>
                  <a:lnTo>
                    <a:pt x="842" y="1795"/>
                  </a:lnTo>
                  <a:lnTo>
                    <a:pt x="843" y="1797"/>
                  </a:lnTo>
                  <a:lnTo>
                    <a:pt x="844" y="1798"/>
                  </a:lnTo>
                  <a:lnTo>
                    <a:pt x="845" y="1800"/>
                  </a:lnTo>
                  <a:lnTo>
                    <a:pt x="845" y="1801"/>
                  </a:lnTo>
                  <a:lnTo>
                    <a:pt x="845" y="1803"/>
                  </a:lnTo>
                  <a:lnTo>
                    <a:pt x="851" y="1803"/>
                  </a:lnTo>
                  <a:lnTo>
                    <a:pt x="851" y="1803"/>
                  </a:lnTo>
                  <a:lnTo>
                    <a:pt x="851" y="1804"/>
                  </a:lnTo>
                  <a:lnTo>
                    <a:pt x="851" y="1805"/>
                  </a:lnTo>
                  <a:lnTo>
                    <a:pt x="851" y="1806"/>
                  </a:lnTo>
                  <a:lnTo>
                    <a:pt x="851" y="1807"/>
                  </a:lnTo>
                  <a:lnTo>
                    <a:pt x="851" y="1807"/>
                  </a:lnTo>
                  <a:lnTo>
                    <a:pt x="851" y="1808"/>
                  </a:lnTo>
                  <a:lnTo>
                    <a:pt x="851" y="1810"/>
                  </a:lnTo>
                  <a:lnTo>
                    <a:pt x="852" y="1810"/>
                  </a:lnTo>
                  <a:lnTo>
                    <a:pt x="853" y="1811"/>
                  </a:lnTo>
                  <a:lnTo>
                    <a:pt x="856" y="1811"/>
                  </a:lnTo>
                  <a:lnTo>
                    <a:pt x="860" y="1833"/>
                  </a:lnTo>
                  <a:lnTo>
                    <a:pt x="866" y="1832"/>
                  </a:lnTo>
                  <a:lnTo>
                    <a:pt x="863" y="1834"/>
                  </a:lnTo>
                  <a:lnTo>
                    <a:pt x="863" y="1836"/>
                  </a:lnTo>
                  <a:lnTo>
                    <a:pt x="863" y="1839"/>
                  </a:lnTo>
                  <a:lnTo>
                    <a:pt x="863" y="1841"/>
                  </a:lnTo>
                  <a:lnTo>
                    <a:pt x="865" y="1843"/>
                  </a:lnTo>
                  <a:lnTo>
                    <a:pt x="865" y="1844"/>
                  </a:lnTo>
                  <a:lnTo>
                    <a:pt x="867" y="1845"/>
                  </a:lnTo>
                  <a:lnTo>
                    <a:pt x="868" y="1847"/>
                  </a:lnTo>
                  <a:lnTo>
                    <a:pt x="869" y="1847"/>
                  </a:lnTo>
                  <a:lnTo>
                    <a:pt x="870" y="1848"/>
                  </a:lnTo>
                  <a:lnTo>
                    <a:pt x="871" y="1857"/>
                  </a:lnTo>
                  <a:lnTo>
                    <a:pt x="873" y="1865"/>
                  </a:lnTo>
                  <a:lnTo>
                    <a:pt x="875" y="1874"/>
                  </a:lnTo>
                  <a:lnTo>
                    <a:pt x="877" y="1883"/>
                  </a:lnTo>
                  <a:lnTo>
                    <a:pt x="881" y="1891"/>
                  </a:lnTo>
                  <a:lnTo>
                    <a:pt x="884" y="1900"/>
                  </a:lnTo>
                  <a:lnTo>
                    <a:pt x="887" y="1907"/>
                  </a:lnTo>
                  <a:lnTo>
                    <a:pt x="890" y="1916"/>
                  </a:lnTo>
                  <a:lnTo>
                    <a:pt x="892" y="1922"/>
                  </a:lnTo>
                  <a:lnTo>
                    <a:pt x="894" y="1929"/>
                  </a:lnTo>
                  <a:lnTo>
                    <a:pt x="894" y="1928"/>
                  </a:lnTo>
                  <a:lnTo>
                    <a:pt x="898" y="1928"/>
                  </a:lnTo>
                  <a:lnTo>
                    <a:pt x="898" y="1929"/>
                  </a:lnTo>
                  <a:lnTo>
                    <a:pt x="896" y="1929"/>
                  </a:lnTo>
                  <a:lnTo>
                    <a:pt x="896" y="1933"/>
                  </a:lnTo>
                  <a:lnTo>
                    <a:pt x="896" y="1938"/>
                  </a:lnTo>
                  <a:lnTo>
                    <a:pt x="897" y="1942"/>
                  </a:lnTo>
                  <a:lnTo>
                    <a:pt x="899" y="1946"/>
                  </a:lnTo>
                  <a:lnTo>
                    <a:pt x="900" y="1949"/>
                  </a:lnTo>
                  <a:lnTo>
                    <a:pt x="902" y="1954"/>
                  </a:lnTo>
                  <a:lnTo>
                    <a:pt x="903" y="1958"/>
                  </a:lnTo>
                  <a:lnTo>
                    <a:pt x="905" y="1961"/>
                  </a:lnTo>
                  <a:lnTo>
                    <a:pt x="908" y="1964"/>
                  </a:lnTo>
                  <a:lnTo>
                    <a:pt x="909" y="1968"/>
                  </a:lnTo>
                  <a:lnTo>
                    <a:pt x="910" y="1967"/>
                  </a:lnTo>
                  <a:lnTo>
                    <a:pt x="910" y="1965"/>
                  </a:lnTo>
                  <a:lnTo>
                    <a:pt x="911" y="1964"/>
                  </a:lnTo>
                  <a:lnTo>
                    <a:pt x="910" y="1962"/>
                  </a:lnTo>
                  <a:lnTo>
                    <a:pt x="910" y="1961"/>
                  </a:lnTo>
                  <a:lnTo>
                    <a:pt x="910" y="1960"/>
                  </a:lnTo>
                  <a:lnTo>
                    <a:pt x="909" y="1959"/>
                  </a:lnTo>
                  <a:lnTo>
                    <a:pt x="909" y="1958"/>
                  </a:lnTo>
                  <a:lnTo>
                    <a:pt x="909" y="1958"/>
                  </a:lnTo>
                  <a:lnTo>
                    <a:pt x="909" y="1959"/>
                  </a:lnTo>
                  <a:lnTo>
                    <a:pt x="918" y="1968"/>
                  </a:lnTo>
                  <a:lnTo>
                    <a:pt x="919" y="1967"/>
                  </a:lnTo>
                  <a:lnTo>
                    <a:pt x="922" y="1965"/>
                  </a:lnTo>
                  <a:lnTo>
                    <a:pt x="925" y="1965"/>
                  </a:lnTo>
                  <a:lnTo>
                    <a:pt x="928" y="1967"/>
                  </a:lnTo>
                  <a:lnTo>
                    <a:pt x="932" y="1967"/>
                  </a:lnTo>
                  <a:lnTo>
                    <a:pt x="935" y="1968"/>
                  </a:lnTo>
                  <a:lnTo>
                    <a:pt x="940" y="1969"/>
                  </a:lnTo>
                  <a:lnTo>
                    <a:pt x="944" y="1970"/>
                  </a:lnTo>
                  <a:lnTo>
                    <a:pt x="948" y="1971"/>
                  </a:lnTo>
                  <a:lnTo>
                    <a:pt x="952" y="1971"/>
                  </a:lnTo>
                  <a:lnTo>
                    <a:pt x="1004" y="1968"/>
                  </a:lnTo>
                  <a:lnTo>
                    <a:pt x="1013" y="1975"/>
                  </a:lnTo>
                  <a:lnTo>
                    <a:pt x="1021" y="1984"/>
                  </a:lnTo>
                  <a:lnTo>
                    <a:pt x="1029" y="1991"/>
                  </a:lnTo>
                  <a:lnTo>
                    <a:pt x="1035" y="2000"/>
                  </a:lnTo>
                  <a:lnTo>
                    <a:pt x="1043" y="2009"/>
                  </a:lnTo>
                  <a:lnTo>
                    <a:pt x="1049" y="2017"/>
                  </a:lnTo>
                  <a:lnTo>
                    <a:pt x="1057" y="2026"/>
                  </a:lnTo>
                  <a:lnTo>
                    <a:pt x="1065" y="2034"/>
                  </a:lnTo>
                  <a:lnTo>
                    <a:pt x="1072" y="2043"/>
                  </a:lnTo>
                  <a:lnTo>
                    <a:pt x="1081" y="2050"/>
                  </a:lnTo>
                  <a:lnTo>
                    <a:pt x="1081" y="2050"/>
                  </a:lnTo>
                  <a:lnTo>
                    <a:pt x="1082" y="2050"/>
                  </a:lnTo>
                  <a:lnTo>
                    <a:pt x="1082" y="2052"/>
                  </a:lnTo>
                  <a:lnTo>
                    <a:pt x="1081" y="2052"/>
                  </a:lnTo>
                  <a:lnTo>
                    <a:pt x="1080" y="2053"/>
                  </a:lnTo>
                  <a:lnTo>
                    <a:pt x="1080" y="2053"/>
                  </a:lnTo>
                  <a:lnTo>
                    <a:pt x="1078" y="2054"/>
                  </a:lnTo>
                  <a:lnTo>
                    <a:pt x="1078" y="2055"/>
                  </a:lnTo>
                  <a:lnTo>
                    <a:pt x="1077" y="2055"/>
                  </a:lnTo>
                  <a:lnTo>
                    <a:pt x="1078" y="2056"/>
                  </a:lnTo>
                  <a:lnTo>
                    <a:pt x="1075" y="2055"/>
                  </a:lnTo>
                  <a:lnTo>
                    <a:pt x="1073" y="2056"/>
                  </a:lnTo>
                  <a:lnTo>
                    <a:pt x="1069" y="2058"/>
                  </a:lnTo>
                  <a:lnTo>
                    <a:pt x="1066" y="2061"/>
                  </a:lnTo>
                  <a:lnTo>
                    <a:pt x="1060" y="2063"/>
                  </a:lnTo>
                  <a:lnTo>
                    <a:pt x="1056" y="2065"/>
                  </a:lnTo>
                  <a:lnTo>
                    <a:pt x="1051" y="2068"/>
                  </a:lnTo>
                  <a:lnTo>
                    <a:pt x="1045" y="2068"/>
                  </a:lnTo>
                  <a:lnTo>
                    <a:pt x="1039" y="2065"/>
                  </a:lnTo>
                  <a:lnTo>
                    <a:pt x="1033" y="2061"/>
                  </a:lnTo>
                  <a:lnTo>
                    <a:pt x="1024" y="2056"/>
                  </a:lnTo>
                  <a:lnTo>
                    <a:pt x="1017" y="2049"/>
                  </a:lnTo>
                  <a:lnTo>
                    <a:pt x="1011" y="2042"/>
                  </a:lnTo>
                  <a:lnTo>
                    <a:pt x="1005" y="2034"/>
                  </a:lnTo>
                  <a:lnTo>
                    <a:pt x="1001" y="2026"/>
                  </a:lnTo>
                  <a:lnTo>
                    <a:pt x="996" y="2018"/>
                  </a:lnTo>
                  <a:lnTo>
                    <a:pt x="990" y="2012"/>
                  </a:lnTo>
                  <a:lnTo>
                    <a:pt x="984" y="2004"/>
                  </a:lnTo>
                  <a:lnTo>
                    <a:pt x="976" y="1999"/>
                  </a:lnTo>
                  <a:lnTo>
                    <a:pt x="966" y="1995"/>
                  </a:lnTo>
                  <a:lnTo>
                    <a:pt x="967" y="1999"/>
                  </a:lnTo>
                  <a:lnTo>
                    <a:pt x="969" y="2002"/>
                  </a:lnTo>
                  <a:lnTo>
                    <a:pt x="971" y="2005"/>
                  </a:lnTo>
                  <a:lnTo>
                    <a:pt x="974" y="2009"/>
                  </a:lnTo>
                  <a:lnTo>
                    <a:pt x="977" y="2012"/>
                  </a:lnTo>
                  <a:lnTo>
                    <a:pt x="981" y="2015"/>
                  </a:lnTo>
                  <a:lnTo>
                    <a:pt x="984" y="2018"/>
                  </a:lnTo>
                  <a:lnTo>
                    <a:pt x="987" y="2021"/>
                  </a:lnTo>
                  <a:lnTo>
                    <a:pt x="989" y="2025"/>
                  </a:lnTo>
                  <a:lnTo>
                    <a:pt x="991" y="2029"/>
                  </a:lnTo>
                  <a:lnTo>
                    <a:pt x="997" y="2036"/>
                  </a:lnTo>
                  <a:lnTo>
                    <a:pt x="1003" y="2045"/>
                  </a:lnTo>
                  <a:lnTo>
                    <a:pt x="1011" y="2054"/>
                  </a:lnTo>
                  <a:lnTo>
                    <a:pt x="1019" y="2062"/>
                  </a:lnTo>
                  <a:lnTo>
                    <a:pt x="1027" y="2071"/>
                  </a:lnTo>
                  <a:lnTo>
                    <a:pt x="1033" y="2079"/>
                  </a:lnTo>
                  <a:lnTo>
                    <a:pt x="1038" y="2089"/>
                  </a:lnTo>
                  <a:lnTo>
                    <a:pt x="1041" y="2099"/>
                  </a:lnTo>
                  <a:lnTo>
                    <a:pt x="1041" y="2109"/>
                  </a:lnTo>
                  <a:lnTo>
                    <a:pt x="1039" y="2119"/>
                  </a:lnTo>
                  <a:lnTo>
                    <a:pt x="1030" y="2120"/>
                  </a:lnTo>
                  <a:lnTo>
                    <a:pt x="1023" y="2121"/>
                  </a:lnTo>
                  <a:lnTo>
                    <a:pt x="1014" y="2121"/>
                  </a:lnTo>
                  <a:lnTo>
                    <a:pt x="1005" y="2120"/>
                  </a:lnTo>
                  <a:lnTo>
                    <a:pt x="997" y="2118"/>
                  </a:lnTo>
                  <a:lnTo>
                    <a:pt x="988" y="2115"/>
                  </a:lnTo>
                  <a:lnTo>
                    <a:pt x="980" y="2111"/>
                  </a:lnTo>
                  <a:lnTo>
                    <a:pt x="972" y="2105"/>
                  </a:lnTo>
                  <a:lnTo>
                    <a:pt x="965" y="2099"/>
                  </a:lnTo>
                  <a:lnTo>
                    <a:pt x="957" y="2091"/>
                  </a:lnTo>
                  <a:lnTo>
                    <a:pt x="956" y="2095"/>
                  </a:lnTo>
                  <a:lnTo>
                    <a:pt x="955" y="2091"/>
                  </a:lnTo>
                  <a:lnTo>
                    <a:pt x="954" y="2089"/>
                  </a:lnTo>
                  <a:lnTo>
                    <a:pt x="953" y="2087"/>
                  </a:lnTo>
                  <a:lnTo>
                    <a:pt x="951" y="2086"/>
                  </a:lnTo>
                  <a:lnTo>
                    <a:pt x="949" y="2084"/>
                  </a:lnTo>
                  <a:lnTo>
                    <a:pt x="947" y="2082"/>
                  </a:lnTo>
                  <a:lnTo>
                    <a:pt x="945" y="2081"/>
                  </a:lnTo>
                  <a:lnTo>
                    <a:pt x="943" y="2078"/>
                  </a:lnTo>
                  <a:lnTo>
                    <a:pt x="941" y="2077"/>
                  </a:lnTo>
                  <a:lnTo>
                    <a:pt x="939" y="2076"/>
                  </a:lnTo>
                  <a:lnTo>
                    <a:pt x="938" y="2076"/>
                  </a:lnTo>
                  <a:lnTo>
                    <a:pt x="938" y="2077"/>
                  </a:lnTo>
                  <a:lnTo>
                    <a:pt x="937" y="2077"/>
                  </a:lnTo>
                  <a:lnTo>
                    <a:pt x="935" y="2077"/>
                  </a:lnTo>
                  <a:lnTo>
                    <a:pt x="934" y="2077"/>
                  </a:lnTo>
                  <a:lnTo>
                    <a:pt x="933" y="2077"/>
                  </a:lnTo>
                  <a:lnTo>
                    <a:pt x="932" y="2078"/>
                  </a:lnTo>
                  <a:lnTo>
                    <a:pt x="931" y="2078"/>
                  </a:lnTo>
                  <a:lnTo>
                    <a:pt x="930" y="2079"/>
                  </a:lnTo>
                  <a:lnTo>
                    <a:pt x="930" y="2079"/>
                  </a:lnTo>
                  <a:lnTo>
                    <a:pt x="933" y="2087"/>
                  </a:lnTo>
                  <a:lnTo>
                    <a:pt x="938" y="2093"/>
                  </a:lnTo>
                  <a:lnTo>
                    <a:pt x="942" y="2100"/>
                  </a:lnTo>
                  <a:lnTo>
                    <a:pt x="945" y="2106"/>
                  </a:lnTo>
                  <a:lnTo>
                    <a:pt x="949" y="2113"/>
                  </a:lnTo>
                  <a:lnTo>
                    <a:pt x="953" y="2119"/>
                  </a:lnTo>
                  <a:lnTo>
                    <a:pt x="957" y="2126"/>
                  </a:lnTo>
                  <a:lnTo>
                    <a:pt x="959" y="2133"/>
                  </a:lnTo>
                  <a:lnTo>
                    <a:pt x="962" y="2141"/>
                  </a:lnTo>
                  <a:lnTo>
                    <a:pt x="965" y="2148"/>
                  </a:lnTo>
                  <a:lnTo>
                    <a:pt x="968" y="2143"/>
                  </a:lnTo>
                  <a:lnTo>
                    <a:pt x="969" y="2145"/>
                  </a:lnTo>
                  <a:lnTo>
                    <a:pt x="969" y="2147"/>
                  </a:lnTo>
                  <a:lnTo>
                    <a:pt x="968" y="2148"/>
                  </a:lnTo>
                  <a:lnTo>
                    <a:pt x="968" y="2150"/>
                  </a:lnTo>
                  <a:lnTo>
                    <a:pt x="968" y="2152"/>
                  </a:lnTo>
                  <a:lnTo>
                    <a:pt x="968" y="2153"/>
                  </a:lnTo>
                  <a:lnTo>
                    <a:pt x="968" y="2155"/>
                  </a:lnTo>
                  <a:lnTo>
                    <a:pt x="968" y="2156"/>
                  </a:lnTo>
                  <a:lnTo>
                    <a:pt x="969" y="2157"/>
                  </a:lnTo>
                  <a:lnTo>
                    <a:pt x="970" y="2159"/>
                  </a:lnTo>
                  <a:lnTo>
                    <a:pt x="969" y="2160"/>
                  </a:lnTo>
                  <a:lnTo>
                    <a:pt x="968" y="2160"/>
                  </a:lnTo>
                  <a:lnTo>
                    <a:pt x="968" y="2160"/>
                  </a:lnTo>
                  <a:lnTo>
                    <a:pt x="969" y="2160"/>
                  </a:lnTo>
                  <a:lnTo>
                    <a:pt x="969" y="2159"/>
                  </a:lnTo>
                  <a:lnTo>
                    <a:pt x="969" y="2158"/>
                  </a:lnTo>
                  <a:lnTo>
                    <a:pt x="969" y="2158"/>
                  </a:lnTo>
                  <a:lnTo>
                    <a:pt x="969" y="2157"/>
                  </a:lnTo>
                  <a:lnTo>
                    <a:pt x="968" y="2156"/>
                  </a:lnTo>
                  <a:lnTo>
                    <a:pt x="966" y="2155"/>
                  </a:lnTo>
                  <a:lnTo>
                    <a:pt x="966" y="2159"/>
                  </a:lnTo>
                  <a:lnTo>
                    <a:pt x="965" y="2162"/>
                  </a:lnTo>
                  <a:lnTo>
                    <a:pt x="962" y="2165"/>
                  </a:lnTo>
                  <a:lnTo>
                    <a:pt x="961" y="2169"/>
                  </a:lnTo>
                  <a:lnTo>
                    <a:pt x="959" y="2171"/>
                  </a:lnTo>
                  <a:lnTo>
                    <a:pt x="956" y="2173"/>
                  </a:lnTo>
                  <a:lnTo>
                    <a:pt x="954" y="2174"/>
                  </a:lnTo>
                  <a:lnTo>
                    <a:pt x="951" y="2176"/>
                  </a:lnTo>
                  <a:lnTo>
                    <a:pt x="946" y="2176"/>
                  </a:lnTo>
                  <a:lnTo>
                    <a:pt x="943" y="2177"/>
                  </a:lnTo>
                  <a:lnTo>
                    <a:pt x="939" y="2174"/>
                  </a:lnTo>
                  <a:lnTo>
                    <a:pt x="934" y="2173"/>
                  </a:lnTo>
                  <a:lnTo>
                    <a:pt x="930" y="2171"/>
                  </a:lnTo>
                  <a:lnTo>
                    <a:pt x="927" y="2170"/>
                  </a:lnTo>
                  <a:lnTo>
                    <a:pt x="923" y="2168"/>
                  </a:lnTo>
                  <a:lnTo>
                    <a:pt x="919" y="2165"/>
                  </a:lnTo>
                  <a:lnTo>
                    <a:pt x="916" y="2163"/>
                  </a:lnTo>
                  <a:lnTo>
                    <a:pt x="914" y="2159"/>
                  </a:lnTo>
                  <a:lnTo>
                    <a:pt x="913" y="2155"/>
                  </a:lnTo>
                  <a:lnTo>
                    <a:pt x="912" y="2149"/>
                  </a:lnTo>
                  <a:lnTo>
                    <a:pt x="911" y="2149"/>
                  </a:lnTo>
                  <a:lnTo>
                    <a:pt x="911" y="2150"/>
                  </a:lnTo>
                  <a:lnTo>
                    <a:pt x="910" y="2150"/>
                  </a:lnTo>
                  <a:lnTo>
                    <a:pt x="910" y="2149"/>
                  </a:lnTo>
                  <a:lnTo>
                    <a:pt x="909" y="2148"/>
                  </a:lnTo>
                  <a:lnTo>
                    <a:pt x="909" y="2146"/>
                  </a:lnTo>
                  <a:lnTo>
                    <a:pt x="908" y="2145"/>
                  </a:lnTo>
                  <a:lnTo>
                    <a:pt x="906" y="2144"/>
                  </a:lnTo>
                  <a:lnTo>
                    <a:pt x="904" y="2142"/>
                  </a:lnTo>
                  <a:lnTo>
                    <a:pt x="903" y="2141"/>
                  </a:lnTo>
                  <a:lnTo>
                    <a:pt x="901" y="2141"/>
                  </a:lnTo>
                  <a:lnTo>
                    <a:pt x="901" y="2143"/>
                  </a:lnTo>
                  <a:lnTo>
                    <a:pt x="896" y="2143"/>
                  </a:lnTo>
                  <a:lnTo>
                    <a:pt x="896" y="2141"/>
                  </a:lnTo>
                  <a:lnTo>
                    <a:pt x="897" y="2141"/>
                  </a:lnTo>
                  <a:lnTo>
                    <a:pt x="897" y="2141"/>
                  </a:lnTo>
                  <a:lnTo>
                    <a:pt x="897" y="2141"/>
                  </a:lnTo>
                  <a:lnTo>
                    <a:pt x="898" y="2141"/>
                  </a:lnTo>
                  <a:lnTo>
                    <a:pt x="898" y="2141"/>
                  </a:lnTo>
                  <a:lnTo>
                    <a:pt x="898" y="2141"/>
                  </a:lnTo>
                  <a:lnTo>
                    <a:pt x="899" y="2140"/>
                  </a:lnTo>
                  <a:lnTo>
                    <a:pt x="899" y="2140"/>
                  </a:lnTo>
                  <a:lnTo>
                    <a:pt x="899" y="2140"/>
                  </a:lnTo>
                  <a:lnTo>
                    <a:pt x="900" y="2140"/>
                  </a:lnTo>
                  <a:lnTo>
                    <a:pt x="900" y="2135"/>
                  </a:lnTo>
                  <a:lnTo>
                    <a:pt x="900" y="2136"/>
                  </a:lnTo>
                  <a:lnTo>
                    <a:pt x="892" y="2136"/>
                  </a:lnTo>
                  <a:lnTo>
                    <a:pt x="892" y="2135"/>
                  </a:lnTo>
                  <a:lnTo>
                    <a:pt x="894" y="2135"/>
                  </a:lnTo>
                  <a:lnTo>
                    <a:pt x="895" y="2132"/>
                  </a:lnTo>
                  <a:lnTo>
                    <a:pt x="894" y="2129"/>
                  </a:lnTo>
                  <a:lnTo>
                    <a:pt x="892" y="2127"/>
                  </a:lnTo>
                  <a:lnTo>
                    <a:pt x="890" y="2126"/>
                  </a:lnTo>
                  <a:lnTo>
                    <a:pt x="888" y="2125"/>
                  </a:lnTo>
                  <a:lnTo>
                    <a:pt x="886" y="2124"/>
                  </a:lnTo>
                  <a:lnTo>
                    <a:pt x="883" y="2124"/>
                  </a:lnTo>
                  <a:lnTo>
                    <a:pt x="880" y="2122"/>
                  </a:lnTo>
                  <a:lnTo>
                    <a:pt x="876" y="2120"/>
                  </a:lnTo>
                  <a:lnTo>
                    <a:pt x="874" y="2119"/>
                  </a:lnTo>
                  <a:lnTo>
                    <a:pt x="876" y="2125"/>
                  </a:lnTo>
                  <a:lnTo>
                    <a:pt x="879" y="2130"/>
                  </a:lnTo>
                  <a:lnTo>
                    <a:pt x="881" y="2136"/>
                  </a:lnTo>
                  <a:lnTo>
                    <a:pt x="883" y="2143"/>
                  </a:lnTo>
                  <a:lnTo>
                    <a:pt x="885" y="2149"/>
                  </a:lnTo>
                  <a:lnTo>
                    <a:pt x="886" y="2156"/>
                  </a:lnTo>
                  <a:lnTo>
                    <a:pt x="888" y="2161"/>
                  </a:lnTo>
                  <a:lnTo>
                    <a:pt x="889" y="2168"/>
                  </a:lnTo>
                  <a:lnTo>
                    <a:pt x="890" y="2174"/>
                  </a:lnTo>
                  <a:lnTo>
                    <a:pt x="890" y="2181"/>
                  </a:lnTo>
                  <a:lnTo>
                    <a:pt x="891" y="2181"/>
                  </a:lnTo>
                  <a:lnTo>
                    <a:pt x="891" y="2179"/>
                  </a:lnTo>
                  <a:lnTo>
                    <a:pt x="892" y="2179"/>
                  </a:lnTo>
                  <a:lnTo>
                    <a:pt x="892" y="2178"/>
                  </a:lnTo>
                  <a:lnTo>
                    <a:pt x="892" y="2178"/>
                  </a:lnTo>
                  <a:lnTo>
                    <a:pt x="892" y="2177"/>
                  </a:lnTo>
                  <a:lnTo>
                    <a:pt x="892" y="2177"/>
                  </a:lnTo>
                  <a:lnTo>
                    <a:pt x="892" y="2176"/>
                  </a:lnTo>
                  <a:lnTo>
                    <a:pt x="892" y="2176"/>
                  </a:lnTo>
                  <a:lnTo>
                    <a:pt x="892" y="2175"/>
                  </a:lnTo>
                  <a:lnTo>
                    <a:pt x="892" y="2175"/>
                  </a:lnTo>
                  <a:lnTo>
                    <a:pt x="894" y="2176"/>
                  </a:lnTo>
                  <a:lnTo>
                    <a:pt x="894" y="2176"/>
                  </a:lnTo>
                  <a:lnTo>
                    <a:pt x="894" y="2177"/>
                  </a:lnTo>
                  <a:lnTo>
                    <a:pt x="894" y="2177"/>
                  </a:lnTo>
                  <a:lnTo>
                    <a:pt x="894" y="2178"/>
                  </a:lnTo>
                  <a:lnTo>
                    <a:pt x="894" y="2178"/>
                  </a:lnTo>
                  <a:lnTo>
                    <a:pt x="894" y="2179"/>
                  </a:lnTo>
                  <a:lnTo>
                    <a:pt x="894" y="2179"/>
                  </a:lnTo>
                  <a:lnTo>
                    <a:pt x="894" y="2181"/>
                  </a:lnTo>
                  <a:lnTo>
                    <a:pt x="891" y="2181"/>
                  </a:lnTo>
                  <a:lnTo>
                    <a:pt x="889" y="2182"/>
                  </a:lnTo>
                  <a:lnTo>
                    <a:pt x="888" y="2183"/>
                  </a:lnTo>
                  <a:lnTo>
                    <a:pt x="888" y="2185"/>
                  </a:lnTo>
                  <a:lnTo>
                    <a:pt x="888" y="2187"/>
                  </a:lnTo>
                  <a:lnTo>
                    <a:pt x="888" y="2190"/>
                  </a:lnTo>
                  <a:lnTo>
                    <a:pt x="888" y="2192"/>
                  </a:lnTo>
                  <a:lnTo>
                    <a:pt x="889" y="2193"/>
                  </a:lnTo>
                  <a:lnTo>
                    <a:pt x="889" y="2195"/>
                  </a:lnTo>
                  <a:lnTo>
                    <a:pt x="888" y="2195"/>
                  </a:lnTo>
                  <a:lnTo>
                    <a:pt x="887" y="2193"/>
                  </a:lnTo>
                  <a:lnTo>
                    <a:pt x="885" y="2202"/>
                  </a:lnTo>
                  <a:lnTo>
                    <a:pt x="885" y="2200"/>
                  </a:lnTo>
                  <a:lnTo>
                    <a:pt x="885" y="2199"/>
                  </a:lnTo>
                  <a:lnTo>
                    <a:pt x="884" y="2198"/>
                  </a:lnTo>
                  <a:lnTo>
                    <a:pt x="883" y="2198"/>
                  </a:lnTo>
                  <a:lnTo>
                    <a:pt x="882" y="2198"/>
                  </a:lnTo>
                  <a:lnTo>
                    <a:pt x="881" y="2199"/>
                  </a:lnTo>
                  <a:lnTo>
                    <a:pt x="880" y="2199"/>
                  </a:lnTo>
                  <a:lnTo>
                    <a:pt x="879" y="2199"/>
                  </a:lnTo>
                  <a:lnTo>
                    <a:pt x="876" y="2199"/>
                  </a:lnTo>
                  <a:lnTo>
                    <a:pt x="875" y="2197"/>
                  </a:lnTo>
                  <a:lnTo>
                    <a:pt x="873" y="2199"/>
                  </a:lnTo>
                  <a:lnTo>
                    <a:pt x="870" y="2196"/>
                  </a:lnTo>
                  <a:lnTo>
                    <a:pt x="867" y="2192"/>
                  </a:lnTo>
                  <a:lnTo>
                    <a:pt x="865" y="2189"/>
                  </a:lnTo>
                  <a:lnTo>
                    <a:pt x="862" y="2185"/>
                  </a:lnTo>
                  <a:lnTo>
                    <a:pt x="860" y="2182"/>
                  </a:lnTo>
                  <a:lnTo>
                    <a:pt x="857" y="2177"/>
                  </a:lnTo>
                  <a:lnTo>
                    <a:pt x="855" y="2175"/>
                  </a:lnTo>
                  <a:lnTo>
                    <a:pt x="853" y="2172"/>
                  </a:lnTo>
                  <a:lnTo>
                    <a:pt x="851" y="2171"/>
                  </a:lnTo>
                  <a:lnTo>
                    <a:pt x="848" y="2170"/>
                  </a:lnTo>
                  <a:lnTo>
                    <a:pt x="849" y="2170"/>
                  </a:lnTo>
                  <a:lnTo>
                    <a:pt x="849" y="2169"/>
                  </a:lnTo>
                  <a:lnTo>
                    <a:pt x="849" y="2168"/>
                  </a:lnTo>
                  <a:lnTo>
                    <a:pt x="849" y="2167"/>
                  </a:lnTo>
                  <a:lnTo>
                    <a:pt x="849" y="2165"/>
                  </a:lnTo>
                  <a:lnTo>
                    <a:pt x="848" y="2164"/>
                  </a:lnTo>
                  <a:lnTo>
                    <a:pt x="848" y="2163"/>
                  </a:lnTo>
                  <a:lnTo>
                    <a:pt x="847" y="2162"/>
                  </a:lnTo>
                  <a:lnTo>
                    <a:pt x="846" y="2162"/>
                  </a:lnTo>
                  <a:lnTo>
                    <a:pt x="845" y="2161"/>
                  </a:lnTo>
                  <a:lnTo>
                    <a:pt x="842" y="2164"/>
                  </a:lnTo>
                  <a:lnTo>
                    <a:pt x="842" y="2163"/>
                  </a:lnTo>
                  <a:lnTo>
                    <a:pt x="842" y="2163"/>
                  </a:lnTo>
                  <a:lnTo>
                    <a:pt x="843" y="2162"/>
                  </a:lnTo>
                  <a:lnTo>
                    <a:pt x="844" y="2162"/>
                  </a:lnTo>
                  <a:lnTo>
                    <a:pt x="844" y="2161"/>
                  </a:lnTo>
                  <a:lnTo>
                    <a:pt x="845" y="2160"/>
                  </a:lnTo>
                  <a:lnTo>
                    <a:pt x="845" y="2160"/>
                  </a:lnTo>
                  <a:lnTo>
                    <a:pt x="845" y="2159"/>
                  </a:lnTo>
                  <a:lnTo>
                    <a:pt x="844" y="2158"/>
                  </a:lnTo>
                  <a:lnTo>
                    <a:pt x="843" y="2157"/>
                  </a:lnTo>
                  <a:lnTo>
                    <a:pt x="842" y="2157"/>
                  </a:lnTo>
                  <a:lnTo>
                    <a:pt x="842" y="2156"/>
                  </a:lnTo>
                  <a:lnTo>
                    <a:pt x="842" y="2155"/>
                  </a:lnTo>
                  <a:lnTo>
                    <a:pt x="841" y="2154"/>
                  </a:lnTo>
                  <a:lnTo>
                    <a:pt x="840" y="2152"/>
                  </a:lnTo>
                  <a:lnTo>
                    <a:pt x="838" y="2150"/>
                  </a:lnTo>
                  <a:lnTo>
                    <a:pt x="837" y="2148"/>
                  </a:lnTo>
                  <a:lnTo>
                    <a:pt x="834" y="2146"/>
                  </a:lnTo>
                  <a:lnTo>
                    <a:pt x="834" y="2144"/>
                  </a:lnTo>
                  <a:lnTo>
                    <a:pt x="834" y="2142"/>
                  </a:lnTo>
                  <a:lnTo>
                    <a:pt x="837" y="2140"/>
                  </a:lnTo>
                  <a:lnTo>
                    <a:pt x="832" y="2139"/>
                  </a:lnTo>
                  <a:lnTo>
                    <a:pt x="829" y="2136"/>
                  </a:lnTo>
                  <a:lnTo>
                    <a:pt x="827" y="2134"/>
                  </a:lnTo>
                  <a:lnTo>
                    <a:pt x="826" y="2131"/>
                  </a:lnTo>
                  <a:lnTo>
                    <a:pt x="825" y="2128"/>
                  </a:lnTo>
                  <a:lnTo>
                    <a:pt x="824" y="2124"/>
                  </a:lnTo>
                  <a:lnTo>
                    <a:pt x="824" y="2120"/>
                  </a:lnTo>
                  <a:lnTo>
                    <a:pt x="823" y="2117"/>
                  </a:lnTo>
                  <a:lnTo>
                    <a:pt x="820" y="2114"/>
                  </a:lnTo>
                  <a:lnTo>
                    <a:pt x="818" y="2112"/>
                  </a:lnTo>
                  <a:lnTo>
                    <a:pt x="816" y="2114"/>
                  </a:lnTo>
                  <a:lnTo>
                    <a:pt x="815" y="2113"/>
                  </a:lnTo>
                  <a:lnTo>
                    <a:pt x="815" y="2112"/>
                  </a:lnTo>
                  <a:lnTo>
                    <a:pt x="815" y="2111"/>
                  </a:lnTo>
                  <a:lnTo>
                    <a:pt x="814" y="2110"/>
                  </a:lnTo>
                  <a:lnTo>
                    <a:pt x="814" y="2109"/>
                  </a:lnTo>
                  <a:lnTo>
                    <a:pt x="814" y="2109"/>
                  </a:lnTo>
                  <a:lnTo>
                    <a:pt x="813" y="2107"/>
                  </a:lnTo>
                  <a:lnTo>
                    <a:pt x="813" y="2106"/>
                  </a:lnTo>
                  <a:lnTo>
                    <a:pt x="812" y="2104"/>
                  </a:lnTo>
                  <a:lnTo>
                    <a:pt x="811" y="2103"/>
                  </a:lnTo>
                  <a:lnTo>
                    <a:pt x="810" y="2104"/>
                  </a:lnTo>
                  <a:lnTo>
                    <a:pt x="809" y="2105"/>
                  </a:lnTo>
                  <a:lnTo>
                    <a:pt x="809" y="2105"/>
                  </a:lnTo>
                  <a:lnTo>
                    <a:pt x="810" y="2104"/>
                  </a:lnTo>
                  <a:lnTo>
                    <a:pt x="811" y="2103"/>
                  </a:lnTo>
                  <a:lnTo>
                    <a:pt x="811" y="2101"/>
                  </a:lnTo>
                  <a:lnTo>
                    <a:pt x="812" y="2100"/>
                  </a:lnTo>
                  <a:lnTo>
                    <a:pt x="812" y="2099"/>
                  </a:lnTo>
                  <a:lnTo>
                    <a:pt x="812" y="2098"/>
                  </a:lnTo>
                  <a:lnTo>
                    <a:pt x="811" y="2098"/>
                  </a:lnTo>
                  <a:lnTo>
                    <a:pt x="813" y="2099"/>
                  </a:lnTo>
                  <a:lnTo>
                    <a:pt x="814" y="2098"/>
                  </a:lnTo>
                  <a:lnTo>
                    <a:pt x="815" y="2097"/>
                  </a:lnTo>
                  <a:lnTo>
                    <a:pt x="815" y="2096"/>
                  </a:lnTo>
                  <a:lnTo>
                    <a:pt x="815" y="2095"/>
                  </a:lnTo>
                  <a:lnTo>
                    <a:pt x="815" y="2092"/>
                  </a:lnTo>
                  <a:lnTo>
                    <a:pt x="814" y="2091"/>
                  </a:lnTo>
                  <a:lnTo>
                    <a:pt x="814" y="2089"/>
                  </a:lnTo>
                  <a:lnTo>
                    <a:pt x="813" y="2088"/>
                  </a:lnTo>
                  <a:lnTo>
                    <a:pt x="812" y="2086"/>
                  </a:lnTo>
                  <a:lnTo>
                    <a:pt x="811" y="2085"/>
                  </a:lnTo>
                  <a:lnTo>
                    <a:pt x="809" y="2085"/>
                  </a:lnTo>
                  <a:lnTo>
                    <a:pt x="808" y="2084"/>
                  </a:lnTo>
                  <a:lnTo>
                    <a:pt x="805" y="2083"/>
                  </a:lnTo>
                  <a:lnTo>
                    <a:pt x="804" y="2081"/>
                  </a:lnTo>
                  <a:lnTo>
                    <a:pt x="803" y="2078"/>
                  </a:lnTo>
                  <a:lnTo>
                    <a:pt x="801" y="2076"/>
                  </a:lnTo>
                  <a:lnTo>
                    <a:pt x="800" y="2074"/>
                  </a:lnTo>
                  <a:lnTo>
                    <a:pt x="798" y="2072"/>
                  </a:lnTo>
                  <a:lnTo>
                    <a:pt x="796" y="2071"/>
                  </a:lnTo>
                  <a:lnTo>
                    <a:pt x="793" y="2071"/>
                  </a:lnTo>
                  <a:lnTo>
                    <a:pt x="793" y="2071"/>
                  </a:lnTo>
                  <a:lnTo>
                    <a:pt x="794" y="2070"/>
                  </a:lnTo>
                  <a:lnTo>
                    <a:pt x="794" y="2068"/>
                  </a:lnTo>
                  <a:lnTo>
                    <a:pt x="794" y="2067"/>
                  </a:lnTo>
                  <a:lnTo>
                    <a:pt x="795" y="2064"/>
                  </a:lnTo>
                  <a:lnTo>
                    <a:pt x="795" y="2062"/>
                  </a:lnTo>
                  <a:lnTo>
                    <a:pt x="794" y="2060"/>
                  </a:lnTo>
                  <a:lnTo>
                    <a:pt x="794" y="2058"/>
                  </a:lnTo>
                  <a:lnTo>
                    <a:pt x="791" y="2057"/>
                  </a:lnTo>
                  <a:lnTo>
                    <a:pt x="789" y="2056"/>
                  </a:lnTo>
                  <a:lnTo>
                    <a:pt x="787" y="2056"/>
                  </a:lnTo>
                  <a:lnTo>
                    <a:pt x="785" y="2056"/>
                  </a:lnTo>
                  <a:lnTo>
                    <a:pt x="785" y="2055"/>
                  </a:lnTo>
                  <a:lnTo>
                    <a:pt x="785" y="2055"/>
                  </a:lnTo>
                  <a:lnTo>
                    <a:pt x="785" y="2054"/>
                  </a:lnTo>
                  <a:lnTo>
                    <a:pt x="786" y="2053"/>
                  </a:lnTo>
                  <a:lnTo>
                    <a:pt x="787" y="2050"/>
                  </a:lnTo>
                  <a:lnTo>
                    <a:pt x="787" y="2049"/>
                  </a:lnTo>
                  <a:lnTo>
                    <a:pt x="787" y="2047"/>
                  </a:lnTo>
                  <a:lnTo>
                    <a:pt x="785" y="2045"/>
                  </a:lnTo>
                  <a:lnTo>
                    <a:pt x="783" y="2044"/>
                  </a:lnTo>
                  <a:lnTo>
                    <a:pt x="783" y="2044"/>
                  </a:lnTo>
                  <a:lnTo>
                    <a:pt x="783" y="2044"/>
                  </a:lnTo>
                  <a:lnTo>
                    <a:pt x="782" y="2044"/>
                  </a:lnTo>
                  <a:lnTo>
                    <a:pt x="781" y="2043"/>
                  </a:lnTo>
                  <a:lnTo>
                    <a:pt x="780" y="2042"/>
                  </a:lnTo>
                  <a:lnTo>
                    <a:pt x="779" y="2041"/>
                  </a:lnTo>
                  <a:lnTo>
                    <a:pt x="777" y="2040"/>
                  </a:lnTo>
                  <a:lnTo>
                    <a:pt x="776" y="2039"/>
                  </a:lnTo>
                  <a:lnTo>
                    <a:pt x="775" y="2038"/>
                  </a:lnTo>
                  <a:lnTo>
                    <a:pt x="775" y="2036"/>
                  </a:lnTo>
                  <a:lnTo>
                    <a:pt x="771" y="2044"/>
                  </a:lnTo>
                  <a:lnTo>
                    <a:pt x="771" y="2038"/>
                  </a:lnTo>
                  <a:lnTo>
                    <a:pt x="772" y="2038"/>
                  </a:lnTo>
                  <a:lnTo>
                    <a:pt x="772" y="2038"/>
                  </a:lnTo>
                  <a:lnTo>
                    <a:pt x="773" y="2038"/>
                  </a:lnTo>
                  <a:lnTo>
                    <a:pt x="774" y="2038"/>
                  </a:lnTo>
                  <a:lnTo>
                    <a:pt x="774" y="2036"/>
                  </a:lnTo>
                  <a:lnTo>
                    <a:pt x="774" y="2036"/>
                  </a:lnTo>
                  <a:lnTo>
                    <a:pt x="775" y="2035"/>
                  </a:lnTo>
                  <a:lnTo>
                    <a:pt x="775" y="2035"/>
                  </a:lnTo>
                  <a:lnTo>
                    <a:pt x="776" y="2035"/>
                  </a:lnTo>
                  <a:lnTo>
                    <a:pt x="776" y="2034"/>
                  </a:lnTo>
                  <a:lnTo>
                    <a:pt x="776" y="2034"/>
                  </a:lnTo>
                  <a:lnTo>
                    <a:pt x="776" y="2033"/>
                  </a:lnTo>
                  <a:lnTo>
                    <a:pt x="776" y="2033"/>
                  </a:lnTo>
                  <a:lnTo>
                    <a:pt x="776" y="2032"/>
                  </a:lnTo>
                  <a:lnTo>
                    <a:pt x="776" y="2032"/>
                  </a:lnTo>
                  <a:lnTo>
                    <a:pt x="775" y="2032"/>
                  </a:lnTo>
                  <a:lnTo>
                    <a:pt x="775" y="2031"/>
                  </a:lnTo>
                  <a:lnTo>
                    <a:pt x="775" y="2031"/>
                  </a:lnTo>
                  <a:lnTo>
                    <a:pt x="775" y="2031"/>
                  </a:lnTo>
                  <a:lnTo>
                    <a:pt x="775" y="2031"/>
                  </a:lnTo>
                  <a:lnTo>
                    <a:pt x="770" y="2034"/>
                  </a:lnTo>
                  <a:lnTo>
                    <a:pt x="772" y="2031"/>
                  </a:lnTo>
                  <a:lnTo>
                    <a:pt x="773" y="2027"/>
                  </a:lnTo>
                  <a:lnTo>
                    <a:pt x="772" y="2022"/>
                  </a:lnTo>
                  <a:lnTo>
                    <a:pt x="769" y="2019"/>
                  </a:lnTo>
                  <a:lnTo>
                    <a:pt x="767" y="2015"/>
                  </a:lnTo>
                  <a:lnTo>
                    <a:pt x="763" y="2012"/>
                  </a:lnTo>
                  <a:lnTo>
                    <a:pt x="760" y="2010"/>
                  </a:lnTo>
                  <a:lnTo>
                    <a:pt x="758" y="2006"/>
                  </a:lnTo>
                  <a:lnTo>
                    <a:pt x="757" y="2005"/>
                  </a:lnTo>
                  <a:lnTo>
                    <a:pt x="758" y="2004"/>
                  </a:lnTo>
                  <a:lnTo>
                    <a:pt x="757" y="2004"/>
                  </a:lnTo>
                  <a:lnTo>
                    <a:pt x="755" y="2003"/>
                  </a:lnTo>
                  <a:lnTo>
                    <a:pt x="754" y="2001"/>
                  </a:lnTo>
                  <a:lnTo>
                    <a:pt x="753" y="1999"/>
                  </a:lnTo>
                  <a:lnTo>
                    <a:pt x="751" y="1996"/>
                  </a:lnTo>
                  <a:lnTo>
                    <a:pt x="749" y="1992"/>
                  </a:lnTo>
                  <a:lnTo>
                    <a:pt x="748" y="1989"/>
                  </a:lnTo>
                  <a:lnTo>
                    <a:pt x="746" y="1986"/>
                  </a:lnTo>
                  <a:lnTo>
                    <a:pt x="744" y="1983"/>
                  </a:lnTo>
                  <a:lnTo>
                    <a:pt x="742" y="1981"/>
                  </a:lnTo>
                  <a:lnTo>
                    <a:pt x="742" y="1977"/>
                  </a:lnTo>
                  <a:lnTo>
                    <a:pt x="741" y="1975"/>
                  </a:lnTo>
                  <a:lnTo>
                    <a:pt x="740" y="1973"/>
                  </a:lnTo>
                  <a:lnTo>
                    <a:pt x="739" y="1973"/>
                  </a:lnTo>
                  <a:lnTo>
                    <a:pt x="738" y="1972"/>
                  </a:lnTo>
                  <a:lnTo>
                    <a:pt x="738" y="1972"/>
                  </a:lnTo>
                  <a:lnTo>
                    <a:pt x="737" y="1971"/>
                  </a:lnTo>
                  <a:lnTo>
                    <a:pt x="737" y="1970"/>
                  </a:lnTo>
                  <a:lnTo>
                    <a:pt x="737" y="1968"/>
                  </a:lnTo>
                  <a:lnTo>
                    <a:pt x="738" y="1963"/>
                  </a:lnTo>
                  <a:lnTo>
                    <a:pt x="734" y="1962"/>
                  </a:lnTo>
                  <a:lnTo>
                    <a:pt x="732" y="1960"/>
                  </a:lnTo>
                  <a:lnTo>
                    <a:pt x="730" y="1958"/>
                  </a:lnTo>
                  <a:lnTo>
                    <a:pt x="729" y="1955"/>
                  </a:lnTo>
                  <a:lnTo>
                    <a:pt x="729" y="1953"/>
                  </a:lnTo>
                  <a:lnTo>
                    <a:pt x="728" y="1949"/>
                  </a:lnTo>
                  <a:lnTo>
                    <a:pt x="727" y="1946"/>
                  </a:lnTo>
                  <a:lnTo>
                    <a:pt x="726" y="1943"/>
                  </a:lnTo>
                  <a:lnTo>
                    <a:pt x="725" y="1941"/>
                  </a:lnTo>
                  <a:lnTo>
                    <a:pt x="723" y="1939"/>
                  </a:lnTo>
                  <a:lnTo>
                    <a:pt x="717" y="1930"/>
                  </a:lnTo>
                  <a:lnTo>
                    <a:pt x="713" y="1922"/>
                  </a:lnTo>
                  <a:lnTo>
                    <a:pt x="709" y="1915"/>
                  </a:lnTo>
                  <a:lnTo>
                    <a:pt x="705" y="1906"/>
                  </a:lnTo>
                  <a:lnTo>
                    <a:pt x="703" y="1899"/>
                  </a:lnTo>
                  <a:lnTo>
                    <a:pt x="700" y="1890"/>
                  </a:lnTo>
                  <a:lnTo>
                    <a:pt x="698" y="1882"/>
                  </a:lnTo>
                  <a:lnTo>
                    <a:pt x="696" y="1872"/>
                  </a:lnTo>
                  <a:lnTo>
                    <a:pt x="693" y="1862"/>
                  </a:lnTo>
                  <a:lnTo>
                    <a:pt x="689" y="1852"/>
                  </a:lnTo>
                  <a:lnTo>
                    <a:pt x="686" y="1852"/>
                  </a:lnTo>
                  <a:lnTo>
                    <a:pt x="686" y="1846"/>
                  </a:lnTo>
                  <a:lnTo>
                    <a:pt x="685" y="1842"/>
                  </a:lnTo>
                  <a:lnTo>
                    <a:pt x="685" y="1836"/>
                  </a:lnTo>
                  <a:lnTo>
                    <a:pt x="685" y="1831"/>
                  </a:lnTo>
                  <a:lnTo>
                    <a:pt x="685" y="1826"/>
                  </a:lnTo>
                  <a:lnTo>
                    <a:pt x="684" y="1820"/>
                  </a:lnTo>
                  <a:lnTo>
                    <a:pt x="684" y="1816"/>
                  </a:lnTo>
                  <a:lnTo>
                    <a:pt x="684" y="1811"/>
                  </a:lnTo>
                  <a:lnTo>
                    <a:pt x="684" y="1806"/>
                  </a:lnTo>
                  <a:lnTo>
                    <a:pt x="683" y="1801"/>
                  </a:lnTo>
                  <a:lnTo>
                    <a:pt x="681" y="1801"/>
                  </a:lnTo>
                  <a:lnTo>
                    <a:pt x="681" y="1798"/>
                  </a:lnTo>
                  <a:lnTo>
                    <a:pt x="683" y="1800"/>
                  </a:lnTo>
                  <a:lnTo>
                    <a:pt x="685" y="1786"/>
                  </a:lnTo>
                  <a:lnTo>
                    <a:pt x="687" y="1772"/>
                  </a:lnTo>
                  <a:lnTo>
                    <a:pt x="689" y="1759"/>
                  </a:lnTo>
                  <a:lnTo>
                    <a:pt x="693" y="1746"/>
                  </a:lnTo>
                  <a:lnTo>
                    <a:pt x="696" y="1733"/>
                  </a:lnTo>
                  <a:lnTo>
                    <a:pt x="699" y="1720"/>
                  </a:lnTo>
                  <a:lnTo>
                    <a:pt x="703" y="1707"/>
                  </a:lnTo>
                  <a:lnTo>
                    <a:pt x="706" y="1695"/>
                  </a:lnTo>
                  <a:lnTo>
                    <a:pt x="710" y="1681"/>
                  </a:lnTo>
                  <a:lnTo>
                    <a:pt x="713" y="1668"/>
                  </a:lnTo>
                  <a:lnTo>
                    <a:pt x="714" y="1668"/>
                  </a:lnTo>
                  <a:lnTo>
                    <a:pt x="714" y="1668"/>
                  </a:lnTo>
                  <a:lnTo>
                    <a:pt x="715" y="1668"/>
                  </a:lnTo>
                  <a:lnTo>
                    <a:pt x="715" y="1668"/>
                  </a:lnTo>
                  <a:lnTo>
                    <a:pt x="715" y="1667"/>
                  </a:lnTo>
                  <a:lnTo>
                    <a:pt x="716" y="1667"/>
                  </a:lnTo>
                  <a:lnTo>
                    <a:pt x="716" y="1667"/>
                  </a:lnTo>
                  <a:lnTo>
                    <a:pt x="716" y="1667"/>
                  </a:lnTo>
                  <a:lnTo>
                    <a:pt x="716" y="1665"/>
                  </a:lnTo>
                  <a:lnTo>
                    <a:pt x="717" y="1665"/>
                  </a:lnTo>
                  <a:lnTo>
                    <a:pt x="716" y="1665"/>
                  </a:lnTo>
                  <a:lnTo>
                    <a:pt x="716" y="1664"/>
                  </a:lnTo>
                  <a:lnTo>
                    <a:pt x="717" y="1663"/>
                  </a:lnTo>
                  <a:lnTo>
                    <a:pt x="717" y="1662"/>
                  </a:lnTo>
                  <a:lnTo>
                    <a:pt x="717" y="1661"/>
                  </a:lnTo>
                  <a:lnTo>
                    <a:pt x="717" y="1661"/>
                  </a:lnTo>
                  <a:lnTo>
                    <a:pt x="717" y="1660"/>
                  </a:lnTo>
                  <a:lnTo>
                    <a:pt x="716" y="1659"/>
                  </a:lnTo>
                  <a:lnTo>
                    <a:pt x="716" y="1659"/>
                  </a:lnTo>
                  <a:lnTo>
                    <a:pt x="715" y="1658"/>
                  </a:lnTo>
                  <a:lnTo>
                    <a:pt x="717" y="1660"/>
                  </a:lnTo>
                  <a:lnTo>
                    <a:pt x="719" y="1659"/>
                  </a:lnTo>
                  <a:lnTo>
                    <a:pt x="722" y="1657"/>
                  </a:lnTo>
                  <a:lnTo>
                    <a:pt x="723" y="1655"/>
                  </a:lnTo>
                  <a:lnTo>
                    <a:pt x="723" y="1653"/>
                  </a:lnTo>
                  <a:lnTo>
                    <a:pt x="723" y="1650"/>
                  </a:lnTo>
                  <a:lnTo>
                    <a:pt x="723" y="1647"/>
                  </a:lnTo>
                  <a:lnTo>
                    <a:pt x="723" y="1645"/>
                  </a:lnTo>
                  <a:lnTo>
                    <a:pt x="723" y="1642"/>
                  </a:lnTo>
                  <a:lnTo>
                    <a:pt x="723" y="1640"/>
                  </a:lnTo>
                  <a:lnTo>
                    <a:pt x="725" y="1638"/>
                  </a:lnTo>
                  <a:lnTo>
                    <a:pt x="727" y="1634"/>
                  </a:lnTo>
                  <a:lnTo>
                    <a:pt x="730" y="1632"/>
                  </a:lnTo>
                  <a:lnTo>
                    <a:pt x="732" y="1628"/>
                  </a:lnTo>
                  <a:lnTo>
                    <a:pt x="734" y="1624"/>
                  </a:lnTo>
                  <a:lnTo>
                    <a:pt x="737" y="1619"/>
                  </a:lnTo>
                  <a:lnTo>
                    <a:pt x="739" y="1615"/>
                  </a:lnTo>
                  <a:lnTo>
                    <a:pt x="741" y="1611"/>
                  </a:lnTo>
                  <a:lnTo>
                    <a:pt x="743" y="1605"/>
                  </a:lnTo>
                  <a:lnTo>
                    <a:pt x="745" y="1601"/>
                  </a:lnTo>
                  <a:lnTo>
                    <a:pt x="747" y="1598"/>
                  </a:lnTo>
                  <a:lnTo>
                    <a:pt x="754" y="1586"/>
                  </a:lnTo>
                  <a:lnTo>
                    <a:pt x="760" y="1574"/>
                  </a:lnTo>
                  <a:lnTo>
                    <a:pt x="767" y="1563"/>
                  </a:lnTo>
                  <a:lnTo>
                    <a:pt x="774" y="1552"/>
                  </a:lnTo>
                  <a:lnTo>
                    <a:pt x="781" y="1541"/>
                  </a:lnTo>
                  <a:lnTo>
                    <a:pt x="787" y="1530"/>
                  </a:lnTo>
                  <a:lnTo>
                    <a:pt x="795" y="1518"/>
                  </a:lnTo>
                  <a:lnTo>
                    <a:pt x="801" y="1507"/>
                  </a:lnTo>
                  <a:lnTo>
                    <a:pt x="806" y="1496"/>
                  </a:lnTo>
                  <a:lnTo>
                    <a:pt x="813" y="1484"/>
                  </a:lnTo>
                  <a:lnTo>
                    <a:pt x="812" y="1484"/>
                  </a:lnTo>
                  <a:lnTo>
                    <a:pt x="812" y="1484"/>
                  </a:lnTo>
                  <a:lnTo>
                    <a:pt x="811" y="1484"/>
                  </a:lnTo>
                  <a:lnTo>
                    <a:pt x="811" y="1483"/>
                  </a:lnTo>
                  <a:lnTo>
                    <a:pt x="811" y="1483"/>
                  </a:lnTo>
                  <a:lnTo>
                    <a:pt x="811" y="1483"/>
                  </a:lnTo>
                  <a:lnTo>
                    <a:pt x="810" y="1483"/>
                  </a:lnTo>
                  <a:lnTo>
                    <a:pt x="810" y="1482"/>
                  </a:lnTo>
                  <a:lnTo>
                    <a:pt x="810" y="1482"/>
                  </a:lnTo>
                  <a:lnTo>
                    <a:pt x="810" y="1482"/>
                  </a:lnTo>
                  <a:lnTo>
                    <a:pt x="809" y="1485"/>
                  </a:lnTo>
                  <a:lnTo>
                    <a:pt x="806" y="1487"/>
                  </a:lnTo>
                  <a:lnTo>
                    <a:pt x="803" y="1490"/>
                  </a:lnTo>
                  <a:lnTo>
                    <a:pt x="800" y="1492"/>
                  </a:lnTo>
                  <a:lnTo>
                    <a:pt x="796" y="1495"/>
                  </a:lnTo>
                  <a:lnTo>
                    <a:pt x="793" y="1497"/>
                  </a:lnTo>
                  <a:lnTo>
                    <a:pt x="789" y="1500"/>
                  </a:lnTo>
                  <a:lnTo>
                    <a:pt x="786" y="1503"/>
                  </a:lnTo>
                  <a:lnTo>
                    <a:pt x="784" y="1506"/>
                  </a:lnTo>
                  <a:lnTo>
                    <a:pt x="783" y="1511"/>
                  </a:lnTo>
                  <a:lnTo>
                    <a:pt x="773" y="1527"/>
                  </a:lnTo>
                  <a:lnTo>
                    <a:pt x="774" y="1528"/>
                  </a:lnTo>
                  <a:lnTo>
                    <a:pt x="774" y="1528"/>
                  </a:lnTo>
                  <a:lnTo>
                    <a:pt x="774" y="1529"/>
                  </a:lnTo>
                  <a:lnTo>
                    <a:pt x="774" y="1528"/>
                  </a:lnTo>
                  <a:lnTo>
                    <a:pt x="774" y="1528"/>
                  </a:lnTo>
                  <a:lnTo>
                    <a:pt x="773" y="1528"/>
                  </a:lnTo>
                  <a:lnTo>
                    <a:pt x="773" y="1527"/>
                  </a:lnTo>
                  <a:lnTo>
                    <a:pt x="772" y="1526"/>
                  </a:lnTo>
                  <a:lnTo>
                    <a:pt x="771" y="1526"/>
                  </a:lnTo>
                  <a:lnTo>
                    <a:pt x="771" y="1525"/>
                  </a:lnTo>
                  <a:lnTo>
                    <a:pt x="772" y="1528"/>
                  </a:lnTo>
                  <a:lnTo>
                    <a:pt x="772" y="1530"/>
                  </a:lnTo>
                  <a:lnTo>
                    <a:pt x="771" y="1532"/>
                  </a:lnTo>
                  <a:lnTo>
                    <a:pt x="770" y="1532"/>
                  </a:lnTo>
                  <a:lnTo>
                    <a:pt x="768" y="1533"/>
                  </a:lnTo>
                  <a:lnTo>
                    <a:pt x="766" y="1533"/>
                  </a:lnTo>
                  <a:lnTo>
                    <a:pt x="763" y="1534"/>
                  </a:lnTo>
                  <a:lnTo>
                    <a:pt x="762" y="1535"/>
                  </a:lnTo>
                  <a:lnTo>
                    <a:pt x="762" y="1538"/>
                  </a:lnTo>
                  <a:lnTo>
                    <a:pt x="765" y="1541"/>
                  </a:lnTo>
                  <a:lnTo>
                    <a:pt x="761" y="1540"/>
                  </a:lnTo>
                  <a:lnTo>
                    <a:pt x="759" y="1541"/>
                  </a:lnTo>
                  <a:lnTo>
                    <a:pt x="757" y="1542"/>
                  </a:lnTo>
                  <a:lnTo>
                    <a:pt x="756" y="1544"/>
                  </a:lnTo>
                  <a:lnTo>
                    <a:pt x="756" y="1546"/>
                  </a:lnTo>
                  <a:lnTo>
                    <a:pt x="755" y="1549"/>
                  </a:lnTo>
                  <a:lnTo>
                    <a:pt x="755" y="1552"/>
                  </a:lnTo>
                  <a:lnTo>
                    <a:pt x="754" y="1554"/>
                  </a:lnTo>
                  <a:lnTo>
                    <a:pt x="753" y="1556"/>
                  </a:lnTo>
                  <a:lnTo>
                    <a:pt x="752" y="1557"/>
                  </a:lnTo>
                  <a:lnTo>
                    <a:pt x="753" y="1557"/>
                  </a:lnTo>
                  <a:lnTo>
                    <a:pt x="753" y="1562"/>
                  </a:lnTo>
                  <a:lnTo>
                    <a:pt x="752" y="1562"/>
                  </a:lnTo>
                  <a:lnTo>
                    <a:pt x="747" y="1570"/>
                  </a:lnTo>
                  <a:lnTo>
                    <a:pt x="748" y="1571"/>
                  </a:lnTo>
                  <a:lnTo>
                    <a:pt x="748" y="1570"/>
                  </a:lnTo>
                  <a:lnTo>
                    <a:pt x="748" y="1570"/>
                  </a:lnTo>
                  <a:lnTo>
                    <a:pt x="748" y="1569"/>
                  </a:lnTo>
                  <a:lnTo>
                    <a:pt x="748" y="1568"/>
                  </a:lnTo>
                  <a:lnTo>
                    <a:pt x="747" y="1567"/>
                  </a:lnTo>
                  <a:lnTo>
                    <a:pt x="747" y="1565"/>
                  </a:lnTo>
                  <a:lnTo>
                    <a:pt x="747" y="1563"/>
                  </a:lnTo>
                  <a:lnTo>
                    <a:pt x="748" y="1562"/>
                  </a:lnTo>
                  <a:lnTo>
                    <a:pt x="749" y="1561"/>
                  </a:lnTo>
                  <a:lnTo>
                    <a:pt x="747" y="1559"/>
                  </a:lnTo>
                  <a:lnTo>
                    <a:pt x="746" y="1561"/>
                  </a:lnTo>
                  <a:lnTo>
                    <a:pt x="745" y="1563"/>
                  </a:lnTo>
                  <a:lnTo>
                    <a:pt x="744" y="1565"/>
                  </a:lnTo>
                  <a:lnTo>
                    <a:pt x="744" y="1568"/>
                  </a:lnTo>
                  <a:lnTo>
                    <a:pt x="744" y="1570"/>
                  </a:lnTo>
                  <a:lnTo>
                    <a:pt x="743" y="1571"/>
                  </a:lnTo>
                  <a:lnTo>
                    <a:pt x="743" y="1573"/>
                  </a:lnTo>
                  <a:lnTo>
                    <a:pt x="743" y="1575"/>
                  </a:lnTo>
                  <a:lnTo>
                    <a:pt x="743" y="1577"/>
                  </a:lnTo>
                  <a:lnTo>
                    <a:pt x="742" y="1579"/>
                  </a:lnTo>
                  <a:lnTo>
                    <a:pt x="740" y="1577"/>
                  </a:lnTo>
                  <a:lnTo>
                    <a:pt x="738" y="1581"/>
                  </a:lnTo>
                  <a:lnTo>
                    <a:pt x="738" y="1581"/>
                  </a:lnTo>
                  <a:lnTo>
                    <a:pt x="738" y="1582"/>
                  </a:lnTo>
                  <a:lnTo>
                    <a:pt x="738" y="1582"/>
                  </a:lnTo>
                  <a:lnTo>
                    <a:pt x="738" y="1582"/>
                  </a:lnTo>
                  <a:lnTo>
                    <a:pt x="739" y="1582"/>
                  </a:lnTo>
                  <a:lnTo>
                    <a:pt x="739" y="1583"/>
                  </a:lnTo>
                  <a:lnTo>
                    <a:pt x="739" y="1583"/>
                  </a:lnTo>
                  <a:lnTo>
                    <a:pt x="740" y="1583"/>
                  </a:lnTo>
                  <a:lnTo>
                    <a:pt x="740" y="1583"/>
                  </a:lnTo>
                  <a:lnTo>
                    <a:pt x="740" y="1583"/>
                  </a:lnTo>
                  <a:lnTo>
                    <a:pt x="733" y="1588"/>
                  </a:lnTo>
                  <a:lnTo>
                    <a:pt x="734" y="1588"/>
                  </a:lnTo>
                  <a:lnTo>
                    <a:pt x="734" y="1589"/>
                  </a:lnTo>
                  <a:lnTo>
                    <a:pt x="734" y="1589"/>
                  </a:lnTo>
                  <a:lnTo>
                    <a:pt x="734" y="1590"/>
                  </a:lnTo>
                  <a:lnTo>
                    <a:pt x="734" y="1590"/>
                  </a:lnTo>
                  <a:lnTo>
                    <a:pt x="736" y="1591"/>
                  </a:lnTo>
                  <a:lnTo>
                    <a:pt x="734" y="1591"/>
                  </a:lnTo>
                  <a:lnTo>
                    <a:pt x="734" y="1592"/>
                  </a:lnTo>
                  <a:lnTo>
                    <a:pt x="734" y="1592"/>
                  </a:lnTo>
                  <a:lnTo>
                    <a:pt x="734" y="1593"/>
                  </a:lnTo>
                  <a:lnTo>
                    <a:pt x="733" y="1592"/>
                  </a:lnTo>
                  <a:lnTo>
                    <a:pt x="732" y="1593"/>
                  </a:lnTo>
                  <a:lnTo>
                    <a:pt x="732" y="1595"/>
                  </a:lnTo>
                  <a:lnTo>
                    <a:pt x="731" y="1596"/>
                  </a:lnTo>
                  <a:lnTo>
                    <a:pt x="731" y="1597"/>
                  </a:lnTo>
                  <a:lnTo>
                    <a:pt x="731" y="1598"/>
                  </a:lnTo>
                  <a:lnTo>
                    <a:pt x="730" y="1599"/>
                  </a:lnTo>
                  <a:lnTo>
                    <a:pt x="729" y="1599"/>
                  </a:lnTo>
                  <a:lnTo>
                    <a:pt x="728" y="1600"/>
                  </a:lnTo>
                  <a:lnTo>
                    <a:pt x="727" y="1601"/>
                  </a:lnTo>
                  <a:lnTo>
                    <a:pt x="726" y="1601"/>
                  </a:lnTo>
                  <a:lnTo>
                    <a:pt x="728" y="1599"/>
                  </a:lnTo>
                  <a:lnTo>
                    <a:pt x="726" y="1598"/>
                  </a:lnTo>
                  <a:lnTo>
                    <a:pt x="720" y="1602"/>
                  </a:lnTo>
                  <a:lnTo>
                    <a:pt x="723" y="1603"/>
                  </a:lnTo>
                  <a:lnTo>
                    <a:pt x="724" y="1603"/>
                  </a:lnTo>
                  <a:lnTo>
                    <a:pt x="724" y="1604"/>
                  </a:lnTo>
                  <a:lnTo>
                    <a:pt x="724" y="1606"/>
                  </a:lnTo>
                  <a:lnTo>
                    <a:pt x="724" y="1607"/>
                  </a:lnTo>
                  <a:lnTo>
                    <a:pt x="724" y="1608"/>
                  </a:lnTo>
                  <a:lnTo>
                    <a:pt x="723" y="1610"/>
                  </a:lnTo>
                  <a:lnTo>
                    <a:pt x="723" y="1611"/>
                  </a:lnTo>
                  <a:lnTo>
                    <a:pt x="724" y="1611"/>
                  </a:lnTo>
                  <a:lnTo>
                    <a:pt x="725" y="1610"/>
                  </a:lnTo>
                  <a:lnTo>
                    <a:pt x="724" y="1610"/>
                  </a:lnTo>
                  <a:lnTo>
                    <a:pt x="724" y="1610"/>
                  </a:lnTo>
                  <a:lnTo>
                    <a:pt x="723" y="1610"/>
                  </a:lnTo>
                  <a:lnTo>
                    <a:pt x="723" y="1610"/>
                  </a:lnTo>
                  <a:lnTo>
                    <a:pt x="723" y="1610"/>
                  </a:lnTo>
                  <a:lnTo>
                    <a:pt x="722" y="1608"/>
                  </a:lnTo>
                  <a:lnTo>
                    <a:pt x="722" y="1608"/>
                  </a:lnTo>
                  <a:lnTo>
                    <a:pt x="722" y="1608"/>
                  </a:lnTo>
                  <a:lnTo>
                    <a:pt x="720" y="1608"/>
                  </a:lnTo>
                  <a:lnTo>
                    <a:pt x="720" y="1607"/>
                  </a:lnTo>
                  <a:lnTo>
                    <a:pt x="718" y="1610"/>
                  </a:lnTo>
                  <a:lnTo>
                    <a:pt x="717" y="1611"/>
                  </a:lnTo>
                  <a:lnTo>
                    <a:pt x="717" y="1613"/>
                  </a:lnTo>
                  <a:lnTo>
                    <a:pt x="717" y="1614"/>
                  </a:lnTo>
                  <a:lnTo>
                    <a:pt x="717" y="1616"/>
                  </a:lnTo>
                  <a:lnTo>
                    <a:pt x="718" y="1618"/>
                  </a:lnTo>
                  <a:lnTo>
                    <a:pt x="718" y="1619"/>
                  </a:lnTo>
                  <a:lnTo>
                    <a:pt x="719" y="1621"/>
                  </a:lnTo>
                  <a:lnTo>
                    <a:pt x="719" y="1622"/>
                  </a:lnTo>
                  <a:lnTo>
                    <a:pt x="719" y="1625"/>
                  </a:lnTo>
                  <a:lnTo>
                    <a:pt x="720" y="1628"/>
                  </a:lnTo>
                  <a:lnTo>
                    <a:pt x="719" y="1628"/>
                  </a:lnTo>
                  <a:lnTo>
                    <a:pt x="717" y="1627"/>
                  </a:lnTo>
                  <a:lnTo>
                    <a:pt x="716" y="1628"/>
                  </a:lnTo>
                  <a:lnTo>
                    <a:pt x="715" y="1628"/>
                  </a:lnTo>
                  <a:lnTo>
                    <a:pt x="714" y="1629"/>
                  </a:lnTo>
                  <a:lnTo>
                    <a:pt x="713" y="1630"/>
                  </a:lnTo>
                  <a:lnTo>
                    <a:pt x="712" y="1631"/>
                  </a:lnTo>
                  <a:lnTo>
                    <a:pt x="712" y="1632"/>
                  </a:lnTo>
                  <a:lnTo>
                    <a:pt x="712" y="1633"/>
                  </a:lnTo>
                  <a:lnTo>
                    <a:pt x="712" y="1635"/>
                  </a:lnTo>
                  <a:lnTo>
                    <a:pt x="712" y="1634"/>
                  </a:lnTo>
                  <a:lnTo>
                    <a:pt x="712" y="1634"/>
                  </a:lnTo>
                  <a:lnTo>
                    <a:pt x="712" y="1634"/>
                  </a:lnTo>
                  <a:lnTo>
                    <a:pt x="713" y="1634"/>
                  </a:lnTo>
                  <a:lnTo>
                    <a:pt x="713" y="1633"/>
                  </a:lnTo>
                  <a:lnTo>
                    <a:pt x="713" y="1633"/>
                  </a:lnTo>
                  <a:lnTo>
                    <a:pt x="713" y="1633"/>
                  </a:lnTo>
                  <a:lnTo>
                    <a:pt x="713" y="1632"/>
                  </a:lnTo>
                  <a:lnTo>
                    <a:pt x="713" y="1632"/>
                  </a:lnTo>
                  <a:lnTo>
                    <a:pt x="713" y="1631"/>
                  </a:lnTo>
                  <a:lnTo>
                    <a:pt x="713" y="1630"/>
                  </a:lnTo>
                  <a:lnTo>
                    <a:pt x="713" y="1630"/>
                  </a:lnTo>
                  <a:lnTo>
                    <a:pt x="712" y="1630"/>
                  </a:lnTo>
                  <a:lnTo>
                    <a:pt x="712" y="1630"/>
                  </a:lnTo>
                  <a:lnTo>
                    <a:pt x="711" y="1630"/>
                  </a:lnTo>
                  <a:lnTo>
                    <a:pt x="711" y="1630"/>
                  </a:lnTo>
                  <a:lnTo>
                    <a:pt x="710" y="1630"/>
                  </a:lnTo>
                  <a:lnTo>
                    <a:pt x="709" y="1630"/>
                  </a:lnTo>
                  <a:lnTo>
                    <a:pt x="709" y="1630"/>
                  </a:lnTo>
                  <a:lnTo>
                    <a:pt x="708" y="1630"/>
                  </a:lnTo>
                  <a:lnTo>
                    <a:pt x="705" y="1632"/>
                  </a:lnTo>
                  <a:lnTo>
                    <a:pt x="704" y="1634"/>
                  </a:lnTo>
                  <a:lnTo>
                    <a:pt x="704" y="1636"/>
                  </a:lnTo>
                  <a:lnTo>
                    <a:pt x="705" y="1638"/>
                  </a:lnTo>
                  <a:lnTo>
                    <a:pt x="706" y="1640"/>
                  </a:lnTo>
                  <a:lnTo>
                    <a:pt x="708" y="1642"/>
                  </a:lnTo>
                  <a:lnTo>
                    <a:pt x="708" y="1643"/>
                  </a:lnTo>
                  <a:lnTo>
                    <a:pt x="708" y="1644"/>
                  </a:lnTo>
                  <a:lnTo>
                    <a:pt x="706" y="1645"/>
                  </a:lnTo>
                  <a:lnTo>
                    <a:pt x="704" y="1646"/>
                  </a:lnTo>
                  <a:lnTo>
                    <a:pt x="703" y="1646"/>
                  </a:lnTo>
                  <a:lnTo>
                    <a:pt x="703" y="1645"/>
                  </a:lnTo>
                  <a:lnTo>
                    <a:pt x="703" y="1645"/>
                  </a:lnTo>
                  <a:lnTo>
                    <a:pt x="703" y="1645"/>
                  </a:lnTo>
                  <a:lnTo>
                    <a:pt x="703" y="1644"/>
                  </a:lnTo>
                  <a:lnTo>
                    <a:pt x="702" y="1644"/>
                  </a:lnTo>
                  <a:lnTo>
                    <a:pt x="702" y="1644"/>
                  </a:lnTo>
                  <a:lnTo>
                    <a:pt x="702" y="1644"/>
                  </a:lnTo>
                  <a:lnTo>
                    <a:pt x="701" y="1644"/>
                  </a:lnTo>
                  <a:lnTo>
                    <a:pt x="701" y="1644"/>
                  </a:lnTo>
                  <a:lnTo>
                    <a:pt x="701" y="1649"/>
                  </a:lnTo>
                  <a:lnTo>
                    <a:pt x="700" y="1654"/>
                  </a:lnTo>
                  <a:lnTo>
                    <a:pt x="699" y="1658"/>
                  </a:lnTo>
                  <a:lnTo>
                    <a:pt x="698" y="1662"/>
                  </a:lnTo>
                  <a:lnTo>
                    <a:pt x="697" y="1667"/>
                  </a:lnTo>
                  <a:lnTo>
                    <a:pt x="696" y="1670"/>
                  </a:lnTo>
                  <a:lnTo>
                    <a:pt x="695" y="1674"/>
                  </a:lnTo>
                  <a:lnTo>
                    <a:pt x="694" y="1678"/>
                  </a:lnTo>
                  <a:lnTo>
                    <a:pt x="694" y="1683"/>
                  </a:lnTo>
                  <a:lnTo>
                    <a:pt x="694" y="1688"/>
                  </a:lnTo>
                  <a:lnTo>
                    <a:pt x="693" y="1684"/>
                  </a:lnTo>
                  <a:lnTo>
                    <a:pt x="691" y="1685"/>
                  </a:lnTo>
                  <a:lnTo>
                    <a:pt x="690" y="1686"/>
                  </a:lnTo>
                  <a:lnTo>
                    <a:pt x="688" y="1688"/>
                  </a:lnTo>
                  <a:lnTo>
                    <a:pt x="687" y="1689"/>
                  </a:lnTo>
                  <a:lnTo>
                    <a:pt x="686" y="1691"/>
                  </a:lnTo>
                  <a:lnTo>
                    <a:pt x="685" y="1692"/>
                  </a:lnTo>
                  <a:lnTo>
                    <a:pt x="684" y="1695"/>
                  </a:lnTo>
                  <a:lnTo>
                    <a:pt x="685" y="1696"/>
                  </a:lnTo>
                  <a:lnTo>
                    <a:pt x="686" y="1697"/>
                  </a:lnTo>
                  <a:lnTo>
                    <a:pt x="688" y="1698"/>
                  </a:lnTo>
                  <a:lnTo>
                    <a:pt x="686" y="1698"/>
                  </a:lnTo>
                  <a:lnTo>
                    <a:pt x="685" y="1698"/>
                  </a:lnTo>
                  <a:lnTo>
                    <a:pt x="684" y="1699"/>
                  </a:lnTo>
                  <a:lnTo>
                    <a:pt x="684" y="1700"/>
                  </a:lnTo>
                  <a:lnTo>
                    <a:pt x="684" y="1701"/>
                  </a:lnTo>
                  <a:lnTo>
                    <a:pt x="684" y="1702"/>
                  </a:lnTo>
                  <a:lnTo>
                    <a:pt x="684" y="1703"/>
                  </a:lnTo>
                  <a:lnTo>
                    <a:pt x="684" y="1704"/>
                  </a:lnTo>
                  <a:lnTo>
                    <a:pt x="683" y="1705"/>
                  </a:lnTo>
                  <a:lnTo>
                    <a:pt x="683" y="1705"/>
                  </a:lnTo>
                  <a:lnTo>
                    <a:pt x="681" y="1703"/>
                  </a:lnTo>
                  <a:lnTo>
                    <a:pt x="680" y="1705"/>
                  </a:lnTo>
                  <a:lnTo>
                    <a:pt x="679" y="1706"/>
                  </a:lnTo>
                  <a:lnTo>
                    <a:pt x="679" y="1707"/>
                  </a:lnTo>
                  <a:lnTo>
                    <a:pt x="677" y="1710"/>
                  </a:lnTo>
                  <a:lnTo>
                    <a:pt x="676" y="1711"/>
                  </a:lnTo>
                  <a:lnTo>
                    <a:pt x="676" y="1713"/>
                  </a:lnTo>
                  <a:lnTo>
                    <a:pt x="675" y="1714"/>
                  </a:lnTo>
                  <a:lnTo>
                    <a:pt x="674" y="1715"/>
                  </a:lnTo>
                  <a:lnTo>
                    <a:pt x="673" y="1716"/>
                  </a:lnTo>
                  <a:lnTo>
                    <a:pt x="672" y="1716"/>
                  </a:lnTo>
                  <a:lnTo>
                    <a:pt x="672" y="1718"/>
                  </a:lnTo>
                  <a:lnTo>
                    <a:pt x="673" y="1719"/>
                  </a:lnTo>
                  <a:lnTo>
                    <a:pt x="674" y="1719"/>
                  </a:lnTo>
                  <a:lnTo>
                    <a:pt x="676" y="1719"/>
                  </a:lnTo>
                  <a:lnTo>
                    <a:pt x="677" y="1719"/>
                  </a:lnTo>
                  <a:lnTo>
                    <a:pt x="679" y="1718"/>
                  </a:lnTo>
                  <a:lnTo>
                    <a:pt x="680" y="1718"/>
                  </a:lnTo>
                  <a:lnTo>
                    <a:pt x="681" y="1717"/>
                  </a:lnTo>
                  <a:lnTo>
                    <a:pt x="682" y="1717"/>
                  </a:lnTo>
                  <a:lnTo>
                    <a:pt x="683" y="1716"/>
                  </a:lnTo>
                  <a:lnTo>
                    <a:pt x="681" y="1716"/>
                  </a:lnTo>
                  <a:lnTo>
                    <a:pt x="681" y="1711"/>
                  </a:lnTo>
                  <a:lnTo>
                    <a:pt x="683" y="1711"/>
                  </a:lnTo>
                  <a:lnTo>
                    <a:pt x="683" y="1713"/>
                  </a:lnTo>
                  <a:lnTo>
                    <a:pt x="683" y="1714"/>
                  </a:lnTo>
                  <a:lnTo>
                    <a:pt x="683" y="1714"/>
                  </a:lnTo>
                  <a:lnTo>
                    <a:pt x="683" y="1715"/>
                  </a:lnTo>
                  <a:lnTo>
                    <a:pt x="684" y="1715"/>
                  </a:lnTo>
                  <a:lnTo>
                    <a:pt x="685" y="1715"/>
                  </a:lnTo>
                  <a:lnTo>
                    <a:pt x="686" y="1715"/>
                  </a:lnTo>
                  <a:lnTo>
                    <a:pt x="686" y="1715"/>
                  </a:lnTo>
                  <a:lnTo>
                    <a:pt x="687" y="1716"/>
                  </a:lnTo>
                  <a:lnTo>
                    <a:pt x="688" y="1716"/>
                  </a:lnTo>
                  <a:lnTo>
                    <a:pt x="689" y="1715"/>
                  </a:lnTo>
                  <a:lnTo>
                    <a:pt x="688" y="1714"/>
                  </a:lnTo>
                  <a:lnTo>
                    <a:pt x="687" y="1714"/>
                  </a:lnTo>
                  <a:lnTo>
                    <a:pt x="687" y="1715"/>
                  </a:lnTo>
                  <a:lnTo>
                    <a:pt x="686" y="1716"/>
                  </a:lnTo>
                  <a:lnTo>
                    <a:pt x="685" y="1716"/>
                  </a:lnTo>
                  <a:lnTo>
                    <a:pt x="685" y="1717"/>
                  </a:lnTo>
                  <a:lnTo>
                    <a:pt x="684" y="1718"/>
                  </a:lnTo>
                  <a:lnTo>
                    <a:pt x="683" y="1719"/>
                  </a:lnTo>
                  <a:lnTo>
                    <a:pt x="682" y="1719"/>
                  </a:lnTo>
                  <a:lnTo>
                    <a:pt x="681" y="1720"/>
                  </a:lnTo>
                  <a:lnTo>
                    <a:pt x="683" y="1721"/>
                  </a:lnTo>
                  <a:lnTo>
                    <a:pt x="683" y="1722"/>
                  </a:lnTo>
                  <a:lnTo>
                    <a:pt x="682" y="1725"/>
                  </a:lnTo>
                  <a:lnTo>
                    <a:pt x="682" y="1726"/>
                  </a:lnTo>
                  <a:lnTo>
                    <a:pt x="682" y="1728"/>
                  </a:lnTo>
                  <a:lnTo>
                    <a:pt x="681" y="1729"/>
                  </a:lnTo>
                  <a:lnTo>
                    <a:pt x="681" y="1730"/>
                  </a:lnTo>
                  <a:lnTo>
                    <a:pt x="681" y="1732"/>
                  </a:lnTo>
                  <a:lnTo>
                    <a:pt x="681" y="1733"/>
                  </a:lnTo>
                  <a:lnTo>
                    <a:pt x="681" y="1735"/>
                  </a:lnTo>
                  <a:lnTo>
                    <a:pt x="681" y="1736"/>
                  </a:lnTo>
                  <a:lnTo>
                    <a:pt x="680" y="1736"/>
                  </a:lnTo>
                  <a:lnTo>
                    <a:pt x="679" y="1736"/>
                  </a:lnTo>
                  <a:lnTo>
                    <a:pt x="677" y="1736"/>
                  </a:lnTo>
                  <a:lnTo>
                    <a:pt x="677" y="1738"/>
                  </a:lnTo>
                  <a:lnTo>
                    <a:pt x="676" y="1738"/>
                  </a:lnTo>
                  <a:lnTo>
                    <a:pt x="675" y="1739"/>
                  </a:lnTo>
                  <a:lnTo>
                    <a:pt x="675" y="1740"/>
                  </a:lnTo>
                  <a:lnTo>
                    <a:pt x="675" y="1741"/>
                  </a:lnTo>
                  <a:lnTo>
                    <a:pt x="675" y="1742"/>
                  </a:lnTo>
                  <a:lnTo>
                    <a:pt x="675" y="1743"/>
                  </a:lnTo>
                  <a:lnTo>
                    <a:pt x="674" y="1736"/>
                  </a:lnTo>
                  <a:lnTo>
                    <a:pt x="667" y="1743"/>
                  </a:lnTo>
                  <a:lnTo>
                    <a:pt x="672" y="1747"/>
                  </a:lnTo>
                  <a:lnTo>
                    <a:pt x="670" y="1745"/>
                  </a:lnTo>
                  <a:lnTo>
                    <a:pt x="670" y="1746"/>
                  </a:lnTo>
                  <a:lnTo>
                    <a:pt x="669" y="1746"/>
                  </a:lnTo>
                  <a:lnTo>
                    <a:pt x="669" y="1746"/>
                  </a:lnTo>
                  <a:lnTo>
                    <a:pt x="669" y="1747"/>
                  </a:lnTo>
                  <a:lnTo>
                    <a:pt x="668" y="1747"/>
                  </a:lnTo>
                  <a:lnTo>
                    <a:pt x="668" y="1748"/>
                  </a:lnTo>
                  <a:lnTo>
                    <a:pt x="668" y="1748"/>
                  </a:lnTo>
                  <a:lnTo>
                    <a:pt x="668" y="1749"/>
                  </a:lnTo>
                  <a:lnTo>
                    <a:pt x="668" y="1750"/>
                  </a:lnTo>
                  <a:lnTo>
                    <a:pt x="668" y="1750"/>
                  </a:lnTo>
                  <a:lnTo>
                    <a:pt x="668" y="1750"/>
                  </a:lnTo>
                  <a:lnTo>
                    <a:pt x="668" y="1750"/>
                  </a:lnTo>
                  <a:lnTo>
                    <a:pt x="668" y="1749"/>
                  </a:lnTo>
                  <a:lnTo>
                    <a:pt x="668" y="1749"/>
                  </a:lnTo>
                  <a:lnTo>
                    <a:pt x="668" y="1748"/>
                  </a:lnTo>
                  <a:lnTo>
                    <a:pt x="668" y="1748"/>
                  </a:lnTo>
                  <a:lnTo>
                    <a:pt x="667" y="1748"/>
                  </a:lnTo>
                  <a:lnTo>
                    <a:pt x="667" y="1747"/>
                  </a:lnTo>
                  <a:lnTo>
                    <a:pt x="667" y="1747"/>
                  </a:lnTo>
                  <a:lnTo>
                    <a:pt x="667" y="1747"/>
                  </a:lnTo>
                  <a:lnTo>
                    <a:pt x="666" y="1748"/>
                  </a:lnTo>
                  <a:lnTo>
                    <a:pt x="665" y="1750"/>
                  </a:lnTo>
                  <a:lnTo>
                    <a:pt x="665" y="1752"/>
                  </a:lnTo>
                  <a:lnTo>
                    <a:pt x="665" y="1754"/>
                  </a:lnTo>
                  <a:lnTo>
                    <a:pt x="665" y="1756"/>
                  </a:lnTo>
                  <a:lnTo>
                    <a:pt x="665" y="1757"/>
                  </a:lnTo>
                  <a:lnTo>
                    <a:pt x="665" y="1759"/>
                  </a:lnTo>
                  <a:lnTo>
                    <a:pt x="665" y="1760"/>
                  </a:lnTo>
                  <a:lnTo>
                    <a:pt x="663" y="1762"/>
                  </a:lnTo>
                  <a:lnTo>
                    <a:pt x="662" y="1763"/>
                  </a:lnTo>
                  <a:lnTo>
                    <a:pt x="667" y="1763"/>
                  </a:lnTo>
                  <a:lnTo>
                    <a:pt x="665" y="1765"/>
                  </a:lnTo>
                  <a:lnTo>
                    <a:pt x="663" y="1769"/>
                  </a:lnTo>
                  <a:lnTo>
                    <a:pt x="662" y="1771"/>
                  </a:lnTo>
                  <a:lnTo>
                    <a:pt x="662" y="1774"/>
                  </a:lnTo>
                  <a:lnTo>
                    <a:pt x="663" y="1777"/>
                  </a:lnTo>
                  <a:lnTo>
                    <a:pt x="663" y="1781"/>
                  </a:lnTo>
                  <a:lnTo>
                    <a:pt x="662" y="1784"/>
                  </a:lnTo>
                  <a:lnTo>
                    <a:pt x="661" y="1787"/>
                  </a:lnTo>
                  <a:lnTo>
                    <a:pt x="660" y="1790"/>
                  </a:lnTo>
                  <a:lnTo>
                    <a:pt x="657" y="1793"/>
                  </a:lnTo>
                  <a:lnTo>
                    <a:pt x="657" y="1798"/>
                  </a:lnTo>
                  <a:lnTo>
                    <a:pt x="657" y="1802"/>
                  </a:lnTo>
                  <a:lnTo>
                    <a:pt x="657" y="1806"/>
                  </a:lnTo>
                  <a:lnTo>
                    <a:pt x="658" y="1811"/>
                  </a:lnTo>
                  <a:lnTo>
                    <a:pt x="658" y="1815"/>
                  </a:lnTo>
                  <a:lnTo>
                    <a:pt x="659" y="1818"/>
                  </a:lnTo>
                  <a:lnTo>
                    <a:pt x="659" y="1822"/>
                  </a:lnTo>
                  <a:lnTo>
                    <a:pt x="661" y="1827"/>
                  </a:lnTo>
                  <a:lnTo>
                    <a:pt x="662" y="1830"/>
                  </a:lnTo>
                  <a:lnTo>
                    <a:pt x="665" y="1833"/>
                  </a:lnTo>
                  <a:lnTo>
                    <a:pt x="667" y="1832"/>
                  </a:lnTo>
                  <a:lnTo>
                    <a:pt x="668" y="1830"/>
                  </a:lnTo>
                  <a:lnTo>
                    <a:pt x="667" y="1828"/>
                  </a:lnTo>
                  <a:lnTo>
                    <a:pt x="667" y="1826"/>
                  </a:lnTo>
                  <a:lnTo>
                    <a:pt x="665" y="1822"/>
                  </a:lnTo>
                  <a:lnTo>
                    <a:pt x="663" y="1820"/>
                  </a:lnTo>
                  <a:lnTo>
                    <a:pt x="662" y="1819"/>
                  </a:lnTo>
                  <a:lnTo>
                    <a:pt x="662" y="1817"/>
                  </a:lnTo>
                  <a:lnTo>
                    <a:pt x="662" y="1815"/>
                  </a:lnTo>
                  <a:lnTo>
                    <a:pt x="665" y="1814"/>
                  </a:lnTo>
                  <a:lnTo>
                    <a:pt x="666" y="1814"/>
                  </a:lnTo>
                  <a:lnTo>
                    <a:pt x="666" y="1815"/>
                  </a:lnTo>
                  <a:lnTo>
                    <a:pt x="666" y="1815"/>
                  </a:lnTo>
                  <a:lnTo>
                    <a:pt x="666" y="1815"/>
                  </a:lnTo>
                  <a:lnTo>
                    <a:pt x="667" y="1815"/>
                  </a:lnTo>
                  <a:lnTo>
                    <a:pt x="667" y="1816"/>
                  </a:lnTo>
                  <a:lnTo>
                    <a:pt x="667" y="1816"/>
                  </a:lnTo>
                  <a:lnTo>
                    <a:pt x="667" y="1817"/>
                  </a:lnTo>
                  <a:lnTo>
                    <a:pt x="667" y="1817"/>
                  </a:lnTo>
                  <a:lnTo>
                    <a:pt x="667" y="1818"/>
                  </a:lnTo>
                  <a:lnTo>
                    <a:pt x="662" y="1820"/>
                  </a:lnTo>
                  <a:lnTo>
                    <a:pt x="672" y="1827"/>
                  </a:lnTo>
                  <a:lnTo>
                    <a:pt x="672" y="1828"/>
                  </a:lnTo>
                  <a:lnTo>
                    <a:pt x="672" y="1829"/>
                  </a:lnTo>
                  <a:lnTo>
                    <a:pt x="672" y="1830"/>
                  </a:lnTo>
                  <a:lnTo>
                    <a:pt x="671" y="1831"/>
                  </a:lnTo>
                  <a:lnTo>
                    <a:pt x="670" y="1831"/>
                  </a:lnTo>
                  <a:lnTo>
                    <a:pt x="669" y="1832"/>
                  </a:lnTo>
                  <a:lnTo>
                    <a:pt x="668" y="1832"/>
                  </a:lnTo>
                  <a:lnTo>
                    <a:pt x="668" y="1833"/>
                  </a:lnTo>
                  <a:lnTo>
                    <a:pt x="669" y="1834"/>
                  </a:lnTo>
                  <a:lnTo>
                    <a:pt x="670" y="1835"/>
                  </a:lnTo>
                  <a:lnTo>
                    <a:pt x="672" y="1833"/>
                  </a:lnTo>
                  <a:lnTo>
                    <a:pt x="669" y="1839"/>
                  </a:lnTo>
                  <a:lnTo>
                    <a:pt x="668" y="1844"/>
                  </a:lnTo>
                  <a:lnTo>
                    <a:pt x="668" y="1849"/>
                  </a:lnTo>
                  <a:lnTo>
                    <a:pt x="669" y="1855"/>
                  </a:lnTo>
                  <a:lnTo>
                    <a:pt x="670" y="1859"/>
                  </a:lnTo>
                  <a:lnTo>
                    <a:pt x="672" y="1864"/>
                  </a:lnTo>
                  <a:lnTo>
                    <a:pt x="674" y="1870"/>
                  </a:lnTo>
                  <a:lnTo>
                    <a:pt x="676" y="1875"/>
                  </a:lnTo>
                  <a:lnTo>
                    <a:pt x="679" y="1881"/>
                  </a:lnTo>
                  <a:lnTo>
                    <a:pt x="680" y="1886"/>
                  </a:lnTo>
                  <a:lnTo>
                    <a:pt x="683" y="1897"/>
                  </a:lnTo>
                  <a:lnTo>
                    <a:pt x="682" y="1896"/>
                  </a:lnTo>
                  <a:lnTo>
                    <a:pt x="683" y="1893"/>
                  </a:lnTo>
                  <a:lnTo>
                    <a:pt x="685" y="1896"/>
                  </a:lnTo>
                  <a:lnTo>
                    <a:pt x="683" y="1897"/>
                  </a:lnTo>
                  <a:lnTo>
                    <a:pt x="689" y="1902"/>
                  </a:lnTo>
                  <a:lnTo>
                    <a:pt x="690" y="1904"/>
                  </a:lnTo>
                  <a:lnTo>
                    <a:pt x="690" y="1906"/>
                  </a:lnTo>
                  <a:lnTo>
                    <a:pt x="690" y="1907"/>
                  </a:lnTo>
                  <a:lnTo>
                    <a:pt x="689" y="1907"/>
                  </a:lnTo>
                  <a:lnTo>
                    <a:pt x="689" y="1907"/>
                  </a:lnTo>
                  <a:lnTo>
                    <a:pt x="689" y="1909"/>
                  </a:lnTo>
                  <a:lnTo>
                    <a:pt x="689" y="1909"/>
                  </a:lnTo>
                  <a:lnTo>
                    <a:pt x="688" y="1910"/>
                  </a:lnTo>
                  <a:lnTo>
                    <a:pt x="688" y="1912"/>
                  </a:lnTo>
                  <a:lnTo>
                    <a:pt x="688" y="1915"/>
                  </a:lnTo>
                  <a:lnTo>
                    <a:pt x="688" y="1920"/>
                  </a:lnTo>
                  <a:lnTo>
                    <a:pt x="693" y="1920"/>
                  </a:lnTo>
                  <a:lnTo>
                    <a:pt x="691" y="1921"/>
                  </a:lnTo>
                  <a:lnTo>
                    <a:pt x="691" y="1922"/>
                  </a:lnTo>
                  <a:lnTo>
                    <a:pt x="691" y="1924"/>
                  </a:lnTo>
                  <a:lnTo>
                    <a:pt x="693" y="1926"/>
                  </a:lnTo>
                  <a:lnTo>
                    <a:pt x="693" y="1927"/>
                  </a:lnTo>
                  <a:lnTo>
                    <a:pt x="694" y="1929"/>
                  </a:lnTo>
                  <a:lnTo>
                    <a:pt x="694" y="1930"/>
                  </a:lnTo>
                  <a:lnTo>
                    <a:pt x="695" y="1932"/>
                  </a:lnTo>
                  <a:lnTo>
                    <a:pt x="695" y="1933"/>
                  </a:lnTo>
                  <a:lnTo>
                    <a:pt x="695" y="1935"/>
                  </a:lnTo>
                  <a:lnTo>
                    <a:pt x="696" y="1935"/>
                  </a:lnTo>
                  <a:lnTo>
                    <a:pt x="696" y="1935"/>
                  </a:lnTo>
                  <a:lnTo>
                    <a:pt x="697" y="1935"/>
                  </a:lnTo>
                  <a:lnTo>
                    <a:pt x="697" y="1934"/>
                  </a:lnTo>
                  <a:lnTo>
                    <a:pt x="698" y="1934"/>
                  </a:lnTo>
                  <a:lnTo>
                    <a:pt x="698" y="1934"/>
                  </a:lnTo>
                  <a:lnTo>
                    <a:pt x="698" y="1934"/>
                  </a:lnTo>
                  <a:lnTo>
                    <a:pt x="698" y="1933"/>
                  </a:lnTo>
                  <a:lnTo>
                    <a:pt x="699" y="1933"/>
                  </a:lnTo>
                  <a:lnTo>
                    <a:pt x="699" y="1933"/>
                  </a:lnTo>
                  <a:lnTo>
                    <a:pt x="699" y="1935"/>
                  </a:lnTo>
                  <a:lnTo>
                    <a:pt x="699" y="1938"/>
                  </a:lnTo>
                  <a:lnTo>
                    <a:pt x="699" y="1940"/>
                  </a:lnTo>
                  <a:lnTo>
                    <a:pt x="699" y="1942"/>
                  </a:lnTo>
                  <a:lnTo>
                    <a:pt x="700" y="1944"/>
                  </a:lnTo>
                  <a:lnTo>
                    <a:pt x="700" y="1946"/>
                  </a:lnTo>
                  <a:lnTo>
                    <a:pt x="701" y="1948"/>
                  </a:lnTo>
                  <a:lnTo>
                    <a:pt x="702" y="1950"/>
                  </a:lnTo>
                  <a:lnTo>
                    <a:pt x="704" y="1953"/>
                  </a:lnTo>
                  <a:lnTo>
                    <a:pt x="706" y="1955"/>
                  </a:lnTo>
                  <a:lnTo>
                    <a:pt x="710" y="1949"/>
                  </a:lnTo>
                  <a:lnTo>
                    <a:pt x="713" y="1956"/>
                  </a:lnTo>
                  <a:lnTo>
                    <a:pt x="715" y="1955"/>
                  </a:lnTo>
                  <a:lnTo>
                    <a:pt x="714" y="1956"/>
                  </a:lnTo>
                  <a:lnTo>
                    <a:pt x="714" y="1956"/>
                  </a:lnTo>
                  <a:lnTo>
                    <a:pt x="713" y="1956"/>
                  </a:lnTo>
                  <a:lnTo>
                    <a:pt x="712" y="1956"/>
                  </a:lnTo>
                  <a:lnTo>
                    <a:pt x="711" y="1956"/>
                  </a:lnTo>
                  <a:lnTo>
                    <a:pt x="711" y="1956"/>
                  </a:lnTo>
                  <a:lnTo>
                    <a:pt x="710" y="1957"/>
                  </a:lnTo>
                  <a:lnTo>
                    <a:pt x="710" y="1957"/>
                  </a:lnTo>
                  <a:lnTo>
                    <a:pt x="710" y="1959"/>
                  </a:lnTo>
                  <a:lnTo>
                    <a:pt x="710" y="1960"/>
                  </a:lnTo>
                  <a:lnTo>
                    <a:pt x="708" y="1962"/>
                  </a:lnTo>
                  <a:lnTo>
                    <a:pt x="712" y="1962"/>
                  </a:lnTo>
                  <a:lnTo>
                    <a:pt x="714" y="1963"/>
                  </a:lnTo>
                  <a:lnTo>
                    <a:pt x="715" y="1965"/>
                  </a:lnTo>
                  <a:lnTo>
                    <a:pt x="715" y="1969"/>
                  </a:lnTo>
                  <a:lnTo>
                    <a:pt x="715" y="1972"/>
                  </a:lnTo>
                  <a:lnTo>
                    <a:pt x="715" y="1975"/>
                  </a:lnTo>
                  <a:lnTo>
                    <a:pt x="715" y="1977"/>
                  </a:lnTo>
                  <a:lnTo>
                    <a:pt x="717" y="1978"/>
                  </a:lnTo>
                  <a:lnTo>
                    <a:pt x="719" y="1977"/>
                  </a:lnTo>
                  <a:lnTo>
                    <a:pt x="725" y="1974"/>
                  </a:lnTo>
                  <a:lnTo>
                    <a:pt x="723" y="1975"/>
                  </a:lnTo>
                  <a:lnTo>
                    <a:pt x="722" y="1976"/>
                  </a:lnTo>
                  <a:lnTo>
                    <a:pt x="720" y="1977"/>
                  </a:lnTo>
                  <a:lnTo>
                    <a:pt x="719" y="1978"/>
                  </a:lnTo>
                  <a:lnTo>
                    <a:pt x="719" y="1979"/>
                  </a:lnTo>
                  <a:lnTo>
                    <a:pt x="719" y="1982"/>
                  </a:lnTo>
                  <a:lnTo>
                    <a:pt x="719" y="1983"/>
                  </a:lnTo>
                  <a:lnTo>
                    <a:pt x="719" y="1984"/>
                  </a:lnTo>
                  <a:lnTo>
                    <a:pt x="719" y="1985"/>
                  </a:lnTo>
                  <a:lnTo>
                    <a:pt x="720" y="1986"/>
                  </a:lnTo>
                  <a:lnTo>
                    <a:pt x="726" y="1989"/>
                  </a:lnTo>
                  <a:lnTo>
                    <a:pt x="725" y="1988"/>
                  </a:lnTo>
                  <a:lnTo>
                    <a:pt x="728" y="1983"/>
                  </a:lnTo>
                  <a:lnTo>
                    <a:pt x="730" y="1984"/>
                  </a:lnTo>
                  <a:lnTo>
                    <a:pt x="729" y="1984"/>
                  </a:lnTo>
                  <a:lnTo>
                    <a:pt x="728" y="1985"/>
                  </a:lnTo>
                  <a:lnTo>
                    <a:pt x="728" y="1986"/>
                  </a:lnTo>
                  <a:lnTo>
                    <a:pt x="728" y="1987"/>
                  </a:lnTo>
                  <a:lnTo>
                    <a:pt x="727" y="1987"/>
                  </a:lnTo>
                  <a:lnTo>
                    <a:pt x="727" y="1988"/>
                  </a:lnTo>
                  <a:lnTo>
                    <a:pt x="726" y="1989"/>
                  </a:lnTo>
                  <a:lnTo>
                    <a:pt x="726" y="1990"/>
                  </a:lnTo>
                  <a:lnTo>
                    <a:pt x="725" y="1990"/>
                  </a:lnTo>
                  <a:lnTo>
                    <a:pt x="725" y="1991"/>
                  </a:lnTo>
                  <a:lnTo>
                    <a:pt x="725" y="1992"/>
                  </a:lnTo>
                  <a:lnTo>
                    <a:pt x="726" y="1992"/>
                  </a:lnTo>
                  <a:lnTo>
                    <a:pt x="727" y="1992"/>
                  </a:lnTo>
                  <a:lnTo>
                    <a:pt x="728" y="1992"/>
                  </a:lnTo>
                  <a:lnTo>
                    <a:pt x="729" y="1992"/>
                  </a:lnTo>
                  <a:lnTo>
                    <a:pt x="730" y="1992"/>
                  </a:lnTo>
                  <a:lnTo>
                    <a:pt x="731" y="1992"/>
                  </a:lnTo>
                  <a:lnTo>
                    <a:pt x="731" y="1992"/>
                  </a:lnTo>
                  <a:lnTo>
                    <a:pt x="731" y="1995"/>
                  </a:lnTo>
                  <a:lnTo>
                    <a:pt x="731" y="1997"/>
                  </a:lnTo>
                  <a:lnTo>
                    <a:pt x="731" y="1996"/>
                  </a:lnTo>
                  <a:lnTo>
                    <a:pt x="731" y="1996"/>
                  </a:lnTo>
                  <a:lnTo>
                    <a:pt x="731" y="1995"/>
                  </a:lnTo>
                  <a:lnTo>
                    <a:pt x="731" y="1995"/>
                  </a:lnTo>
                  <a:lnTo>
                    <a:pt x="731" y="1995"/>
                  </a:lnTo>
                  <a:lnTo>
                    <a:pt x="730" y="1993"/>
                  </a:lnTo>
                  <a:lnTo>
                    <a:pt x="730" y="1993"/>
                  </a:lnTo>
                  <a:lnTo>
                    <a:pt x="730" y="1993"/>
                  </a:lnTo>
                  <a:lnTo>
                    <a:pt x="730" y="1992"/>
                  </a:lnTo>
                  <a:lnTo>
                    <a:pt x="730" y="1992"/>
                  </a:lnTo>
                  <a:lnTo>
                    <a:pt x="726" y="1997"/>
                  </a:lnTo>
                  <a:lnTo>
                    <a:pt x="727" y="1999"/>
                  </a:lnTo>
                  <a:lnTo>
                    <a:pt x="728" y="2001"/>
                  </a:lnTo>
                  <a:lnTo>
                    <a:pt x="730" y="2002"/>
                  </a:lnTo>
                  <a:lnTo>
                    <a:pt x="731" y="2003"/>
                  </a:lnTo>
                  <a:lnTo>
                    <a:pt x="733" y="2003"/>
                  </a:lnTo>
                  <a:lnTo>
                    <a:pt x="736" y="2004"/>
                  </a:lnTo>
                  <a:lnTo>
                    <a:pt x="737" y="2004"/>
                  </a:lnTo>
                  <a:lnTo>
                    <a:pt x="739" y="2004"/>
                  </a:lnTo>
                  <a:lnTo>
                    <a:pt x="740" y="2004"/>
                  </a:lnTo>
                  <a:lnTo>
                    <a:pt x="740" y="2005"/>
                  </a:lnTo>
                  <a:lnTo>
                    <a:pt x="733" y="2005"/>
                  </a:lnTo>
                  <a:lnTo>
                    <a:pt x="733" y="2006"/>
                  </a:lnTo>
                  <a:lnTo>
                    <a:pt x="733" y="2009"/>
                  </a:lnTo>
                  <a:lnTo>
                    <a:pt x="733" y="2010"/>
                  </a:lnTo>
                  <a:lnTo>
                    <a:pt x="734" y="2011"/>
                  </a:lnTo>
                  <a:lnTo>
                    <a:pt x="736" y="2013"/>
                  </a:lnTo>
                  <a:lnTo>
                    <a:pt x="737" y="2014"/>
                  </a:lnTo>
                  <a:lnTo>
                    <a:pt x="738" y="2015"/>
                  </a:lnTo>
                  <a:lnTo>
                    <a:pt x="739" y="2017"/>
                  </a:lnTo>
                  <a:lnTo>
                    <a:pt x="740" y="2018"/>
                  </a:lnTo>
                  <a:lnTo>
                    <a:pt x="740" y="2019"/>
                  </a:lnTo>
                  <a:lnTo>
                    <a:pt x="741" y="2019"/>
                  </a:lnTo>
                  <a:lnTo>
                    <a:pt x="741" y="2019"/>
                  </a:lnTo>
                  <a:lnTo>
                    <a:pt x="742" y="2018"/>
                  </a:lnTo>
                  <a:lnTo>
                    <a:pt x="742" y="2018"/>
                  </a:lnTo>
                  <a:lnTo>
                    <a:pt x="742" y="2017"/>
                  </a:lnTo>
                  <a:lnTo>
                    <a:pt x="742" y="2017"/>
                  </a:lnTo>
                  <a:lnTo>
                    <a:pt x="742" y="2016"/>
                  </a:lnTo>
                  <a:lnTo>
                    <a:pt x="742" y="2016"/>
                  </a:lnTo>
                  <a:lnTo>
                    <a:pt x="742" y="2015"/>
                  </a:lnTo>
                  <a:lnTo>
                    <a:pt x="742" y="2014"/>
                  </a:lnTo>
                  <a:lnTo>
                    <a:pt x="743" y="2014"/>
                  </a:lnTo>
                  <a:lnTo>
                    <a:pt x="743" y="2015"/>
                  </a:lnTo>
                  <a:lnTo>
                    <a:pt x="744" y="2014"/>
                  </a:lnTo>
                  <a:lnTo>
                    <a:pt x="744" y="2014"/>
                  </a:lnTo>
                  <a:lnTo>
                    <a:pt x="744" y="2014"/>
                  </a:lnTo>
                  <a:lnTo>
                    <a:pt x="744" y="2014"/>
                  </a:lnTo>
                  <a:lnTo>
                    <a:pt x="745" y="2014"/>
                  </a:lnTo>
                  <a:lnTo>
                    <a:pt x="745" y="2013"/>
                  </a:lnTo>
                  <a:lnTo>
                    <a:pt x="746" y="2013"/>
                  </a:lnTo>
                  <a:lnTo>
                    <a:pt x="746" y="2013"/>
                  </a:lnTo>
                  <a:lnTo>
                    <a:pt x="744" y="2015"/>
                  </a:lnTo>
                  <a:lnTo>
                    <a:pt x="743" y="2016"/>
                  </a:lnTo>
                  <a:lnTo>
                    <a:pt x="742" y="2017"/>
                  </a:lnTo>
                  <a:lnTo>
                    <a:pt x="743" y="2018"/>
                  </a:lnTo>
                  <a:lnTo>
                    <a:pt x="744" y="2019"/>
                  </a:lnTo>
                  <a:lnTo>
                    <a:pt x="745" y="2020"/>
                  </a:lnTo>
                  <a:lnTo>
                    <a:pt x="746" y="2022"/>
                  </a:lnTo>
                  <a:lnTo>
                    <a:pt x="747" y="2024"/>
                  </a:lnTo>
                  <a:lnTo>
                    <a:pt x="747" y="2025"/>
                  </a:lnTo>
                  <a:lnTo>
                    <a:pt x="746" y="2027"/>
                  </a:lnTo>
                  <a:lnTo>
                    <a:pt x="755" y="2031"/>
                  </a:lnTo>
                  <a:lnTo>
                    <a:pt x="753" y="2031"/>
                  </a:lnTo>
                  <a:lnTo>
                    <a:pt x="753" y="2032"/>
                  </a:lnTo>
                  <a:lnTo>
                    <a:pt x="753" y="2034"/>
                  </a:lnTo>
                  <a:lnTo>
                    <a:pt x="753" y="2035"/>
                  </a:lnTo>
                  <a:lnTo>
                    <a:pt x="753" y="2038"/>
                  </a:lnTo>
                  <a:lnTo>
                    <a:pt x="754" y="2040"/>
                  </a:lnTo>
                  <a:lnTo>
                    <a:pt x="754" y="2042"/>
                  </a:lnTo>
                  <a:lnTo>
                    <a:pt x="755" y="2044"/>
                  </a:lnTo>
                  <a:lnTo>
                    <a:pt x="756" y="2045"/>
                  </a:lnTo>
                  <a:lnTo>
                    <a:pt x="757" y="2047"/>
                  </a:lnTo>
                  <a:lnTo>
                    <a:pt x="758" y="2049"/>
                  </a:lnTo>
                  <a:lnTo>
                    <a:pt x="757" y="2047"/>
                  </a:lnTo>
                  <a:lnTo>
                    <a:pt x="759" y="2046"/>
                  </a:lnTo>
                  <a:lnTo>
                    <a:pt x="760" y="2046"/>
                  </a:lnTo>
                  <a:lnTo>
                    <a:pt x="758" y="2049"/>
                  </a:lnTo>
                  <a:lnTo>
                    <a:pt x="770" y="2059"/>
                  </a:lnTo>
                  <a:lnTo>
                    <a:pt x="768" y="2062"/>
                  </a:lnTo>
                  <a:lnTo>
                    <a:pt x="768" y="2064"/>
                  </a:lnTo>
                  <a:lnTo>
                    <a:pt x="769" y="2068"/>
                  </a:lnTo>
                  <a:lnTo>
                    <a:pt x="771" y="2070"/>
                  </a:lnTo>
                  <a:lnTo>
                    <a:pt x="773" y="2073"/>
                  </a:lnTo>
                  <a:lnTo>
                    <a:pt x="775" y="2076"/>
                  </a:lnTo>
                  <a:lnTo>
                    <a:pt x="777" y="2078"/>
                  </a:lnTo>
                  <a:lnTo>
                    <a:pt x="781" y="2082"/>
                  </a:lnTo>
                  <a:lnTo>
                    <a:pt x="783" y="2084"/>
                  </a:lnTo>
                  <a:lnTo>
                    <a:pt x="784" y="2087"/>
                  </a:lnTo>
                  <a:lnTo>
                    <a:pt x="783" y="2086"/>
                  </a:lnTo>
                  <a:lnTo>
                    <a:pt x="785" y="2084"/>
                  </a:lnTo>
                  <a:lnTo>
                    <a:pt x="785" y="2085"/>
                  </a:lnTo>
                  <a:lnTo>
                    <a:pt x="785" y="2088"/>
                  </a:lnTo>
                  <a:lnTo>
                    <a:pt x="786" y="2090"/>
                  </a:lnTo>
                  <a:lnTo>
                    <a:pt x="787" y="2092"/>
                  </a:lnTo>
                  <a:lnTo>
                    <a:pt x="787" y="2096"/>
                  </a:lnTo>
                  <a:lnTo>
                    <a:pt x="789" y="2098"/>
                  </a:lnTo>
                  <a:lnTo>
                    <a:pt x="790" y="2100"/>
                  </a:lnTo>
                  <a:lnTo>
                    <a:pt x="793" y="2102"/>
                  </a:lnTo>
                  <a:lnTo>
                    <a:pt x="794" y="2104"/>
                  </a:lnTo>
                  <a:lnTo>
                    <a:pt x="796" y="2106"/>
                  </a:lnTo>
                  <a:lnTo>
                    <a:pt x="798" y="2109"/>
                  </a:lnTo>
                  <a:lnTo>
                    <a:pt x="798" y="2106"/>
                  </a:lnTo>
                  <a:lnTo>
                    <a:pt x="799" y="2105"/>
                  </a:lnTo>
                  <a:lnTo>
                    <a:pt x="800" y="2106"/>
                  </a:lnTo>
                  <a:lnTo>
                    <a:pt x="800" y="2109"/>
                  </a:lnTo>
                  <a:lnTo>
                    <a:pt x="800" y="2110"/>
                  </a:lnTo>
                  <a:lnTo>
                    <a:pt x="800" y="2112"/>
                  </a:lnTo>
                  <a:lnTo>
                    <a:pt x="800" y="2113"/>
                  </a:lnTo>
                  <a:lnTo>
                    <a:pt x="801" y="2115"/>
                  </a:lnTo>
                  <a:lnTo>
                    <a:pt x="801" y="2116"/>
                  </a:lnTo>
                  <a:lnTo>
                    <a:pt x="802" y="2118"/>
                  </a:lnTo>
                  <a:lnTo>
                    <a:pt x="803" y="2119"/>
                  </a:lnTo>
                  <a:lnTo>
                    <a:pt x="804" y="2121"/>
                  </a:lnTo>
                  <a:lnTo>
                    <a:pt x="805" y="2122"/>
                  </a:lnTo>
                  <a:lnTo>
                    <a:pt x="808" y="2121"/>
                  </a:lnTo>
                  <a:lnTo>
                    <a:pt x="822" y="2146"/>
                  </a:lnTo>
                  <a:lnTo>
                    <a:pt x="815" y="2152"/>
                  </a:lnTo>
                  <a:lnTo>
                    <a:pt x="809" y="2157"/>
                  </a:lnTo>
                  <a:lnTo>
                    <a:pt x="803" y="2162"/>
                  </a:lnTo>
                  <a:lnTo>
                    <a:pt x="798" y="2169"/>
                  </a:lnTo>
                  <a:lnTo>
                    <a:pt x="793" y="2174"/>
                  </a:lnTo>
                  <a:lnTo>
                    <a:pt x="788" y="2181"/>
                  </a:lnTo>
                  <a:lnTo>
                    <a:pt x="783" y="2187"/>
                  </a:lnTo>
                  <a:lnTo>
                    <a:pt x="779" y="2193"/>
                  </a:lnTo>
                  <a:lnTo>
                    <a:pt x="774" y="2200"/>
                  </a:lnTo>
                  <a:lnTo>
                    <a:pt x="770" y="2206"/>
                  </a:lnTo>
                  <a:lnTo>
                    <a:pt x="771" y="2207"/>
                  </a:lnTo>
                  <a:lnTo>
                    <a:pt x="768" y="2210"/>
                  </a:lnTo>
                  <a:lnTo>
                    <a:pt x="766" y="2212"/>
                  </a:lnTo>
                  <a:lnTo>
                    <a:pt x="763" y="2214"/>
                  </a:lnTo>
                  <a:lnTo>
                    <a:pt x="762" y="2215"/>
                  </a:lnTo>
                  <a:lnTo>
                    <a:pt x="760" y="2217"/>
                  </a:lnTo>
                  <a:lnTo>
                    <a:pt x="759" y="2218"/>
                  </a:lnTo>
                  <a:lnTo>
                    <a:pt x="757" y="2220"/>
                  </a:lnTo>
                  <a:lnTo>
                    <a:pt x="756" y="2222"/>
                  </a:lnTo>
                  <a:lnTo>
                    <a:pt x="754" y="2225"/>
                  </a:lnTo>
                  <a:lnTo>
                    <a:pt x="752" y="2227"/>
                  </a:lnTo>
                  <a:lnTo>
                    <a:pt x="747" y="2224"/>
                  </a:lnTo>
                  <a:lnTo>
                    <a:pt x="743" y="2220"/>
                  </a:lnTo>
                  <a:lnTo>
                    <a:pt x="739" y="2218"/>
                  </a:lnTo>
                  <a:lnTo>
                    <a:pt x="733" y="2215"/>
                  </a:lnTo>
                  <a:lnTo>
                    <a:pt x="727" y="2212"/>
                  </a:lnTo>
                  <a:lnTo>
                    <a:pt x="722" y="2210"/>
                  </a:lnTo>
                  <a:lnTo>
                    <a:pt x="716" y="2209"/>
                  </a:lnTo>
                  <a:lnTo>
                    <a:pt x="711" y="2207"/>
                  </a:lnTo>
                  <a:lnTo>
                    <a:pt x="706" y="2207"/>
                  </a:lnTo>
                  <a:lnTo>
                    <a:pt x="702" y="2207"/>
                  </a:lnTo>
                  <a:lnTo>
                    <a:pt x="702" y="2206"/>
                  </a:lnTo>
                  <a:lnTo>
                    <a:pt x="701" y="2210"/>
                  </a:lnTo>
                  <a:lnTo>
                    <a:pt x="699" y="2210"/>
                  </a:lnTo>
                  <a:lnTo>
                    <a:pt x="696" y="2210"/>
                  </a:lnTo>
                  <a:lnTo>
                    <a:pt x="693" y="2209"/>
                  </a:lnTo>
                  <a:lnTo>
                    <a:pt x="690" y="2206"/>
                  </a:lnTo>
                  <a:lnTo>
                    <a:pt x="687" y="2205"/>
                  </a:lnTo>
                  <a:lnTo>
                    <a:pt x="684" y="2204"/>
                  </a:lnTo>
                  <a:lnTo>
                    <a:pt x="682" y="2204"/>
                  </a:lnTo>
                  <a:lnTo>
                    <a:pt x="681" y="2205"/>
                  </a:lnTo>
                  <a:lnTo>
                    <a:pt x="680" y="2210"/>
                  </a:lnTo>
                  <a:lnTo>
                    <a:pt x="673" y="2209"/>
                  </a:lnTo>
                  <a:lnTo>
                    <a:pt x="667" y="2209"/>
                  </a:lnTo>
                  <a:lnTo>
                    <a:pt x="661" y="2211"/>
                  </a:lnTo>
                  <a:lnTo>
                    <a:pt x="655" y="2213"/>
                  </a:lnTo>
                  <a:lnTo>
                    <a:pt x="650" y="2216"/>
                  </a:lnTo>
                  <a:lnTo>
                    <a:pt x="644" y="2220"/>
                  </a:lnTo>
                  <a:lnTo>
                    <a:pt x="639" y="2224"/>
                  </a:lnTo>
                  <a:lnTo>
                    <a:pt x="633" y="2227"/>
                  </a:lnTo>
                  <a:lnTo>
                    <a:pt x="628" y="2229"/>
                  </a:lnTo>
                  <a:lnTo>
                    <a:pt x="623" y="2231"/>
                  </a:lnTo>
                  <a:lnTo>
                    <a:pt x="627" y="2233"/>
                  </a:lnTo>
                  <a:lnTo>
                    <a:pt x="629" y="2236"/>
                  </a:lnTo>
                  <a:lnTo>
                    <a:pt x="629" y="2239"/>
                  </a:lnTo>
                  <a:lnTo>
                    <a:pt x="629" y="2242"/>
                  </a:lnTo>
                  <a:lnTo>
                    <a:pt x="628" y="2244"/>
                  </a:lnTo>
                  <a:lnTo>
                    <a:pt x="627" y="2247"/>
                  </a:lnTo>
                  <a:lnTo>
                    <a:pt x="625" y="2249"/>
                  </a:lnTo>
                  <a:lnTo>
                    <a:pt x="623" y="2253"/>
                  </a:lnTo>
                  <a:lnTo>
                    <a:pt x="622" y="2255"/>
                  </a:lnTo>
                  <a:lnTo>
                    <a:pt x="619" y="2258"/>
                  </a:lnTo>
                  <a:lnTo>
                    <a:pt x="596" y="2285"/>
                  </a:lnTo>
                  <a:lnTo>
                    <a:pt x="595" y="2282"/>
                  </a:lnTo>
                  <a:lnTo>
                    <a:pt x="595" y="2278"/>
                  </a:lnTo>
                  <a:lnTo>
                    <a:pt x="596" y="2276"/>
                  </a:lnTo>
                  <a:lnTo>
                    <a:pt x="597" y="2274"/>
                  </a:lnTo>
                  <a:lnTo>
                    <a:pt x="598" y="2273"/>
                  </a:lnTo>
                  <a:lnTo>
                    <a:pt x="600" y="2271"/>
                  </a:lnTo>
                  <a:lnTo>
                    <a:pt x="602" y="2271"/>
                  </a:lnTo>
                  <a:lnTo>
                    <a:pt x="604" y="2270"/>
                  </a:lnTo>
                  <a:lnTo>
                    <a:pt x="607" y="2270"/>
                  </a:lnTo>
                  <a:lnTo>
                    <a:pt x="609" y="2270"/>
                  </a:lnTo>
                  <a:lnTo>
                    <a:pt x="611" y="2268"/>
                  </a:lnTo>
                  <a:lnTo>
                    <a:pt x="610" y="2267"/>
                  </a:lnTo>
                  <a:lnTo>
                    <a:pt x="609" y="2265"/>
                  </a:lnTo>
                  <a:lnTo>
                    <a:pt x="609" y="2264"/>
                  </a:lnTo>
                  <a:lnTo>
                    <a:pt x="608" y="2264"/>
                  </a:lnTo>
                  <a:lnTo>
                    <a:pt x="607" y="2263"/>
                  </a:lnTo>
                  <a:lnTo>
                    <a:pt x="605" y="2263"/>
                  </a:lnTo>
                  <a:lnTo>
                    <a:pt x="604" y="2263"/>
                  </a:lnTo>
                  <a:lnTo>
                    <a:pt x="603" y="2262"/>
                  </a:lnTo>
                  <a:lnTo>
                    <a:pt x="602" y="2262"/>
                  </a:lnTo>
                  <a:lnTo>
                    <a:pt x="602" y="2262"/>
                  </a:lnTo>
                  <a:lnTo>
                    <a:pt x="602" y="2262"/>
                  </a:lnTo>
                  <a:lnTo>
                    <a:pt x="602" y="2262"/>
                  </a:lnTo>
                  <a:lnTo>
                    <a:pt x="601" y="2261"/>
                  </a:lnTo>
                  <a:lnTo>
                    <a:pt x="601" y="2261"/>
                  </a:lnTo>
                  <a:lnTo>
                    <a:pt x="599" y="2260"/>
                  </a:lnTo>
                  <a:lnTo>
                    <a:pt x="598" y="2259"/>
                  </a:lnTo>
                  <a:lnTo>
                    <a:pt x="597" y="2258"/>
                  </a:lnTo>
                  <a:lnTo>
                    <a:pt x="596" y="2256"/>
                  </a:lnTo>
                  <a:lnTo>
                    <a:pt x="596" y="2255"/>
                  </a:lnTo>
                  <a:lnTo>
                    <a:pt x="596" y="2253"/>
                  </a:lnTo>
                  <a:lnTo>
                    <a:pt x="587" y="2253"/>
                  </a:lnTo>
                  <a:lnTo>
                    <a:pt x="589" y="2252"/>
                  </a:lnTo>
                  <a:lnTo>
                    <a:pt x="582" y="2245"/>
                  </a:lnTo>
                  <a:lnTo>
                    <a:pt x="577" y="2249"/>
                  </a:lnTo>
                  <a:lnTo>
                    <a:pt x="586" y="2233"/>
                  </a:lnTo>
                  <a:lnTo>
                    <a:pt x="596" y="2218"/>
                  </a:lnTo>
                  <a:lnTo>
                    <a:pt x="607" y="2203"/>
                  </a:lnTo>
                  <a:lnTo>
                    <a:pt x="618" y="2190"/>
                  </a:lnTo>
                  <a:lnTo>
                    <a:pt x="631" y="2177"/>
                  </a:lnTo>
                  <a:lnTo>
                    <a:pt x="645" y="2167"/>
                  </a:lnTo>
                  <a:lnTo>
                    <a:pt x="660" y="2158"/>
                  </a:lnTo>
                  <a:lnTo>
                    <a:pt x="677" y="2149"/>
                  </a:lnTo>
                  <a:lnTo>
                    <a:pt x="695" y="2144"/>
                  </a:lnTo>
                  <a:lnTo>
                    <a:pt x="713" y="2140"/>
                  </a:lnTo>
                  <a:lnTo>
                    <a:pt x="712" y="2136"/>
                  </a:lnTo>
                  <a:lnTo>
                    <a:pt x="711" y="2135"/>
                  </a:lnTo>
                  <a:lnTo>
                    <a:pt x="709" y="2134"/>
                  </a:lnTo>
                  <a:lnTo>
                    <a:pt x="706" y="2133"/>
                  </a:lnTo>
                  <a:lnTo>
                    <a:pt x="704" y="2133"/>
                  </a:lnTo>
                  <a:lnTo>
                    <a:pt x="702" y="2133"/>
                  </a:lnTo>
                  <a:lnTo>
                    <a:pt x="699" y="2133"/>
                  </a:lnTo>
                  <a:lnTo>
                    <a:pt x="697" y="2134"/>
                  </a:lnTo>
                  <a:lnTo>
                    <a:pt x="695" y="2134"/>
                  </a:lnTo>
                  <a:lnTo>
                    <a:pt x="693" y="2134"/>
                  </a:lnTo>
                  <a:lnTo>
                    <a:pt x="687" y="2135"/>
                  </a:lnTo>
                  <a:lnTo>
                    <a:pt x="682" y="2138"/>
                  </a:lnTo>
                  <a:lnTo>
                    <a:pt x="677" y="2139"/>
                  </a:lnTo>
                  <a:lnTo>
                    <a:pt x="673" y="2140"/>
                  </a:lnTo>
                  <a:lnTo>
                    <a:pt x="670" y="2142"/>
                  </a:lnTo>
                  <a:lnTo>
                    <a:pt x="666" y="2144"/>
                  </a:lnTo>
                  <a:lnTo>
                    <a:pt x="661" y="2145"/>
                  </a:lnTo>
                  <a:lnTo>
                    <a:pt x="657" y="2147"/>
                  </a:lnTo>
                  <a:lnTo>
                    <a:pt x="653" y="2149"/>
                  </a:lnTo>
                  <a:lnTo>
                    <a:pt x="648" y="2152"/>
                  </a:lnTo>
                  <a:lnTo>
                    <a:pt x="641" y="2156"/>
                  </a:lnTo>
                  <a:lnTo>
                    <a:pt x="634" y="2160"/>
                  </a:lnTo>
                  <a:lnTo>
                    <a:pt x="627" y="2164"/>
                  </a:lnTo>
                  <a:lnTo>
                    <a:pt x="620" y="2170"/>
                  </a:lnTo>
                  <a:lnTo>
                    <a:pt x="615" y="2175"/>
                  </a:lnTo>
                  <a:lnTo>
                    <a:pt x="609" y="2182"/>
                  </a:lnTo>
                  <a:lnTo>
                    <a:pt x="603" y="2188"/>
                  </a:lnTo>
                  <a:lnTo>
                    <a:pt x="597" y="2195"/>
                  </a:lnTo>
                  <a:lnTo>
                    <a:pt x="591" y="2200"/>
                  </a:lnTo>
                  <a:lnTo>
                    <a:pt x="587" y="2206"/>
                  </a:lnTo>
                  <a:lnTo>
                    <a:pt x="585" y="2207"/>
                  </a:lnTo>
                  <a:lnTo>
                    <a:pt x="584" y="2209"/>
                  </a:lnTo>
                  <a:lnTo>
                    <a:pt x="583" y="2210"/>
                  </a:lnTo>
                  <a:lnTo>
                    <a:pt x="582" y="2212"/>
                  </a:lnTo>
                  <a:lnTo>
                    <a:pt x="581" y="2214"/>
                  </a:lnTo>
                  <a:lnTo>
                    <a:pt x="580" y="2216"/>
                  </a:lnTo>
                  <a:lnTo>
                    <a:pt x="579" y="2218"/>
                  </a:lnTo>
                  <a:lnTo>
                    <a:pt x="576" y="2221"/>
                  </a:lnTo>
                  <a:lnTo>
                    <a:pt x="574" y="2224"/>
                  </a:lnTo>
                  <a:lnTo>
                    <a:pt x="572" y="2226"/>
                  </a:lnTo>
                  <a:lnTo>
                    <a:pt x="574" y="2227"/>
                  </a:lnTo>
                  <a:lnTo>
                    <a:pt x="567" y="2233"/>
                  </a:lnTo>
                  <a:lnTo>
                    <a:pt x="567" y="2233"/>
                  </a:lnTo>
                  <a:lnTo>
                    <a:pt x="566" y="2233"/>
                  </a:lnTo>
                  <a:lnTo>
                    <a:pt x="566" y="2233"/>
                  </a:lnTo>
                  <a:lnTo>
                    <a:pt x="567" y="2233"/>
                  </a:lnTo>
                  <a:lnTo>
                    <a:pt x="567" y="2232"/>
                  </a:lnTo>
                  <a:lnTo>
                    <a:pt x="568" y="2232"/>
                  </a:lnTo>
                  <a:lnTo>
                    <a:pt x="569" y="2232"/>
                  </a:lnTo>
                  <a:lnTo>
                    <a:pt x="569" y="2231"/>
                  </a:lnTo>
                  <a:lnTo>
                    <a:pt x="569" y="2230"/>
                  </a:lnTo>
                  <a:lnTo>
                    <a:pt x="569" y="2230"/>
                  </a:lnTo>
                  <a:lnTo>
                    <a:pt x="564" y="2230"/>
                  </a:lnTo>
                  <a:lnTo>
                    <a:pt x="564" y="2229"/>
                  </a:lnTo>
                  <a:lnTo>
                    <a:pt x="562" y="2229"/>
                  </a:lnTo>
                  <a:lnTo>
                    <a:pt x="562" y="2227"/>
                  </a:lnTo>
                  <a:lnTo>
                    <a:pt x="562" y="2226"/>
                  </a:lnTo>
                  <a:lnTo>
                    <a:pt x="561" y="2224"/>
                  </a:lnTo>
                  <a:lnTo>
                    <a:pt x="561" y="2222"/>
                  </a:lnTo>
                  <a:lnTo>
                    <a:pt x="560" y="2220"/>
                  </a:lnTo>
                  <a:lnTo>
                    <a:pt x="558" y="2219"/>
                  </a:lnTo>
                  <a:lnTo>
                    <a:pt x="557" y="2217"/>
                  </a:lnTo>
                  <a:lnTo>
                    <a:pt x="554" y="2217"/>
                  </a:lnTo>
                  <a:lnTo>
                    <a:pt x="551" y="2222"/>
                  </a:lnTo>
                  <a:lnTo>
                    <a:pt x="552" y="2221"/>
                  </a:lnTo>
                  <a:lnTo>
                    <a:pt x="552" y="2220"/>
                  </a:lnTo>
                  <a:lnTo>
                    <a:pt x="553" y="2219"/>
                  </a:lnTo>
                  <a:lnTo>
                    <a:pt x="553" y="2218"/>
                  </a:lnTo>
                  <a:lnTo>
                    <a:pt x="554" y="2217"/>
                  </a:lnTo>
                  <a:lnTo>
                    <a:pt x="554" y="2216"/>
                  </a:lnTo>
                  <a:lnTo>
                    <a:pt x="554" y="2215"/>
                  </a:lnTo>
                  <a:lnTo>
                    <a:pt x="554" y="2215"/>
                  </a:lnTo>
                  <a:lnTo>
                    <a:pt x="554" y="2214"/>
                  </a:lnTo>
                  <a:lnTo>
                    <a:pt x="553" y="2213"/>
                  </a:lnTo>
                  <a:lnTo>
                    <a:pt x="552" y="2213"/>
                  </a:lnTo>
                  <a:lnTo>
                    <a:pt x="551" y="2212"/>
                  </a:lnTo>
                  <a:lnTo>
                    <a:pt x="550" y="2211"/>
                  </a:lnTo>
                  <a:lnTo>
                    <a:pt x="548" y="2209"/>
                  </a:lnTo>
                  <a:lnTo>
                    <a:pt x="547" y="2206"/>
                  </a:lnTo>
                  <a:lnTo>
                    <a:pt x="545" y="2205"/>
                  </a:lnTo>
                  <a:lnTo>
                    <a:pt x="544" y="2204"/>
                  </a:lnTo>
                  <a:lnTo>
                    <a:pt x="542" y="2203"/>
                  </a:lnTo>
                  <a:lnTo>
                    <a:pt x="540" y="2202"/>
                  </a:lnTo>
                  <a:lnTo>
                    <a:pt x="539" y="2202"/>
                  </a:lnTo>
                  <a:lnTo>
                    <a:pt x="540" y="2199"/>
                  </a:lnTo>
                  <a:lnTo>
                    <a:pt x="539" y="2195"/>
                  </a:lnTo>
                  <a:lnTo>
                    <a:pt x="538" y="2191"/>
                  </a:lnTo>
                  <a:lnTo>
                    <a:pt x="534" y="2187"/>
                  </a:lnTo>
                  <a:lnTo>
                    <a:pt x="531" y="2183"/>
                  </a:lnTo>
                  <a:lnTo>
                    <a:pt x="527" y="2179"/>
                  </a:lnTo>
                  <a:lnTo>
                    <a:pt x="523" y="2175"/>
                  </a:lnTo>
                  <a:lnTo>
                    <a:pt x="519" y="2170"/>
                  </a:lnTo>
                  <a:lnTo>
                    <a:pt x="515" y="2165"/>
                  </a:lnTo>
                  <a:lnTo>
                    <a:pt x="513" y="2161"/>
                  </a:lnTo>
                  <a:lnTo>
                    <a:pt x="508" y="2152"/>
                  </a:lnTo>
                  <a:lnTo>
                    <a:pt x="502" y="2143"/>
                  </a:lnTo>
                  <a:lnTo>
                    <a:pt x="498" y="2134"/>
                  </a:lnTo>
                  <a:lnTo>
                    <a:pt x="494" y="2126"/>
                  </a:lnTo>
                  <a:lnTo>
                    <a:pt x="489" y="2117"/>
                  </a:lnTo>
                  <a:lnTo>
                    <a:pt x="485" y="2109"/>
                  </a:lnTo>
                  <a:lnTo>
                    <a:pt x="481" y="2100"/>
                  </a:lnTo>
                  <a:lnTo>
                    <a:pt x="476" y="2091"/>
                  </a:lnTo>
                  <a:lnTo>
                    <a:pt x="471" y="2083"/>
                  </a:lnTo>
                  <a:lnTo>
                    <a:pt x="467" y="2074"/>
                  </a:lnTo>
                  <a:lnTo>
                    <a:pt x="468" y="2070"/>
                  </a:lnTo>
                  <a:lnTo>
                    <a:pt x="468" y="2067"/>
                  </a:lnTo>
                  <a:lnTo>
                    <a:pt x="468" y="2063"/>
                  </a:lnTo>
                  <a:lnTo>
                    <a:pt x="466" y="2060"/>
                  </a:lnTo>
                  <a:lnTo>
                    <a:pt x="465" y="2057"/>
                  </a:lnTo>
                  <a:lnTo>
                    <a:pt x="462" y="2053"/>
                  </a:lnTo>
                  <a:lnTo>
                    <a:pt x="461" y="2049"/>
                  </a:lnTo>
                  <a:lnTo>
                    <a:pt x="460" y="2045"/>
                  </a:lnTo>
                  <a:lnTo>
                    <a:pt x="460" y="2042"/>
                  </a:lnTo>
                  <a:lnTo>
                    <a:pt x="460" y="2038"/>
                  </a:lnTo>
                  <a:lnTo>
                    <a:pt x="457" y="2034"/>
                  </a:lnTo>
                  <a:lnTo>
                    <a:pt x="456" y="2035"/>
                  </a:lnTo>
                  <a:lnTo>
                    <a:pt x="456" y="2035"/>
                  </a:lnTo>
                  <a:lnTo>
                    <a:pt x="455" y="2036"/>
                  </a:lnTo>
                  <a:lnTo>
                    <a:pt x="455" y="2036"/>
                  </a:lnTo>
                  <a:lnTo>
                    <a:pt x="455" y="2038"/>
                  </a:lnTo>
                  <a:lnTo>
                    <a:pt x="455" y="2039"/>
                  </a:lnTo>
                  <a:lnTo>
                    <a:pt x="455" y="2039"/>
                  </a:lnTo>
                  <a:lnTo>
                    <a:pt x="455" y="2040"/>
                  </a:lnTo>
                  <a:lnTo>
                    <a:pt x="455" y="2041"/>
                  </a:lnTo>
                  <a:lnTo>
                    <a:pt x="455" y="2042"/>
                  </a:lnTo>
                  <a:lnTo>
                    <a:pt x="452" y="2038"/>
                  </a:lnTo>
                  <a:lnTo>
                    <a:pt x="457" y="2032"/>
                  </a:lnTo>
                  <a:lnTo>
                    <a:pt x="457" y="2032"/>
                  </a:lnTo>
                  <a:lnTo>
                    <a:pt x="456" y="2032"/>
                  </a:lnTo>
                  <a:lnTo>
                    <a:pt x="456" y="2031"/>
                  </a:lnTo>
                  <a:lnTo>
                    <a:pt x="456" y="2031"/>
                  </a:lnTo>
                  <a:lnTo>
                    <a:pt x="455" y="2031"/>
                  </a:lnTo>
                  <a:lnTo>
                    <a:pt x="455" y="2031"/>
                  </a:lnTo>
                  <a:lnTo>
                    <a:pt x="455" y="2031"/>
                  </a:lnTo>
                  <a:lnTo>
                    <a:pt x="454" y="2031"/>
                  </a:lnTo>
                  <a:lnTo>
                    <a:pt x="454" y="2031"/>
                  </a:lnTo>
                  <a:lnTo>
                    <a:pt x="454" y="2031"/>
                  </a:lnTo>
                  <a:lnTo>
                    <a:pt x="452" y="2031"/>
                  </a:lnTo>
                  <a:lnTo>
                    <a:pt x="452" y="2030"/>
                  </a:lnTo>
                  <a:lnTo>
                    <a:pt x="452" y="2029"/>
                  </a:lnTo>
                  <a:lnTo>
                    <a:pt x="453" y="2028"/>
                  </a:lnTo>
                  <a:lnTo>
                    <a:pt x="454" y="2026"/>
                  </a:lnTo>
                  <a:lnTo>
                    <a:pt x="455" y="2024"/>
                  </a:lnTo>
                  <a:lnTo>
                    <a:pt x="455" y="2021"/>
                  </a:lnTo>
                  <a:lnTo>
                    <a:pt x="456" y="2019"/>
                  </a:lnTo>
                  <a:lnTo>
                    <a:pt x="455" y="2016"/>
                  </a:lnTo>
                  <a:lnTo>
                    <a:pt x="454" y="2014"/>
                  </a:lnTo>
                  <a:lnTo>
                    <a:pt x="452" y="2014"/>
                  </a:lnTo>
                  <a:lnTo>
                    <a:pt x="450" y="2015"/>
                  </a:lnTo>
                  <a:lnTo>
                    <a:pt x="450" y="2015"/>
                  </a:lnTo>
                  <a:lnTo>
                    <a:pt x="450" y="2014"/>
                  </a:lnTo>
                  <a:lnTo>
                    <a:pt x="451" y="2013"/>
                  </a:lnTo>
                  <a:lnTo>
                    <a:pt x="452" y="2012"/>
                  </a:lnTo>
                  <a:lnTo>
                    <a:pt x="453" y="2011"/>
                  </a:lnTo>
                  <a:lnTo>
                    <a:pt x="453" y="2010"/>
                  </a:lnTo>
                  <a:lnTo>
                    <a:pt x="453" y="2009"/>
                  </a:lnTo>
                  <a:lnTo>
                    <a:pt x="452" y="2007"/>
                  </a:lnTo>
                  <a:lnTo>
                    <a:pt x="450" y="2007"/>
                  </a:lnTo>
                  <a:lnTo>
                    <a:pt x="451" y="2009"/>
                  </a:lnTo>
                  <a:lnTo>
                    <a:pt x="451" y="2007"/>
                  </a:lnTo>
                  <a:lnTo>
                    <a:pt x="452" y="2007"/>
                  </a:lnTo>
                  <a:lnTo>
                    <a:pt x="452" y="2006"/>
                  </a:lnTo>
                  <a:lnTo>
                    <a:pt x="453" y="2005"/>
                  </a:lnTo>
                  <a:lnTo>
                    <a:pt x="453" y="2003"/>
                  </a:lnTo>
                  <a:lnTo>
                    <a:pt x="453" y="2002"/>
                  </a:lnTo>
                  <a:lnTo>
                    <a:pt x="453" y="2001"/>
                  </a:lnTo>
                  <a:lnTo>
                    <a:pt x="453" y="1999"/>
                  </a:lnTo>
                  <a:lnTo>
                    <a:pt x="452" y="1999"/>
                  </a:lnTo>
                  <a:lnTo>
                    <a:pt x="450" y="1996"/>
                  </a:lnTo>
                  <a:lnTo>
                    <a:pt x="448" y="1995"/>
                  </a:lnTo>
                  <a:lnTo>
                    <a:pt x="447" y="1993"/>
                  </a:lnTo>
                  <a:lnTo>
                    <a:pt x="448" y="1992"/>
                  </a:lnTo>
                  <a:lnTo>
                    <a:pt x="450" y="1992"/>
                  </a:lnTo>
                  <a:lnTo>
                    <a:pt x="451" y="1992"/>
                  </a:lnTo>
                  <a:lnTo>
                    <a:pt x="451" y="1991"/>
                  </a:lnTo>
                  <a:lnTo>
                    <a:pt x="452" y="1990"/>
                  </a:lnTo>
                  <a:lnTo>
                    <a:pt x="452" y="1988"/>
                  </a:lnTo>
                  <a:lnTo>
                    <a:pt x="452" y="1986"/>
                  </a:lnTo>
                  <a:lnTo>
                    <a:pt x="446" y="1986"/>
                  </a:lnTo>
                  <a:lnTo>
                    <a:pt x="447" y="1985"/>
                  </a:lnTo>
                  <a:lnTo>
                    <a:pt x="448" y="1984"/>
                  </a:lnTo>
                  <a:lnTo>
                    <a:pt x="450" y="1982"/>
                  </a:lnTo>
                  <a:lnTo>
                    <a:pt x="450" y="1981"/>
                  </a:lnTo>
                  <a:lnTo>
                    <a:pt x="450" y="1978"/>
                  </a:lnTo>
                  <a:lnTo>
                    <a:pt x="450" y="1976"/>
                  </a:lnTo>
                  <a:lnTo>
                    <a:pt x="450" y="1974"/>
                  </a:lnTo>
                  <a:lnTo>
                    <a:pt x="450" y="1973"/>
                  </a:lnTo>
                  <a:lnTo>
                    <a:pt x="450" y="1971"/>
                  </a:lnTo>
                  <a:lnTo>
                    <a:pt x="450" y="1969"/>
                  </a:lnTo>
                  <a:lnTo>
                    <a:pt x="446" y="1965"/>
                  </a:lnTo>
                  <a:lnTo>
                    <a:pt x="447" y="1964"/>
                  </a:lnTo>
                  <a:lnTo>
                    <a:pt x="447" y="1963"/>
                  </a:lnTo>
                  <a:lnTo>
                    <a:pt x="447" y="1962"/>
                  </a:lnTo>
                  <a:lnTo>
                    <a:pt x="447" y="1962"/>
                  </a:lnTo>
                  <a:lnTo>
                    <a:pt x="446" y="1961"/>
                  </a:lnTo>
                  <a:lnTo>
                    <a:pt x="446" y="1960"/>
                  </a:lnTo>
                  <a:lnTo>
                    <a:pt x="445" y="1959"/>
                  </a:lnTo>
                  <a:lnTo>
                    <a:pt x="445" y="1958"/>
                  </a:lnTo>
                  <a:lnTo>
                    <a:pt x="444" y="1957"/>
                  </a:lnTo>
                  <a:lnTo>
                    <a:pt x="444" y="1956"/>
                  </a:lnTo>
                  <a:lnTo>
                    <a:pt x="445" y="1954"/>
                  </a:lnTo>
                  <a:lnTo>
                    <a:pt x="445" y="1950"/>
                  </a:lnTo>
                  <a:lnTo>
                    <a:pt x="444" y="1947"/>
                  </a:lnTo>
                  <a:lnTo>
                    <a:pt x="444" y="1944"/>
                  </a:lnTo>
                  <a:lnTo>
                    <a:pt x="443" y="1941"/>
                  </a:lnTo>
                  <a:lnTo>
                    <a:pt x="442" y="1939"/>
                  </a:lnTo>
                  <a:lnTo>
                    <a:pt x="441" y="1935"/>
                  </a:lnTo>
                  <a:lnTo>
                    <a:pt x="441" y="1932"/>
                  </a:lnTo>
                  <a:lnTo>
                    <a:pt x="442" y="1929"/>
                  </a:lnTo>
                  <a:lnTo>
                    <a:pt x="444" y="1926"/>
                  </a:lnTo>
                  <a:lnTo>
                    <a:pt x="442" y="1925"/>
                  </a:lnTo>
                  <a:lnTo>
                    <a:pt x="441" y="1922"/>
                  </a:lnTo>
                  <a:lnTo>
                    <a:pt x="441" y="1920"/>
                  </a:lnTo>
                  <a:lnTo>
                    <a:pt x="441" y="1918"/>
                  </a:lnTo>
                  <a:lnTo>
                    <a:pt x="441" y="1916"/>
                  </a:lnTo>
                  <a:lnTo>
                    <a:pt x="441" y="1913"/>
                  </a:lnTo>
                  <a:lnTo>
                    <a:pt x="441" y="1911"/>
                  </a:lnTo>
                  <a:lnTo>
                    <a:pt x="440" y="1909"/>
                  </a:lnTo>
                  <a:lnTo>
                    <a:pt x="439" y="1906"/>
                  </a:lnTo>
                  <a:lnTo>
                    <a:pt x="437" y="1904"/>
                  </a:lnTo>
                  <a:lnTo>
                    <a:pt x="439" y="1906"/>
                  </a:lnTo>
                  <a:lnTo>
                    <a:pt x="439" y="1904"/>
                  </a:lnTo>
                  <a:lnTo>
                    <a:pt x="439" y="1903"/>
                  </a:lnTo>
                  <a:lnTo>
                    <a:pt x="439" y="1901"/>
                  </a:lnTo>
                  <a:lnTo>
                    <a:pt x="440" y="1900"/>
                  </a:lnTo>
                  <a:lnTo>
                    <a:pt x="440" y="1898"/>
                  </a:lnTo>
                  <a:lnTo>
                    <a:pt x="441" y="1897"/>
                  </a:lnTo>
                  <a:lnTo>
                    <a:pt x="441" y="1895"/>
                  </a:lnTo>
                  <a:lnTo>
                    <a:pt x="440" y="1893"/>
                  </a:lnTo>
                  <a:lnTo>
                    <a:pt x="438" y="1892"/>
                  </a:lnTo>
                  <a:lnTo>
                    <a:pt x="436" y="1891"/>
                  </a:lnTo>
                  <a:lnTo>
                    <a:pt x="437" y="1893"/>
                  </a:lnTo>
                  <a:lnTo>
                    <a:pt x="434" y="1895"/>
                  </a:lnTo>
                  <a:lnTo>
                    <a:pt x="433" y="1893"/>
                  </a:lnTo>
                  <a:lnTo>
                    <a:pt x="437" y="1890"/>
                  </a:lnTo>
                  <a:lnTo>
                    <a:pt x="436" y="1888"/>
                  </a:lnTo>
                  <a:lnTo>
                    <a:pt x="439" y="1893"/>
                  </a:lnTo>
                  <a:lnTo>
                    <a:pt x="440" y="1890"/>
                  </a:lnTo>
                  <a:lnTo>
                    <a:pt x="441" y="1886"/>
                  </a:lnTo>
                  <a:lnTo>
                    <a:pt x="442" y="1882"/>
                  </a:lnTo>
                  <a:lnTo>
                    <a:pt x="443" y="1876"/>
                  </a:lnTo>
                  <a:lnTo>
                    <a:pt x="443" y="1872"/>
                  </a:lnTo>
                  <a:lnTo>
                    <a:pt x="444" y="1867"/>
                  </a:lnTo>
                  <a:lnTo>
                    <a:pt x="444" y="1861"/>
                  </a:lnTo>
                  <a:lnTo>
                    <a:pt x="443" y="1856"/>
                  </a:lnTo>
                  <a:lnTo>
                    <a:pt x="442" y="1850"/>
                  </a:lnTo>
                  <a:lnTo>
                    <a:pt x="441" y="1846"/>
                  </a:lnTo>
                  <a:lnTo>
                    <a:pt x="442" y="1846"/>
                  </a:lnTo>
                  <a:lnTo>
                    <a:pt x="443" y="1842"/>
                  </a:lnTo>
                  <a:lnTo>
                    <a:pt x="444" y="1838"/>
                  </a:lnTo>
                  <a:lnTo>
                    <a:pt x="443" y="1834"/>
                  </a:lnTo>
                  <a:lnTo>
                    <a:pt x="442" y="1831"/>
                  </a:lnTo>
                  <a:lnTo>
                    <a:pt x="441" y="1829"/>
                  </a:lnTo>
                  <a:lnTo>
                    <a:pt x="440" y="1826"/>
                  </a:lnTo>
                  <a:lnTo>
                    <a:pt x="439" y="1824"/>
                  </a:lnTo>
                  <a:lnTo>
                    <a:pt x="438" y="1820"/>
                  </a:lnTo>
                  <a:lnTo>
                    <a:pt x="438" y="1817"/>
                  </a:lnTo>
                  <a:lnTo>
                    <a:pt x="439" y="1814"/>
                  </a:lnTo>
                  <a:lnTo>
                    <a:pt x="441" y="1816"/>
                  </a:lnTo>
                  <a:lnTo>
                    <a:pt x="439" y="1815"/>
                  </a:lnTo>
                  <a:lnTo>
                    <a:pt x="441" y="1813"/>
                  </a:lnTo>
                  <a:lnTo>
                    <a:pt x="442" y="1814"/>
                  </a:lnTo>
                  <a:lnTo>
                    <a:pt x="441" y="1815"/>
                  </a:lnTo>
                  <a:lnTo>
                    <a:pt x="441" y="1815"/>
                  </a:lnTo>
                  <a:lnTo>
                    <a:pt x="441" y="1816"/>
                  </a:lnTo>
                  <a:lnTo>
                    <a:pt x="441" y="1816"/>
                  </a:lnTo>
                  <a:lnTo>
                    <a:pt x="441" y="1817"/>
                  </a:lnTo>
                  <a:lnTo>
                    <a:pt x="441" y="1818"/>
                  </a:lnTo>
                  <a:lnTo>
                    <a:pt x="441" y="1818"/>
                  </a:lnTo>
                  <a:lnTo>
                    <a:pt x="441" y="1819"/>
                  </a:lnTo>
                  <a:lnTo>
                    <a:pt x="441" y="1820"/>
                  </a:lnTo>
                  <a:lnTo>
                    <a:pt x="441" y="1820"/>
                  </a:lnTo>
                  <a:lnTo>
                    <a:pt x="444" y="1825"/>
                  </a:lnTo>
                  <a:lnTo>
                    <a:pt x="445" y="1822"/>
                  </a:lnTo>
                  <a:lnTo>
                    <a:pt x="445" y="1821"/>
                  </a:lnTo>
                  <a:lnTo>
                    <a:pt x="445" y="1818"/>
                  </a:lnTo>
                  <a:lnTo>
                    <a:pt x="445" y="1816"/>
                  </a:lnTo>
                  <a:lnTo>
                    <a:pt x="445" y="1814"/>
                  </a:lnTo>
                  <a:lnTo>
                    <a:pt x="444" y="1812"/>
                  </a:lnTo>
                  <a:lnTo>
                    <a:pt x="444" y="1810"/>
                  </a:lnTo>
                  <a:lnTo>
                    <a:pt x="444" y="1807"/>
                  </a:lnTo>
                  <a:lnTo>
                    <a:pt x="444" y="1807"/>
                  </a:lnTo>
                  <a:lnTo>
                    <a:pt x="444" y="1806"/>
                  </a:lnTo>
                  <a:lnTo>
                    <a:pt x="443" y="1805"/>
                  </a:lnTo>
                  <a:lnTo>
                    <a:pt x="442" y="1804"/>
                  </a:lnTo>
                  <a:lnTo>
                    <a:pt x="441" y="1803"/>
                  </a:lnTo>
                  <a:lnTo>
                    <a:pt x="440" y="1802"/>
                  </a:lnTo>
                  <a:lnTo>
                    <a:pt x="439" y="1802"/>
                  </a:lnTo>
                  <a:lnTo>
                    <a:pt x="438" y="1801"/>
                  </a:lnTo>
                  <a:lnTo>
                    <a:pt x="438" y="1801"/>
                  </a:lnTo>
                  <a:lnTo>
                    <a:pt x="437" y="1801"/>
                  </a:lnTo>
                  <a:lnTo>
                    <a:pt x="436" y="1801"/>
                  </a:lnTo>
                  <a:lnTo>
                    <a:pt x="436" y="1801"/>
                  </a:lnTo>
                  <a:lnTo>
                    <a:pt x="437" y="1801"/>
                  </a:lnTo>
                  <a:lnTo>
                    <a:pt x="437" y="1800"/>
                  </a:lnTo>
                  <a:lnTo>
                    <a:pt x="437" y="1799"/>
                  </a:lnTo>
                  <a:lnTo>
                    <a:pt x="437" y="1798"/>
                  </a:lnTo>
                  <a:lnTo>
                    <a:pt x="437" y="1797"/>
                  </a:lnTo>
                  <a:lnTo>
                    <a:pt x="437" y="1796"/>
                  </a:lnTo>
                  <a:lnTo>
                    <a:pt x="436" y="1795"/>
                  </a:lnTo>
                  <a:lnTo>
                    <a:pt x="434" y="1793"/>
                  </a:lnTo>
                  <a:lnTo>
                    <a:pt x="433" y="1792"/>
                  </a:lnTo>
                  <a:lnTo>
                    <a:pt x="432" y="1791"/>
                  </a:lnTo>
                  <a:lnTo>
                    <a:pt x="431" y="1790"/>
                  </a:lnTo>
                  <a:lnTo>
                    <a:pt x="431" y="1797"/>
                  </a:lnTo>
                  <a:lnTo>
                    <a:pt x="431" y="1802"/>
                  </a:lnTo>
                  <a:lnTo>
                    <a:pt x="430" y="1807"/>
                  </a:lnTo>
                  <a:lnTo>
                    <a:pt x="428" y="1813"/>
                  </a:lnTo>
                  <a:lnTo>
                    <a:pt x="427" y="1818"/>
                  </a:lnTo>
                  <a:lnTo>
                    <a:pt x="426" y="1824"/>
                  </a:lnTo>
                  <a:lnTo>
                    <a:pt x="426" y="1829"/>
                  </a:lnTo>
                  <a:lnTo>
                    <a:pt x="426" y="1834"/>
                  </a:lnTo>
                  <a:lnTo>
                    <a:pt x="426" y="1840"/>
                  </a:lnTo>
                  <a:lnTo>
                    <a:pt x="428" y="1845"/>
                  </a:lnTo>
                  <a:lnTo>
                    <a:pt x="430" y="1843"/>
                  </a:lnTo>
                  <a:lnTo>
                    <a:pt x="424" y="1852"/>
                  </a:lnTo>
                  <a:lnTo>
                    <a:pt x="431" y="1856"/>
                  </a:lnTo>
                  <a:lnTo>
                    <a:pt x="431" y="1856"/>
                  </a:lnTo>
                  <a:lnTo>
                    <a:pt x="431" y="1856"/>
                  </a:lnTo>
                  <a:lnTo>
                    <a:pt x="430" y="1856"/>
                  </a:lnTo>
                  <a:lnTo>
                    <a:pt x="429" y="1856"/>
                  </a:lnTo>
                  <a:lnTo>
                    <a:pt x="429" y="1855"/>
                  </a:lnTo>
                  <a:lnTo>
                    <a:pt x="428" y="1855"/>
                  </a:lnTo>
                  <a:lnTo>
                    <a:pt x="427" y="1855"/>
                  </a:lnTo>
                  <a:lnTo>
                    <a:pt x="426" y="1855"/>
                  </a:lnTo>
                  <a:lnTo>
                    <a:pt x="425" y="1855"/>
                  </a:lnTo>
                  <a:lnTo>
                    <a:pt x="424" y="1856"/>
                  </a:lnTo>
                  <a:lnTo>
                    <a:pt x="428" y="1857"/>
                  </a:lnTo>
                  <a:lnTo>
                    <a:pt x="430" y="1859"/>
                  </a:lnTo>
                  <a:lnTo>
                    <a:pt x="430" y="1860"/>
                  </a:lnTo>
                  <a:lnTo>
                    <a:pt x="430" y="1862"/>
                  </a:lnTo>
                  <a:lnTo>
                    <a:pt x="428" y="1863"/>
                  </a:lnTo>
                  <a:lnTo>
                    <a:pt x="427" y="1864"/>
                  </a:lnTo>
                  <a:lnTo>
                    <a:pt x="426" y="1867"/>
                  </a:lnTo>
                  <a:lnTo>
                    <a:pt x="426" y="1869"/>
                  </a:lnTo>
                  <a:lnTo>
                    <a:pt x="427" y="1871"/>
                  </a:lnTo>
                  <a:lnTo>
                    <a:pt x="430" y="1873"/>
                  </a:lnTo>
                  <a:lnTo>
                    <a:pt x="433" y="1865"/>
                  </a:lnTo>
                  <a:lnTo>
                    <a:pt x="431" y="1871"/>
                  </a:lnTo>
                  <a:lnTo>
                    <a:pt x="430" y="1874"/>
                  </a:lnTo>
                  <a:lnTo>
                    <a:pt x="430" y="1878"/>
                  </a:lnTo>
                  <a:lnTo>
                    <a:pt x="429" y="1881"/>
                  </a:lnTo>
                  <a:lnTo>
                    <a:pt x="429" y="1884"/>
                  </a:lnTo>
                  <a:lnTo>
                    <a:pt x="428" y="1886"/>
                  </a:lnTo>
                  <a:lnTo>
                    <a:pt x="428" y="1889"/>
                  </a:lnTo>
                  <a:lnTo>
                    <a:pt x="427" y="1892"/>
                  </a:lnTo>
                  <a:lnTo>
                    <a:pt x="425" y="1896"/>
                  </a:lnTo>
                  <a:lnTo>
                    <a:pt x="423" y="1899"/>
                  </a:lnTo>
                  <a:lnTo>
                    <a:pt x="426" y="1902"/>
                  </a:lnTo>
                  <a:lnTo>
                    <a:pt x="426" y="1902"/>
                  </a:lnTo>
                  <a:lnTo>
                    <a:pt x="426" y="1902"/>
                  </a:lnTo>
                  <a:lnTo>
                    <a:pt x="425" y="1902"/>
                  </a:lnTo>
                  <a:lnTo>
                    <a:pt x="425" y="1902"/>
                  </a:lnTo>
                  <a:lnTo>
                    <a:pt x="424" y="1902"/>
                  </a:lnTo>
                  <a:lnTo>
                    <a:pt x="424" y="1902"/>
                  </a:lnTo>
                  <a:lnTo>
                    <a:pt x="424" y="1901"/>
                  </a:lnTo>
                  <a:lnTo>
                    <a:pt x="423" y="1901"/>
                  </a:lnTo>
                  <a:lnTo>
                    <a:pt x="423" y="1901"/>
                  </a:lnTo>
                  <a:lnTo>
                    <a:pt x="423" y="1901"/>
                  </a:lnTo>
                  <a:lnTo>
                    <a:pt x="422" y="1902"/>
                  </a:lnTo>
                  <a:lnTo>
                    <a:pt x="422" y="1903"/>
                  </a:lnTo>
                  <a:lnTo>
                    <a:pt x="421" y="1904"/>
                  </a:lnTo>
                  <a:lnTo>
                    <a:pt x="421" y="1905"/>
                  </a:lnTo>
                  <a:lnTo>
                    <a:pt x="421" y="1906"/>
                  </a:lnTo>
                  <a:lnTo>
                    <a:pt x="421" y="1907"/>
                  </a:lnTo>
                  <a:lnTo>
                    <a:pt x="421" y="1910"/>
                  </a:lnTo>
                  <a:lnTo>
                    <a:pt x="421" y="1911"/>
                  </a:lnTo>
                  <a:lnTo>
                    <a:pt x="421" y="1912"/>
                  </a:lnTo>
                  <a:lnTo>
                    <a:pt x="422" y="1914"/>
                  </a:lnTo>
                  <a:lnTo>
                    <a:pt x="422" y="1913"/>
                  </a:lnTo>
                  <a:lnTo>
                    <a:pt x="423" y="1913"/>
                  </a:lnTo>
                  <a:lnTo>
                    <a:pt x="424" y="1913"/>
                  </a:lnTo>
                  <a:lnTo>
                    <a:pt x="426" y="1912"/>
                  </a:lnTo>
                  <a:lnTo>
                    <a:pt x="427" y="1911"/>
                  </a:lnTo>
                  <a:lnTo>
                    <a:pt x="428" y="1910"/>
                  </a:lnTo>
                  <a:lnTo>
                    <a:pt x="429" y="1909"/>
                  </a:lnTo>
                  <a:lnTo>
                    <a:pt x="430" y="1907"/>
                  </a:lnTo>
                  <a:lnTo>
                    <a:pt x="430" y="1905"/>
                  </a:lnTo>
                  <a:lnTo>
                    <a:pt x="430" y="1904"/>
                  </a:lnTo>
                  <a:lnTo>
                    <a:pt x="431" y="1905"/>
                  </a:lnTo>
                  <a:lnTo>
                    <a:pt x="431" y="1905"/>
                  </a:lnTo>
                  <a:lnTo>
                    <a:pt x="431" y="1906"/>
                  </a:lnTo>
                  <a:lnTo>
                    <a:pt x="430" y="1907"/>
                  </a:lnTo>
                  <a:lnTo>
                    <a:pt x="430" y="1909"/>
                  </a:lnTo>
                  <a:lnTo>
                    <a:pt x="429" y="1910"/>
                  </a:lnTo>
                  <a:lnTo>
                    <a:pt x="428" y="1911"/>
                  </a:lnTo>
                  <a:lnTo>
                    <a:pt x="428" y="1912"/>
                  </a:lnTo>
                  <a:lnTo>
                    <a:pt x="429" y="1913"/>
                  </a:lnTo>
                  <a:lnTo>
                    <a:pt x="431" y="1914"/>
                  </a:lnTo>
                  <a:lnTo>
                    <a:pt x="430" y="1915"/>
                  </a:lnTo>
                  <a:lnTo>
                    <a:pt x="430" y="1911"/>
                  </a:lnTo>
                  <a:lnTo>
                    <a:pt x="429" y="1912"/>
                  </a:lnTo>
                  <a:lnTo>
                    <a:pt x="428" y="1912"/>
                  </a:lnTo>
                  <a:lnTo>
                    <a:pt x="427" y="1913"/>
                  </a:lnTo>
                  <a:lnTo>
                    <a:pt x="426" y="1914"/>
                  </a:lnTo>
                  <a:lnTo>
                    <a:pt x="425" y="1915"/>
                  </a:lnTo>
                  <a:lnTo>
                    <a:pt x="424" y="1916"/>
                  </a:lnTo>
                  <a:lnTo>
                    <a:pt x="424" y="1917"/>
                  </a:lnTo>
                  <a:lnTo>
                    <a:pt x="424" y="1918"/>
                  </a:lnTo>
                  <a:lnTo>
                    <a:pt x="424" y="1919"/>
                  </a:lnTo>
                  <a:lnTo>
                    <a:pt x="424" y="1920"/>
                  </a:lnTo>
                  <a:lnTo>
                    <a:pt x="426" y="1922"/>
                  </a:lnTo>
                  <a:lnTo>
                    <a:pt x="427" y="1922"/>
                  </a:lnTo>
                  <a:lnTo>
                    <a:pt x="427" y="1922"/>
                  </a:lnTo>
                  <a:lnTo>
                    <a:pt x="426" y="1922"/>
                  </a:lnTo>
                  <a:lnTo>
                    <a:pt x="426" y="1922"/>
                  </a:lnTo>
                  <a:lnTo>
                    <a:pt x="425" y="1924"/>
                  </a:lnTo>
                  <a:lnTo>
                    <a:pt x="425" y="1925"/>
                  </a:lnTo>
                  <a:lnTo>
                    <a:pt x="424" y="1926"/>
                  </a:lnTo>
                  <a:lnTo>
                    <a:pt x="424" y="1927"/>
                  </a:lnTo>
                  <a:lnTo>
                    <a:pt x="424" y="1928"/>
                  </a:lnTo>
                  <a:lnTo>
                    <a:pt x="424" y="1929"/>
                  </a:lnTo>
                  <a:lnTo>
                    <a:pt x="426" y="1931"/>
                  </a:lnTo>
                  <a:lnTo>
                    <a:pt x="427" y="1931"/>
                  </a:lnTo>
                  <a:lnTo>
                    <a:pt x="427" y="1930"/>
                  </a:lnTo>
                  <a:lnTo>
                    <a:pt x="428" y="1930"/>
                  </a:lnTo>
                  <a:lnTo>
                    <a:pt x="428" y="1929"/>
                  </a:lnTo>
                  <a:lnTo>
                    <a:pt x="428" y="1929"/>
                  </a:lnTo>
                  <a:lnTo>
                    <a:pt x="428" y="1928"/>
                  </a:lnTo>
                  <a:lnTo>
                    <a:pt x="428" y="1928"/>
                  </a:lnTo>
                  <a:lnTo>
                    <a:pt x="428" y="1927"/>
                  </a:lnTo>
                  <a:lnTo>
                    <a:pt x="428" y="1927"/>
                  </a:lnTo>
                  <a:lnTo>
                    <a:pt x="428" y="1926"/>
                  </a:lnTo>
                  <a:lnTo>
                    <a:pt x="429" y="1925"/>
                  </a:lnTo>
                  <a:lnTo>
                    <a:pt x="434" y="1930"/>
                  </a:lnTo>
                  <a:lnTo>
                    <a:pt x="433" y="1931"/>
                  </a:lnTo>
                  <a:lnTo>
                    <a:pt x="430" y="1928"/>
                  </a:lnTo>
                  <a:lnTo>
                    <a:pt x="428" y="1929"/>
                  </a:lnTo>
                  <a:lnTo>
                    <a:pt x="426" y="1931"/>
                  </a:lnTo>
                  <a:lnTo>
                    <a:pt x="426" y="1933"/>
                  </a:lnTo>
                  <a:lnTo>
                    <a:pt x="426" y="1935"/>
                  </a:lnTo>
                  <a:lnTo>
                    <a:pt x="426" y="1938"/>
                  </a:lnTo>
                  <a:lnTo>
                    <a:pt x="426" y="1941"/>
                  </a:lnTo>
                  <a:lnTo>
                    <a:pt x="426" y="1943"/>
                  </a:lnTo>
                  <a:lnTo>
                    <a:pt x="425" y="1945"/>
                  </a:lnTo>
                  <a:lnTo>
                    <a:pt x="424" y="1947"/>
                  </a:lnTo>
                  <a:lnTo>
                    <a:pt x="422" y="1949"/>
                  </a:lnTo>
                  <a:lnTo>
                    <a:pt x="422" y="1950"/>
                  </a:lnTo>
                  <a:lnTo>
                    <a:pt x="423" y="1953"/>
                  </a:lnTo>
                  <a:lnTo>
                    <a:pt x="423" y="1954"/>
                  </a:lnTo>
                  <a:lnTo>
                    <a:pt x="423" y="1956"/>
                  </a:lnTo>
                  <a:lnTo>
                    <a:pt x="423" y="1958"/>
                  </a:lnTo>
                  <a:lnTo>
                    <a:pt x="423" y="1959"/>
                  </a:lnTo>
                  <a:lnTo>
                    <a:pt x="423" y="1961"/>
                  </a:lnTo>
                  <a:lnTo>
                    <a:pt x="424" y="1962"/>
                  </a:lnTo>
                  <a:lnTo>
                    <a:pt x="426" y="1963"/>
                  </a:lnTo>
                  <a:lnTo>
                    <a:pt x="428" y="1963"/>
                  </a:lnTo>
                  <a:lnTo>
                    <a:pt x="429" y="1963"/>
                  </a:lnTo>
                  <a:lnTo>
                    <a:pt x="429" y="1962"/>
                  </a:lnTo>
                  <a:lnTo>
                    <a:pt x="430" y="1962"/>
                  </a:lnTo>
                  <a:lnTo>
                    <a:pt x="430" y="1961"/>
                  </a:lnTo>
                  <a:lnTo>
                    <a:pt x="430" y="1960"/>
                  </a:lnTo>
                  <a:lnTo>
                    <a:pt x="430" y="1960"/>
                  </a:lnTo>
                  <a:lnTo>
                    <a:pt x="430" y="1959"/>
                  </a:lnTo>
                  <a:lnTo>
                    <a:pt x="430" y="1958"/>
                  </a:lnTo>
                  <a:lnTo>
                    <a:pt x="430" y="1957"/>
                  </a:lnTo>
                  <a:lnTo>
                    <a:pt x="430" y="1956"/>
                  </a:lnTo>
                  <a:lnTo>
                    <a:pt x="430" y="1960"/>
                  </a:lnTo>
                  <a:lnTo>
                    <a:pt x="433" y="1960"/>
                  </a:lnTo>
                  <a:lnTo>
                    <a:pt x="431" y="1965"/>
                  </a:lnTo>
                  <a:lnTo>
                    <a:pt x="430" y="1963"/>
                  </a:lnTo>
                  <a:lnTo>
                    <a:pt x="428" y="1965"/>
                  </a:lnTo>
                  <a:lnTo>
                    <a:pt x="426" y="1968"/>
                  </a:lnTo>
                  <a:lnTo>
                    <a:pt x="426" y="1970"/>
                  </a:lnTo>
                  <a:lnTo>
                    <a:pt x="426" y="1973"/>
                  </a:lnTo>
                  <a:lnTo>
                    <a:pt x="427" y="1975"/>
                  </a:lnTo>
                  <a:lnTo>
                    <a:pt x="428" y="1978"/>
                  </a:lnTo>
                  <a:lnTo>
                    <a:pt x="428" y="1981"/>
                  </a:lnTo>
                  <a:lnTo>
                    <a:pt x="429" y="1983"/>
                  </a:lnTo>
                  <a:lnTo>
                    <a:pt x="430" y="1985"/>
                  </a:lnTo>
                  <a:lnTo>
                    <a:pt x="430" y="1987"/>
                  </a:lnTo>
                  <a:lnTo>
                    <a:pt x="428" y="1986"/>
                  </a:lnTo>
                  <a:lnTo>
                    <a:pt x="427" y="1986"/>
                  </a:lnTo>
                  <a:lnTo>
                    <a:pt x="427" y="1987"/>
                  </a:lnTo>
                  <a:lnTo>
                    <a:pt x="426" y="1988"/>
                  </a:lnTo>
                  <a:lnTo>
                    <a:pt x="426" y="1989"/>
                  </a:lnTo>
                  <a:lnTo>
                    <a:pt x="426" y="1990"/>
                  </a:lnTo>
                  <a:lnTo>
                    <a:pt x="426" y="1991"/>
                  </a:lnTo>
                  <a:lnTo>
                    <a:pt x="426" y="1992"/>
                  </a:lnTo>
                  <a:lnTo>
                    <a:pt x="427" y="1993"/>
                  </a:lnTo>
                  <a:lnTo>
                    <a:pt x="427" y="1995"/>
                  </a:lnTo>
                  <a:lnTo>
                    <a:pt x="426" y="1997"/>
                  </a:lnTo>
                  <a:lnTo>
                    <a:pt x="428" y="1999"/>
                  </a:lnTo>
                  <a:lnTo>
                    <a:pt x="429" y="1998"/>
                  </a:lnTo>
                  <a:lnTo>
                    <a:pt x="430" y="1998"/>
                  </a:lnTo>
                  <a:lnTo>
                    <a:pt x="431" y="1997"/>
                  </a:lnTo>
                  <a:lnTo>
                    <a:pt x="431" y="1996"/>
                  </a:lnTo>
                  <a:lnTo>
                    <a:pt x="431" y="1995"/>
                  </a:lnTo>
                  <a:lnTo>
                    <a:pt x="432" y="1993"/>
                  </a:lnTo>
                  <a:lnTo>
                    <a:pt x="432" y="1992"/>
                  </a:lnTo>
                  <a:lnTo>
                    <a:pt x="433" y="1992"/>
                  </a:lnTo>
                  <a:lnTo>
                    <a:pt x="434" y="1992"/>
                  </a:lnTo>
                  <a:lnTo>
                    <a:pt x="437" y="1992"/>
                  </a:lnTo>
                  <a:lnTo>
                    <a:pt x="436" y="1995"/>
                  </a:lnTo>
                  <a:lnTo>
                    <a:pt x="436" y="1995"/>
                  </a:lnTo>
                  <a:lnTo>
                    <a:pt x="436" y="1996"/>
                  </a:lnTo>
                  <a:lnTo>
                    <a:pt x="436" y="1996"/>
                  </a:lnTo>
                  <a:lnTo>
                    <a:pt x="437" y="1996"/>
                  </a:lnTo>
                  <a:lnTo>
                    <a:pt x="437" y="1996"/>
                  </a:lnTo>
                  <a:lnTo>
                    <a:pt x="437" y="1997"/>
                  </a:lnTo>
                  <a:lnTo>
                    <a:pt x="438" y="1997"/>
                  </a:lnTo>
                  <a:lnTo>
                    <a:pt x="438" y="1997"/>
                  </a:lnTo>
                  <a:lnTo>
                    <a:pt x="439" y="1997"/>
                  </a:lnTo>
                  <a:lnTo>
                    <a:pt x="439" y="1997"/>
                  </a:lnTo>
                  <a:lnTo>
                    <a:pt x="438" y="1996"/>
                  </a:lnTo>
                  <a:lnTo>
                    <a:pt x="439" y="1993"/>
                  </a:lnTo>
                  <a:lnTo>
                    <a:pt x="441" y="1995"/>
                  </a:lnTo>
                  <a:lnTo>
                    <a:pt x="440" y="1995"/>
                  </a:lnTo>
                  <a:lnTo>
                    <a:pt x="440" y="1996"/>
                  </a:lnTo>
                  <a:lnTo>
                    <a:pt x="439" y="1996"/>
                  </a:lnTo>
                  <a:lnTo>
                    <a:pt x="439" y="1997"/>
                  </a:lnTo>
                  <a:lnTo>
                    <a:pt x="439" y="1997"/>
                  </a:lnTo>
                  <a:lnTo>
                    <a:pt x="439" y="1998"/>
                  </a:lnTo>
                  <a:lnTo>
                    <a:pt x="439" y="1998"/>
                  </a:lnTo>
                  <a:lnTo>
                    <a:pt x="439" y="1999"/>
                  </a:lnTo>
                  <a:lnTo>
                    <a:pt x="439" y="1999"/>
                  </a:lnTo>
                  <a:lnTo>
                    <a:pt x="439" y="2000"/>
                  </a:lnTo>
                  <a:lnTo>
                    <a:pt x="440" y="2001"/>
                  </a:lnTo>
                  <a:lnTo>
                    <a:pt x="441" y="2002"/>
                  </a:lnTo>
                  <a:lnTo>
                    <a:pt x="442" y="2003"/>
                  </a:lnTo>
                  <a:lnTo>
                    <a:pt x="442" y="2004"/>
                  </a:lnTo>
                  <a:lnTo>
                    <a:pt x="443" y="2004"/>
                  </a:lnTo>
                  <a:lnTo>
                    <a:pt x="443" y="2004"/>
                  </a:lnTo>
                  <a:lnTo>
                    <a:pt x="442" y="2005"/>
                  </a:lnTo>
                  <a:lnTo>
                    <a:pt x="442" y="2006"/>
                  </a:lnTo>
                  <a:lnTo>
                    <a:pt x="441" y="2007"/>
                  </a:lnTo>
                  <a:lnTo>
                    <a:pt x="441" y="2009"/>
                  </a:lnTo>
                  <a:lnTo>
                    <a:pt x="439" y="2001"/>
                  </a:lnTo>
                  <a:lnTo>
                    <a:pt x="431" y="2005"/>
                  </a:lnTo>
                  <a:lnTo>
                    <a:pt x="439" y="2016"/>
                  </a:lnTo>
                  <a:lnTo>
                    <a:pt x="431" y="2024"/>
                  </a:lnTo>
                  <a:lnTo>
                    <a:pt x="441" y="2032"/>
                  </a:lnTo>
                  <a:lnTo>
                    <a:pt x="442" y="2031"/>
                  </a:lnTo>
                  <a:lnTo>
                    <a:pt x="442" y="2034"/>
                  </a:lnTo>
                  <a:lnTo>
                    <a:pt x="441" y="2034"/>
                  </a:lnTo>
                  <a:lnTo>
                    <a:pt x="440" y="2035"/>
                  </a:lnTo>
                  <a:lnTo>
                    <a:pt x="440" y="2036"/>
                  </a:lnTo>
                  <a:lnTo>
                    <a:pt x="440" y="2036"/>
                  </a:lnTo>
                  <a:lnTo>
                    <a:pt x="440" y="2038"/>
                  </a:lnTo>
                  <a:lnTo>
                    <a:pt x="441" y="2039"/>
                  </a:lnTo>
                  <a:lnTo>
                    <a:pt x="442" y="2040"/>
                  </a:lnTo>
                  <a:lnTo>
                    <a:pt x="443" y="2041"/>
                  </a:lnTo>
                  <a:lnTo>
                    <a:pt x="444" y="2042"/>
                  </a:lnTo>
                  <a:lnTo>
                    <a:pt x="444" y="2043"/>
                  </a:lnTo>
                  <a:lnTo>
                    <a:pt x="444" y="2044"/>
                  </a:lnTo>
                  <a:lnTo>
                    <a:pt x="446" y="2042"/>
                  </a:lnTo>
                  <a:lnTo>
                    <a:pt x="444" y="2046"/>
                  </a:lnTo>
                  <a:lnTo>
                    <a:pt x="444" y="2046"/>
                  </a:lnTo>
                  <a:lnTo>
                    <a:pt x="444" y="2046"/>
                  </a:lnTo>
                  <a:lnTo>
                    <a:pt x="444" y="2045"/>
                  </a:lnTo>
                  <a:lnTo>
                    <a:pt x="444" y="2045"/>
                  </a:lnTo>
                  <a:lnTo>
                    <a:pt x="444" y="2045"/>
                  </a:lnTo>
                  <a:lnTo>
                    <a:pt x="444" y="2045"/>
                  </a:lnTo>
                  <a:lnTo>
                    <a:pt x="443" y="2044"/>
                  </a:lnTo>
                  <a:lnTo>
                    <a:pt x="443" y="2044"/>
                  </a:lnTo>
                  <a:lnTo>
                    <a:pt x="443" y="2044"/>
                  </a:lnTo>
                  <a:lnTo>
                    <a:pt x="442" y="2044"/>
                  </a:lnTo>
                  <a:lnTo>
                    <a:pt x="441" y="2046"/>
                  </a:lnTo>
                  <a:lnTo>
                    <a:pt x="440" y="2048"/>
                  </a:lnTo>
                  <a:lnTo>
                    <a:pt x="439" y="2052"/>
                  </a:lnTo>
                  <a:lnTo>
                    <a:pt x="439" y="2054"/>
                  </a:lnTo>
                  <a:lnTo>
                    <a:pt x="439" y="2056"/>
                  </a:lnTo>
                  <a:lnTo>
                    <a:pt x="440" y="2058"/>
                  </a:lnTo>
                  <a:lnTo>
                    <a:pt x="440" y="2060"/>
                  </a:lnTo>
                  <a:lnTo>
                    <a:pt x="441" y="2062"/>
                  </a:lnTo>
                  <a:lnTo>
                    <a:pt x="442" y="2064"/>
                  </a:lnTo>
                  <a:lnTo>
                    <a:pt x="442" y="2067"/>
                  </a:lnTo>
                  <a:lnTo>
                    <a:pt x="443" y="2067"/>
                  </a:lnTo>
                  <a:lnTo>
                    <a:pt x="444" y="2067"/>
                  </a:lnTo>
                  <a:lnTo>
                    <a:pt x="444" y="2067"/>
                  </a:lnTo>
                  <a:lnTo>
                    <a:pt x="445" y="2067"/>
                  </a:lnTo>
                  <a:lnTo>
                    <a:pt x="445" y="2065"/>
                  </a:lnTo>
                  <a:lnTo>
                    <a:pt x="446" y="2065"/>
                  </a:lnTo>
                  <a:lnTo>
                    <a:pt x="446" y="2064"/>
                  </a:lnTo>
                  <a:lnTo>
                    <a:pt x="447" y="2064"/>
                  </a:lnTo>
                  <a:lnTo>
                    <a:pt x="447" y="2063"/>
                  </a:lnTo>
                  <a:lnTo>
                    <a:pt x="448" y="2063"/>
                  </a:lnTo>
                  <a:lnTo>
                    <a:pt x="446" y="2064"/>
                  </a:lnTo>
                  <a:lnTo>
                    <a:pt x="445" y="2062"/>
                  </a:lnTo>
                  <a:lnTo>
                    <a:pt x="446" y="2061"/>
                  </a:lnTo>
                  <a:lnTo>
                    <a:pt x="448" y="2063"/>
                  </a:lnTo>
                  <a:lnTo>
                    <a:pt x="448" y="2062"/>
                  </a:lnTo>
                  <a:lnTo>
                    <a:pt x="450" y="2062"/>
                  </a:lnTo>
                  <a:lnTo>
                    <a:pt x="451" y="2061"/>
                  </a:lnTo>
                  <a:lnTo>
                    <a:pt x="451" y="2060"/>
                  </a:lnTo>
                  <a:lnTo>
                    <a:pt x="451" y="2059"/>
                  </a:lnTo>
                  <a:lnTo>
                    <a:pt x="452" y="2058"/>
                  </a:lnTo>
                  <a:lnTo>
                    <a:pt x="452" y="2057"/>
                  </a:lnTo>
                  <a:lnTo>
                    <a:pt x="452" y="2056"/>
                  </a:lnTo>
                  <a:lnTo>
                    <a:pt x="452" y="2055"/>
                  </a:lnTo>
                  <a:lnTo>
                    <a:pt x="452" y="2054"/>
                  </a:lnTo>
                  <a:lnTo>
                    <a:pt x="452" y="2061"/>
                  </a:lnTo>
                  <a:lnTo>
                    <a:pt x="450" y="2062"/>
                  </a:lnTo>
                  <a:lnTo>
                    <a:pt x="448" y="2062"/>
                  </a:lnTo>
                  <a:lnTo>
                    <a:pt x="448" y="2063"/>
                  </a:lnTo>
                  <a:lnTo>
                    <a:pt x="448" y="2064"/>
                  </a:lnTo>
                  <a:lnTo>
                    <a:pt x="448" y="2065"/>
                  </a:lnTo>
                  <a:lnTo>
                    <a:pt x="448" y="2065"/>
                  </a:lnTo>
                  <a:lnTo>
                    <a:pt x="448" y="2067"/>
                  </a:lnTo>
                  <a:lnTo>
                    <a:pt x="448" y="2068"/>
                  </a:lnTo>
                  <a:lnTo>
                    <a:pt x="447" y="2070"/>
                  </a:lnTo>
                  <a:lnTo>
                    <a:pt x="446" y="2071"/>
                  </a:lnTo>
                  <a:lnTo>
                    <a:pt x="445" y="2071"/>
                  </a:lnTo>
                  <a:lnTo>
                    <a:pt x="445" y="2071"/>
                  </a:lnTo>
                  <a:lnTo>
                    <a:pt x="444" y="2071"/>
                  </a:lnTo>
                  <a:lnTo>
                    <a:pt x="444" y="2071"/>
                  </a:lnTo>
                  <a:lnTo>
                    <a:pt x="444" y="2071"/>
                  </a:lnTo>
                  <a:lnTo>
                    <a:pt x="444" y="2071"/>
                  </a:lnTo>
                  <a:lnTo>
                    <a:pt x="443" y="2072"/>
                  </a:lnTo>
                  <a:lnTo>
                    <a:pt x="443" y="2072"/>
                  </a:lnTo>
                  <a:lnTo>
                    <a:pt x="443" y="2072"/>
                  </a:lnTo>
                  <a:lnTo>
                    <a:pt x="442" y="2072"/>
                  </a:lnTo>
                  <a:lnTo>
                    <a:pt x="450" y="2077"/>
                  </a:lnTo>
                  <a:lnTo>
                    <a:pt x="450" y="2078"/>
                  </a:lnTo>
                  <a:lnTo>
                    <a:pt x="450" y="2078"/>
                  </a:lnTo>
                  <a:lnTo>
                    <a:pt x="448" y="2079"/>
                  </a:lnTo>
                  <a:lnTo>
                    <a:pt x="447" y="2079"/>
                  </a:lnTo>
                  <a:lnTo>
                    <a:pt x="447" y="2081"/>
                  </a:lnTo>
                  <a:lnTo>
                    <a:pt x="446" y="2081"/>
                  </a:lnTo>
                  <a:lnTo>
                    <a:pt x="445" y="2082"/>
                  </a:lnTo>
                  <a:lnTo>
                    <a:pt x="445" y="2083"/>
                  </a:lnTo>
                  <a:lnTo>
                    <a:pt x="445" y="2084"/>
                  </a:lnTo>
                  <a:lnTo>
                    <a:pt x="446" y="2085"/>
                  </a:lnTo>
                  <a:lnTo>
                    <a:pt x="457" y="2083"/>
                  </a:lnTo>
                  <a:lnTo>
                    <a:pt x="456" y="2084"/>
                  </a:lnTo>
                  <a:lnTo>
                    <a:pt x="456" y="2085"/>
                  </a:lnTo>
                  <a:lnTo>
                    <a:pt x="456" y="2086"/>
                  </a:lnTo>
                  <a:lnTo>
                    <a:pt x="456" y="2086"/>
                  </a:lnTo>
                  <a:lnTo>
                    <a:pt x="457" y="2086"/>
                  </a:lnTo>
                  <a:lnTo>
                    <a:pt x="458" y="2087"/>
                  </a:lnTo>
                  <a:lnTo>
                    <a:pt x="458" y="2087"/>
                  </a:lnTo>
                  <a:lnTo>
                    <a:pt x="458" y="2087"/>
                  </a:lnTo>
                  <a:lnTo>
                    <a:pt x="457" y="2088"/>
                  </a:lnTo>
                  <a:lnTo>
                    <a:pt x="455" y="2089"/>
                  </a:lnTo>
                  <a:lnTo>
                    <a:pt x="452" y="2083"/>
                  </a:lnTo>
                  <a:lnTo>
                    <a:pt x="448" y="2085"/>
                  </a:lnTo>
                  <a:lnTo>
                    <a:pt x="447" y="2086"/>
                  </a:lnTo>
                  <a:lnTo>
                    <a:pt x="447" y="2088"/>
                  </a:lnTo>
                  <a:lnTo>
                    <a:pt x="448" y="2090"/>
                  </a:lnTo>
                  <a:lnTo>
                    <a:pt x="450" y="2091"/>
                  </a:lnTo>
                  <a:lnTo>
                    <a:pt x="451" y="2093"/>
                  </a:lnTo>
                  <a:lnTo>
                    <a:pt x="452" y="2095"/>
                  </a:lnTo>
                  <a:lnTo>
                    <a:pt x="453" y="2097"/>
                  </a:lnTo>
                  <a:lnTo>
                    <a:pt x="454" y="2099"/>
                  </a:lnTo>
                  <a:lnTo>
                    <a:pt x="454" y="2101"/>
                  </a:lnTo>
                  <a:lnTo>
                    <a:pt x="455" y="2101"/>
                  </a:lnTo>
                  <a:lnTo>
                    <a:pt x="456" y="2101"/>
                  </a:lnTo>
                  <a:lnTo>
                    <a:pt x="456" y="2100"/>
                  </a:lnTo>
                  <a:lnTo>
                    <a:pt x="457" y="2099"/>
                  </a:lnTo>
                  <a:lnTo>
                    <a:pt x="456" y="2098"/>
                  </a:lnTo>
                  <a:lnTo>
                    <a:pt x="456" y="2098"/>
                  </a:lnTo>
                  <a:lnTo>
                    <a:pt x="456" y="2097"/>
                  </a:lnTo>
                  <a:lnTo>
                    <a:pt x="456" y="2096"/>
                  </a:lnTo>
                  <a:lnTo>
                    <a:pt x="456" y="2095"/>
                  </a:lnTo>
                  <a:lnTo>
                    <a:pt x="457" y="2095"/>
                  </a:lnTo>
                  <a:lnTo>
                    <a:pt x="457" y="2096"/>
                  </a:lnTo>
                  <a:lnTo>
                    <a:pt x="457" y="2097"/>
                  </a:lnTo>
                  <a:lnTo>
                    <a:pt x="457" y="2098"/>
                  </a:lnTo>
                  <a:lnTo>
                    <a:pt x="457" y="2098"/>
                  </a:lnTo>
                  <a:lnTo>
                    <a:pt x="458" y="2098"/>
                  </a:lnTo>
                  <a:lnTo>
                    <a:pt x="459" y="2098"/>
                  </a:lnTo>
                  <a:lnTo>
                    <a:pt x="460" y="2099"/>
                  </a:lnTo>
                  <a:lnTo>
                    <a:pt x="460" y="2099"/>
                  </a:lnTo>
                  <a:lnTo>
                    <a:pt x="461" y="2099"/>
                  </a:lnTo>
                  <a:lnTo>
                    <a:pt x="462" y="2099"/>
                  </a:lnTo>
                  <a:lnTo>
                    <a:pt x="459" y="2103"/>
                  </a:lnTo>
                  <a:lnTo>
                    <a:pt x="462" y="2106"/>
                  </a:lnTo>
                  <a:lnTo>
                    <a:pt x="467" y="2103"/>
                  </a:lnTo>
                  <a:lnTo>
                    <a:pt x="467" y="2104"/>
                  </a:lnTo>
                  <a:lnTo>
                    <a:pt x="468" y="2105"/>
                  </a:lnTo>
                  <a:lnTo>
                    <a:pt x="469" y="2106"/>
                  </a:lnTo>
                  <a:lnTo>
                    <a:pt x="470" y="2107"/>
                  </a:lnTo>
                  <a:lnTo>
                    <a:pt x="471" y="2109"/>
                  </a:lnTo>
                  <a:lnTo>
                    <a:pt x="471" y="2110"/>
                  </a:lnTo>
                  <a:lnTo>
                    <a:pt x="471" y="2111"/>
                  </a:lnTo>
                  <a:lnTo>
                    <a:pt x="471" y="2112"/>
                  </a:lnTo>
                  <a:lnTo>
                    <a:pt x="470" y="2113"/>
                  </a:lnTo>
                  <a:lnTo>
                    <a:pt x="469" y="2114"/>
                  </a:lnTo>
                  <a:lnTo>
                    <a:pt x="470" y="2113"/>
                  </a:lnTo>
                  <a:lnTo>
                    <a:pt x="470" y="2112"/>
                  </a:lnTo>
                  <a:lnTo>
                    <a:pt x="471" y="2111"/>
                  </a:lnTo>
                  <a:lnTo>
                    <a:pt x="471" y="2110"/>
                  </a:lnTo>
                  <a:lnTo>
                    <a:pt x="471" y="2109"/>
                  </a:lnTo>
                  <a:lnTo>
                    <a:pt x="471" y="2107"/>
                  </a:lnTo>
                  <a:lnTo>
                    <a:pt x="470" y="2107"/>
                  </a:lnTo>
                  <a:lnTo>
                    <a:pt x="470" y="2106"/>
                  </a:lnTo>
                  <a:lnTo>
                    <a:pt x="469" y="2105"/>
                  </a:lnTo>
                  <a:lnTo>
                    <a:pt x="468" y="2104"/>
                  </a:lnTo>
                  <a:lnTo>
                    <a:pt x="464" y="2104"/>
                  </a:lnTo>
                  <a:lnTo>
                    <a:pt x="467" y="2104"/>
                  </a:lnTo>
                  <a:lnTo>
                    <a:pt x="467" y="2110"/>
                  </a:lnTo>
                  <a:lnTo>
                    <a:pt x="464" y="2110"/>
                  </a:lnTo>
                  <a:lnTo>
                    <a:pt x="465" y="2110"/>
                  </a:lnTo>
                  <a:lnTo>
                    <a:pt x="465" y="2109"/>
                  </a:lnTo>
                  <a:lnTo>
                    <a:pt x="465" y="2109"/>
                  </a:lnTo>
                  <a:lnTo>
                    <a:pt x="464" y="2109"/>
                  </a:lnTo>
                  <a:lnTo>
                    <a:pt x="464" y="2109"/>
                  </a:lnTo>
                  <a:lnTo>
                    <a:pt x="464" y="2107"/>
                  </a:lnTo>
                  <a:lnTo>
                    <a:pt x="464" y="2107"/>
                  </a:lnTo>
                  <a:lnTo>
                    <a:pt x="462" y="2107"/>
                  </a:lnTo>
                  <a:lnTo>
                    <a:pt x="462" y="2107"/>
                  </a:lnTo>
                  <a:lnTo>
                    <a:pt x="462" y="2106"/>
                  </a:lnTo>
                  <a:lnTo>
                    <a:pt x="461" y="2110"/>
                  </a:lnTo>
                  <a:lnTo>
                    <a:pt x="460" y="2111"/>
                  </a:lnTo>
                  <a:lnTo>
                    <a:pt x="460" y="2113"/>
                  </a:lnTo>
                  <a:lnTo>
                    <a:pt x="460" y="2114"/>
                  </a:lnTo>
                  <a:lnTo>
                    <a:pt x="461" y="2115"/>
                  </a:lnTo>
                  <a:lnTo>
                    <a:pt x="462" y="2117"/>
                  </a:lnTo>
                  <a:lnTo>
                    <a:pt x="464" y="2118"/>
                  </a:lnTo>
                  <a:lnTo>
                    <a:pt x="465" y="2120"/>
                  </a:lnTo>
                  <a:lnTo>
                    <a:pt x="466" y="2122"/>
                  </a:lnTo>
                  <a:lnTo>
                    <a:pt x="467" y="2125"/>
                  </a:lnTo>
                  <a:lnTo>
                    <a:pt x="467" y="2124"/>
                  </a:lnTo>
                  <a:lnTo>
                    <a:pt x="468" y="2122"/>
                  </a:lnTo>
                  <a:lnTo>
                    <a:pt x="469" y="2122"/>
                  </a:lnTo>
                  <a:lnTo>
                    <a:pt x="469" y="2121"/>
                  </a:lnTo>
                  <a:lnTo>
                    <a:pt x="470" y="2121"/>
                  </a:lnTo>
                  <a:lnTo>
                    <a:pt x="471" y="2121"/>
                  </a:lnTo>
                  <a:lnTo>
                    <a:pt x="472" y="2121"/>
                  </a:lnTo>
                  <a:lnTo>
                    <a:pt x="473" y="2122"/>
                  </a:lnTo>
                  <a:lnTo>
                    <a:pt x="474" y="2124"/>
                  </a:lnTo>
                  <a:lnTo>
                    <a:pt x="475" y="2125"/>
                  </a:lnTo>
                  <a:lnTo>
                    <a:pt x="482" y="2136"/>
                  </a:lnTo>
                  <a:lnTo>
                    <a:pt x="481" y="2135"/>
                  </a:lnTo>
                  <a:lnTo>
                    <a:pt x="480" y="2136"/>
                  </a:lnTo>
                  <a:lnTo>
                    <a:pt x="480" y="2139"/>
                  </a:lnTo>
                  <a:lnTo>
                    <a:pt x="480" y="2140"/>
                  </a:lnTo>
                  <a:lnTo>
                    <a:pt x="480" y="2142"/>
                  </a:lnTo>
                  <a:lnTo>
                    <a:pt x="481" y="2143"/>
                  </a:lnTo>
                  <a:lnTo>
                    <a:pt x="482" y="2144"/>
                  </a:lnTo>
                  <a:lnTo>
                    <a:pt x="483" y="2146"/>
                  </a:lnTo>
                  <a:lnTo>
                    <a:pt x="484" y="2147"/>
                  </a:lnTo>
                  <a:lnTo>
                    <a:pt x="485" y="2148"/>
                  </a:lnTo>
                  <a:lnTo>
                    <a:pt x="486" y="2149"/>
                  </a:lnTo>
                  <a:lnTo>
                    <a:pt x="487" y="2148"/>
                  </a:lnTo>
                  <a:lnTo>
                    <a:pt x="487" y="2147"/>
                  </a:lnTo>
                  <a:lnTo>
                    <a:pt x="487" y="2147"/>
                  </a:lnTo>
                  <a:lnTo>
                    <a:pt x="487" y="2148"/>
                  </a:lnTo>
                  <a:lnTo>
                    <a:pt x="488" y="2148"/>
                  </a:lnTo>
                  <a:lnTo>
                    <a:pt x="488" y="2149"/>
                  </a:lnTo>
                  <a:lnTo>
                    <a:pt x="488" y="2150"/>
                  </a:lnTo>
                  <a:lnTo>
                    <a:pt x="489" y="2152"/>
                  </a:lnTo>
                  <a:lnTo>
                    <a:pt x="489" y="2153"/>
                  </a:lnTo>
                  <a:lnTo>
                    <a:pt x="490" y="2153"/>
                  </a:lnTo>
                  <a:lnTo>
                    <a:pt x="491" y="2154"/>
                  </a:lnTo>
                  <a:lnTo>
                    <a:pt x="490" y="2153"/>
                  </a:lnTo>
                  <a:lnTo>
                    <a:pt x="490" y="2153"/>
                  </a:lnTo>
                  <a:lnTo>
                    <a:pt x="490" y="2153"/>
                  </a:lnTo>
                  <a:lnTo>
                    <a:pt x="489" y="2152"/>
                  </a:lnTo>
                  <a:lnTo>
                    <a:pt x="489" y="2152"/>
                  </a:lnTo>
                  <a:lnTo>
                    <a:pt x="488" y="2152"/>
                  </a:lnTo>
                  <a:lnTo>
                    <a:pt x="488" y="2152"/>
                  </a:lnTo>
                  <a:lnTo>
                    <a:pt x="487" y="2152"/>
                  </a:lnTo>
                  <a:lnTo>
                    <a:pt x="486" y="2152"/>
                  </a:lnTo>
                  <a:lnTo>
                    <a:pt x="486" y="2152"/>
                  </a:lnTo>
                  <a:lnTo>
                    <a:pt x="486" y="2155"/>
                  </a:lnTo>
                  <a:lnTo>
                    <a:pt x="487" y="2157"/>
                  </a:lnTo>
                  <a:lnTo>
                    <a:pt x="488" y="2159"/>
                  </a:lnTo>
                  <a:lnTo>
                    <a:pt x="489" y="2161"/>
                  </a:lnTo>
                  <a:lnTo>
                    <a:pt x="491" y="2163"/>
                  </a:lnTo>
                  <a:lnTo>
                    <a:pt x="494" y="2164"/>
                  </a:lnTo>
                  <a:lnTo>
                    <a:pt x="496" y="2167"/>
                  </a:lnTo>
                  <a:lnTo>
                    <a:pt x="497" y="2169"/>
                  </a:lnTo>
                  <a:lnTo>
                    <a:pt x="499" y="2172"/>
                  </a:lnTo>
                  <a:lnTo>
                    <a:pt x="500" y="2175"/>
                  </a:lnTo>
                  <a:lnTo>
                    <a:pt x="502" y="2173"/>
                  </a:lnTo>
                  <a:lnTo>
                    <a:pt x="502" y="2173"/>
                  </a:lnTo>
                  <a:lnTo>
                    <a:pt x="501" y="2173"/>
                  </a:lnTo>
                  <a:lnTo>
                    <a:pt x="501" y="2174"/>
                  </a:lnTo>
                  <a:lnTo>
                    <a:pt x="501" y="2175"/>
                  </a:lnTo>
                  <a:lnTo>
                    <a:pt x="501" y="2176"/>
                  </a:lnTo>
                  <a:lnTo>
                    <a:pt x="501" y="2177"/>
                  </a:lnTo>
                  <a:lnTo>
                    <a:pt x="502" y="2178"/>
                  </a:lnTo>
                  <a:lnTo>
                    <a:pt x="502" y="2179"/>
                  </a:lnTo>
                  <a:lnTo>
                    <a:pt x="503" y="2181"/>
                  </a:lnTo>
                  <a:lnTo>
                    <a:pt x="504" y="2182"/>
                  </a:lnTo>
                  <a:lnTo>
                    <a:pt x="504" y="2182"/>
                  </a:lnTo>
                  <a:lnTo>
                    <a:pt x="505" y="2182"/>
                  </a:lnTo>
                  <a:lnTo>
                    <a:pt x="505" y="2181"/>
                  </a:lnTo>
                  <a:lnTo>
                    <a:pt x="507" y="2179"/>
                  </a:lnTo>
                  <a:lnTo>
                    <a:pt x="507" y="2179"/>
                  </a:lnTo>
                  <a:lnTo>
                    <a:pt x="508" y="2178"/>
                  </a:lnTo>
                  <a:lnTo>
                    <a:pt x="508" y="2177"/>
                  </a:lnTo>
                  <a:lnTo>
                    <a:pt x="508" y="2177"/>
                  </a:lnTo>
                  <a:lnTo>
                    <a:pt x="508" y="2176"/>
                  </a:lnTo>
                  <a:lnTo>
                    <a:pt x="508" y="2175"/>
                  </a:lnTo>
                  <a:lnTo>
                    <a:pt x="508" y="2176"/>
                  </a:lnTo>
                  <a:lnTo>
                    <a:pt x="508" y="2177"/>
                  </a:lnTo>
                  <a:lnTo>
                    <a:pt x="508" y="2177"/>
                  </a:lnTo>
                  <a:lnTo>
                    <a:pt x="508" y="2178"/>
                  </a:lnTo>
                  <a:lnTo>
                    <a:pt x="508" y="2179"/>
                  </a:lnTo>
                  <a:lnTo>
                    <a:pt x="508" y="2181"/>
                  </a:lnTo>
                  <a:lnTo>
                    <a:pt x="508" y="2181"/>
                  </a:lnTo>
                  <a:lnTo>
                    <a:pt x="508" y="2182"/>
                  </a:lnTo>
                  <a:lnTo>
                    <a:pt x="509" y="2182"/>
                  </a:lnTo>
                  <a:lnTo>
                    <a:pt x="509" y="2182"/>
                  </a:lnTo>
                  <a:lnTo>
                    <a:pt x="513" y="2177"/>
                  </a:lnTo>
                  <a:lnTo>
                    <a:pt x="513" y="2177"/>
                  </a:lnTo>
                  <a:lnTo>
                    <a:pt x="514" y="2178"/>
                  </a:lnTo>
                  <a:lnTo>
                    <a:pt x="514" y="2178"/>
                  </a:lnTo>
                  <a:lnTo>
                    <a:pt x="515" y="2179"/>
                  </a:lnTo>
                  <a:lnTo>
                    <a:pt x="515" y="2181"/>
                  </a:lnTo>
                  <a:lnTo>
                    <a:pt x="515" y="2181"/>
                  </a:lnTo>
                  <a:lnTo>
                    <a:pt x="516" y="2182"/>
                  </a:lnTo>
                  <a:lnTo>
                    <a:pt x="516" y="2183"/>
                  </a:lnTo>
                  <a:lnTo>
                    <a:pt x="516" y="2184"/>
                  </a:lnTo>
                  <a:lnTo>
                    <a:pt x="516" y="2185"/>
                  </a:lnTo>
                  <a:lnTo>
                    <a:pt x="513" y="2188"/>
                  </a:lnTo>
                  <a:lnTo>
                    <a:pt x="518" y="2189"/>
                  </a:lnTo>
                  <a:lnTo>
                    <a:pt x="518" y="2191"/>
                  </a:lnTo>
                  <a:lnTo>
                    <a:pt x="519" y="2193"/>
                  </a:lnTo>
                  <a:lnTo>
                    <a:pt x="518" y="2195"/>
                  </a:lnTo>
                  <a:lnTo>
                    <a:pt x="518" y="2197"/>
                  </a:lnTo>
                  <a:lnTo>
                    <a:pt x="517" y="2198"/>
                  </a:lnTo>
                  <a:lnTo>
                    <a:pt x="517" y="2199"/>
                  </a:lnTo>
                  <a:lnTo>
                    <a:pt x="516" y="2200"/>
                  </a:lnTo>
                  <a:lnTo>
                    <a:pt x="517" y="2202"/>
                  </a:lnTo>
                  <a:lnTo>
                    <a:pt x="518" y="2203"/>
                  </a:lnTo>
                  <a:lnTo>
                    <a:pt x="521" y="2204"/>
                  </a:lnTo>
                  <a:lnTo>
                    <a:pt x="521" y="2203"/>
                  </a:lnTo>
                  <a:lnTo>
                    <a:pt x="522" y="2203"/>
                  </a:lnTo>
                  <a:lnTo>
                    <a:pt x="522" y="2203"/>
                  </a:lnTo>
                  <a:lnTo>
                    <a:pt x="522" y="2202"/>
                  </a:lnTo>
                  <a:lnTo>
                    <a:pt x="522" y="2202"/>
                  </a:lnTo>
                  <a:lnTo>
                    <a:pt x="522" y="2201"/>
                  </a:lnTo>
                  <a:lnTo>
                    <a:pt x="522" y="2201"/>
                  </a:lnTo>
                  <a:lnTo>
                    <a:pt x="522" y="2200"/>
                  </a:lnTo>
                  <a:lnTo>
                    <a:pt x="522" y="2199"/>
                  </a:lnTo>
                  <a:lnTo>
                    <a:pt x="522" y="2199"/>
                  </a:lnTo>
                  <a:lnTo>
                    <a:pt x="526" y="2202"/>
                  </a:lnTo>
                  <a:lnTo>
                    <a:pt x="524" y="2201"/>
                  </a:lnTo>
                  <a:lnTo>
                    <a:pt x="527" y="2200"/>
                  </a:lnTo>
                  <a:lnTo>
                    <a:pt x="527" y="2200"/>
                  </a:lnTo>
                  <a:lnTo>
                    <a:pt x="526" y="2202"/>
                  </a:lnTo>
                  <a:lnTo>
                    <a:pt x="531" y="2204"/>
                  </a:lnTo>
                  <a:lnTo>
                    <a:pt x="529" y="2204"/>
                  </a:lnTo>
                  <a:lnTo>
                    <a:pt x="528" y="2205"/>
                  </a:lnTo>
                  <a:lnTo>
                    <a:pt x="528" y="2206"/>
                  </a:lnTo>
                  <a:lnTo>
                    <a:pt x="528" y="2206"/>
                  </a:lnTo>
                  <a:lnTo>
                    <a:pt x="529" y="2207"/>
                  </a:lnTo>
                  <a:lnTo>
                    <a:pt x="529" y="2207"/>
                  </a:lnTo>
                  <a:lnTo>
                    <a:pt x="530" y="2209"/>
                  </a:lnTo>
                  <a:lnTo>
                    <a:pt x="531" y="2209"/>
                  </a:lnTo>
                  <a:lnTo>
                    <a:pt x="532" y="2210"/>
                  </a:lnTo>
                  <a:lnTo>
                    <a:pt x="532" y="2211"/>
                  </a:lnTo>
                  <a:lnTo>
                    <a:pt x="532" y="2212"/>
                  </a:lnTo>
                  <a:lnTo>
                    <a:pt x="537" y="2212"/>
                  </a:lnTo>
                  <a:lnTo>
                    <a:pt x="536" y="2213"/>
                  </a:lnTo>
                  <a:lnTo>
                    <a:pt x="534" y="2215"/>
                  </a:lnTo>
                  <a:lnTo>
                    <a:pt x="534" y="2216"/>
                  </a:lnTo>
                  <a:lnTo>
                    <a:pt x="534" y="2217"/>
                  </a:lnTo>
                  <a:lnTo>
                    <a:pt x="536" y="2218"/>
                  </a:lnTo>
                  <a:lnTo>
                    <a:pt x="536" y="2220"/>
                  </a:lnTo>
                  <a:lnTo>
                    <a:pt x="537" y="2221"/>
                  </a:lnTo>
                  <a:lnTo>
                    <a:pt x="538" y="2222"/>
                  </a:lnTo>
                  <a:lnTo>
                    <a:pt x="538" y="2225"/>
                  </a:lnTo>
                  <a:lnTo>
                    <a:pt x="539" y="2226"/>
                  </a:lnTo>
                  <a:lnTo>
                    <a:pt x="542" y="2222"/>
                  </a:lnTo>
                  <a:lnTo>
                    <a:pt x="541" y="2226"/>
                  </a:lnTo>
                  <a:lnTo>
                    <a:pt x="542" y="2229"/>
                  </a:lnTo>
                  <a:lnTo>
                    <a:pt x="543" y="2231"/>
                  </a:lnTo>
                  <a:lnTo>
                    <a:pt x="546" y="2233"/>
                  </a:lnTo>
                  <a:lnTo>
                    <a:pt x="548" y="2235"/>
                  </a:lnTo>
                  <a:lnTo>
                    <a:pt x="552" y="2238"/>
                  </a:lnTo>
                  <a:lnTo>
                    <a:pt x="555" y="2240"/>
                  </a:lnTo>
                  <a:lnTo>
                    <a:pt x="557" y="2243"/>
                  </a:lnTo>
                  <a:lnTo>
                    <a:pt x="560" y="2245"/>
                  </a:lnTo>
                  <a:lnTo>
                    <a:pt x="561" y="2249"/>
                  </a:lnTo>
                  <a:lnTo>
                    <a:pt x="561" y="2249"/>
                  </a:lnTo>
                  <a:lnTo>
                    <a:pt x="561" y="2249"/>
                  </a:lnTo>
                  <a:lnTo>
                    <a:pt x="560" y="2249"/>
                  </a:lnTo>
                  <a:lnTo>
                    <a:pt x="560" y="2249"/>
                  </a:lnTo>
                  <a:lnTo>
                    <a:pt x="559" y="2249"/>
                  </a:lnTo>
                  <a:lnTo>
                    <a:pt x="559" y="2249"/>
                  </a:lnTo>
                  <a:lnTo>
                    <a:pt x="559" y="2250"/>
                  </a:lnTo>
                  <a:lnTo>
                    <a:pt x="558" y="2250"/>
                  </a:lnTo>
                  <a:lnTo>
                    <a:pt x="558" y="2250"/>
                  </a:lnTo>
                  <a:lnTo>
                    <a:pt x="558" y="2252"/>
                  </a:lnTo>
                  <a:lnTo>
                    <a:pt x="558" y="2258"/>
                  </a:lnTo>
                  <a:lnTo>
                    <a:pt x="554" y="2255"/>
                  </a:lnTo>
                  <a:lnTo>
                    <a:pt x="551" y="2258"/>
                  </a:lnTo>
                  <a:lnTo>
                    <a:pt x="550" y="2261"/>
                  </a:lnTo>
                  <a:lnTo>
                    <a:pt x="548" y="2264"/>
                  </a:lnTo>
                  <a:lnTo>
                    <a:pt x="550" y="2268"/>
                  </a:lnTo>
                  <a:lnTo>
                    <a:pt x="550" y="2271"/>
                  </a:lnTo>
                  <a:lnTo>
                    <a:pt x="551" y="2273"/>
                  </a:lnTo>
                  <a:lnTo>
                    <a:pt x="551" y="2276"/>
                  </a:lnTo>
                  <a:lnTo>
                    <a:pt x="550" y="2278"/>
                  </a:lnTo>
                  <a:lnTo>
                    <a:pt x="547" y="2279"/>
                  </a:lnTo>
                  <a:lnTo>
                    <a:pt x="544" y="2282"/>
                  </a:lnTo>
                  <a:lnTo>
                    <a:pt x="544" y="2282"/>
                  </a:lnTo>
                  <a:lnTo>
                    <a:pt x="544" y="2283"/>
                  </a:lnTo>
                  <a:lnTo>
                    <a:pt x="544" y="2284"/>
                  </a:lnTo>
                  <a:lnTo>
                    <a:pt x="544" y="2286"/>
                  </a:lnTo>
                  <a:lnTo>
                    <a:pt x="544" y="2288"/>
                  </a:lnTo>
                  <a:lnTo>
                    <a:pt x="543" y="2290"/>
                  </a:lnTo>
                  <a:lnTo>
                    <a:pt x="542" y="2292"/>
                  </a:lnTo>
                  <a:lnTo>
                    <a:pt x="542" y="2295"/>
                  </a:lnTo>
                  <a:lnTo>
                    <a:pt x="541" y="2297"/>
                  </a:lnTo>
                  <a:lnTo>
                    <a:pt x="540" y="2298"/>
                  </a:lnTo>
                  <a:lnTo>
                    <a:pt x="542" y="2300"/>
                  </a:lnTo>
                  <a:lnTo>
                    <a:pt x="544" y="2298"/>
                  </a:lnTo>
                  <a:lnTo>
                    <a:pt x="547" y="2295"/>
                  </a:lnTo>
                  <a:lnTo>
                    <a:pt x="550" y="2292"/>
                  </a:lnTo>
                  <a:lnTo>
                    <a:pt x="553" y="2288"/>
                  </a:lnTo>
                  <a:lnTo>
                    <a:pt x="555" y="2285"/>
                  </a:lnTo>
                  <a:lnTo>
                    <a:pt x="557" y="2282"/>
                  </a:lnTo>
                  <a:lnTo>
                    <a:pt x="558" y="2277"/>
                  </a:lnTo>
                  <a:lnTo>
                    <a:pt x="560" y="2274"/>
                  </a:lnTo>
                  <a:lnTo>
                    <a:pt x="561" y="2271"/>
                  </a:lnTo>
                  <a:lnTo>
                    <a:pt x="564" y="2268"/>
                  </a:lnTo>
                  <a:lnTo>
                    <a:pt x="562" y="2269"/>
                  </a:lnTo>
                  <a:lnTo>
                    <a:pt x="560" y="2267"/>
                  </a:lnTo>
                  <a:lnTo>
                    <a:pt x="561" y="2265"/>
                  </a:lnTo>
                  <a:lnTo>
                    <a:pt x="564" y="2268"/>
                  </a:lnTo>
                  <a:lnTo>
                    <a:pt x="567" y="2260"/>
                  </a:lnTo>
                  <a:lnTo>
                    <a:pt x="569" y="2261"/>
                  </a:lnTo>
                  <a:lnTo>
                    <a:pt x="571" y="2262"/>
                  </a:lnTo>
                  <a:lnTo>
                    <a:pt x="573" y="2262"/>
                  </a:lnTo>
                  <a:lnTo>
                    <a:pt x="574" y="2263"/>
                  </a:lnTo>
                  <a:lnTo>
                    <a:pt x="576" y="2264"/>
                  </a:lnTo>
                  <a:lnTo>
                    <a:pt x="579" y="2265"/>
                  </a:lnTo>
                  <a:lnTo>
                    <a:pt x="581" y="2267"/>
                  </a:lnTo>
                  <a:lnTo>
                    <a:pt x="583" y="2268"/>
                  </a:lnTo>
                  <a:lnTo>
                    <a:pt x="584" y="2269"/>
                  </a:lnTo>
                  <a:lnTo>
                    <a:pt x="587" y="2271"/>
                  </a:lnTo>
                  <a:lnTo>
                    <a:pt x="589" y="2260"/>
                  </a:lnTo>
                  <a:lnTo>
                    <a:pt x="589" y="2292"/>
                  </a:lnTo>
                  <a:lnTo>
                    <a:pt x="581" y="2298"/>
                  </a:lnTo>
                  <a:lnTo>
                    <a:pt x="574" y="2302"/>
                  </a:lnTo>
                  <a:lnTo>
                    <a:pt x="568" y="2309"/>
                  </a:lnTo>
                  <a:lnTo>
                    <a:pt x="561" y="2315"/>
                  </a:lnTo>
                  <a:lnTo>
                    <a:pt x="556" y="2321"/>
                  </a:lnTo>
                  <a:lnTo>
                    <a:pt x="550" y="2329"/>
                  </a:lnTo>
                  <a:lnTo>
                    <a:pt x="544" y="2335"/>
                  </a:lnTo>
                  <a:lnTo>
                    <a:pt x="539" y="2343"/>
                  </a:lnTo>
                  <a:lnTo>
                    <a:pt x="533" y="2349"/>
                  </a:lnTo>
                  <a:lnTo>
                    <a:pt x="527" y="2356"/>
                  </a:lnTo>
                  <a:lnTo>
                    <a:pt x="527" y="2355"/>
                  </a:lnTo>
                  <a:lnTo>
                    <a:pt x="526" y="2354"/>
                  </a:lnTo>
                  <a:lnTo>
                    <a:pt x="526" y="2353"/>
                  </a:lnTo>
                  <a:lnTo>
                    <a:pt x="526" y="2352"/>
                  </a:lnTo>
                  <a:lnTo>
                    <a:pt x="526" y="2350"/>
                  </a:lnTo>
                  <a:lnTo>
                    <a:pt x="526" y="2348"/>
                  </a:lnTo>
                  <a:lnTo>
                    <a:pt x="526" y="2347"/>
                  </a:lnTo>
                  <a:lnTo>
                    <a:pt x="526" y="2346"/>
                  </a:lnTo>
                  <a:lnTo>
                    <a:pt x="526" y="2345"/>
                  </a:lnTo>
                  <a:lnTo>
                    <a:pt x="526" y="2343"/>
                  </a:lnTo>
                  <a:lnTo>
                    <a:pt x="521" y="2343"/>
                  </a:lnTo>
                  <a:lnTo>
                    <a:pt x="521" y="2342"/>
                  </a:lnTo>
                  <a:lnTo>
                    <a:pt x="522" y="2342"/>
                  </a:lnTo>
                  <a:lnTo>
                    <a:pt x="522" y="2341"/>
                  </a:lnTo>
                  <a:lnTo>
                    <a:pt x="523" y="2341"/>
                  </a:lnTo>
                  <a:lnTo>
                    <a:pt x="523" y="2341"/>
                  </a:lnTo>
                  <a:lnTo>
                    <a:pt x="523" y="2341"/>
                  </a:lnTo>
                  <a:lnTo>
                    <a:pt x="524" y="2341"/>
                  </a:lnTo>
                  <a:lnTo>
                    <a:pt x="524" y="2342"/>
                  </a:lnTo>
                  <a:lnTo>
                    <a:pt x="525" y="2342"/>
                  </a:lnTo>
                  <a:lnTo>
                    <a:pt x="526" y="2343"/>
                  </a:lnTo>
                  <a:lnTo>
                    <a:pt x="527" y="2336"/>
                  </a:lnTo>
                  <a:lnTo>
                    <a:pt x="527" y="2330"/>
                  </a:lnTo>
                  <a:lnTo>
                    <a:pt x="527" y="2324"/>
                  </a:lnTo>
                  <a:lnTo>
                    <a:pt x="527" y="2316"/>
                  </a:lnTo>
                  <a:lnTo>
                    <a:pt x="527" y="2310"/>
                  </a:lnTo>
                  <a:lnTo>
                    <a:pt x="526" y="2303"/>
                  </a:lnTo>
                  <a:lnTo>
                    <a:pt x="526" y="2297"/>
                  </a:lnTo>
                  <a:lnTo>
                    <a:pt x="526" y="2289"/>
                  </a:lnTo>
                  <a:lnTo>
                    <a:pt x="526" y="2282"/>
                  </a:lnTo>
                  <a:lnTo>
                    <a:pt x="527" y="2275"/>
                  </a:lnTo>
                  <a:lnTo>
                    <a:pt x="529" y="2275"/>
                  </a:lnTo>
                  <a:lnTo>
                    <a:pt x="530" y="2270"/>
                  </a:lnTo>
                  <a:lnTo>
                    <a:pt x="530" y="2264"/>
                  </a:lnTo>
                  <a:lnTo>
                    <a:pt x="530" y="2258"/>
                  </a:lnTo>
                  <a:lnTo>
                    <a:pt x="529" y="2252"/>
                  </a:lnTo>
                  <a:lnTo>
                    <a:pt x="529" y="2245"/>
                  </a:lnTo>
                  <a:lnTo>
                    <a:pt x="529" y="2239"/>
                  </a:lnTo>
                  <a:lnTo>
                    <a:pt x="529" y="2231"/>
                  </a:lnTo>
                  <a:lnTo>
                    <a:pt x="529" y="2224"/>
                  </a:lnTo>
                  <a:lnTo>
                    <a:pt x="530" y="2217"/>
                  </a:lnTo>
                  <a:lnTo>
                    <a:pt x="531" y="2210"/>
                  </a:lnTo>
                  <a:lnTo>
                    <a:pt x="529" y="2209"/>
                  </a:lnTo>
                  <a:lnTo>
                    <a:pt x="528" y="2209"/>
                  </a:lnTo>
                  <a:lnTo>
                    <a:pt x="527" y="2207"/>
                  </a:lnTo>
                  <a:lnTo>
                    <a:pt x="526" y="2206"/>
                  </a:lnTo>
                  <a:lnTo>
                    <a:pt x="525" y="2206"/>
                  </a:lnTo>
                  <a:lnTo>
                    <a:pt x="524" y="2205"/>
                  </a:lnTo>
                  <a:lnTo>
                    <a:pt x="523" y="2205"/>
                  </a:lnTo>
                  <a:lnTo>
                    <a:pt x="522" y="2204"/>
                  </a:lnTo>
                  <a:lnTo>
                    <a:pt x="519" y="2204"/>
                  </a:lnTo>
                  <a:lnTo>
                    <a:pt x="518" y="2204"/>
                  </a:lnTo>
                  <a:lnTo>
                    <a:pt x="517" y="2213"/>
                  </a:lnTo>
                  <a:lnTo>
                    <a:pt x="516" y="2222"/>
                  </a:lnTo>
                  <a:lnTo>
                    <a:pt x="516" y="2232"/>
                  </a:lnTo>
                  <a:lnTo>
                    <a:pt x="515" y="2243"/>
                  </a:lnTo>
                  <a:lnTo>
                    <a:pt x="514" y="2254"/>
                  </a:lnTo>
                  <a:lnTo>
                    <a:pt x="513" y="2263"/>
                  </a:lnTo>
                  <a:lnTo>
                    <a:pt x="513" y="2273"/>
                  </a:lnTo>
                  <a:lnTo>
                    <a:pt x="512" y="2283"/>
                  </a:lnTo>
                  <a:lnTo>
                    <a:pt x="511" y="2291"/>
                  </a:lnTo>
                  <a:lnTo>
                    <a:pt x="509" y="2300"/>
                  </a:lnTo>
                  <a:lnTo>
                    <a:pt x="512" y="2305"/>
                  </a:lnTo>
                  <a:lnTo>
                    <a:pt x="510" y="2304"/>
                  </a:lnTo>
                  <a:lnTo>
                    <a:pt x="512" y="2302"/>
                  </a:lnTo>
                  <a:lnTo>
                    <a:pt x="513" y="2303"/>
                  </a:lnTo>
                  <a:lnTo>
                    <a:pt x="512" y="2306"/>
                  </a:lnTo>
                  <a:lnTo>
                    <a:pt x="511" y="2311"/>
                  </a:lnTo>
                  <a:lnTo>
                    <a:pt x="510" y="2315"/>
                  </a:lnTo>
                  <a:lnTo>
                    <a:pt x="509" y="2318"/>
                  </a:lnTo>
                  <a:lnTo>
                    <a:pt x="507" y="2322"/>
                  </a:lnTo>
                  <a:lnTo>
                    <a:pt x="505" y="2327"/>
                  </a:lnTo>
                  <a:lnTo>
                    <a:pt x="504" y="2331"/>
                  </a:lnTo>
                  <a:lnTo>
                    <a:pt x="504" y="2334"/>
                  </a:lnTo>
                  <a:lnTo>
                    <a:pt x="504" y="2338"/>
                  </a:lnTo>
                  <a:lnTo>
                    <a:pt x="505" y="2340"/>
                  </a:lnTo>
                  <a:lnTo>
                    <a:pt x="505" y="2340"/>
                  </a:lnTo>
                  <a:lnTo>
                    <a:pt x="504" y="2341"/>
                  </a:lnTo>
                  <a:lnTo>
                    <a:pt x="504" y="2341"/>
                  </a:lnTo>
                  <a:lnTo>
                    <a:pt x="504" y="2341"/>
                  </a:lnTo>
                  <a:lnTo>
                    <a:pt x="504" y="2341"/>
                  </a:lnTo>
                  <a:lnTo>
                    <a:pt x="503" y="2342"/>
                  </a:lnTo>
                  <a:lnTo>
                    <a:pt x="503" y="2342"/>
                  </a:lnTo>
                  <a:lnTo>
                    <a:pt x="503" y="2342"/>
                  </a:lnTo>
                  <a:lnTo>
                    <a:pt x="503" y="2343"/>
                  </a:lnTo>
                  <a:lnTo>
                    <a:pt x="504" y="2343"/>
                  </a:lnTo>
                  <a:lnTo>
                    <a:pt x="504" y="2344"/>
                  </a:lnTo>
                  <a:lnTo>
                    <a:pt x="504" y="2344"/>
                  </a:lnTo>
                  <a:lnTo>
                    <a:pt x="505" y="2345"/>
                  </a:lnTo>
                  <a:lnTo>
                    <a:pt x="505" y="2345"/>
                  </a:lnTo>
                  <a:lnTo>
                    <a:pt x="507" y="2346"/>
                  </a:lnTo>
                  <a:lnTo>
                    <a:pt x="507" y="2346"/>
                  </a:lnTo>
                  <a:lnTo>
                    <a:pt x="508" y="2347"/>
                  </a:lnTo>
                  <a:lnTo>
                    <a:pt x="508" y="2347"/>
                  </a:lnTo>
                  <a:lnTo>
                    <a:pt x="509" y="2347"/>
                  </a:lnTo>
                  <a:lnTo>
                    <a:pt x="509" y="2347"/>
                  </a:lnTo>
                  <a:lnTo>
                    <a:pt x="512" y="2345"/>
                  </a:lnTo>
                  <a:lnTo>
                    <a:pt x="505" y="2354"/>
                  </a:lnTo>
                  <a:lnTo>
                    <a:pt x="514" y="2361"/>
                  </a:lnTo>
                  <a:lnTo>
                    <a:pt x="516" y="2360"/>
                  </a:lnTo>
                  <a:lnTo>
                    <a:pt x="517" y="2360"/>
                  </a:lnTo>
                  <a:lnTo>
                    <a:pt x="518" y="2361"/>
                  </a:lnTo>
                  <a:lnTo>
                    <a:pt x="518" y="2362"/>
                  </a:lnTo>
                  <a:lnTo>
                    <a:pt x="518" y="2362"/>
                  </a:lnTo>
                  <a:lnTo>
                    <a:pt x="518" y="2363"/>
                  </a:lnTo>
                  <a:lnTo>
                    <a:pt x="518" y="2364"/>
                  </a:lnTo>
                  <a:lnTo>
                    <a:pt x="518" y="2365"/>
                  </a:lnTo>
                  <a:lnTo>
                    <a:pt x="518" y="2367"/>
                  </a:lnTo>
                  <a:lnTo>
                    <a:pt x="518" y="2368"/>
                  </a:lnTo>
                  <a:lnTo>
                    <a:pt x="518" y="2369"/>
                  </a:lnTo>
                  <a:lnTo>
                    <a:pt x="514" y="2371"/>
                  </a:lnTo>
                  <a:lnTo>
                    <a:pt x="510" y="2374"/>
                  </a:lnTo>
                  <a:lnTo>
                    <a:pt x="507" y="2376"/>
                  </a:lnTo>
                  <a:lnTo>
                    <a:pt x="503" y="2379"/>
                  </a:lnTo>
                  <a:lnTo>
                    <a:pt x="500" y="2382"/>
                  </a:lnTo>
                  <a:lnTo>
                    <a:pt x="497" y="2385"/>
                  </a:lnTo>
                  <a:lnTo>
                    <a:pt x="494" y="2388"/>
                  </a:lnTo>
                  <a:lnTo>
                    <a:pt x="490" y="2390"/>
                  </a:lnTo>
                  <a:lnTo>
                    <a:pt x="486" y="2393"/>
                  </a:lnTo>
                  <a:lnTo>
                    <a:pt x="482" y="2396"/>
                  </a:lnTo>
                  <a:lnTo>
                    <a:pt x="481" y="2399"/>
                  </a:lnTo>
                  <a:lnTo>
                    <a:pt x="480" y="2401"/>
                  </a:lnTo>
                  <a:lnTo>
                    <a:pt x="477" y="2402"/>
                  </a:lnTo>
                  <a:lnTo>
                    <a:pt x="474" y="2404"/>
                  </a:lnTo>
                  <a:lnTo>
                    <a:pt x="472" y="2405"/>
                  </a:lnTo>
                  <a:lnTo>
                    <a:pt x="469" y="2407"/>
                  </a:lnTo>
                  <a:lnTo>
                    <a:pt x="467" y="2410"/>
                  </a:lnTo>
                  <a:lnTo>
                    <a:pt x="464" y="2412"/>
                  </a:lnTo>
                  <a:lnTo>
                    <a:pt x="461" y="2414"/>
                  </a:lnTo>
                  <a:lnTo>
                    <a:pt x="460" y="2417"/>
                  </a:lnTo>
                  <a:lnTo>
                    <a:pt x="450" y="2428"/>
                  </a:lnTo>
                  <a:lnTo>
                    <a:pt x="452" y="2430"/>
                  </a:lnTo>
                  <a:lnTo>
                    <a:pt x="447" y="2432"/>
                  </a:lnTo>
                  <a:lnTo>
                    <a:pt x="444" y="2435"/>
                  </a:lnTo>
                  <a:lnTo>
                    <a:pt x="440" y="2438"/>
                  </a:lnTo>
                  <a:lnTo>
                    <a:pt x="436" y="2441"/>
                  </a:lnTo>
                  <a:lnTo>
                    <a:pt x="431" y="2443"/>
                  </a:lnTo>
                  <a:lnTo>
                    <a:pt x="427" y="2445"/>
                  </a:lnTo>
                  <a:lnTo>
                    <a:pt x="422" y="2446"/>
                  </a:lnTo>
                  <a:lnTo>
                    <a:pt x="417" y="2447"/>
                  </a:lnTo>
                  <a:lnTo>
                    <a:pt x="413" y="2448"/>
                  </a:lnTo>
                  <a:lnTo>
                    <a:pt x="409" y="2448"/>
                  </a:lnTo>
                  <a:lnTo>
                    <a:pt x="407" y="2448"/>
                  </a:lnTo>
                  <a:lnTo>
                    <a:pt x="407" y="2449"/>
                  </a:lnTo>
                  <a:lnTo>
                    <a:pt x="405" y="2450"/>
                  </a:lnTo>
                  <a:lnTo>
                    <a:pt x="405" y="2452"/>
                  </a:lnTo>
                  <a:lnTo>
                    <a:pt x="404" y="2453"/>
                  </a:lnTo>
                  <a:lnTo>
                    <a:pt x="404" y="2454"/>
                  </a:lnTo>
                  <a:lnTo>
                    <a:pt x="404" y="2455"/>
                  </a:lnTo>
                  <a:lnTo>
                    <a:pt x="404" y="2457"/>
                  </a:lnTo>
                  <a:lnTo>
                    <a:pt x="404" y="2458"/>
                  </a:lnTo>
                  <a:lnTo>
                    <a:pt x="404" y="2459"/>
                  </a:lnTo>
                  <a:lnTo>
                    <a:pt x="413" y="2468"/>
                  </a:lnTo>
                  <a:lnTo>
                    <a:pt x="422" y="2476"/>
                  </a:lnTo>
                  <a:lnTo>
                    <a:pt x="430" y="2484"/>
                  </a:lnTo>
                  <a:lnTo>
                    <a:pt x="439" y="2491"/>
                  </a:lnTo>
                  <a:lnTo>
                    <a:pt x="448" y="2499"/>
                  </a:lnTo>
                  <a:lnTo>
                    <a:pt x="457" y="2505"/>
                  </a:lnTo>
                  <a:lnTo>
                    <a:pt x="466" y="2513"/>
                  </a:lnTo>
                  <a:lnTo>
                    <a:pt x="475" y="2520"/>
                  </a:lnTo>
                  <a:lnTo>
                    <a:pt x="484" y="2527"/>
                  </a:lnTo>
                  <a:lnTo>
                    <a:pt x="494" y="2534"/>
                  </a:lnTo>
                  <a:lnTo>
                    <a:pt x="495" y="2540"/>
                  </a:lnTo>
                  <a:lnTo>
                    <a:pt x="495" y="2544"/>
                  </a:lnTo>
                  <a:lnTo>
                    <a:pt x="493" y="2546"/>
                  </a:lnTo>
                  <a:lnTo>
                    <a:pt x="488" y="2548"/>
                  </a:lnTo>
                  <a:lnTo>
                    <a:pt x="484" y="2549"/>
                  </a:lnTo>
                  <a:lnTo>
                    <a:pt x="480" y="2552"/>
                  </a:lnTo>
                  <a:lnTo>
                    <a:pt x="475" y="2553"/>
                  </a:lnTo>
                  <a:lnTo>
                    <a:pt x="472" y="2556"/>
                  </a:lnTo>
                  <a:lnTo>
                    <a:pt x="470" y="2560"/>
                  </a:lnTo>
                  <a:lnTo>
                    <a:pt x="469" y="2566"/>
                  </a:lnTo>
                  <a:lnTo>
                    <a:pt x="453" y="2571"/>
                  </a:lnTo>
                  <a:lnTo>
                    <a:pt x="437" y="2575"/>
                  </a:lnTo>
                  <a:lnTo>
                    <a:pt x="418" y="2579"/>
                  </a:lnTo>
                  <a:lnTo>
                    <a:pt x="400" y="2582"/>
                  </a:lnTo>
                  <a:lnTo>
                    <a:pt x="381" y="2583"/>
                  </a:lnTo>
                  <a:lnTo>
                    <a:pt x="362" y="2583"/>
                  </a:lnTo>
                  <a:lnTo>
                    <a:pt x="344" y="2584"/>
                  </a:lnTo>
                  <a:lnTo>
                    <a:pt x="327" y="2584"/>
                  </a:lnTo>
                  <a:lnTo>
                    <a:pt x="310" y="2583"/>
                  </a:lnTo>
                  <a:lnTo>
                    <a:pt x="295" y="2584"/>
                  </a:lnTo>
                  <a:lnTo>
                    <a:pt x="292" y="2582"/>
                  </a:lnTo>
                  <a:lnTo>
                    <a:pt x="287" y="2581"/>
                  </a:lnTo>
                  <a:lnTo>
                    <a:pt x="283" y="2581"/>
                  </a:lnTo>
                  <a:lnTo>
                    <a:pt x="280" y="2579"/>
                  </a:lnTo>
                  <a:lnTo>
                    <a:pt x="275" y="2579"/>
                  </a:lnTo>
                  <a:lnTo>
                    <a:pt x="271" y="2579"/>
                  </a:lnTo>
                  <a:lnTo>
                    <a:pt x="267" y="2579"/>
                  </a:lnTo>
                  <a:lnTo>
                    <a:pt x="262" y="2579"/>
                  </a:lnTo>
                  <a:lnTo>
                    <a:pt x="258" y="2579"/>
                  </a:lnTo>
                  <a:lnTo>
                    <a:pt x="255" y="2578"/>
                  </a:lnTo>
                  <a:lnTo>
                    <a:pt x="245" y="2578"/>
                  </a:lnTo>
                  <a:lnTo>
                    <a:pt x="237" y="2577"/>
                  </a:lnTo>
                  <a:lnTo>
                    <a:pt x="229" y="2576"/>
                  </a:lnTo>
                  <a:lnTo>
                    <a:pt x="223" y="2575"/>
                  </a:lnTo>
                  <a:lnTo>
                    <a:pt x="216" y="2574"/>
                  </a:lnTo>
                  <a:lnTo>
                    <a:pt x="210" y="2573"/>
                  </a:lnTo>
                  <a:lnTo>
                    <a:pt x="204" y="2573"/>
                  </a:lnTo>
                  <a:lnTo>
                    <a:pt x="198" y="2573"/>
                  </a:lnTo>
                  <a:lnTo>
                    <a:pt x="192" y="2573"/>
                  </a:lnTo>
                  <a:lnTo>
                    <a:pt x="184" y="2574"/>
                  </a:lnTo>
                  <a:lnTo>
                    <a:pt x="186" y="2573"/>
                  </a:lnTo>
                  <a:lnTo>
                    <a:pt x="186" y="2572"/>
                  </a:lnTo>
                  <a:lnTo>
                    <a:pt x="185" y="2571"/>
                  </a:lnTo>
                  <a:lnTo>
                    <a:pt x="184" y="2571"/>
                  </a:lnTo>
                  <a:lnTo>
                    <a:pt x="184" y="2571"/>
                  </a:lnTo>
                  <a:lnTo>
                    <a:pt x="183" y="2571"/>
                  </a:lnTo>
                  <a:lnTo>
                    <a:pt x="182" y="2571"/>
                  </a:lnTo>
                  <a:lnTo>
                    <a:pt x="181" y="2571"/>
                  </a:lnTo>
                  <a:lnTo>
                    <a:pt x="181" y="2571"/>
                  </a:lnTo>
                  <a:lnTo>
                    <a:pt x="180" y="2571"/>
                  </a:lnTo>
                  <a:lnTo>
                    <a:pt x="179" y="2571"/>
                  </a:lnTo>
                  <a:lnTo>
                    <a:pt x="175" y="2576"/>
                  </a:lnTo>
                  <a:lnTo>
                    <a:pt x="173" y="2573"/>
                  </a:lnTo>
                  <a:lnTo>
                    <a:pt x="172" y="2572"/>
                  </a:lnTo>
                  <a:lnTo>
                    <a:pt x="170" y="2571"/>
                  </a:lnTo>
                  <a:lnTo>
                    <a:pt x="168" y="2571"/>
                  </a:lnTo>
                  <a:lnTo>
                    <a:pt x="166" y="2572"/>
                  </a:lnTo>
                  <a:lnTo>
                    <a:pt x="164" y="2572"/>
                  </a:lnTo>
                  <a:lnTo>
                    <a:pt x="161" y="2572"/>
                  </a:lnTo>
                  <a:lnTo>
                    <a:pt x="159" y="2572"/>
                  </a:lnTo>
                  <a:lnTo>
                    <a:pt x="157" y="2570"/>
                  </a:lnTo>
                  <a:lnTo>
                    <a:pt x="155" y="2568"/>
                  </a:lnTo>
                  <a:lnTo>
                    <a:pt x="143" y="2573"/>
                  </a:lnTo>
                  <a:lnTo>
                    <a:pt x="144" y="2571"/>
                  </a:lnTo>
                  <a:lnTo>
                    <a:pt x="142" y="2570"/>
                  </a:lnTo>
                  <a:lnTo>
                    <a:pt x="140" y="2569"/>
                  </a:lnTo>
                  <a:lnTo>
                    <a:pt x="137" y="2568"/>
                  </a:lnTo>
                  <a:lnTo>
                    <a:pt x="133" y="2568"/>
                  </a:lnTo>
                  <a:lnTo>
                    <a:pt x="130" y="2567"/>
                  </a:lnTo>
                  <a:lnTo>
                    <a:pt x="127" y="2566"/>
                  </a:lnTo>
                  <a:lnTo>
                    <a:pt x="124" y="2566"/>
                  </a:lnTo>
                  <a:lnTo>
                    <a:pt x="121" y="2566"/>
                  </a:lnTo>
                  <a:lnTo>
                    <a:pt x="117" y="2564"/>
                  </a:lnTo>
                  <a:lnTo>
                    <a:pt x="115" y="2566"/>
                  </a:lnTo>
                  <a:lnTo>
                    <a:pt x="115" y="2569"/>
                  </a:lnTo>
                  <a:lnTo>
                    <a:pt x="111" y="2568"/>
                  </a:lnTo>
                  <a:lnTo>
                    <a:pt x="107" y="2566"/>
                  </a:lnTo>
                  <a:lnTo>
                    <a:pt x="102" y="2566"/>
                  </a:lnTo>
                  <a:lnTo>
                    <a:pt x="99" y="2566"/>
                  </a:lnTo>
                  <a:lnTo>
                    <a:pt x="95" y="2566"/>
                  </a:lnTo>
                  <a:lnTo>
                    <a:pt x="90" y="2566"/>
                  </a:lnTo>
                  <a:lnTo>
                    <a:pt x="85" y="2566"/>
                  </a:lnTo>
                  <a:lnTo>
                    <a:pt x="81" y="2566"/>
                  </a:lnTo>
                  <a:lnTo>
                    <a:pt x="76" y="2564"/>
                  </a:lnTo>
                  <a:lnTo>
                    <a:pt x="72" y="2563"/>
                  </a:lnTo>
                  <a:lnTo>
                    <a:pt x="64" y="2563"/>
                  </a:lnTo>
                  <a:lnTo>
                    <a:pt x="56" y="2562"/>
                  </a:lnTo>
                  <a:lnTo>
                    <a:pt x="47" y="2562"/>
                  </a:lnTo>
                  <a:lnTo>
                    <a:pt x="40" y="2561"/>
                  </a:lnTo>
                  <a:lnTo>
                    <a:pt x="31" y="2561"/>
                  </a:lnTo>
                  <a:lnTo>
                    <a:pt x="25" y="2559"/>
                  </a:lnTo>
                  <a:lnTo>
                    <a:pt x="17" y="2557"/>
                  </a:lnTo>
                  <a:lnTo>
                    <a:pt x="11" y="2554"/>
                  </a:lnTo>
                  <a:lnTo>
                    <a:pt x="4" y="2549"/>
                  </a:lnTo>
                  <a:lnTo>
                    <a:pt x="0" y="2543"/>
                  </a:lnTo>
                  <a:lnTo>
                    <a:pt x="8" y="2540"/>
                  </a:lnTo>
                  <a:lnTo>
                    <a:pt x="17" y="2539"/>
                  </a:lnTo>
                  <a:lnTo>
                    <a:pt x="27" y="2536"/>
                  </a:lnTo>
                  <a:lnTo>
                    <a:pt x="37" y="2536"/>
                  </a:lnTo>
                  <a:lnTo>
                    <a:pt x="46" y="2535"/>
                  </a:lnTo>
                  <a:lnTo>
                    <a:pt x="56" y="2534"/>
                  </a:lnTo>
                  <a:lnTo>
                    <a:pt x="66" y="2532"/>
                  </a:lnTo>
                  <a:lnTo>
                    <a:pt x="75" y="2530"/>
                  </a:lnTo>
                  <a:lnTo>
                    <a:pt x="84" y="2526"/>
                  </a:lnTo>
                  <a:lnTo>
                    <a:pt x="93" y="2520"/>
                  </a:lnTo>
                  <a:lnTo>
                    <a:pt x="96" y="2519"/>
                  </a:lnTo>
                  <a:lnTo>
                    <a:pt x="99" y="2519"/>
                  </a:lnTo>
                  <a:lnTo>
                    <a:pt x="102" y="2518"/>
                  </a:lnTo>
                  <a:lnTo>
                    <a:pt x="107" y="2518"/>
                  </a:lnTo>
                  <a:lnTo>
                    <a:pt x="110" y="2517"/>
                  </a:lnTo>
                  <a:lnTo>
                    <a:pt x="113" y="2517"/>
                  </a:lnTo>
                  <a:lnTo>
                    <a:pt x="116" y="2516"/>
                  </a:lnTo>
                  <a:lnTo>
                    <a:pt x="119" y="2515"/>
                  </a:lnTo>
                  <a:lnTo>
                    <a:pt x="123" y="2513"/>
                  </a:lnTo>
                  <a:lnTo>
                    <a:pt x="125" y="2511"/>
                  </a:lnTo>
                  <a:lnTo>
                    <a:pt x="133" y="2512"/>
                  </a:lnTo>
                  <a:lnTo>
                    <a:pt x="142" y="2512"/>
                  </a:lnTo>
                  <a:lnTo>
                    <a:pt x="152" y="2511"/>
                  </a:lnTo>
                  <a:lnTo>
                    <a:pt x="160" y="2509"/>
                  </a:lnTo>
                  <a:lnTo>
                    <a:pt x="170" y="2507"/>
                  </a:lnTo>
                  <a:lnTo>
                    <a:pt x="179" y="2505"/>
                  </a:lnTo>
                  <a:lnTo>
                    <a:pt x="188" y="2502"/>
                  </a:lnTo>
                  <a:lnTo>
                    <a:pt x="197" y="2500"/>
                  </a:lnTo>
                  <a:lnTo>
                    <a:pt x="205" y="2498"/>
                  </a:lnTo>
                  <a:lnTo>
                    <a:pt x="215" y="2496"/>
                  </a:lnTo>
                  <a:lnTo>
                    <a:pt x="213" y="2493"/>
                  </a:lnTo>
                  <a:lnTo>
                    <a:pt x="214" y="2493"/>
                  </a:lnTo>
                  <a:lnTo>
                    <a:pt x="215" y="2495"/>
                  </a:lnTo>
                  <a:lnTo>
                    <a:pt x="217" y="2495"/>
                  </a:lnTo>
                  <a:lnTo>
                    <a:pt x="218" y="2495"/>
                  </a:lnTo>
                  <a:lnTo>
                    <a:pt x="221" y="2495"/>
                  </a:lnTo>
                  <a:lnTo>
                    <a:pt x="222" y="2495"/>
                  </a:lnTo>
                  <a:lnTo>
                    <a:pt x="223" y="2495"/>
                  </a:lnTo>
                  <a:lnTo>
                    <a:pt x="224" y="2493"/>
                  </a:lnTo>
                  <a:lnTo>
                    <a:pt x="225" y="2492"/>
                  </a:lnTo>
                  <a:lnTo>
                    <a:pt x="226" y="2491"/>
                  </a:lnTo>
                  <a:lnTo>
                    <a:pt x="226" y="2493"/>
                  </a:lnTo>
                  <a:lnTo>
                    <a:pt x="237" y="2491"/>
                  </a:lnTo>
                  <a:lnTo>
                    <a:pt x="250" y="2489"/>
                  </a:lnTo>
                  <a:lnTo>
                    <a:pt x="262" y="2487"/>
                  </a:lnTo>
                  <a:lnTo>
                    <a:pt x="276" y="2484"/>
                  </a:lnTo>
                  <a:lnTo>
                    <a:pt x="292" y="2481"/>
                  </a:lnTo>
                  <a:lnTo>
                    <a:pt x="305" y="2477"/>
                  </a:lnTo>
                  <a:lnTo>
                    <a:pt x="319" y="2474"/>
                  </a:lnTo>
                  <a:lnTo>
                    <a:pt x="335" y="2471"/>
                  </a:lnTo>
                  <a:lnTo>
                    <a:pt x="347" y="2468"/>
                  </a:lnTo>
                  <a:lnTo>
                    <a:pt x="361" y="2464"/>
                  </a:lnTo>
                  <a:lnTo>
                    <a:pt x="359" y="2466"/>
                  </a:lnTo>
                  <a:lnTo>
                    <a:pt x="362" y="2464"/>
                  </a:lnTo>
                  <a:lnTo>
                    <a:pt x="365" y="2464"/>
                  </a:lnTo>
                  <a:lnTo>
                    <a:pt x="366" y="2466"/>
                  </a:lnTo>
                  <a:lnTo>
                    <a:pt x="367" y="2467"/>
                  </a:lnTo>
                  <a:lnTo>
                    <a:pt x="368" y="2469"/>
                  </a:lnTo>
                  <a:lnTo>
                    <a:pt x="368" y="2471"/>
                  </a:lnTo>
                  <a:lnTo>
                    <a:pt x="369" y="2474"/>
                  </a:lnTo>
                  <a:lnTo>
                    <a:pt x="369" y="2476"/>
                  </a:lnTo>
                  <a:lnTo>
                    <a:pt x="369" y="2478"/>
                  </a:lnTo>
                  <a:lnTo>
                    <a:pt x="370" y="2481"/>
                  </a:lnTo>
                  <a:lnTo>
                    <a:pt x="370" y="2479"/>
                  </a:lnTo>
                  <a:lnTo>
                    <a:pt x="371" y="2479"/>
                  </a:lnTo>
                  <a:lnTo>
                    <a:pt x="371" y="2479"/>
                  </a:lnTo>
                  <a:lnTo>
                    <a:pt x="372" y="2478"/>
                  </a:lnTo>
                  <a:lnTo>
                    <a:pt x="372" y="2478"/>
                  </a:lnTo>
                  <a:lnTo>
                    <a:pt x="372" y="2477"/>
                  </a:lnTo>
                  <a:lnTo>
                    <a:pt x="372" y="2477"/>
                  </a:lnTo>
                  <a:lnTo>
                    <a:pt x="372" y="2476"/>
                  </a:lnTo>
                  <a:lnTo>
                    <a:pt x="372" y="2475"/>
                  </a:lnTo>
                  <a:lnTo>
                    <a:pt x="372" y="2475"/>
                  </a:lnTo>
                  <a:lnTo>
                    <a:pt x="373" y="2475"/>
                  </a:lnTo>
                  <a:lnTo>
                    <a:pt x="374" y="2475"/>
                  </a:lnTo>
                  <a:lnTo>
                    <a:pt x="375" y="2475"/>
                  </a:lnTo>
                  <a:lnTo>
                    <a:pt x="376" y="2476"/>
                  </a:lnTo>
                  <a:lnTo>
                    <a:pt x="379" y="2477"/>
                  </a:lnTo>
                  <a:lnTo>
                    <a:pt x="380" y="2477"/>
                  </a:lnTo>
                  <a:lnTo>
                    <a:pt x="381" y="2477"/>
                  </a:lnTo>
                  <a:lnTo>
                    <a:pt x="382" y="2478"/>
                  </a:lnTo>
                  <a:lnTo>
                    <a:pt x="384" y="2477"/>
                  </a:lnTo>
                  <a:lnTo>
                    <a:pt x="385" y="2477"/>
                  </a:lnTo>
                  <a:lnTo>
                    <a:pt x="383" y="2474"/>
                  </a:lnTo>
                  <a:lnTo>
                    <a:pt x="383" y="2470"/>
                  </a:lnTo>
                  <a:lnTo>
                    <a:pt x="384" y="2466"/>
                  </a:lnTo>
                  <a:lnTo>
                    <a:pt x="386" y="2461"/>
                  </a:lnTo>
                  <a:lnTo>
                    <a:pt x="388" y="2457"/>
                  </a:lnTo>
                  <a:lnTo>
                    <a:pt x="389" y="2453"/>
                  </a:lnTo>
                  <a:lnTo>
                    <a:pt x="390" y="2448"/>
                  </a:lnTo>
                  <a:lnTo>
                    <a:pt x="389" y="2444"/>
                  </a:lnTo>
                  <a:lnTo>
                    <a:pt x="386" y="2441"/>
                  </a:lnTo>
                  <a:lnTo>
                    <a:pt x="381" y="2438"/>
                  </a:lnTo>
                  <a:lnTo>
                    <a:pt x="381" y="2432"/>
                  </a:lnTo>
                  <a:lnTo>
                    <a:pt x="380" y="2428"/>
                  </a:lnTo>
                  <a:lnTo>
                    <a:pt x="380" y="2422"/>
                  </a:lnTo>
                  <a:lnTo>
                    <a:pt x="379" y="2417"/>
                  </a:lnTo>
                  <a:lnTo>
                    <a:pt x="379" y="2413"/>
                  </a:lnTo>
                  <a:lnTo>
                    <a:pt x="378" y="2407"/>
                  </a:lnTo>
                  <a:lnTo>
                    <a:pt x="376" y="2403"/>
                  </a:lnTo>
                  <a:lnTo>
                    <a:pt x="376" y="2398"/>
                  </a:lnTo>
                  <a:lnTo>
                    <a:pt x="375" y="2393"/>
                  </a:lnTo>
                  <a:lnTo>
                    <a:pt x="373" y="2388"/>
                  </a:lnTo>
                  <a:lnTo>
                    <a:pt x="372" y="2388"/>
                  </a:lnTo>
                  <a:lnTo>
                    <a:pt x="371" y="2388"/>
                  </a:lnTo>
                  <a:lnTo>
                    <a:pt x="370" y="2388"/>
                  </a:lnTo>
                  <a:lnTo>
                    <a:pt x="370" y="2387"/>
                  </a:lnTo>
                  <a:lnTo>
                    <a:pt x="369" y="2386"/>
                  </a:lnTo>
                  <a:lnTo>
                    <a:pt x="369" y="2384"/>
                  </a:lnTo>
                  <a:lnTo>
                    <a:pt x="368" y="2383"/>
                  </a:lnTo>
                  <a:lnTo>
                    <a:pt x="368" y="2382"/>
                  </a:lnTo>
                  <a:lnTo>
                    <a:pt x="368" y="2381"/>
                  </a:lnTo>
                  <a:lnTo>
                    <a:pt x="367" y="2379"/>
                  </a:lnTo>
                  <a:lnTo>
                    <a:pt x="367" y="2381"/>
                  </a:lnTo>
                  <a:lnTo>
                    <a:pt x="368" y="2382"/>
                  </a:lnTo>
                  <a:lnTo>
                    <a:pt x="368" y="2383"/>
                  </a:lnTo>
                  <a:lnTo>
                    <a:pt x="369" y="2384"/>
                  </a:lnTo>
                  <a:lnTo>
                    <a:pt x="369" y="2384"/>
                  </a:lnTo>
                  <a:lnTo>
                    <a:pt x="370" y="2385"/>
                  </a:lnTo>
                  <a:lnTo>
                    <a:pt x="371" y="2386"/>
                  </a:lnTo>
                  <a:lnTo>
                    <a:pt x="372" y="2387"/>
                  </a:lnTo>
                  <a:lnTo>
                    <a:pt x="373" y="2387"/>
                  </a:lnTo>
                  <a:lnTo>
                    <a:pt x="373" y="2388"/>
                  </a:lnTo>
                  <a:lnTo>
                    <a:pt x="373" y="2383"/>
                  </a:lnTo>
                  <a:lnTo>
                    <a:pt x="372" y="2376"/>
                  </a:lnTo>
                  <a:lnTo>
                    <a:pt x="372" y="2371"/>
                  </a:lnTo>
                  <a:lnTo>
                    <a:pt x="372" y="2364"/>
                  </a:lnTo>
                  <a:lnTo>
                    <a:pt x="372" y="2359"/>
                  </a:lnTo>
                  <a:lnTo>
                    <a:pt x="371" y="2355"/>
                  </a:lnTo>
                  <a:lnTo>
                    <a:pt x="371" y="2349"/>
                  </a:lnTo>
                  <a:lnTo>
                    <a:pt x="370" y="2345"/>
                  </a:lnTo>
                  <a:lnTo>
                    <a:pt x="370" y="2342"/>
                  </a:lnTo>
                  <a:lnTo>
                    <a:pt x="369" y="2338"/>
                  </a:lnTo>
                  <a:lnTo>
                    <a:pt x="369" y="2338"/>
                  </a:lnTo>
                  <a:lnTo>
                    <a:pt x="369" y="2339"/>
                  </a:lnTo>
                  <a:lnTo>
                    <a:pt x="370" y="2338"/>
                  </a:lnTo>
                  <a:lnTo>
                    <a:pt x="370" y="2338"/>
                  </a:lnTo>
                  <a:lnTo>
                    <a:pt x="370" y="2338"/>
                  </a:lnTo>
                  <a:lnTo>
                    <a:pt x="371" y="2338"/>
                  </a:lnTo>
                  <a:lnTo>
                    <a:pt x="371" y="2336"/>
                  </a:lnTo>
                  <a:lnTo>
                    <a:pt x="371" y="2336"/>
                  </a:lnTo>
                  <a:lnTo>
                    <a:pt x="372" y="2336"/>
                  </a:lnTo>
                  <a:lnTo>
                    <a:pt x="372" y="2335"/>
                  </a:lnTo>
                  <a:lnTo>
                    <a:pt x="367" y="2332"/>
                  </a:lnTo>
                  <a:lnTo>
                    <a:pt x="368" y="2332"/>
                  </a:lnTo>
                  <a:lnTo>
                    <a:pt x="368" y="2331"/>
                  </a:lnTo>
                  <a:lnTo>
                    <a:pt x="368" y="2328"/>
                  </a:lnTo>
                  <a:lnTo>
                    <a:pt x="369" y="2325"/>
                  </a:lnTo>
                  <a:lnTo>
                    <a:pt x="369" y="2320"/>
                  </a:lnTo>
                  <a:lnTo>
                    <a:pt x="369" y="2316"/>
                  </a:lnTo>
                  <a:lnTo>
                    <a:pt x="368" y="2312"/>
                  </a:lnTo>
                  <a:lnTo>
                    <a:pt x="368" y="2307"/>
                  </a:lnTo>
                  <a:lnTo>
                    <a:pt x="366" y="2304"/>
                  </a:lnTo>
                  <a:lnTo>
                    <a:pt x="365" y="2302"/>
                  </a:lnTo>
                  <a:lnTo>
                    <a:pt x="367" y="2303"/>
                  </a:lnTo>
                  <a:lnTo>
                    <a:pt x="366" y="2287"/>
                  </a:lnTo>
                  <a:lnTo>
                    <a:pt x="366" y="2269"/>
                  </a:lnTo>
                  <a:lnTo>
                    <a:pt x="365" y="2250"/>
                  </a:lnTo>
                  <a:lnTo>
                    <a:pt x="365" y="2231"/>
                  </a:lnTo>
                  <a:lnTo>
                    <a:pt x="364" y="2211"/>
                  </a:lnTo>
                  <a:lnTo>
                    <a:pt x="364" y="2191"/>
                  </a:lnTo>
                  <a:lnTo>
                    <a:pt x="362" y="2172"/>
                  </a:lnTo>
                  <a:lnTo>
                    <a:pt x="362" y="2154"/>
                  </a:lnTo>
                  <a:lnTo>
                    <a:pt x="361" y="2138"/>
                  </a:lnTo>
                  <a:lnTo>
                    <a:pt x="361" y="2122"/>
                  </a:lnTo>
                  <a:lnTo>
                    <a:pt x="361" y="2120"/>
                  </a:lnTo>
                  <a:lnTo>
                    <a:pt x="361" y="2118"/>
                  </a:lnTo>
                  <a:lnTo>
                    <a:pt x="360" y="2116"/>
                  </a:lnTo>
                  <a:lnTo>
                    <a:pt x="360" y="2114"/>
                  </a:lnTo>
                  <a:lnTo>
                    <a:pt x="359" y="2111"/>
                  </a:lnTo>
                  <a:lnTo>
                    <a:pt x="359" y="2109"/>
                  </a:lnTo>
                  <a:lnTo>
                    <a:pt x="359" y="2105"/>
                  </a:lnTo>
                  <a:lnTo>
                    <a:pt x="359" y="2103"/>
                  </a:lnTo>
                  <a:lnTo>
                    <a:pt x="360" y="2101"/>
                  </a:lnTo>
                  <a:lnTo>
                    <a:pt x="361" y="2099"/>
                  </a:lnTo>
                  <a:lnTo>
                    <a:pt x="360" y="2089"/>
                  </a:lnTo>
                  <a:lnTo>
                    <a:pt x="360" y="2078"/>
                  </a:lnTo>
                  <a:lnTo>
                    <a:pt x="361" y="2068"/>
                  </a:lnTo>
                  <a:lnTo>
                    <a:pt x="361" y="2057"/>
                  </a:lnTo>
                  <a:lnTo>
                    <a:pt x="361" y="2045"/>
                  </a:lnTo>
                  <a:lnTo>
                    <a:pt x="362" y="2034"/>
                  </a:lnTo>
                  <a:lnTo>
                    <a:pt x="364" y="2024"/>
                  </a:lnTo>
                  <a:lnTo>
                    <a:pt x="364" y="2012"/>
                  </a:lnTo>
                  <a:lnTo>
                    <a:pt x="365" y="2001"/>
                  </a:lnTo>
                  <a:lnTo>
                    <a:pt x="365" y="1989"/>
                  </a:lnTo>
                  <a:lnTo>
                    <a:pt x="367" y="1989"/>
                  </a:lnTo>
                  <a:lnTo>
                    <a:pt x="369" y="1970"/>
                  </a:lnTo>
                  <a:lnTo>
                    <a:pt x="371" y="1950"/>
                  </a:lnTo>
                  <a:lnTo>
                    <a:pt x="374" y="1931"/>
                  </a:lnTo>
                  <a:lnTo>
                    <a:pt x="379" y="1912"/>
                  </a:lnTo>
                  <a:lnTo>
                    <a:pt x="383" y="1892"/>
                  </a:lnTo>
                  <a:lnTo>
                    <a:pt x="387" y="1873"/>
                  </a:lnTo>
                  <a:lnTo>
                    <a:pt x="391" y="1854"/>
                  </a:lnTo>
                  <a:lnTo>
                    <a:pt x="396" y="1834"/>
                  </a:lnTo>
                  <a:lnTo>
                    <a:pt x="400" y="1815"/>
                  </a:lnTo>
                  <a:lnTo>
                    <a:pt x="403" y="1796"/>
                  </a:lnTo>
                  <a:lnTo>
                    <a:pt x="404" y="1798"/>
                  </a:lnTo>
                  <a:lnTo>
                    <a:pt x="405" y="1789"/>
                  </a:lnTo>
                  <a:lnTo>
                    <a:pt x="408" y="1781"/>
                  </a:lnTo>
                  <a:lnTo>
                    <a:pt x="411" y="1773"/>
                  </a:lnTo>
                  <a:lnTo>
                    <a:pt x="414" y="1765"/>
                  </a:lnTo>
                  <a:lnTo>
                    <a:pt x="418" y="1758"/>
                  </a:lnTo>
                  <a:lnTo>
                    <a:pt x="423" y="1750"/>
                  </a:lnTo>
                  <a:lnTo>
                    <a:pt x="427" y="1744"/>
                  </a:lnTo>
                  <a:lnTo>
                    <a:pt x="431" y="1736"/>
                  </a:lnTo>
                  <a:lnTo>
                    <a:pt x="434" y="1730"/>
                  </a:lnTo>
                  <a:lnTo>
                    <a:pt x="437" y="1724"/>
                  </a:lnTo>
                  <a:lnTo>
                    <a:pt x="436" y="1725"/>
                  </a:lnTo>
                  <a:lnTo>
                    <a:pt x="436" y="1726"/>
                  </a:lnTo>
                  <a:lnTo>
                    <a:pt x="436" y="1727"/>
                  </a:lnTo>
                  <a:lnTo>
                    <a:pt x="436" y="1729"/>
                  </a:lnTo>
                  <a:lnTo>
                    <a:pt x="436" y="1730"/>
                  </a:lnTo>
                  <a:lnTo>
                    <a:pt x="437" y="1731"/>
                  </a:lnTo>
                  <a:lnTo>
                    <a:pt x="438" y="1732"/>
                  </a:lnTo>
                  <a:lnTo>
                    <a:pt x="438" y="1734"/>
                  </a:lnTo>
                  <a:lnTo>
                    <a:pt x="439" y="1735"/>
                  </a:lnTo>
                  <a:lnTo>
                    <a:pt x="439" y="1736"/>
                  </a:lnTo>
                  <a:lnTo>
                    <a:pt x="442" y="1733"/>
                  </a:lnTo>
                  <a:lnTo>
                    <a:pt x="441" y="1732"/>
                  </a:lnTo>
                  <a:lnTo>
                    <a:pt x="441" y="1731"/>
                  </a:lnTo>
                  <a:lnTo>
                    <a:pt x="441" y="1730"/>
                  </a:lnTo>
                  <a:lnTo>
                    <a:pt x="441" y="1729"/>
                  </a:lnTo>
                  <a:lnTo>
                    <a:pt x="441" y="1729"/>
                  </a:lnTo>
                  <a:lnTo>
                    <a:pt x="441" y="1728"/>
                  </a:lnTo>
                  <a:lnTo>
                    <a:pt x="441" y="1727"/>
                  </a:lnTo>
                  <a:lnTo>
                    <a:pt x="441" y="1726"/>
                  </a:lnTo>
                  <a:lnTo>
                    <a:pt x="441" y="1725"/>
                  </a:lnTo>
                  <a:lnTo>
                    <a:pt x="441" y="1724"/>
                  </a:lnTo>
                  <a:lnTo>
                    <a:pt x="442" y="1728"/>
                  </a:lnTo>
                  <a:lnTo>
                    <a:pt x="442" y="1733"/>
                  </a:lnTo>
                  <a:lnTo>
                    <a:pt x="442" y="1739"/>
                  </a:lnTo>
                  <a:lnTo>
                    <a:pt x="442" y="1743"/>
                  </a:lnTo>
                  <a:lnTo>
                    <a:pt x="441" y="1748"/>
                  </a:lnTo>
                  <a:lnTo>
                    <a:pt x="441" y="1753"/>
                  </a:lnTo>
                  <a:lnTo>
                    <a:pt x="440" y="1758"/>
                  </a:lnTo>
                  <a:lnTo>
                    <a:pt x="440" y="1762"/>
                  </a:lnTo>
                  <a:lnTo>
                    <a:pt x="441" y="1765"/>
                  </a:lnTo>
                  <a:lnTo>
                    <a:pt x="442" y="1769"/>
                  </a:lnTo>
                  <a:lnTo>
                    <a:pt x="442" y="1768"/>
                  </a:lnTo>
                  <a:lnTo>
                    <a:pt x="441" y="1767"/>
                  </a:lnTo>
                  <a:lnTo>
                    <a:pt x="440" y="1767"/>
                  </a:lnTo>
                  <a:lnTo>
                    <a:pt x="440" y="1767"/>
                  </a:lnTo>
                  <a:lnTo>
                    <a:pt x="439" y="1767"/>
                  </a:lnTo>
                  <a:lnTo>
                    <a:pt x="438" y="1767"/>
                  </a:lnTo>
                  <a:lnTo>
                    <a:pt x="437" y="1767"/>
                  </a:lnTo>
                  <a:lnTo>
                    <a:pt x="436" y="1768"/>
                  </a:lnTo>
                  <a:lnTo>
                    <a:pt x="434" y="1769"/>
                  </a:lnTo>
                  <a:lnTo>
                    <a:pt x="433" y="1769"/>
                  </a:lnTo>
                  <a:lnTo>
                    <a:pt x="433" y="1771"/>
                  </a:lnTo>
                  <a:lnTo>
                    <a:pt x="433" y="1773"/>
                  </a:lnTo>
                  <a:lnTo>
                    <a:pt x="433" y="1775"/>
                  </a:lnTo>
                  <a:lnTo>
                    <a:pt x="433" y="1777"/>
                  </a:lnTo>
                  <a:lnTo>
                    <a:pt x="432" y="1779"/>
                  </a:lnTo>
                  <a:lnTo>
                    <a:pt x="432" y="1782"/>
                  </a:lnTo>
                  <a:lnTo>
                    <a:pt x="431" y="1784"/>
                  </a:lnTo>
                  <a:lnTo>
                    <a:pt x="431" y="1786"/>
                  </a:lnTo>
                  <a:lnTo>
                    <a:pt x="430" y="1787"/>
                  </a:lnTo>
                  <a:lnTo>
                    <a:pt x="430" y="1788"/>
                  </a:lnTo>
                  <a:lnTo>
                    <a:pt x="437" y="1796"/>
                  </a:lnTo>
                  <a:lnTo>
                    <a:pt x="439" y="1793"/>
                  </a:lnTo>
                  <a:lnTo>
                    <a:pt x="440" y="1793"/>
                  </a:lnTo>
                  <a:lnTo>
                    <a:pt x="440" y="1795"/>
                  </a:lnTo>
                  <a:lnTo>
                    <a:pt x="440" y="1795"/>
                  </a:lnTo>
                  <a:lnTo>
                    <a:pt x="439" y="1796"/>
                  </a:lnTo>
                  <a:lnTo>
                    <a:pt x="439" y="1798"/>
                  </a:lnTo>
                  <a:lnTo>
                    <a:pt x="439" y="1799"/>
                  </a:lnTo>
                  <a:lnTo>
                    <a:pt x="440" y="1800"/>
                  </a:lnTo>
                  <a:lnTo>
                    <a:pt x="440" y="1801"/>
                  </a:lnTo>
                  <a:lnTo>
                    <a:pt x="442" y="1802"/>
                  </a:lnTo>
                  <a:lnTo>
                    <a:pt x="444" y="1803"/>
                  </a:lnTo>
                  <a:lnTo>
                    <a:pt x="445" y="1801"/>
                  </a:lnTo>
                  <a:lnTo>
                    <a:pt x="445" y="1799"/>
                  </a:lnTo>
                  <a:lnTo>
                    <a:pt x="446" y="1797"/>
                  </a:lnTo>
                  <a:lnTo>
                    <a:pt x="446" y="1795"/>
                  </a:lnTo>
                  <a:lnTo>
                    <a:pt x="446" y="1791"/>
                  </a:lnTo>
                  <a:lnTo>
                    <a:pt x="446" y="1789"/>
                  </a:lnTo>
                  <a:lnTo>
                    <a:pt x="445" y="1787"/>
                  </a:lnTo>
                  <a:lnTo>
                    <a:pt x="445" y="1785"/>
                  </a:lnTo>
                  <a:lnTo>
                    <a:pt x="444" y="1782"/>
                  </a:lnTo>
                  <a:lnTo>
                    <a:pt x="442" y="1779"/>
                  </a:lnTo>
                  <a:lnTo>
                    <a:pt x="439" y="1783"/>
                  </a:lnTo>
                  <a:lnTo>
                    <a:pt x="441" y="1784"/>
                  </a:lnTo>
                  <a:lnTo>
                    <a:pt x="441" y="1785"/>
                  </a:lnTo>
                  <a:lnTo>
                    <a:pt x="441" y="1785"/>
                  </a:lnTo>
                  <a:lnTo>
                    <a:pt x="441" y="1785"/>
                  </a:lnTo>
                  <a:lnTo>
                    <a:pt x="440" y="1784"/>
                  </a:lnTo>
                  <a:lnTo>
                    <a:pt x="439" y="1784"/>
                  </a:lnTo>
                  <a:lnTo>
                    <a:pt x="439" y="1783"/>
                  </a:lnTo>
                  <a:lnTo>
                    <a:pt x="439" y="1783"/>
                  </a:lnTo>
                  <a:lnTo>
                    <a:pt x="439" y="1782"/>
                  </a:lnTo>
                  <a:lnTo>
                    <a:pt x="441" y="1782"/>
                  </a:lnTo>
                  <a:lnTo>
                    <a:pt x="439" y="1779"/>
                  </a:lnTo>
                  <a:lnTo>
                    <a:pt x="444" y="1779"/>
                  </a:lnTo>
                  <a:lnTo>
                    <a:pt x="444" y="1779"/>
                  </a:lnTo>
                  <a:lnTo>
                    <a:pt x="444" y="1781"/>
                  </a:lnTo>
                  <a:lnTo>
                    <a:pt x="444" y="1781"/>
                  </a:lnTo>
                  <a:lnTo>
                    <a:pt x="444" y="1782"/>
                  </a:lnTo>
                  <a:lnTo>
                    <a:pt x="444" y="1782"/>
                  </a:lnTo>
                  <a:lnTo>
                    <a:pt x="445" y="1782"/>
                  </a:lnTo>
                  <a:lnTo>
                    <a:pt x="445" y="1783"/>
                  </a:lnTo>
                  <a:lnTo>
                    <a:pt x="445" y="1783"/>
                  </a:lnTo>
                  <a:lnTo>
                    <a:pt x="445" y="1783"/>
                  </a:lnTo>
                  <a:lnTo>
                    <a:pt x="446" y="1783"/>
                  </a:lnTo>
                  <a:lnTo>
                    <a:pt x="447" y="1778"/>
                  </a:lnTo>
                  <a:lnTo>
                    <a:pt x="448" y="1775"/>
                  </a:lnTo>
                  <a:lnTo>
                    <a:pt x="448" y="1772"/>
                  </a:lnTo>
                  <a:lnTo>
                    <a:pt x="450" y="1770"/>
                  </a:lnTo>
                  <a:lnTo>
                    <a:pt x="450" y="1769"/>
                  </a:lnTo>
                  <a:lnTo>
                    <a:pt x="450" y="1767"/>
                  </a:lnTo>
                  <a:lnTo>
                    <a:pt x="450" y="1764"/>
                  </a:lnTo>
                  <a:lnTo>
                    <a:pt x="450" y="1761"/>
                  </a:lnTo>
                  <a:lnTo>
                    <a:pt x="451" y="1757"/>
                  </a:lnTo>
                  <a:lnTo>
                    <a:pt x="452" y="1753"/>
                  </a:lnTo>
                  <a:lnTo>
                    <a:pt x="453" y="1749"/>
                  </a:lnTo>
                  <a:lnTo>
                    <a:pt x="453" y="1746"/>
                  </a:lnTo>
                  <a:lnTo>
                    <a:pt x="454" y="1744"/>
                  </a:lnTo>
                  <a:lnTo>
                    <a:pt x="454" y="1741"/>
                  </a:lnTo>
                  <a:lnTo>
                    <a:pt x="454" y="1739"/>
                  </a:lnTo>
                  <a:lnTo>
                    <a:pt x="454" y="1736"/>
                  </a:lnTo>
                  <a:lnTo>
                    <a:pt x="454" y="1734"/>
                  </a:lnTo>
                  <a:lnTo>
                    <a:pt x="453" y="1732"/>
                  </a:lnTo>
                  <a:lnTo>
                    <a:pt x="452" y="1730"/>
                  </a:lnTo>
                  <a:lnTo>
                    <a:pt x="452" y="1728"/>
                  </a:lnTo>
                  <a:lnTo>
                    <a:pt x="451" y="1728"/>
                  </a:lnTo>
                  <a:lnTo>
                    <a:pt x="450" y="1728"/>
                  </a:lnTo>
                  <a:lnTo>
                    <a:pt x="450" y="1728"/>
                  </a:lnTo>
                  <a:lnTo>
                    <a:pt x="448" y="1728"/>
                  </a:lnTo>
                  <a:lnTo>
                    <a:pt x="448" y="1729"/>
                  </a:lnTo>
                  <a:lnTo>
                    <a:pt x="448" y="1729"/>
                  </a:lnTo>
                  <a:lnTo>
                    <a:pt x="447" y="1729"/>
                  </a:lnTo>
                  <a:lnTo>
                    <a:pt x="447" y="1730"/>
                  </a:lnTo>
                  <a:lnTo>
                    <a:pt x="446" y="1730"/>
                  </a:lnTo>
                  <a:lnTo>
                    <a:pt x="446" y="1730"/>
                  </a:lnTo>
                  <a:lnTo>
                    <a:pt x="446" y="1728"/>
                  </a:lnTo>
                  <a:lnTo>
                    <a:pt x="446" y="1728"/>
                  </a:lnTo>
                  <a:lnTo>
                    <a:pt x="447" y="1728"/>
                  </a:lnTo>
                  <a:lnTo>
                    <a:pt x="448" y="1727"/>
                  </a:lnTo>
                  <a:lnTo>
                    <a:pt x="450" y="1727"/>
                  </a:lnTo>
                  <a:lnTo>
                    <a:pt x="450" y="1727"/>
                  </a:lnTo>
                  <a:lnTo>
                    <a:pt x="451" y="1727"/>
                  </a:lnTo>
                  <a:lnTo>
                    <a:pt x="452" y="1728"/>
                  </a:lnTo>
                  <a:lnTo>
                    <a:pt x="453" y="1728"/>
                  </a:lnTo>
                  <a:lnTo>
                    <a:pt x="453" y="1728"/>
                  </a:lnTo>
                  <a:lnTo>
                    <a:pt x="454" y="1729"/>
                  </a:lnTo>
                  <a:lnTo>
                    <a:pt x="455" y="1726"/>
                  </a:lnTo>
                  <a:lnTo>
                    <a:pt x="456" y="1724"/>
                  </a:lnTo>
                  <a:lnTo>
                    <a:pt x="457" y="1720"/>
                  </a:lnTo>
                  <a:lnTo>
                    <a:pt x="457" y="1717"/>
                  </a:lnTo>
                  <a:lnTo>
                    <a:pt x="457" y="1714"/>
                  </a:lnTo>
                  <a:lnTo>
                    <a:pt x="458" y="1712"/>
                  </a:lnTo>
                  <a:lnTo>
                    <a:pt x="458" y="1708"/>
                  </a:lnTo>
                  <a:lnTo>
                    <a:pt x="458" y="1706"/>
                  </a:lnTo>
                  <a:lnTo>
                    <a:pt x="458" y="1704"/>
                  </a:lnTo>
                  <a:lnTo>
                    <a:pt x="459" y="1702"/>
                  </a:lnTo>
                  <a:lnTo>
                    <a:pt x="455" y="1702"/>
                  </a:lnTo>
                  <a:lnTo>
                    <a:pt x="457" y="1702"/>
                  </a:lnTo>
                  <a:lnTo>
                    <a:pt x="459" y="1701"/>
                  </a:lnTo>
                  <a:lnTo>
                    <a:pt x="460" y="1700"/>
                  </a:lnTo>
                  <a:lnTo>
                    <a:pt x="460" y="1698"/>
                  </a:lnTo>
                  <a:lnTo>
                    <a:pt x="461" y="1696"/>
                  </a:lnTo>
                  <a:lnTo>
                    <a:pt x="461" y="1692"/>
                  </a:lnTo>
                  <a:lnTo>
                    <a:pt x="462" y="1689"/>
                  </a:lnTo>
                  <a:lnTo>
                    <a:pt x="462" y="1687"/>
                  </a:lnTo>
                  <a:lnTo>
                    <a:pt x="464" y="1685"/>
                  </a:lnTo>
                  <a:lnTo>
                    <a:pt x="464" y="1683"/>
                  </a:lnTo>
                  <a:lnTo>
                    <a:pt x="459" y="1678"/>
                  </a:lnTo>
                  <a:lnTo>
                    <a:pt x="459" y="1678"/>
                  </a:lnTo>
                  <a:lnTo>
                    <a:pt x="459" y="1677"/>
                  </a:lnTo>
                  <a:lnTo>
                    <a:pt x="460" y="1677"/>
                  </a:lnTo>
                  <a:lnTo>
                    <a:pt x="460" y="1676"/>
                  </a:lnTo>
                  <a:lnTo>
                    <a:pt x="460" y="1676"/>
                  </a:lnTo>
                  <a:lnTo>
                    <a:pt x="460" y="1675"/>
                  </a:lnTo>
                  <a:lnTo>
                    <a:pt x="460" y="1675"/>
                  </a:lnTo>
                  <a:lnTo>
                    <a:pt x="460" y="1674"/>
                  </a:lnTo>
                  <a:lnTo>
                    <a:pt x="460" y="1674"/>
                  </a:lnTo>
                  <a:lnTo>
                    <a:pt x="460" y="1673"/>
                  </a:lnTo>
                  <a:lnTo>
                    <a:pt x="460" y="1673"/>
                  </a:lnTo>
                  <a:lnTo>
                    <a:pt x="461" y="1674"/>
                  </a:lnTo>
                  <a:lnTo>
                    <a:pt x="461" y="1674"/>
                  </a:lnTo>
                  <a:lnTo>
                    <a:pt x="461" y="1674"/>
                  </a:lnTo>
                  <a:lnTo>
                    <a:pt x="462" y="1674"/>
                  </a:lnTo>
                  <a:lnTo>
                    <a:pt x="462" y="1675"/>
                  </a:lnTo>
                  <a:lnTo>
                    <a:pt x="462" y="1675"/>
                  </a:lnTo>
                  <a:lnTo>
                    <a:pt x="464" y="1675"/>
                  </a:lnTo>
                  <a:lnTo>
                    <a:pt x="464" y="1675"/>
                  </a:lnTo>
                  <a:lnTo>
                    <a:pt x="464" y="1675"/>
                  </a:lnTo>
                  <a:lnTo>
                    <a:pt x="466" y="1673"/>
                  </a:lnTo>
                  <a:lnTo>
                    <a:pt x="467" y="1671"/>
                  </a:lnTo>
                  <a:lnTo>
                    <a:pt x="466" y="1670"/>
                  </a:lnTo>
                  <a:lnTo>
                    <a:pt x="465" y="1669"/>
                  </a:lnTo>
                  <a:lnTo>
                    <a:pt x="464" y="1668"/>
                  </a:lnTo>
                  <a:lnTo>
                    <a:pt x="462" y="1668"/>
                  </a:lnTo>
                  <a:lnTo>
                    <a:pt x="461" y="1667"/>
                  </a:lnTo>
                  <a:lnTo>
                    <a:pt x="460" y="1665"/>
                  </a:lnTo>
                  <a:lnTo>
                    <a:pt x="459" y="1665"/>
                  </a:lnTo>
                  <a:lnTo>
                    <a:pt x="460" y="1664"/>
                  </a:lnTo>
                  <a:lnTo>
                    <a:pt x="460" y="1664"/>
                  </a:lnTo>
                  <a:lnTo>
                    <a:pt x="460" y="1665"/>
                  </a:lnTo>
                  <a:lnTo>
                    <a:pt x="460" y="1665"/>
                  </a:lnTo>
                  <a:lnTo>
                    <a:pt x="460" y="1665"/>
                  </a:lnTo>
                  <a:lnTo>
                    <a:pt x="461" y="1667"/>
                  </a:lnTo>
                  <a:lnTo>
                    <a:pt x="461" y="1667"/>
                  </a:lnTo>
                  <a:lnTo>
                    <a:pt x="461" y="1667"/>
                  </a:lnTo>
                  <a:lnTo>
                    <a:pt x="462" y="1667"/>
                  </a:lnTo>
                  <a:lnTo>
                    <a:pt x="462" y="1667"/>
                  </a:lnTo>
                  <a:lnTo>
                    <a:pt x="462" y="1668"/>
                  </a:lnTo>
                  <a:lnTo>
                    <a:pt x="464" y="1667"/>
                  </a:lnTo>
                  <a:lnTo>
                    <a:pt x="464" y="1667"/>
                  </a:lnTo>
                  <a:lnTo>
                    <a:pt x="464" y="1667"/>
                  </a:lnTo>
                  <a:lnTo>
                    <a:pt x="464" y="1665"/>
                  </a:lnTo>
                  <a:lnTo>
                    <a:pt x="464" y="1665"/>
                  </a:lnTo>
                  <a:lnTo>
                    <a:pt x="465" y="1664"/>
                  </a:lnTo>
                  <a:lnTo>
                    <a:pt x="464" y="1664"/>
                  </a:lnTo>
                  <a:lnTo>
                    <a:pt x="464" y="1663"/>
                  </a:lnTo>
                  <a:lnTo>
                    <a:pt x="464" y="1662"/>
                  </a:lnTo>
                  <a:lnTo>
                    <a:pt x="464" y="1662"/>
                  </a:lnTo>
                  <a:lnTo>
                    <a:pt x="462" y="1660"/>
                  </a:lnTo>
                  <a:lnTo>
                    <a:pt x="467" y="1668"/>
                  </a:lnTo>
                  <a:lnTo>
                    <a:pt x="467" y="1667"/>
                  </a:lnTo>
                  <a:lnTo>
                    <a:pt x="468" y="1667"/>
                  </a:lnTo>
                  <a:lnTo>
                    <a:pt x="468" y="1665"/>
                  </a:lnTo>
                  <a:lnTo>
                    <a:pt x="468" y="1665"/>
                  </a:lnTo>
                  <a:lnTo>
                    <a:pt x="468" y="1664"/>
                  </a:lnTo>
                  <a:lnTo>
                    <a:pt x="468" y="1663"/>
                  </a:lnTo>
                  <a:lnTo>
                    <a:pt x="468" y="1663"/>
                  </a:lnTo>
                  <a:lnTo>
                    <a:pt x="468" y="1662"/>
                  </a:lnTo>
                  <a:lnTo>
                    <a:pt x="468" y="1661"/>
                  </a:lnTo>
                  <a:lnTo>
                    <a:pt x="468" y="1660"/>
                  </a:lnTo>
                  <a:lnTo>
                    <a:pt x="466" y="1659"/>
                  </a:lnTo>
                  <a:lnTo>
                    <a:pt x="464" y="1658"/>
                  </a:lnTo>
                  <a:lnTo>
                    <a:pt x="462" y="1656"/>
                  </a:lnTo>
                  <a:lnTo>
                    <a:pt x="462" y="1654"/>
                  </a:lnTo>
                  <a:lnTo>
                    <a:pt x="462" y="1652"/>
                  </a:lnTo>
                  <a:lnTo>
                    <a:pt x="462" y="1649"/>
                  </a:lnTo>
                  <a:lnTo>
                    <a:pt x="462" y="1646"/>
                  </a:lnTo>
                  <a:lnTo>
                    <a:pt x="462" y="1644"/>
                  </a:lnTo>
                  <a:lnTo>
                    <a:pt x="462" y="1641"/>
                  </a:lnTo>
                  <a:lnTo>
                    <a:pt x="462" y="1639"/>
                  </a:lnTo>
                  <a:lnTo>
                    <a:pt x="464" y="1653"/>
                  </a:lnTo>
                  <a:lnTo>
                    <a:pt x="467" y="1652"/>
                  </a:lnTo>
                  <a:lnTo>
                    <a:pt x="466" y="1652"/>
                  </a:lnTo>
                  <a:lnTo>
                    <a:pt x="466" y="1653"/>
                  </a:lnTo>
                  <a:lnTo>
                    <a:pt x="466" y="1653"/>
                  </a:lnTo>
                  <a:lnTo>
                    <a:pt x="466" y="1654"/>
                  </a:lnTo>
                  <a:lnTo>
                    <a:pt x="466" y="1655"/>
                  </a:lnTo>
                  <a:lnTo>
                    <a:pt x="467" y="1655"/>
                  </a:lnTo>
                  <a:lnTo>
                    <a:pt x="467" y="1656"/>
                  </a:lnTo>
                  <a:lnTo>
                    <a:pt x="467" y="1656"/>
                  </a:lnTo>
                  <a:lnTo>
                    <a:pt x="467" y="1657"/>
                  </a:lnTo>
                  <a:lnTo>
                    <a:pt x="468" y="1657"/>
                  </a:lnTo>
                  <a:lnTo>
                    <a:pt x="469" y="1656"/>
                  </a:lnTo>
                  <a:lnTo>
                    <a:pt x="470" y="1654"/>
                  </a:lnTo>
                  <a:lnTo>
                    <a:pt x="470" y="1653"/>
                  </a:lnTo>
                  <a:lnTo>
                    <a:pt x="470" y="1652"/>
                  </a:lnTo>
                  <a:lnTo>
                    <a:pt x="470" y="1650"/>
                  </a:lnTo>
                  <a:lnTo>
                    <a:pt x="470" y="1649"/>
                  </a:lnTo>
                  <a:lnTo>
                    <a:pt x="469" y="1648"/>
                  </a:lnTo>
                  <a:lnTo>
                    <a:pt x="469" y="1647"/>
                  </a:lnTo>
                  <a:lnTo>
                    <a:pt x="468" y="1645"/>
                  </a:lnTo>
                  <a:lnTo>
                    <a:pt x="468" y="1644"/>
                  </a:lnTo>
                  <a:lnTo>
                    <a:pt x="469" y="1646"/>
                  </a:lnTo>
                  <a:lnTo>
                    <a:pt x="471" y="1644"/>
                  </a:lnTo>
                  <a:lnTo>
                    <a:pt x="472" y="1642"/>
                  </a:lnTo>
                  <a:lnTo>
                    <a:pt x="472" y="1640"/>
                  </a:lnTo>
                  <a:lnTo>
                    <a:pt x="472" y="1639"/>
                  </a:lnTo>
                  <a:lnTo>
                    <a:pt x="471" y="1638"/>
                  </a:lnTo>
                  <a:lnTo>
                    <a:pt x="470" y="1635"/>
                  </a:lnTo>
                  <a:lnTo>
                    <a:pt x="469" y="1634"/>
                  </a:lnTo>
                  <a:lnTo>
                    <a:pt x="469" y="1632"/>
                  </a:lnTo>
                  <a:lnTo>
                    <a:pt x="468" y="1631"/>
                  </a:lnTo>
                  <a:lnTo>
                    <a:pt x="468" y="1628"/>
                  </a:lnTo>
                  <a:lnTo>
                    <a:pt x="468" y="1627"/>
                  </a:lnTo>
                  <a:lnTo>
                    <a:pt x="468" y="1625"/>
                  </a:lnTo>
                  <a:lnTo>
                    <a:pt x="468" y="1622"/>
                  </a:lnTo>
                  <a:lnTo>
                    <a:pt x="468" y="1621"/>
                  </a:lnTo>
                  <a:lnTo>
                    <a:pt x="469" y="1619"/>
                  </a:lnTo>
                  <a:lnTo>
                    <a:pt x="469" y="1617"/>
                  </a:lnTo>
                  <a:lnTo>
                    <a:pt x="470" y="1616"/>
                  </a:lnTo>
                  <a:lnTo>
                    <a:pt x="471" y="1615"/>
                  </a:lnTo>
                  <a:lnTo>
                    <a:pt x="472" y="1614"/>
                  </a:lnTo>
                  <a:lnTo>
                    <a:pt x="473" y="1613"/>
                  </a:lnTo>
                  <a:lnTo>
                    <a:pt x="473" y="1617"/>
                  </a:lnTo>
                  <a:lnTo>
                    <a:pt x="471" y="1615"/>
                  </a:lnTo>
                  <a:lnTo>
                    <a:pt x="471" y="1617"/>
                  </a:lnTo>
                  <a:lnTo>
                    <a:pt x="470" y="1619"/>
                  </a:lnTo>
                  <a:lnTo>
                    <a:pt x="470" y="1621"/>
                  </a:lnTo>
                  <a:lnTo>
                    <a:pt x="469" y="1622"/>
                  </a:lnTo>
                  <a:lnTo>
                    <a:pt x="469" y="1625"/>
                  </a:lnTo>
                  <a:lnTo>
                    <a:pt x="469" y="1627"/>
                  </a:lnTo>
                  <a:lnTo>
                    <a:pt x="470" y="1629"/>
                  </a:lnTo>
                  <a:lnTo>
                    <a:pt x="470" y="1631"/>
                  </a:lnTo>
                  <a:lnTo>
                    <a:pt x="471" y="1633"/>
                  </a:lnTo>
                  <a:lnTo>
                    <a:pt x="471" y="1635"/>
                  </a:lnTo>
                  <a:lnTo>
                    <a:pt x="473" y="1633"/>
                  </a:lnTo>
                  <a:lnTo>
                    <a:pt x="475" y="1630"/>
                  </a:lnTo>
                  <a:lnTo>
                    <a:pt x="476" y="1628"/>
                  </a:lnTo>
                  <a:lnTo>
                    <a:pt x="477" y="1625"/>
                  </a:lnTo>
                  <a:lnTo>
                    <a:pt x="477" y="1621"/>
                  </a:lnTo>
                  <a:lnTo>
                    <a:pt x="479" y="1618"/>
                  </a:lnTo>
                  <a:lnTo>
                    <a:pt x="479" y="1615"/>
                  </a:lnTo>
                  <a:lnTo>
                    <a:pt x="480" y="1612"/>
                  </a:lnTo>
                  <a:lnTo>
                    <a:pt x="480" y="1608"/>
                  </a:lnTo>
                  <a:lnTo>
                    <a:pt x="481" y="1606"/>
                  </a:lnTo>
                  <a:lnTo>
                    <a:pt x="479" y="1606"/>
                  </a:lnTo>
                  <a:lnTo>
                    <a:pt x="480" y="1606"/>
                  </a:lnTo>
                  <a:lnTo>
                    <a:pt x="482" y="1606"/>
                  </a:lnTo>
                  <a:lnTo>
                    <a:pt x="482" y="1604"/>
                  </a:lnTo>
                  <a:lnTo>
                    <a:pt x="482" y="1602"/>
                  </a:lnTo>
                  <a:lnTo>
                    <a:pt x="483" y="1600"/>
                  </a:lnTo>
                  <a:lnTo>
                    <a:pt x="483" y="1598"/>
                  </a:lnTo>
                  <a:lnTo>
                    <a:pt x="483" y="1595"/>
                  </a:lnTo>
                  <a:lnTo>
                    <a:pt x="483" y="1592"/>
                  </a:lnTo>
                  <a:lnTo>
                    <a:pt x="483" y="1590"/>
                  </a:lnTo>
                  <a:lnTo>
                    <a:pt x="484" y="1588"/>
                  </a:lnTo>
                  <a:lnTo>
                    <a:pt x="482" y="1586"/>
                  </a:lnTo>
                  <a:lnTo>
                    <a:pt x="485" y="1584"/>
                  </a:lnTo>
                  <a:lnTo>
                    <a:pt x="487" y="1582"/>
                  </a:lnTo>
                  <a:lnTo>
                    <a:pt x="489" y="1579"/>
                  </a:lnTo>
                  <a:lnTo>
                    <a:pt x="490" y="1577"/>
                  </a:lnTo>
                  <a:lnTo>
                    <a:pt x="491" y="1574"/>
                  </a:lnTo>
                  <a:lnTo>
                    <a:pt x="493" y="1572"/>
                  </a:lnTo>
                  <a:lnTo>
                    <a:pt x="494" y="1569"/>
                  </a:lnTo>
                  <a:lnTo>
                    <a:pt x="494" y="1565"/>
                  </a:lnTo>
                  <a:lnTo>
                    <a:pt x="495" y="1562"/>
                  </a:lnTo>
                  <a:lnTo>
                    <a:pt x="495" y="1559"/>
                  </a:lnTo>
                  <a:lnTo>
                    <a:pt x="494" y="1559"/>
                  </a:lnTo>
                  <a:lnTo>
                    <a:pt x="494" y="1556"/>
                  </a:lnTo>
                  <a:lnTo>
                    <a:pt x="496" y="1553"/>
                  </a:lnTo>
                  <a:lnTo>
                    <a:pt x="498" y="1550"/>
                  </a:lnTo>
                  <a:lnTo>
                    <a:pt x="500" y="1546"/>
                  </a:lnTo>
                  <a:lnTo>
                    <a:pt x="501" y="1543"/>
                  </a:lnTo>
                  <a:lnTo>
                    <a:pt x="502" y="1539"/>
                  </a:lnTo>
                  <a:lnTo>
                    <a:pt x="504" y="1534"/>
                  </a:lnTo>
                  <a:lnTo>
                    <a:pt x="505" y="1530"/>
                  </a:lnTo>
                  <a:lnTo>
                    <a:pt x="507" y="1526"/>
                  </a:lnTo>
                  <a:lnTo>
                    <a:pt x="508" y="1521"/>
                  </a:lnTo>
                  <a:lnTo>
                    <a:pt x="509" y="1517"/>
                  </a:lnTo>
                  <a:lnTo>
                    <a:pt x="511" y="1508"/>
                  </a:lnTo>
                  <a:lnTo>
                    <a:pt x="513" y="1500"/>
                  </a:lnTo>
                  <a:lnTo>
                    <a:pt x="515" y="1492"/>
                  </a:lnTo>
                  <a:lnTo>
                    <a:pt x="518" y="1485"/>
                  </a:lnTo>
                  <a:lnTo>
                    <a:pt x="522" y="1477"/>
                  </a:lnTo>
                  <a:lnTo>
                    <a:pt x="525" y="1470"/>
                  </a:lnTo>
                  <a:lnTo>
                    <a:pt x="528" y="1462"/>
                  </a:lnTo>
                  <a:lnTo>
                    <a:pt x="531" y="1455"/>
                  </a:lnTo>
                  <a:lnTo>
                    <a:pt x="533" y="1446"/>
                  </a:lnTo>
                  <a:lnTo>
                    <a:pt x="534" y="1439"/>
                  </a:lnTo>
                  <a:lnTo>
                    <a:pt x="537" y="1440"/>
                  </a:lnTo>
                  <a:lnTo>
                    <a:pt x="537" y="1438"/>
                  </a:lnTo>
                  <a:lnTo>
                    <a:pt x="538" y="1434"/>
                  </a:lnTo>
                  <a:lnTo>
                    <a:pt x="540" y="1432"/>
                  </a:lnTo>
                  <a:lnTo>
                    <a:pt x="541" y="1429"/>
                  </a:lnTo>
                  <a:lnTo>
                    <a:pt x="542" y="1427"/>
                  </a:lnTo>
                  <a:lnTo>
                    <a:pt x="543" y="1424"/>
                  </a:lnTo>
                  <a:lnTo>
                    <a:pt x="544" y="1421"/>
                  </a:lnTo>
                  <a:lnTo>
                    <a:pt x="544" y="1418"/>
                  </a:lnTo>
                  <a:lnTo>
                    <a:pt x="544" y="1416"/>
                  </a:lnTo>
                  <a:lnTo>
                    <a:pt x="544" y="1413"/>
                  </a:lnTo>
                  <a:lnTo>
                    <a:pt x="545" y="1414"/>
                  </a:lnTo>
                  <a:lnTo>
                    <a:pt x="547" y="1413"/>
                  </a:lnTo>
                  <a:lnTo>
                    <a:pt x="548" y="1412"/>
                  </a:lnTo>
                  <a:lnTo>
                    <a:pt x="550" y="1410"/>
                  </a:lnTo>
                  <a:lnTo>
                    <a:pt x="550" y="1407"/>
                  </a:lnTo>
                  <a:lnTo>
                    <a:pt x="551" y="1405"/>
                  </a:lnTo>
                  <a:lnTo>
                    <a:pt x="551" y="1402"/>
                  </a:lnTo>
                  <a:lnTo>
                    <a:pt x="551" y="1400"/>
                  </a:lnTo>
                  <a:lnTo>
                    <a:pt x="551" y="1398"/>
                  </a:lnTo>
                  <a:lnTo>
                    <a:pt x="551" y="1397"/>
                  </a:lnTo>
                  <a:lnTo>
                    <a:pt x="550" y="1399"/>
                  </a:lnTo>
                  <a:lnTo>
                    <a:pt x="551" y="1400"/>
                  </a:lnTo>
                  <a:lnTo>
                    <a:pt x="552" y="1400"/>
                  </a:lnTo>
                  <a:lnTo>
                    <a:pt x="554" y="1400"/>
                  </a:lnTo>
                  <a:lnTo>
                    <a:pt x="554" y="1399"/>
                  </a:lnTo>
                  <a:lnTo>
                    <a:pt x="555" y="1398"/>
                  </a:lnTo>
                  <a:lnTo>
                    <a:pt x="555" y="1397"/>
                  </a:lnTo>
                  <a:lnTo>
                    <a:pt x="555" y="1396"/>
                  </a:lnTo>
                  <a:lnTo>
                    <a:pt x="555" y="1395"/>
                  </a:lnTo>
                  <a:lnTo>
                    <a:pt x="555" y="1392"/>
                  </a:lnTo>
                  <a:lnTo>
                    <a:pt x="556" y="1392"/>
                  </a:lnTo>
                  <a:lnTo>
                    <a:pt x="557" y="1391"/>
                  </a:lnTo>
                  <a:lnTo>
                    <a:pt x="555" y="1392"/>
                  </a:lnTo>
                  <a:lnTo>
                    <a:pt x="554" y="1390"/>
                  </a:lnTo>
                  <a:lnTo>
                    <a:pt x="554" y="1389"/>
                  </a:lnTo>
                  <a:lnTo>
                    <a:pt x="557" y="1391"/>
                  </a:lnTo>
                  <a:lnTo>
                    <a:pt x="557" y="1389"/>
                  </a:lnTo>
                  <a:lnTo>
                    <a:pt x="557" y="1387"/>
                  </a:lnTo>
                  <a:lnTo>
                    <a:pt x="558" y="1385"/>
                  </a:lnTo>
                  <a:lnTo>
                    <a:pt x="558" y="1384"/>
                  </a:lnTo>
                  <a:lnTo>
                    <a:pt x="559" y="1382"/>
                  </a:lnTo>
                  <a:lnTo>
                    <a:pt x="560" y="1381"/>
                  </a:lnTo>
                  <a:lnTo>
                    <a:pt x="560" y="1378"/>
                  </a:lnTo>
                  <a:lnTo>
                    <a:pt x="561" y="1377"/>
                  </a:lnTo>
                  <a:lnTo>
                    <a:pt x="560" y="1377"/>
                  </a:lnTo>
                  <a:lnTo>
                    <a:pt x="559" y="1376"/>
                  </a:lnTo>
                  <a:lnTo>
                    <a:pt x="561" y="1378"/>
                  </a:lnTo>
                  <a:lnTo>
                    <a:pt x="569" y="1365"/>
                  </a:lnTo>
                  <a:lnTo>
                    <a:pt x="575" y="1353"/>
                  </a:lnTo>
                  <a:lnTo>
                    <a:pt x="582" y="1339"/>
                  </a:lnTo>
                  <a:lnTo>
                    <a:pt x="587" y="1325"/>
                  </a:lnTo>
                  <a:lnTo>
                    <a:pt x="593" y="1312"/>
                  </a:lnTo>
                  <a:lnTo>
                    <a:pt x="599" y="1298"/>
                  </a:lnTo>
                  <a:lnTo>
                    <a:pt x="605" y="1285"/>
                  </a:lnTo>
                  <a:lnTo>
                    <a:pt x="612" y="1273"/>
                  </a:lnTo>
                  <a:lnTo>
                    <a:pt x="620" y="1261"/>
                  </a:lnTo>
                  <a:lnTo>
                    <a:pt x="629" y="1251"/>
                  </a:lnTo>
                  <a:lnTo>
                    <a:pt x="623" y="1250"/>
                  </a:lnTo>
                  <a:lnTo>
                    <a:pt x="638" y="1233"/>
                  </a:lnTo>
                  <a:lnTo>
                    <a:pt x="651" y="1215"/>
                  </a:lnTo>
                  <a:lnTo>
                    <a:pt x="662" y="1197"/>
                  </a:lnTo>
                  <a:lnTo>
                    <a:pt x="674" y="1178"/>
                  </a:lnTo>
                  <a:lnTo>
                    <a:pt x="685" y="1159"/>
                  </a:lnTo>
                  <a:lnTo>
                    <a:pt x="697" y="1141"/>
                  </a:lnTo>
                  <a:lnTo>
                    <a:pt x="709" y="1121"/>
                  </a:lnTo>
                  <a:lnTo>
                    <a:pt x="720" y="1103"/>
                  </a:lnTo>
                  <a:lnTo>
                    <a:pt x="733" y="1086"/>
                  </a:lnTo>
                  <a:lnTo>
                    <a:pt x="747" y="1068"/>
                  </a:lnTo>
                  <a:lnTo>
                    <a:pt x="754" y="1064"/>
                  </a:lnTo>
                  <a:lnTo>
                    <a:pt x="759" y="1060"/>
                  </a:lnTo>
                  <a:lnTo>
                    <a:pt x="766" y="1055"/>
                  </a:lnTo>
                  <a:lnTo>
                    <a:pt x="771" y="1050"/>
                  </a:lnTo>
                  <a:lnTo>
                    <a:pt x="777" y="1046"/>
                  </a:lnTo>
                  <a:lnTo>
                    <a:pt x="783" y="1041"/>
                  </a:lnTo>
                  <a:lnTo>
                    <a:pt x="789" y="1036"/>
                  </a:lnTo>
                  <a:lnTo>
                    <a:pt x="795" y="1031"/>
                  </a:lnTo>
                  <a:lnTo>
                    <a:pt x="800" y="1026"/>
                  </a:lnTo>
                  <a:lnTo>
                    <a:pt x="805" y="1020"/>
                  </a:lnTo>
                  <a:lnTo>
                    <a:pt x="810" y="1021"/>
                  </a:lnTo>
                  <a:lnTo>
                    <a:pt x="814" y="1020"/>
                  </a:lnTo>
                  <a:lnTo>
                    <a:pt x="818" y="1018"/>
                  </a:lnTo>
                  <a:lnTo>
                    <a:pt x="822" y="1016"/>
                  </a:lnTo>
                  <a:lnTo>
                    <a:pt x="826" y="1013"/>
                  </a:lnTo>
                  <a:lnTo>
                    <a:pt x="830" y="1011"/>
                  </a:lnTo>
                  <a:lnTo>
                    <a:pt x="834" y="1007"/>
                  </a:lnTo>
                  <a:lnTo>
                    <a:pt x="839" y="1005"/>
                  </a:lnTo>
                  <a:lnTo>
                    <a:pt x="843" y="1004"/>
                  </a:lnTo>
                  <a:lnTo>
                    <a:pt x="848" y="1005"/>
                  </a:lnTo>
                  <a:lnTo>
                    <a:pt x="848" y="1005"/>
                  </a:lnTo>
                  <a:lnTo>
                    <a:pt x="848" y="1005"/>
                  </a:lnTo>
                  <a:lnTo>
                    <a:pt x="848" y="1006"/>
                  </a:lnTo>
                  <a:lnTo>
                    <a:pt x="849" y="1006"/>
                  </a:lnTo>
                  <a:lnTo>
                    <a:pt x="849" y="1006"/>
                  </a:lnTo>
                  <a:lnTo>
                    <a:pt x="849" y="1007"/>
                  </a:lnTo>
                  <a:lnTo>
                    <a:pt x="849" y="1007"/>
                  </a:lnTo>
                  <a:lnTo>
                    <a:pt x="851" y="1007"/>
                  </a:lnTo>
                  <a:lnTo>
                    <a:pt x="851" y="1007"/>
                  </a:lnTo>
                  <a:lnTo>
                    <a:pt x="851" y="1007"/>
                  </a:lnTo>
                  <a:lnTo>
                    <a:pt x="851" y="1011"/>
                  </a:lnTo>
                  <a:lnTo>
                    <a:pt x="851" y="1012"/>
                  </a:lnTo>
                  <a:lnTo>
                    <a:pt x="851" y="1013"/>
                  </a:lnTo>
                  <a:lnTo>
                    <a:pt x="851" y="1014"/>
                  </a:lnTo>
                  <a:lnTo>
                    <a:pt x="849" y="1014"/>
                  </a:lnTo>
                  <a:lnTo>
                    <a:pt x="849" y="1014"/>
                  </a:lnTo>
                  <a:lnTo>
                    <a:pt x="849" y="1015"/>
                  </a:lnTo>
                  <a:lnTo>
                    <a:pt x="849" y="1016"/>
                  </a:lnTo>
                  <a:lnTo>
                    <a:pt x="848" y="1018"/>
                  </a:lnTo>
                  <a:lnTo>
                    <a:pt x="848" y="1020"/>
                  </a:lnTo>
                  <a:lnTo>
                    <a:pt x="849" y="1021"/>
                  </a:lnTo>
                  <a:lnTo>
                    <a:pt x="851" y="1022"/>
                  </a:lnTo>
                  <a:lnTo>
                    <a:pt x="852" y="1021"/>
                  </a:lnTo>
                  <a:lnTo>
                    <a:pt x="852" y="1021"/>
                  </a:lnTo>
                  <a:lnTo>
                    <a:pt x="853" y="1020"/>
                  </a:lnTo>
                  <a:lnTo>
                    <a:pt x="853" y="1020"/>
                  </a:lnTo>
                  <a:lnTo>
                    <a:pt x="854" y="1020"/>
                  </a:lnTo>
                  <a:lnTo>
                    <a:pt x="854" y="1020"/>
                  </a:lnTo>
                  <a:lnTo>
                    <a:pt x="855" y="1021"/>
                  </a:lnTo>
                  <a:lnTo>
                    <a:pt x="856" y="1022"/>
                  </a:lnTo>
                  <a:lnTo>
                    <a:pt x="857" y="1020"/>
                  </a:lnTo>
                  <a:lnTo>
                    <a:pt x="858" y="1018"/>
                  </a:lnTo>
                  <a:lnTo>
                    <a:pt x="858" y="1017"/>
                  </a:lnTo>
                  <a:lnTo>
                    <a:pt x="858" y="1015"/>
                  </a:lnTo>
                  <a:lnTo>
                    <a:pt x="857" y="1014"/>
                  </a:lnTo>
                  <a:lnTo>
                    <a:pt x="857" y="1013"/>
                  </a:lnTo>
                  <a:lnTo>
                    <a:pt x="856" y="1012"/>
                  </a:lnTo>
                  <a:lnTo>
                    <a:pt x="856" y="1010"/>
                  </a:lnTo>
                  <a:lnTo>
                    <a:pt x="856" y="1008"/>
                  </a:lnTo>
                  <a:lnTo>
                    <a:pt x="856" y="1006"/>
                  </a:lnTo>
                  <a:lnTo>
                    <a:pt x="858" y="1006"/>
                  </a:lnTo>
                  <a:lnTo>
                    <a:pt x="860" y="1006"/>
                  </a:lnTo>
                  <a:lnTo>
                    <a:pt x="860" y="1007"/>
                  </a:lnTo>
                  <a:lnTo>
                    <a:pt x="861" y="1008"/>
                  </a:lnTo>
                  <a:lnTo>
                    <a:pt x="861" y="1010"/>
                  </a:lnTo>
                  <a:lnTo>
                    <a:pt x="861" y="1011"/>
                  </a:lnTo>
                  <a:lnTo>
                    <a:pt x="861" y="1012"/>
                  </a:lnTo>
                  <a:lnTo>
                    <a:pt x="862" y="1013"/>
                  </a:lnTo>
                  <a:lnTo>
                    <a:pt x="863" y="1015"/>
                  </a:lnTo>
                  <a:lnTo>
                    <a:pt x="866" y="1015"/>
                  </a:lnTo>
                  <a:lnTo>
                    <a:pt x="866" y="1013"/>
                  </a:lnTo>
                  <a:lnTo>
                    <a:pt x="866" y="1010"/>
                  </a:lnTo>
                  <a:lnTo>
                    <a:pt x="866" y="1008"/>
                  </a:lnTo>
                  <a:lnTo>
                    <a:pt x="865" y="1007"/>
                  </a:lnTo>
                  <a:lnTo>
                    <a:pt x="865" y="1006"/>
                  </a:lnTo>
                  <a:lnTo>
                    <a:pt x="863" y="1005"/>
                  </a:lnTo>
                  <a:lnTo>
                    <a:pt x="863" y="1004"/>
                  </a:lnTo>
                  <a:lnTo>
                    <a:pt x="863" y="1002"/>
                  </a:lnTo>
                  <a:lnTo>
                    <a:pt x="865" y="1000"/>
                  </a:lnTo>
                  <a:lnTo>
                    <a:pt x="867" y="998"/>
                  </a:lnTo>
                  <a:lnTo>
                    <a:pt x="869" y="997"/>
                  </a:lnTo>
                  <a:lnTo>
                    <a:pt x="871" y="997"/>
                  </a:lnTo>
                  <a:lnTo>
                    <a:pt x="873" y="998"/>
                  </a:lnTo>
                  <a:lnTo>
                    <a:pt x="874" y="998"/>
                  </a:lnTo>
                  <a:lnTo>
                    <a:pt x="876" y="999"/>
                  </a:lnTo>
                  <a:lnTo>
                    <a:pt x="877" y="1000"/>
                  </a:lnTo>
                  <a:lnTo>
                    <a:pt x="879" y="1001"/>
                  </a:lnTo>
                  <a:lnTo>
                    <a:pt x="881" y="1002"/>
                  </a:lnTo>
                  <a:lnTo>
                    <a:pt x="882" y="1003"/>
                  </a:lnTo>
                  <a:lnTo>
                    <a:pt x="883" y="1005"/>
                  </a:lnTo>
                  <a:lnTo>
                    <a:pt x="883" y="1006"/>
                  </a:lnTo>
                  <a:lnTo>
                    <a:pt x="883" y="1007"/>
                  </a:lnTo>
                  <a:lnTo>
                    <a:pt x="883" y="1008"/>
                  </a:lnTo>
                  <a:lnTo>
                    <a:pt x="883" y="1010"/>
                  </a:lnTo>
                  <a:lnTo>
                    <a:pt x="883" y="1012"/>
                  </a:lnTo>
                  <a:lnTo>
                    <a:pt x="883" y="1013"/>
                  </a:lnTo>
                  <a:lnTo>
                    <a:pt x="883" y="1014"/>
                  </a:lnTo>
                  <a:lnTo>
                    <a:pt x="884" y="1015"/>
                  </a:lnTo>
                  <a:lnTo>
                    <a:pt x="884" y="1016"/>
                  </a:lnTo>
                  <a:lnTo>
                    <a:pt x="885" y="1017"/>
                  </a:lnTo>
                  <a:lnTo>
                    <a:pt x="887" y="1016"/>
                  </a:lnTo>
                  <a:lnTo>
                    <a:pt x="888" y="1015"/>
                  </a:lnTo>
                  <a:lnTo>
                    <a:pt x="888" y="1014"/>
                  </a:lnTo>
                  <a:lnTo>
                    <a:pt x="888" y="1013"/>
                  </a:lnTo>
                  <a:lnTo>
                    <a:pt x="888" y="1012"/>
                  </a:lnTo>
                  <a:lnTo>
                    <a:pt x="887" y="1011"/>
                  </a:lnTo>
                  <a:lnTo>
                    <a:pt x="887" y="1010"/>
                  </a:lnTo>
                  <a:lnTo>
                    <a:pt x="887" y="1010"/>
                  </a:lnTo>
                  <a:lnTo>
                    <a:pt x="887" y="1010"/>
                  </a:lnTo>
                  <a:lnTo>
                    <a:pt x="888" y="1011"/>
                  </a:lnTo>
                  <a:lnTo>
                    <a:pt x="889" y="1012"/>
                  </a:lnTo>
                  <a:lnTo>
                    <a:pt x="889" y="1013"/>
                  </a:lnTo>
                  <a:lnTo>
                    <a:pt x="888" y="1014"/>
                  </a:lnTo>
                  <a:lnTo>
                    <a:pt x="888" y="1015"/>
                  </a:lnTo>
                  <a:lnTo>
                    <a:pt x="887" y="1015"/>
                  </a:lnTo>
                  <a:lnTo>
                    <a:pt x="886" y="1016"/>
                  </a:lnTo>
                  <a:lnTo>
                    <a:pt x="885" y="1017"/>
                  </a:lnTo>
                  <a:lnTo>
                    <a:pt x="885" y="1017"/>
                  </a:lnTo>
                  <a:lnTo>
                    <a:pt x="884" y="1018"/>
                  </a:lnTo>
                  <a:lnTo>
                    <a:pt x="883" y="1019"/>
                  </a:lnTo>
                  <a:lnTo>
                    <a:pt x="885" y="1020"/>
                  </a:lnTo>
                  <a:lnTo>
                    <a:pt x="887" y="1021"/>
                  </a:lnTo>
                  <a:lnTo>
                    <a:pt x="890" y="1022"/>
                  </a:lnTo>
                  <a:lnTo>
                    <a:pt x="892" y="1024"/>
                  </a:lnTo>
                  <a:lnTo>
                    <a:pt x="895" y="1024"/>
                  </a:lnTo>
                  <a:lnTo>
                    <a:pt x="897" y="1025"/>
                  </a:lnTo>
                  <a:lnTo>
                    <a:pt x="900" y="1025"/>
                  </a:lnTo>
                  <a:lnTo>
                    <a:pt x="902" y="1025"/>
                  </a:lnTo>
                  <a:lnTo>
                    <a:pt x="904" y="1025"/>
                  </a:lnTo>
                  <a:lnTo>
                    <a:pt x="906" y="1025"/>
                  </a:lnTo>
                  <a:lnTo>
                    <a:pt x="904" y="1020"/>
                  </a:lnTo>
                  <a:lnTo>
                    <a:pt x="903" y="1017"/>
                  </a:lnTo>
                  <a:lnTo>
                    <a:pt x="903" y="1012"/>
                  </a:lnTo>
                  <a:lnTo>
                    <a:pt x="902" y="1007"/>
                  </a:lnTo>
                  <a:lnTo>
                    <a:pt x="902" y="1002"/>
                  </a:lnTo>
                  <a:lnTo>
                    <a:pt x="903" y="997"/>
                  </a:lnTo>
                  <a:lnTo>
                    <a:pt x="903" y="991"/>
                  </a:lnTo>
                  <a:lnTo>
                    <a:pt x="903" y="986"/>
                  </a:lnTo>
                  <a:lnTo>
                    <a:pt x="903" y="979"/>
                  </a:lnTo>
                  <a:lnTo>
                    <a:pt x="903" y="974"/>
                  </a:lnTo>
                  <a:lnTo>
                    <a:pt x="909" y="964"/>
                  </a:lnTo>
                  <a:lnTo>
                    <a:pt x="913" y="953"/>
                  </a:lnTo>
                  <a:lnTo>
                    <a:pt x="916" y="940"/>
                  </a:lnTo>
                  <a:lnTo>
                    <a:pt x="918" y="927"/>
                  </a:lnTo>
                  <a:lnTo>
                    <a:pt x="920" y="913"/>
                  </a:lnTo>
                  <a:lnTo>
                    <a:pt x="923" y="899"/>
                  </a:lnTo>
                  <a:lnTo>
                    <a:pt x="926" y="885"/>
                  </a:lnTo>
                  <a:lnTo>
                    <a:pt x="929" y="872"/>
                  </a:lnTo>
                  <a:lnTo>
                    <a:pt x="935" y="859"/>
                  </a:lnTo>
                  <a:lnTo>
                    <a:pt x="943" y="847"/>
                  </a:lnTo>
                  <a:lnTo>
                    <a:pt x="943" y="843"/>
                  </a:lnTo>
                  <a:lnTo>
                    <a:pt x="944" y="840"/>
                  </a:lnTo>
                  <a:lnTo>
                    <a:pt x="946" y="835"/>
                  </a:lnTo>
                  <a:lnTo>
                    <a:pt x="947" y="831"/>
                  </a:lnTo>
                  <a:lnTo>
                    <a:pt x="949" y="828"/>
                  </a:lnTo>
                  <a:lnTo>
                    <a:pt x="953" y="824"/>
                  </a:lnTo>
                  <a:lnTo>
                    <a:pt x="955" y="820"/>
                  </a:lnTo>
                  <a:lnTo>
                    <a:pt x="958" y="818"/>
                  </a:lnTo>
                  <a:lnTo>
                    <a:pt x="961" y="815"/>
                  </a:lnTo>
                  <a:lnTo>
                    <a:pt x="965" y="813"/>
                  </a:lnTo>
                  <a:lnTo>
                    <a:pt x="965" y="830"/>
                  </a:lnTo>
                  <a:lnTo>
                    <a:pt x="965" y="847"/>
                  </a:lnTo>
                  <a:lnTo>
                    <a:pt x="963" y="864"/>
                  </a:lnTo>
                  <a:lnTo>
                    <a:pt x="963" y="881"/>
                  </a:lnTo>
                  <a:lnTo>
                    <a:pt x="962" y="898"/>
                  </a:lnTo>
                  <a:lnTo>
                    <a:pt x="961" y="914"/>
                  </a:lnTo>
                  <a:lnTo>
                    <a:pt x="960" y="930"/>
                  </a:lnTo>
                  <a:lnTo>
                    <a:pt x="958" y="946"/>
                  </a:lnTo>
                  <a:lnTo>
                    <a:pt x="955" y="962"/>
                  </a:lnTo>
                  <a:lnTo>
                    <a:pt x="952" y="977"/>
                  </a:lnTo>
                  <a:lnTo>
                    <a:pt x="947" y="982"/>
                  </a:lnTo>
                  <a:lnTo>
                    <a:pt x="944" y="987"/>
                  </a:lnTo>
                  <a:lnTo>
                    <a:pt x="942" y="991"/>
                  </a:lnTo>
                  <a:lnTo>
                    <a:pt x="940" y="997"/>
                  </a:lnTo>
                  <a:lnTo>
                    <a:pt x="939" y="1002"/>
                  </a:lnTo>
                  <a:lnTo>
                    <a:pt x="938" y="1007"/>
                  </a:lnTo>
                  <a:lnTo>
                    <a:pt x="937" y="1014"/>
                  </a:lnTo>
                  <a:lnTo>
                    <a:pt x="935" y="1019"/>
                  </a:lnTo>
                  <a:lnTo>
                    <a:pt x="934" y="1025"/>
                  </a:lnTo>
                  <a:lnTo>
                    <a:pt x="933" y="1030"/>
                  </a:lnTo>
                  <a:lnTo>
                    <a:pt x="935" y="1031"/>
                  </a:lnTo>
                  <a:lnTo>
                    <a:pt x="938" y="1031"/>
                  </a:lnTo>
                  <a:lnTo>
                    <a:pt x="939" y="1033"/>
                  </a:lnTo>
                  <a:lnTo>
                    <a:pt x="940" y="1034"/>
                  </a:lnTo>
                  <a:lnTo>
                    <a:pt x="941" y="1035"/>
                  </a:lnTo>
                  <a:lnTo>
                    <a:pt x="942" y="1038"/>
                  </a:lnTo>
                  <a:lnTo>
                    <a:pt x="943" y="1039"/>
                  </a:lnTo>
                  <a:lnTo>
                    <a:pt x="944" y="1041"/>
                  </a:lnTo>
                  <a:lnTo>
                    <a:pt x="945" y="1043"/>
                  </a:lnTo>
                  <a:lnTo>
                    <a:pt x="946" y="1044"/>
                  </a:lnTo>
                  <a:lnTo>
                    <a:pt x="959" y="1022"/>
                  </a:lnTo>
                  <a:lnTo>
                    <a:pt x="988" y="1056"/>
                  </a:lnTo>
                  <a:lnTo>
                    <a:pt x="990" y="1053"/>
                  </a:lnTo>
                  <a:lnTo>
                    <a:pt x="989" y="1055"/>
                  </a:lnTo>
                  <a:lnTo>
                    <a:pt x="989" y="1056"/>
                  </a:lnTo>
                  <a:lnTo>
                    <a:pt x="990" y="1057"/>
                  </a:lnTo>
                  <a:lnTo>
                    <a:pt x="991" y="1058"/>
                  </a:lnTo>
                  <a:lnTo>
                    <a:pt x="994" y="1060"/>
                  </a:lnTo>
                  <a:lnTo>
                    <a:pt x="995" y="1061"/>
                  </a:lnTo>
                  <a:lnTo>
                    <a:pt x="997" y="1063"/>
                  </a:lnTo>
                  <a:lnTo>
                    <a:pt x="999" y="1064"/>
                  </a:lnTo>
                  <a:lnTo>
                    <a:pt x="1000" y="1067"/>
                  </a:lnTo>
                  <a:lnTo>
                    <a:pt x="1001" y="1070"/>
                  </a:lnTo>
                  <a:lnTo>
                    <a:pt x="1002" y="1068"/>
                  </a:lnTo>
                  <a:lnTo>
                    <a:pt x="1002" y="1070"/>
                  </a:lnTo>
                  <a:lnTo>
                    <a:pt x="1003" y="1072"/>
                  </a:lnTo>
                  <a:lnTo>
                    <a:pt x="1004" y="1073"/>
                  </a:lnTo>
                  <a:lnTo>
                    <a:pt x="1004" y="1074"/>
                  </a:lnTo>
                  <a:lnTo>
                    <a:pt x="1005" y="1075"/>
                  </a:lnTo>
                  <a:lnTo>
                    <a:pt x="1006" y="1075"/>
                  </a:lnTo>
                  <a:lnTo>
                    <a:pt x="1006" y="1076"/>
                  </a:lnTo>
                  <a:lnTo>
                    <a:pt x="1008" y="1077"/>
                  </a:lnTo>
                  <a:lnTo>
                    <a:pt x="1009" y="1078"/>
                  </a:lnTo>
                  <a:lnTo>
                    <a:pt x="1010" y="1081"/>
                  </a:lnTo>
                  <a:lnTo>
                    <a:pt x="1009" y="1079"/>
                  </a:lnTo>
                  <a:lnTo>
                    <a:pt x="1012" y="1074"/>
                  </a:lnTo>
                  <a:lnTo>
                    <a:pt x="1013" y="1075"/>
                  </a:lnTo>
                  <a:lnTo>
                    <a:pt x="1010" y="1081"/>
                  </a:lnTo>
                  <a:lnTo>
                    <a:pt x="1014" y="1083"/>
                  </a:lnTo>
                  <a:lnTo>
                    <a:pt x="1017" y="1087"/>
                  </a:lnTo>
                  <a:lnTo>
                    <a:pt x="1021" y="1091"/>
                  </a:lnTo>
                  <a:lnTo>
                    <a:pt x="1025" y="1096"/>
                  </a:lnTo>
                  <a:lnTo>
                    <a:pt x="1027" y="1100"/>
                  </a:lnTo>
                  <a:lnTo>
                    <a:pt x="1030" y="1104"/>
                  </a:lnTo>
                  <a:lnTo>
                    <a:pt x="1033" y="1108"/>
                  </a:lnTo>
                  <a:lnTo>
                    <a:pt x="1038" y="1113"/>
                  </a:lnTo>
                  <a:lnTo>
                    <a:pt x="1041" y="1117"/>
                  </a:lnTo>
                  <a:lnTo>
                    <a:pt x="1046" y="1120"/>
                  </a:lnTo>
                  <a:lnTo>
                    <a:pt x="1044" y="1127"/>
                  </a:lnTo>
                  <a:lnTo>
                    <a:pt x="1045" y="1133"/>
                  </a:lnTo>
                  <a:lnTo>
                    <a:pt x="1048" y="1138"/>
                  </a:lnTo>
                  <a:lnTo>
                    <a:pt x="1054" y="1142"/>
                  </a:lnTo>
                  <a:lnTo>
                    <a:pt x="1058" y="1146"/>
                  </a:lnTo>
                  <a:lnTo>
                    <a:pt x="1063" y="1150"/>
                  </a:lnTo>
                  <a:lnTo>
                    <a:pt x="1067" y="1154"/>
                  </a:lnTo>
                  <a:lnTo>
                    <a:pt x="1068" y="1158"/>
                  </a:lnTo>
                  <a:lnTo>
                    <a:pt x="1067" y="1163"/>
                  </a:lnTo>
                  <a:lnTo>
                    <a:pt x="1062" y="1169"/>
                  </a:lnTo>
                  <a:lnTo>
                    <a:pt x="1061" y="1171"/>
                  </a:lnTo>
                  <a:lnTo>
                    <a:pt x="1059" y="1172"/>
                  </a:lnTo>
                  <a:lnTo>
                    <a:pt x="1058" y="1174"/>
                  </a:lnTo>
                  <a:lnTo>
                    <a:pt x="1056" y="1175"/>
                  </a:lnTo>
                  <a:lnTo>
                    <a:pt x="1054" y="1176"/>
                  </a:lnTo>
                  <a:lnTo>
                    <a:pt x="1053" y="1178"/>
                  </a:lnTo>
                  <a:lnTo>
                    <a:pt x="1052" y="1179"/>
                  </a:lnTo>
                  <a:lnTo>
                    <a:pt x="1051" y="1182"/>
                  </a:lnTo>
                  <a:lnTo>
                    <a:pt x="1052" y="1185"/>
                  </a:lnTo>
                  <a:lnTo>
                    <a:pt x="1054" y="1187"/>
                  </a:lnTo>
                  <a:lnTo>
                    <a:pt x="1053" y="1187"/>
                  </a:lnTo>
                  <a:lnTo>
                    <a:pt x="1053" y="1186"/>
                  </a:lnTo>
                  <a:lnTo>
                    <a:pt x="1053" y="1186"/>
                  </a:lnTo>
                  <a:lnTo>
                    <a:pt x="1053" y="1186"/>
                  </a:lnTo>
                  <a:lnTo>
                    <a:pt x="1053" y="1185"/>
                  </a:lnTo>
                  <a:lnTo>
                    <a:pt x="1052" y="1185"/>
                  </a:lnTo>
                  <a:lnTo>
                    <a:pt x="1052" y="1185"/>
                  </a:lnTo>
                  <a:lnTo>
                    <a:pt x="1052" y="1184"/>
                  </a:lnTo>
                  <a:lnTo>
                    <a:pt x="1052" y="1184"/>
                  </a:lnTo>
                  <a:lnTo>
                    <a:pt x="1051" y="1184"/>
                  </a:lnTo>
                  <a:lnTo>
                    <a:pt x="1049" y="1185"/>
                  </a:lnTo>
                  <a:lnTo>
                    <a:pt x="1048" y="1187"/>
                  </a:lnTo>
                  <a:lnTo>
                    <a:pt x="1047" y="1189"/>
                  </a:lnTo>
                  <a:lnTo>
                    <a:pt x="1046" y="1191"/>
                  </a:lnTo>
                  <a:lnTo>
                    <a:pt x="1044" y="1192"/>
                  </a:lnTo>
                  <a:lnTo>
                    <a:pt x="1043" y="1195"/>
                  </a:lnTo>
                  <a:lnTo>
                    <a:pt x="1042" y="1197"/>
                  </a:lnTo>
                  <a:lnTo>
                    <a:pt x="1042" y="1199"/>
                  </a:lnTo>
                  <a:lnTo>
                    <a:pt x="1042" y="1201"/>
                  </a:lnTo>
                  <a:lnTo>
                    <a:pt x="1042" y="1203"/>
                  </a:lnTo>
                  <a:lnTo>
                    <a:pt x="1043" y="1205"/>
                  </a:lnTo>
                  <a:lnTo>
                    <a:pt x="1044" y="1207"/>
                  </a:lnTo>
                  <a:lnTo>
                    <a:pt x="1046" y="1208"/>
                  </a:lnTo>
                  <a:lnTo>
                    <a:pt x="1048" y="1208"/>
                  </a:lnTo>
                  <a:lnTo>
                    <a:pt x="1051" y="1210"/>
                  </a:lnTo>
                  <a:lnTo>
                    <a:pt x="1053" y="1208"/>
                  </a:lnTo>
                  <a:lnTo>
                    <a:pt x="1055" y="1208"/>
                  </a:lnTo>
                  <a:lnTo>
                    <a:pt x="1057" y="1207"/>
                  </a:lnTo>
                  <a:lnTo>
                    <a:pt x="1059" y="1206"/>
                  </a:lnTo>
                  <a:lnTo>
                    <a:pt x="1060" y="1205"/>
                  </a:lnTo>
                  <a:lnTo>
                    <a:pt x="1069" y="1196"/>
                  </a:lnTo>
                  <a:lnTo>
                    <a:pt x="1071" y="1198"/>
                  </a:lnTo>
                  <a:lnTo>
                    <a:pt x="1071" y="1195"/>
                  </a:lnTo>
                  <a:lnTo>
                    <a:pt x="1072" y="1191"/>
                  </a:lnTo>
                  <a:lnTo>
                    <a:pt x="1075" y="1188"/>
                  </a:lnTo>
                  <a:lnTo>
                    <a:pt x="1078" y="1186"/>
                  </a:lnTo>
                  <a:lnTo>
                    <a:pt x="1082" y="1183"/>
                  </a:lnTo>
                  <a:lnTo>
                    <a:pt x="1085" y="1179"/>
                  </a:lnTo>
                  <a:lnTo>
                    <a:pt x="1088" y="1177"/>
                  </a:lnTo>
                  <a:lnTo>
                    <a:pt x="1090" y="1173"/>
                  </a:lnTo>
                  <a:lnTo>
                    <a:pt x="1091" y="1170"/>
                  </a:lnTo>
                  <a:lnTo>
                    <a:pt x="1091" y="1165"/>
                  </a:lnTo>
                  <a:lnTo>
                    <a:pt x="1091" y="1163"/>
                  </a:lnTo>
                  <a:lnTo>
                    <a:pt x="1092" y="1162"/>
                  </a:lnTo>
                  <a:lnTo>
                    <a:pt x="1094" y="1161"/>
                  </a:lnTo>
                  <a:lnTo>
                    <a:pt x="1095" y="1161"/>
                  </a:lnTo>
                  <a:lnTo>
                    <a:pt x="1097" y="1160"/>
                  </a:lnTo>
                  <a:lnTo>
                    <a:pt x="1098" y="1159"/>
                  </a:lnTo>
                  <a:lnTo>
                    <a:pt x="1098" y="1158"/>
                  </a:lnTo>
                  <a:lnTo>
                    <a:pt x="1099" y="1157"/>
                  </a:lnTo>
                  <a:lnTo>
                    <a:pt x="1099" y="1155"/>
                  </a:lnTo>
                  <a:lnTo>
                    <a:pt x="1099" y="1153"/>
                  </a:lnTo>
                  <a:lnTo>
                    <a:pt x="1098" y="1153"/>
                  </a:lnTo>
                  <a:lnTo>
                    <a:pt x="1098" y="1154"/>
                  </a:lnTo>
                  <a:lnTo>
                    <a:pt x="1098" y="1154"/>
                  </a:lnTo>
                  <a:lnTo>
                    <a:pt x="1098" y="1155"/>
                  </a:lnTo>
                  <a:lnTo>
                    <a:pt x="1099" y="1155"/>
                  </a:lnTo>
                  <a:lnTo>
                    <a:pt x="1099" y="1155"/>
                  </a:lnTo>
                  <a:lnTo>
                    <a:pt x="1099" y="1156"/>
                  </a:lnTo>
                  <a:lnTo>
                    <a:pt x="1099" y="1156"/>
                  </a:lnTo>
                  <a:lnTo>
                    <a:pt x="1100" y="1156"/>
                  </a:lnTo>
                  <a:lnTo>
                    <a:pt x="1100" y="1156"/>
                  </a:lnTo>
                  <a:lnTo>
                    <a:pt x="1101" y="1155"/>
                  </a:lnTo>
                  <a:lnTo>
                    <a:pt x="1102" y="1154"/>
                  </a:lnTo>
                  <a:lnTo>
                    <a:pt x="1102" y="1153"/>
                  </a:lnTo>
                  <a:lnTo>
                    <a:pt x="1102" y="1151"/>
                  </a:lnTo>
                  <a:lnTo>
                    <a:pt x="1102" y="1150"/>
                  </a:lnTo>
                  <a:lnTo>
                    <a:pt x="1102" y="1150"/>
                  </a:lnTo>
                  <a:lnTo>
                    <a:pt x="1102" y="1149"/>
                  </a:lnTo>
                  <a:lnTo>
                    <a:pt x="1102" y="1148"/>
                  </a:lnTo>
                  <a:lnTo>
                    <a:pt x="1103" y="1147"/>
                  </a:lnTo>
                  <a:lnTo>
                    <a:pt x="1103" y="1146"/>
                  </a:lnTo>
                  <a:lnTo>
                    <a:pt x="1105" y="1146"/>
                  </a:lnTo>
                  <a:lnTo>
                    <a:pt x="1108" y="1134"/>
                  </a:lnTo>
                  <a:lnTo>
                    <a:pt x="1105" y="1136"/>
                  </a:lnTo>
                  <a:lnTo>
                    <a:pt x="1108" y="1139"/>
                  </a:lnTo>
                  <a:lnTo>
                    <a:pt x="1111" y="1136"/>
                  </a:lnTo>
                  <a:lnTo>
                    <a:pt x="1112" y="1134"/>
                  </a:lnTo>
                  <a:lnTo>
                    <a:pt x="1112" y="1132"/>
                  </a:lnTo>
                  <a:lnTo>
                    <a:pt x="1112" y="1130"/>
                  </a:lnTo>
                  <a:lnTo>
                    <a:pt x="1111" y="1127"/>
                  </a:lnTo>
                  <a:lnTo>
                    <a:pt x="1110" y="1125"/>
                  </a:lnTo>
                  <a:lnTo>
                    <a:pt x="1110" y="1122"/>
                  </a:lnTo>
                  <a:lnTo>
                    <a:pt x="1110" y="1120"/>
                  </a:lnTo>
                  <a:lnTo>
                    <a:pt x="1111" y="1117"/>
                  </a:lnTo>
                  <a:lnTo>
                    <a:pt x="1113" y="1115"/>
                  </a:lnTo>
                  <a:lnTo>
                    <a:pt x="1113" y="1116"/>
                  </a:lnTo>
                  <a:lnTo>
                    <a:pt x="1113" y="1117"/>
                  </a:lnTo>
                  <a:lnTo>
                    <a:pt x="1113" y="1118"/>
                  </a:lnTo>
                  <a:lnTo>
                    <a:pt x="1113" y="1119"/>
                  </a:lnTo>
                  <a:lnTo>
                    <a:pt x="1114" y="1120"/>
                  </a:lnTo>
                  <a:lnTo>
                    <a:pt x="1114" y="1121"/>
                  </a:lnTo>
                  <a:lnTo>
                    <a:pt x="1114" y="1122"/>
                  </a:lnTo>
                  <a:lnTo>
                    <a:pt x="1115" y="1124"/>
                  </a:lnTo>
                  <a:lnTo>
                    <a:pt x="1116" y="1125"/>
                  </a:lnTo>
                  <a:lnTo>
                    <a:pt x="1116" y="1126"/>
                  </a:lnTo>
                  <a:lnTo>
                    <a:pt x="1117" y="1124"/>
                  </a:lnTo>
                  <a:lnTo>
                    <a:pt x="1118" y="1122"/>
                  </a:lnTo>
                  <a:lnTo>
                    <a:pt x="1118" y="1121"/>
                  </a:lnTo>
                  <a:lnTo>
                    <a:pt x="1118" y="1120"/>
                  </a:lnTo>
                  <a:lnTo>
                    <a:pt x="1118" y="1119"/>
                  </a:lnTo>
                  <a:lnTo>
                    <a:pt x="1118" y="1118"/>
                  </a:lnTo>
                  <a:lnTo>
                    <a:pt x="1118" y="1117"/>
                  </a:lnTo>
                  <a:lnTo>
                    <a:pt x="1118" y="1116"/>
                  </a:lnTo>
                  <a:lnTo>
                    <a:pt x="1118" y="1115"/>
                  </a:lnTo>
                  <a:lnTo>
                    <a:pt x="1118" y="1113"/>
                  </a:lnTo>
                  <a:lnTo>
                    <a:pt x="1126" y="1105"/>
                  </a:lnTo>
                  <a:lnTo>
                    <a:pt x="1124" y="1104"/>
                  </a:lnTo>
                  <a:lnTo>
                    <a:pt x="1124" y="1103"/>
                  </a:lnTo>
                  <a:lnTo>
                    <a:pt x="1125" y="1103"/>
                  </a:lnTo>
                  <a:lnTo>
                    <a:pt x="1125" y="1102"/>
                  </a:lnTo>
                  <a:lnTo>
                    <a:pt x="1126" y="1102"/>
                  </a:lnTo>
                  <a:lnTo>
                    <a:pt x="1127" y="1103"/>
                  </a:lnTo>
                  <a:lnTo>
                    <a:pt x="1128" y="1103"/>
                  </a:lnTo>
                  <a:lnTo>
                    <a:pt x="1129" y="1102"/>
                  </a:lnTo>
                  <a:lnTo>
                    <a:pt x="1129" y="1102"/>
                  </a:lnTo>
                  <a:lnTo>
                    <a:pt x="1129" y="1100"/>
                  </a:lnTo>
                  <a:lnTo>
                    <a:pt x="1129" y="1098"/>
                  </a:lnTo>
                  <a:lnTo>
                    <a:pt x="1127" y="1099"/>
                  </a:lnTo>
                  <a:lnTo>
                    <a:pt x="1126" y="1099"/>
                  </a:lnTo>
                  <a:lnTo>
                    <a:pt x="1126" y="1098"/>
                  </a:lnTo>
                  <a:lnTo>
                    <a:pt x="1126" y="1098"/>
                  </a:lnTo>
                  <a:lnTo>
                    <a:pt x="1126" y="1097"/>
                  </a:lnTo>
                  <a:lnTo>
                    <a:pt x="1127" y="1097"/>
                  </a:lnTo>
                  <a:lnTo>
                    <a:pt x="1127" y="1096"/>
                  </a:lnTo>
                  <a:lnTo>
                    <a:pt x="1127" y="1095"/>
                  </a:lnTo>
                  <a:lnTo>
                    <a:pt x="1127" y="1093"/>
                  </a:lnTo>
                  <a:lnTo>
                    <a:pt x="1127" y="1091"/>
                  </a:lnTo>
                  <a:lnTo>
                    <a:pt x="1128" y="1092"/>
                  </a:lnTo>
                  <a:lnTo>
                    <a:pt x="1129" y="1092"/>
                  </a:lnTo>
                  <a:lnTo>
                    <a:pt x="1129" y="1092"/>
                  </a:lnTo>
                  <a:lnTo>
                    <a:pt x="1130" y="1092"/>
                  </a:lnTo>
                  <a:lnTo>
                    <a:pt x="1130" y="1091"/>
                  </a:lnTo>
                  <a:lnTo>
                    <a:pt x="1130" y="1090"/>
                  </a:lnTo>
                  <a:lnTo>
                    <a:pt x="1131" y="1090"/>
                  </a:lnTo>
                  <a:lnTo>
                    <a:pt x="1131" y="1090"/>
                  </a:lnTo>
                  <a:lnTo>
                    <a:pt x="1131" y="1091"/>
                  </a:lnTo>
                  <a:lnTo>
                    <a:pt x="1132" y="1093"/>
                  </a:lnTo>
                  <a:lnTo>
                    <a:pt x="1134" y="1084"/>
                  </a:lnTo>
                  <a:lnTo>
                    <a:pt x="1138" y="1075"/>
                  </a:lnTo>
                  <a:lnTo>
                    <a:pt x="1142" y="1067"/>
                  </a:lnTo>
                  <a:lnTo>
                    <a:pt x="1147" y="1058"/>
                  </a:lnTo>
                  <a:lnTo>
                    <a:pt x="1154" y="1048"/>
                  </a:lnTo>
                  <a:lnTo>
                    <a:pt x="1159" y="1039"/>
                  </a:lnTo>
                  <a:lnTo>
                    <a:pt x="1166" y="1028"/>
                  </a:lnTo>
                  <a:lnTo>
                    <a:pt x="1170" y="1017"/>
                  </a:lnTo>
                  <a:lnTo>
                    <a:pt x="1174" y="1006"/>
                  </a:lnTo>
                  <a:lnTo>
                    <a:pt x="1177" y="993"/>
                  </a:lnTo>
                  <a:lnTo>
                    <a:pt x="1176" y="991"/>
                  </a:lnTo>
                  <a:lnTo>
                    <a:pt x="1176" y="988"/>
                  </a:lnTo>
                  <a:lnTo>
                    <a:pt x="1177" y="987"/>
                  </a:lnTo>
                  <a:lnTo>
                    <a:pt x="1178" y="985"/>
                  </a:lnTo>
                  <a:lnTo>
                    <a:pt x="1180" y="984"/>
                  </a:lnTo>
                  <a:lnTo>
                    <a:pt x="1181" y="983"/>
                  </a:lnTo>
                  <a:lnTo>
                    <a:pt x="1183" y="982"/>
                  </a:lnTo>
                  <a:lnTo>
                    <a:pt x="1184" y="979"/>
                  </a:lnTo>
                  <a:lnTo>
                    <a:pt x="1185" y="978"/>
                  </a:lnTo>
                  <a:lnTo>
                    <a:pt x="1185" y="975"/>
                  </a:lnTo>
                  <a:lnTo>
                    <a:pt x="1186" y="972"/>
                  </a:lnTo>
                  <a:lnTo>
                    <a:pt x="1187" y="968"/>
                  </a:lnTo>
                  <a:lnTo>
                    <a:pt x="1188" y="963"/>
                  </a:lnTo>
                  <a:lnTo>
                    <a:pt x="1189" y="959"/>
                  </a:lnTo>
                  <a:lnTo>
                    <a:pt x="1190" y="955"/>
                  </a:lnTo>
                  <a:lnTo>
                    <a:pt x="1192" y="950"/>
                  </a:lnTo>
                  <a:lnTo>
                    <a:pt x="1194" y="946"/>
                  </a:lnTo>
                  <a:lnTo>
                    <a:pt x="1195" y="942"/>
                  </a:lnTo>
                  <a:lnTo>
                    <a:pt x="1195" y="939"/>
                  </a:lnTo>
                  <a:lnTo>
                    <a:pt x="1196" y="934"/>
                  </a:lnTo>
                  <a:lnTo>
                    <a:pt x="1198" y="935"/>
                  </a:lnTo>
                  <a:lnTo>
                    <a:pt x="1202" y="929"/>
                  </a:lnTo>
                  <a:lnTo>
                    <a:pt x="1205" y="922"/>
                  </a:lnTo>
                  <a:lnTo>
                    <a:pt x="1209" y="916"/>
                  </a:lnTo>
                  <a:lnTo>
                    <a:pt x="1212" y="910"/>
                  </a:lnTo>
                  <a:lnTo>
                    <a:pt x="1215" y="903"/>
                  </a:lnTo>
                  <a:lnTo>
                    <a:pt x="1217" y="897"/>
                  </a:lnTo>
                  <a:lnTo>
                    <a:pt x="1220" y="890"/>
                  </a:lnTo>
                  <a:lnTo>
                    <a:pt x="1224" y="883"/>
                  </a:lnTo>
                  <a:lnTo>
                    <a:pt x="1227" y="875"/>
                  </a:lnTo>
                  <a:lnTo>
                    <a:pt x="1230" y="868"/>
                  </a:lnTo>
                  <a:lnTo>
                    <a:pt x="1230" y="860"/>
                  </a:lnTo>
                  <a:lnTo>
                    <a:pt x="1228" y="862"/>
                  </a:lnTo>
                  <a:lnTo>
                    <a:pt x="1231" y="865"/>
                  </a:lnTo>
                  <a:lnTo>
                    <a:pt x="1233" y="864"/>
                  </a:lnTo>
                  <a:lnTo>
                    <a:pt x="1234" y="862"/>
                  </a:lnTo>
                  <a:lnTo>
                    <a:pt x="1235" y="860"/>
                  </a:lnTo>
                  <a:lnTo>
                    <a:pt x="1235" y="858"/>
                  </a:lnTo>
                  <a:lnTo>
                    <a:pt x="1237" y="856"/>
                  </a:lnTo>
                  <a:lnTo>
                    <a:pt x="1237" y="855"/>
                  </a:lnTo>
                  <a:lnTo>
                    <a:pt x="1238" y="853"/>
                  </a:lnTo>
                  <a:lnTo>
                    <a:pt x="1238" y="850"/>
                  </a:lnTo>
                  <a:lnTo>
                    <a:pt x="1238" y="849"/>
                  </a:lnTo>
                  <a:lnTo>
                    <a:pt x="1237" y="847"/>
                  </a:lnTo>
                  <a:lnTo>
                    <a:pt x="1239" y="849"/>
                  </a:lnTo>
                  <a:lnTo>
                    <a:pt x="1246" y="827"/>
                  </a:lnTo>
                  <a:lnTo>
                    <a:pt x="1248" y="830"/>
                  </a:lnTo>
                  <a:lnTo>
                    <a:pt x="1248" y="829"/>
                  </a:lnTo>
                  <a:lnTo>
                    <a:pt x="1249" y="828"/>
                  </a:lnTo>
                  <a:lnTo>
                    <a:pt x="1249" y="827"/>
                  </a:lnTo>
                  <a:lnTo>
                    <a:pt x="1250" y="826"/>
                  </a:lnTo>
                  <a:lnTo>
                    <a:pt x="1250" y="825"/>
                  </a:lnTo>
                  <a:lnTo>
                    <a:pt x="1252" y="824"/>
                  </a:lnTo>
                  <a:lnTo>
                    <a:pt x="1252" y="822"/>
                  </a:lnTo>
                  <a:lnTo>
                    <a:pt x="1253" y="821"/>
                  </a:lnTo>
                  <a:lnTo>
                    <a:pt x="1253" y="819"/>
                  </a:lnTo>
                  <a:lnTo>
                    <a:pt x="1252" y="818"/>
                  </a:lnTo>
                  <a:lnTo>
                    <a:pt x="1252" y="819"/>
                  </a:lnTo>
                  <a:lnTo>
                    <a:pt x="1252" y="819"/>
                  </a:lnTo>
                  <a:lnTo>
                    <a:pt x="1252" y="820"/>
                  </a:lnTo>
                  <a:lnTo>
                    <a:pt x="1252" y="820"/>
                  </a:lnTo>
                  <a:lnTo>
                    <a:pt x="1252" y="820"/>
                  </a:lnTo>
                  <a:lnTo>
                    <a:pt x="1253" y="821"/>
                  </a:lnTo>
                  <a:lnTo>
                    <a:pt x="1253" y="821"/>
                  </a:lnTo>
                  <a:lnTo>
                    <a:pt x="1253" y="821"/>
                  </a:lnTo>
                  <a:lnTo>
                    <a:pt x="1253" y="821"/>
                  </a:lnTo>
                  <a:lnTo>
                    <a:pt x="1254" y="822"/>
                  </a:lnTo>
                  <a:lnTo>
                    <a:pt x="1255" y="820"/>
                  </a:lnTo>
                  <a:lnTo>
                    <a:pt x="1256" y="819"/>
                  </a:lnTo>
                  <a:lnTo>
                    <a:pt x="1257" y="817"/>
                  </a:lnTo>
                  <a:lnTo>
                    <a:pt x="1257" y="814"/>
                  </a:lnTo>
                  <a:lnTo>
                    <a:pt x="1257" y="812"/>
                  </a:lnTo>
                  <a:lnTo>
                    <a:pt x="1256" y="810"/>
                  </a:lnTo>
                  <a:lnTo>
                    <a:pt x="1256" y="808"/>
                  </a:lnTo>
                  <a:lnTo>
                    <a:pt x="1256" y="807"/>
                  </a:lnTo>
                  <a:lnTo>
                    <a:pt x="1256" y="806"/>
                  </a:lnTo>
                  <a:lnTo>
                    <a:pt x="1257" y="806"/>
                  </a:lnTo>
                  <a:lnTo>
                    <a:pt x="1259" y="807"/>
                  </a:lnTo>
                  <a:lnTo>
                    <a:pt x="1266" y="792"/>
                  </a:lnTo>
                  <a:lnTo>
                    <a:pt x="1273" y="777"/>
                  </a:lnTo>
                  <a:lnTo>
                    <a:pt x="1281" y="761"/>
                  </a:lnTo>
                  <a:lnTo>
                    <a:pt x="1288" y="746"/>
                  </a:lnTo>
                  <a:lnTo>
                    <a:pt x="1296" y="731"/>
                  </a:lnTo>
                  <a:lnTo>
                    <a:pt x="1303" y="715"/>
                  </a:lnTo>
                  <a:lnTo>
                    <a:pt x="1310" y="700"/>
                  </a:lnTo>
                  <a:lnTo>
                    <a:pt x="1317" y="684"/>
                  </a:lnTo>
                  <a:lnTo>
                    <a:pt x="1324" y="668"/>
                  </a:lnTo>
                  <a:lnTo>
                    <a:pt x="1329" y="650"/>
                  </a:lnTo>
                  <a:lnTo>
                    <a:pt x="1333" y="645"/>
                  </a:lnTo>
                  <a:lnTo>
                    <a:pt x="1337" y="640"/>
                  </a:lnTo>
                  <a:lnTo>
                    <a:pt x="1340" y="634"/>
                  </a:lnTo>
                  <a:lnTo>
                    <a:pt x="1342" y="629"/>
                  </a:lnTo>
                  <a:lnTo>
                    <a:pt x="1344" y="624"/>
                  </a:lnTo>
                  <a:lnTo>
                    <a:pt x="1347" y="618"/>
                  </a:lnTo>
                  <a:lnTo>
                    <a:pt x="1349" y="613"/>
                  </a:lnTo>
                  <a:lnTo>
                    <a:pt x="1353" y="608"/>
                  </a:lnTo>
                  <a:lnTo>
                    <a:pt x="1356" y="603"/>
                  </a:lnTo>
                  <a:lnTo>
                    <a:pt x="1360" y="599"/>
                  </a:lnTo>
                  <a:lnTo>
                    <a:pt x="1358" y="597"/>
                  </a:lnTo>
                  <a:lnTo>
                    <a:pt x="1360" y="594"/>
                  </a:lnTo>
                  <a:lnTo>
                    <a:pt x="1362" y="592"/>
                  </a:lnTo>
                  <a:lnTo>
                    <a:pt x="1364" y="590"/>
                  </a:lnTo>
                  <a:lnTo>
                    <a:pt x="1367" y="588"/>
                  </a:lnTo>
                  <a:lnTo>
                    <a:pt x="1368" y="585"/>
                  </a:lnTo>
                  <a:lnTo>
                    <a:pt x="1370" y="583"/>
                  </a:lnTo>
                  <a:lnTo>
                    <a:pt x="1371" y="579"/>
                  </a:lnTo>
                  <a:lnTo>
                    <a:pt x="1372" y="576"/>
                  </a:lnTo>
                  <a:lnTo>
                    <a:pt x="1374" y="574"/>
                  </a:lnTo>
                  <a:lnTo>
                    <a:pt x="1376" y="571"/>
                  </a:lnTo>
                  <a:lnTo>
                    <a:pt x="1382" y="564"/>
                  </a:lnTo>
                  <a:lnTo>
                    <a:pt x="1387" y="557"/>
                  </a:lnTo>
                  <a:lnTo>
                    <a:pt x="1391" y="549"/>
                  </a:lnTo>
                  <a:lnTo>
                    <a:pt x="1396" y="541"/>
                  </a:lnTo>
                  <a:lnTo>
                    <a:pt x="1399" y="533"/>
                  </a:lnTo>
                  <a:lnTo>
                    <a:pt x="1403" y="526"/>
                  </a:lnTo>
                  <a:lnTo>
                    <a:pt x="1407" y="518"/>
                  </a:lnTo>
                  <a:lnTo>
                    <a:pt x="1411" y="511"/>
                  </a:lnTo>
                  <a:lnTo>
                    <a:pt x="1415" y="504"/>
                  </a:lnTo>
                  <a:lnTo>
                    <a:pt x="1419" y="499"/>
                  </a:lnTo>
                  <a:lnTo>
                    <a:pt x="1420" y="496"/>
                  </a:lnTo>
                  <a:lnTo>
                    <a:pt x="1420" y="492"/>
                  </a:lnTo>
                  <a:lnTo>
                    <a:pt x="1421" y="490"/>
                  </a:lnTo>
                  <a:lnTo>
                    <a:pt x="1423" y="488"/>
                  </a:lnTo>
                  <a:lnTo>
                    <a:pt x="1424" y="487"/>
                  </a:lnTo>
                  <a:lnTo>
                    <a:pt x="1425" y="485"/>
                  </a:lnTo>
                  <a:lnTo>
                    <a:pt x="1427" y="483"/>
                  </a:lnTo>
                  <a:lnTo>
                    <a:pt x="1429" y="481"/>
                  </a:lnTo>
                  <a:lnTo>
                    <a:pt x="1430" y="478"/>
                  </a:lnTo>
                  <a:lnTo>
                    <a:pt x="1432" y="475"/>
                  </a:lnTo>
                  <a:lnTo>
                    <a:pt x="1439" y="463"/>
                  </a:lnTo>
                  <a:lnTo>
                    <a:pt x="1445" y="451"/>
                  </a:lnTo>
                  <a:lnTo>
                    <a:pt x="1452" y="441"/>
                  </a:lnTo>
                  <a:lnTo>
                    <a:pt x="1459" y="430"/>
                  </a:lnTo>
                  <a:lnTo>
                    <a:pt x="1466" y="419"/>
                  </a:lnTo>
                  <a:lnTo>
                    <a:pt x="1473" y="408"/>
                  </a:lnTo>
                  <a:lnTo>
                    <a:pt x="1479" y="398"/>
                  </a:lnTo>
                  <a:lnTo>
                    <a:pt x="1487" y="387"/>
                  </a:lnTo>
                  <a:lnTo>
                    <a:pt x="1493" y="375"/>
                  </a:lnTo>
                  <a:lnTo>
                    <a:pt x="1501" y="363"/>
                  </a:lnTo>
                  <a:lnTo>
                    <a:pt x="1501" y="364"/>
                  </a:lnTo>
                  <a:lnTo>
                    <a:pt x="1501" y="364"/>
                  </a:lnTo>
                  <a:lnTo>
                    <a:pt x="1501" y="364"/>
                  </a:lnTo>
                  <a:lnTo>
                    <a:pt x="1501" y="365"/>
                  </a:lnTo>
                  <a:lnTo>
                    <a:pt x="1501" y="365"/>
                  </a:lnTo>
                  <a:lnTo>
                    <a:pt x="1501" y="365"/>
                  </a:lnTo>
                  <a:lnTo>
                    <a:pt x="1502" y="365"/>
                  </a:lnTo>
                  <a:lnTo>
                    <a:pt x="1502" y="367"/>
                  </a:lnTo>
                  <a:lnTo>
                    <a:pt x="1502" y="367"/>
                  </a:lnTo>
                  <a:lnTo>
                    <a:pt x="1502" y="367"/>
                  </a:lnTo>
                  <a:lnTo>
                    <a:pt x="1504" y="363"/>
                  </a:lnTo>
                  <a:lnTo>
                    <a:pt x="1505" y="361"/>
                  </a:lnTo>
                  <a:lnTo>
                    <a:pt x="1507" y="359"/>
                  </a:lnTo>
                  <a:lnTo>
                    <a:pt x="1509" y="357"/>
                  </a:lnTo>
                  <a:lnTo>
                    <a:pt x="1511" y="356"/>
                  </a:lnTo>
                  <a:lnTo>
                    <a:pt x="1512" y="354"/>
                  </a:lnTo>
                  <a:lnTo>
                    <a:pt x="1514" y="353"/>
                  </a:lnTo>
                  <a:lnTo>
                    <a:pt x="1516" y="350"/>
                  </a:lnTo>
                  <a:lnTo>
                    <a:pt x="1518" y="348"/>
                  </a:lnTo>
                  <a:lnTo>
                    <a:pt x="1520" y="347"/>
                  </a:lnTo>
                  <a:lnTo>
                    <a:pt x="1519" y="340"/>
                  </a:lnTo>
                  <a:lnTo>
                    <a:pt x="1517" y="342"/>
                  </a:lnTo>
                  <a:lnTo>
                    <a:pt x="1519" y="343"/>
                  </a:lnTo>
                  <a:lnTo>
                    <a:pt x="1521" y="342"/>
                  </a:lnTo>
                  <a:lnTo>
                    <a:pt x="1524" y="340"/>
                  </a:lnTo>
                  <a:lnTo>
                    <a:pt x="1526" y="338"/>
                  </a:lnTo>
                  <a:lnTo>
                    <a:pt x="1529" y="335"/>
                  </a:lnTo>
                  <a:lnTo>
                    <a:pt x="1531" y="332"/>
                  </a:lnTo>
                  <a:lnTo>
                    <a:pt x="1533" y="329"/>
                  </a:lnTo>
                  <a:lnTo>
                    <a:pt x="1536" y="326"/>
                  </a:lnTo>
                  <a:lnTo>
                    <a:pt x="1539" y="322"/>
                  </a:lnTo>
                  <a:lnTo>
                    <a:pt x="1541" y="319"/>
                  </a:lnTo>
                  <a:lnTo>
                    <a:pt x="1544" y="316"/>
                  </a:lnTo>
                  <a:lnTo>
                    <a:pt x="1549" y="314"/>
                  </a:lnTo>
                  <a:lnTo>
                    <a:pt x="1555" y="311"/>
                  </a:lnTo>
                  <a:lnTo>
                    <a:pt x="1559" y="306"/>
                  </a:lnTo>
                  <a:lnTo>
                    <a:pt x="1563" y="303"/>
                  </a:lnTo>
                  <a:lnTo>
                    <a:pt x="1567" y="298"/>
                  </a:lnTo>
                  <a:lnTo>
                    <a:pt x="1571" y="293"/>
                  </a:lnTo>
                  <a:lnTo>
                    <a:pt x="1574" y="288"/>
                  </a:lnTo>
                  <a:lnTo>
                    <a:pt x="1577" y="284"/>
                  </a:lnTo>
                  <a:lnTo>
                    <a:pt x="1581" y="279"/>
                  </a:lnTo>
                  <a:lnTo>
                    <a:pt x="1584" y="275"/>
                  </a:lnTo>
                  <a:lnTo>
                    <a:pt x="1586" y="276"/>
                  </a:lnTo>
                  <a:lnTo>
                    <a:pt x="1591" y="268"/>
                  </a:lnTo>
                  <a:lnTo>
                    <a:pt x="1592" y="270"/>
                  </a:lnTo>
                  <a:lnTo>
                    <a:pt x="1599" y="263"/>
                  </a:lnTo>
                  <a:lnTo>
                    <a:pt x="1604" y="258"/>
                  </a:lnTo>
                  <a:lnTo>
                    <a:pt x="1611" y="251"/>
                  </a:lnTo>
                  <a:lnTo>
                    <a:pt x="1617" y="245"/>
                  </a:lnTo>
                  <a:lnTo>
                    <a:pt x="1624" y="239"/>
                  </a:lnTo>
                  <a:lnTo>
                    <a:pt x="1630" y="231"/>
                  </a:lnTo>
                  <a:lnTo>
                    <a:pt x="1638" y="226"/>
                  </a:lnTo>
                  <a:lnTo>
                    <a:pt x="1644" y="219"/>
                  </a:lnTo>
                  <a:lnTo>
                    <a:pt x="1652" y="213"/>
                  </a:lnTo>
                  <a:lnTo>
                    <a:pt x="1660" y="207"/>
                  </a:lnTo>
                  <a:lnTo>
                    <a:pt x="1658" y="206"/>
                  </a:lnTo>
                  <a:lnTo>
                    <a:pt x="1668" y="201"/>
                  </a:lnTo>
                  <a:lnTo>
                    <a:pt x="1676" y="194"/>
                  </a:lnTo>
                  <a:lnTo>
                    <a:pt x="1686" y="188"/>
                  </a:lnTo>
                  <a:lnTo>
                    <a:pt x="1696" y="181"/>
                  </a:lnTo>
                  <a:lnTo>
                    <a:pt x="1705" y="173"/>
                  </a:lnTo>
                  <a:lnTo>
                    <a:pt x="1716" y="165"/>
                  </a:lnTo>
                  <a:lnTo>
                    <a:pt x="1727" y="158"/>
                  </a:lnTo>
                  <a:lnTo>
                    <a:pt x="1738" y="149"/>
                  </a:lnTo>
                  <a:lnTo>
                    <a:pt x="1749" y="143"/>
                  </a:lnTo>
                  <a:lnTo>
                    <a:pt x="1760" y="135"/>
                  </a:lnTo>
                  <a:lnTo>
                    <a:pt x="1763" y="125"/>
                  </a:lnTo>
                  <a:lnTo>
                    <a:pt x="1764" y="134"/>
                  </a:lnTo>
                  <a:lnTo>
                    <a:pt x="1773" y="129"/>
                  </a:lnTo>
                  <a:lnTo>
                    <a:pt x="1784" y="124"/>
                  </a:lnTo>
                  <a:lnTo>
                    <a:pt x="1794" y="117"/>
                  </a:lnTo>
                  <a:lnTo>
                    <a:pt x="1806" y="112"/>
                  </a:lnTo>
                  <a:lnTo>
                    <a:pt x="1818" y="105"/>
                  </a:lnTo>
                  <a:lnTo>
                    <a:pt x="1831" y="100"/>
                  </a:lnTo>
                  <a:lnTo>
                    <a:pt x="1843" y="93"/>
                  </a:lnTo>
                  <a:lnTo>
                    <a:pt x="1856" y="87"/>
                  </a:lnTo>
                  <a:lnTo>
                    <a:pt x="1869" y="81"/>
                  </a:lnTo>
                  <a:lnTo>
                    <a:pt x="1880" y="74"/>
                  </a:lnTo>
                  <a:lnTo>
                    <a:pt x="1886" y="65"/>
                  </a:lnTo>
                  <a:lnTo>
                    <a:pt x="1886" y="69"/>
                  </a:lnTo>
                  <a:lnTo>
                    <a:pt x="1890" y="69"/>
                  </a:lnTo>
                  <a:lnTo>
                    <a:pt x="1893" y="68"/>
                  </a:lnTo>
                  <a:lnTo>
                    <a:pt x="1897" y="65"/>
                  </a:lnTo>
                  <a:lnTo>
                    <a:pt x="1901" y="63"/>
                  </a:lnTo>
                  <a:lnTo>
                    <a:pt x="1904" y="61"/>
                  </a:lnTo>
                  <a:lnTo>
                    <a:pt x="1907" y="59"/>
                  </a:lnTo>
                  <a:lnTo>
                    <a:pt x="1911" y="57"/>
                  </a:lnTo>
                  <a:lnTo>
                    <a:pt x="1915" y="56"/>
                  </a:lnTo>
                  <a:lnTo>
                    <a:pt x="1919" y="55"/>
                  </a:lnTo>
                  <a:lnTo>
                    <a:pt x="1924" y="55"/>
                  </a:lnTo>
                  <a:lnTo>
                    <a:pt x="1930" y="53"/>
                  </a:lnTo>
                  <a:lnTo>
                    <a:pt x="1936" y="49"/>
                  </a:lnTo>
                  <a:lnTo>
                    <a:pt x="1943" y="47"/>
                  </a:lnTo>
                  <a:lnTo>
                    <a:pt x="1949" y="44"/>
                  </a:lnTo>
                  <a:lnTo>
                    <a:pt x="1956" y="41"/>
                  </a:lnTo>
                  <a:lnTo>
                    <a:pt x="1961" y="37"/>
                  </a:lnTo>
                  <a:lnTo>
                    <a:pt x="1968" y="35"/>
                  </a:lnTo>
                  <a:lnTo>
                    <a:pt x="1973" y="33"/>
                  </a:lnTo>
                  <a:lnTo>
                    <a:pt x="1978" y="31"/>
                  </a:lnTo>
                  <a:lnTo>
                    <a:pt x="1984" y="29"/>
                  </a:lnTo>
                  <a:lnTo>
                    <a:pt x="1984" y="29"/>
                  </a:lnTo>
                  <a:lnTo>
                    <a:pt x="1985" y="28"/>
                  </a:lnTo>
                  <a:lnTo>
                    <a:pt x="1985" y="26"/>
                  </a:lnTo>
                  <a:lnTo>
                    <a:pt x="1985" y="25"/>
                  </a:lnTo>
                  <a:lnTo>
                    <a:pt x="1986" y="24"/>
                  </a:lnTo>
                  <a:lnTo>
                    <a:pt x="1986" y="22"/>
                  </a:lnTo>
                  <a:lnTo>
                    <a:pt x="1987" y="21"/>
                  </a:lnTo>
                  <a:lnTo>
                    <a:pt x="1988" y="21"/>
                  </a:lnTo>
                  <a:lnTo>
                    <a:pt x="1989" y="20"/>
                  </a:lnTo>
                  <a:lnTo>
                    <a:pt x="1990" y="20"/>
                  </a:lnTo>
                  <a:lnTo>
                    <a:pt x="1993" y="24"/>
                  </a:lnTo>
                  <a:lnTo>
                    <a:pt x="1992" y="22"/>
                  </a:lnTo>
                  <a:lnTo>
                    <a:pt x="1994" y="20"/>
                  </a:lnTo>
                  <a:lnTo>
                    <a:pt x="1996" y="21"/>
                  </a:lnTo>
                  <a:lnTo>
                    <a:pt x="1993" y="24"/>
                  </a:lnTo>
                  <a:lnTo>
                    <a:pt x="2000" y="22"/>
                  </a:lnTo>
                  <a:lnTo>
                    <a:pt x="2005" y="22"/>
                  </a:lnTo>
                  <a:lnTo>
                    <a:pt x="2010" y="21"/>
                  </a:lnTo>
                  <a:lnTo>
                    <a:pt x="2013" y="21"/>
                  </a:lnTo>
                  <a:lnTo>
                    <a:pt x="2017" y="20"/>
                  </a:lnTo>
                  <a:lnTo>
                    <a:pt x="2020" y="20"/>
                  </a:lnTo>
                  <a:lnTo>
                    <a:pt x="2023" y="19"/>
                  </a:lnTo>
                  <a:lnTo>
                    <a:pt x="2028" y="18"/>
                  </a:lnTo>
                  <a:lnTo>
                    <a:pt x="2032" y="16"/>
                  </a:lnTo>
                  <a:lnTo>
                    <a:pt x="2037" y="14"/>
                  </a:lnTo>
                  <a:lnTo>
                    <a:pt x="2037" y="14"/>
                  </a:lnTo>
                  <a:lnTo>
                    <a:pt x="2037" y="14"/>
                  </a:lnTo>
                  <a:lnTo>
                    <a:pt x="2037" y="13"/>
                  </a:lnTo>
                  <a:lnTo>
                    <a:pt x="2037" y="13"/>
                  </a:lnTo>
                  <a:lnTo>
                    <a:pt x="2037" y="12"/>
                  </a:lnTo>
                  <a:lnTo>
                    <a:pt x="2037" y="11"/>
                  </a:lnTo>
                  <a:lnTo>
                    <a:pt x="2037" y="11"/>
                  </a:lnTo>
                  <a:lnTo>
                    <a:pt x="2039" y="10"/>
                  </a:lnTo>
                  <a:lnTo>
                    <a:pt x="2039" y="10"/>
                  </a:lnTo>
                  <a:lnTo>
                    <a:pt x="2039" y="10"/>
                  </a:lnTo>
                  <a:lnTo>
                    <a:pt x="2037" y="12"/>
                  </a:lnTo>
                  <a:lnTo>
                    <a:pt x="2042" y="14"/>
                  </a:lnTo>
                  <a:lnTo>
                    <a:pt x="2046" y="15"/>
                  </a:lnTo>
                  <a:lnTo>
                    <a:pt x="2049" y="15"/>
                  </a:lnTo>
                  <a:lnTo>
                    <a:pt x="2054" y="14"/>
                  </a:lnTo>
                  <a:lnTo>
                    <a:pt x="2058" y="13"/>
                  </a:lnTo>
                  <a:lnTo>
                    <a:pt x="2063" y="12"/>
                  </a:lnTo>
                  <a:lnTo>
                    <a:pt x="2068" y="10"/>
                  </a:lnTo>
                  <a:lnTo>
                    <a:pt x="2073" y="8"/>
                  </a:lnTo>
                  <a:lnTo>
                    <a:pt x="2078" y="8"/>
                  </a:lnTo>
                  <a:lnTo>
                    <a:pt x="2084" y="10"/>
                  </a:lnTo>
                  <a:lnTo>
                    <a:pt x="2089" y="2"/>
                  </a:lnTo>
                  <a:lnTo>
                    <a:pt x="2091" y="5"/>
                  </a:lnTo>
                  <a:lnTo>
                    <a:pt x="2093" y="6"/>
                  </a:lnTo>
                  <a:lnTo>
                    <a:pt x="2096" y="7"/>
                  </a:lnTo>
                  <a:lnTo>
                    <a:pt x="2099" y="7"/>
                  </a:lnTo>
                  <a:lnTo>
                    <a:pt x="2101" y="7"/>
                  </a:lnTo>
                  <a:lnTo>
                    <a:pt x="2103" y="6"/>
                  </a:lnTo>
                  <a:lnTo>
                    <a:pt x="2106" y="6"/>
                  </a:lnTo>
                  <a:lnTo>
                    <a:pt x="2109" y="5"/>
                  </a:lnTo>
                  <a:lnTo>
                    <a:pt x="2112" y="5"/>
                  </a:lnTo>
                  <a:lnTo>
                    <a:pt x="2115" y="5"/>
                  </a:lnTo>
                  <a:lnTo>
                    <a:pt x="2116" y="4"/>
                  </a:lnTo>
                  <a:lnTo>
                    <a:pt x="2116" y="3"/>
                  </a:lnTo>
                  <a:lnTo>
                    <a:pt x="2117" y="2"/>
                  </a:lnTo>
                  <a:lnTo>
                    <a:pt x="2117" y="2"/>
                  </a:lnTo>
                  <a:lnTo>
                    <a:pt x="2117" y="1"/>
                  </a:lnTo>
                  <a:lnTo>
                    <a:pt x="2118" y="0"/>
                  </a:lnTo>
                  <a:lnTo>
                    <a:pt x="2118" y="0"/>
                  </a:lnTo>
                  <a:lnTo>
                    <a:pt x="2119" y="0"/>
                  </a:lnTo>
                  <a:lnTo>
                    <a:pt x="2120" y="0"/>
                  </a:lnTo>
                  <a:lnTo>
                    <a:pt x="2121" y="0"/>
                  </a:lnTo>
                  <a:lnTo>
                    <a:pt x="2121" y="0"/>
                  </a:lnTo>
                  <a:close/>
                </a:path>
              </a:pathLst>
            </a:custGeom>
            <a:solidFill>
              <a:srgbClr val="00CC99"/>
            </a:solidFill>
            <a:ln w="9525">
              <a:noFill/>
              <a:round/>
              <a:headEnd/>
              <a:tailEnd/>
            </a:ln>
          </p:spPr>
          <p:txBody>
            <a:bodyPr/>
            <a:lstStyle/>
            <a:p>
              <a:endParaRPr lang="en-US"/>
            </a:p>
          </p:txBody>
        </p:sp>
        <p:sp>
          <p:nvSpPr>
            <p:cNvPr id="256014" name="Freeform 14"/>
            <p:cNvSpPr>
              <a:spLocks/>
            </p:cNvSpPr>
            <p:nvPr/>
          </p:nvSpPr>
          <p:spPr bwMode="auto">
            <a:xfrm>
              <a:off x="2172" y="980"/>
              <a:ext cx="78" cy="56"/>
            </a:xfrm>
            <a:custGeom>
              <a:avLst/>
              <a:gdLst/>
              <a:ahLst/>
              <a:cxnLst>
                <a:cxn ang="0">
                  <a:pos x="76" y="56"/>
                </a:cxn>
                <a:cxn ang="0">
                  <a:pos x="70" y="50"/>
                </a:cxn>
                <a:cxn ang="0">
                  <a:pos x="65" y="42"/>
                </a:cxn>
                <a:cxn ang="0">
                  <a:pos x="60" y="35"/>
                </a:cxn>
                <a:cxn ang="0">
                  <a:pos x="54" y="28"/>
                </a:cxn>
                <a:cxn ang="0">
                  <a:pos x="47" y="24"/>
                </a:cxn>
                <a:cxn ang="0">
                  <a:pos x="41" y="23"/>
                </a:cxn>
                <a:cxn ang="0">
                  <a:pos x="35" y="20"/>
                </a:cxn>
                <a:cxn ang="0">
                  <a:pos x="27" y="19"/>
                </a:cxn>
                <a:cxn ang="0">
                  <a:pos x="21" y="20"/>
                </a:cxn>
                <a:cxn ang="0">
                  <a:pos x="14" y="25"/>
                </a:cxn>
                <a:cxn ang="0">
                  <a:pos x="12" y="28"/>
                </a:cxn>
                <a:cxn ang="0">
                  <a:pos x="11" y="31"/>
                </a:cxn>
                <a:cxn ang="0">
                  <a:pos x="11" y="36"/>
                </a:cxn>
                <a:cxn ang="0">
                  <a:pos x="10" y="39"/>
                </a:cxn>
                <a:cxn ang="0">
                  <a:pos x="7" y="42"/>
                </a:cxn>
                <a:cxn ang="0">
                  <a:pos x="7" y="37"/>
                </a:cxn>
                <a:cxn ang="0">
                  <a:pos x="4" y="33"/>
                </a:cxn>
                <a:cxn ang="0">
                  <a:pos x="0" y="29"/>
                </a:cxn>
                <a:cxn ang="0">
                  <a:pos x="0" y="25"/>
                </a:cxn>
                <a:cxn ang="0">
                  <a:pos x="4" y="20"/>
                </a:cxn>
                <a:cxn ang="0">
                  <a:pos x="5" y="21"/>
                </a:cxn>
                <a:cxn ang="0">
                  <a:pos x="5" y="21"/>
                </a:cxn>
                <a:cxn ang="0">
                  <a:pos x="6" y="22"/>
                </a:cxn>
                <a:cxn ang="0">
                  <a:pos x="6" y="22"/>
                </a:cxn>
                <a:cxn ang="0">
                  <a:pos x="7" y="22"/>
                </a:cxn>
                <a:cxn ang="0">
                  <a:pos x="6" y="13"/>
                </a:cxn>
                <a:cxn ang="0">
                  <a:pos x="6" y="14"/>
                </a:cxn>
                <a:cxn ang="0">
                  <a:pos x="6" y="15"/>
                </a:cxn>
                <a:cxn ang="0">
                  <a:pos x="6" y="15"/>
                </a:cxn>
                <a:cxn ang="0">
                  <a:pos x="7" y="16"/>
                </a:cxn>
                <a:cxn ang="0">
                  <a:pos x="10" y="13"/>
                </a:cxn>
                <a:cxn ang="0">
                  <a:pos x="15" y="8"/>
                </a:cxn>
                <a:cxn ang="0">
                  <a:pos x="22" y="4"/>
                </a:cxn>
                <a:cxn ang="0">
                  <a:pos x="29" y="0"/>
                </a:cxn>
                <a:cxn ang="0">
                  <a:pos x="38" y="0"/>
                </a:cxn>
                <a:cxn ang="0">
                  <a:pos x="48" y="5"/>
                </a:cxn>
                <a:cxn ang="0">
                  <a:pos x="56" y="11"/>
                </a:cxn>
                <a:cxn ang="0">
                  <a:pos x="64" y="21"/>
                </a:cxn>
                <a:cxn ang="0">
                  <a:pos x="70" y="31"/>
                </a:cxn>
                <a:cxn ang="0">
                  <a:pos x="76" y="43"/>
                </a:cxn>
                <a:cxn ang="0">
                  <a:pos x="78" y="49"/>
                </a:cxn>
              </a:cxnLst>
              <a:rect l="0" t="0" r="r" b="b"/>
              <a:pathLst>
                <a:path w="78" h="56">
                  <a:moveTo>
                    <a:pt x="77" y="48"/>
                  </a:moveTo>
                  <a:lnTo>
                    <a:pt x="76" y="56"/>
                  </a:lnTo>
                  <a:lnTo>
                    <a:pt x="74" y="53"/>
                  </a:lnTo>
                  <a:lnTo>
                    <a:pt x="70" y="50"/>
                  </a:lnTo>
                  <a:lnTo>
                    <a:pt x="68" y="47"/>
                  </a:lnTo>
                  <a:lnTo>
                    <a:pt x="65" y="42"/>
                  </a:lnTo>
                  <a:lnTo>
                    <a:pt x="63" y="39"/>
                  </a:lnTo>
                  <a:lnTo>
                    <a:pt x="60" y="35"/>
                  </a:lnTo>
                  <a:lnTo>
                    <a:pt x="56" y="31"/>
                  </a:lnTo>
                  <a:lnTo>
                    <a:pt x="54" y="28"/>
                  </a:lnTo>
                  <a:lnTo>
                    <a:pt x="51" y="26"/>
                  </a:lnTo>
                  <a:lnTo>
                    <a:pt x="47" y="24"/>
                  </a:lnTo>
                  <a:lnTo>
                    <a:pt x="45" y="23"/>
                  </a:lnTo>
                  <a:lnTo>
                    <a:pt x="41" y="23"/>
                  </a:lnTo>
                  <a:lnTo>
                    <a:pt x="38" y="21"/>
                  </a:lnTo>
                  <a:lnTo>
                    <a:pt x="35" y="20"/>
                  </a:lnTo>
                  <a:lnTo>
                    <a:pt x="31" y="19"/>
                  </a:lnTo>
                  <a:lnTo>
                    <a:pt x="27" y="19"/>
                  </a:lnTo>
                  <a:lnTo>
                    <a:pt x="24" y="19"/>
                  </a:lnTo>
                  <a:lnTo>
                    <a:pt x="21" y="20"/>
                  </a:lnTo>
                  <a:lnTo>
                    <a:pt x="18" y="22"/>
                  </a:lnTo>
                  <a:lnTo>
                    <a:pt x="14" y="25"/>
                  </a:lnTo>
                  <a:lnTo>
                    <a:pt x="13" y="26"/>
                  </a:lnTo>
                  <a:lnTo>
                    <a:pt x="12" y="28"/>
                  </a:lnTo>
                  <a:lnTo>
                    <a:pt x="11" y="29"/>
                  </a:lnTo>
                  <a:lnTo>
                    <a:pt x="11" y="31"/>
                  </a:lnTo>
                  <a:lnTo>
                    <a:pt x="11" y="34"/>
                  </a:lnTo>
                  <a:lnTo>
                    <a:pt x="11" y="36"/>
                  </a:lnTo>
                  <a:lnTo>
                    <a:pt x="11" y="37"/>
                  </a:lnTo>
                  <a:lnTo>
                    <a:pt x="10" y="39"/>
                  </a:lnTo>
                  <a:lnTo>
                    <a:pt x="9" y="40"/>
                  </a:lnTo>
                  <a:lnTo>
                    <a:pt x="7" y="42"/>
                  </a:lnTo>
                  <a:lnTo>
                    <a:pt x="7" y="39"/>
                  </a:lnTo>
                  <a:lnTo>
                    <a:pt x="7" y="37"/>
                  </a:lnTo>
                  <a:lnTo>
                    <a:pt x="5" y="35"/>
                  </a:lnTo>
                  <a:lnTo>
                    <a:pt x="4" y="33"/>
                  </a:lnTo>
                  <a:lnTo>
                    <a:pt x="3" y="30"/>
                  </a:lnTo>
                  <a:lnTo>
                    <a:pt x="0" y="29"/>
                  </a:lnTo>
                  <a:lnTo>
                    <a:pt x="0" y="27"/>
                  </a:lnTo>
                  <a:lnTo>
                    <a:pt x="0" y="25"/>
                  </a:lnTo>
                  <a:lnTo>
                    <a:pt x="1" y="23"/>
                  </a:lnTo>
                  <a:lnTo>
                    <a:pt x="4" y="20"/>
                  </a:lnTo>
                  <a:lnTo>
                    <a:pt x="5" y="20"/>
                  </a:lnTo>
                  <a:lnTo>
                    <a:pt x="5" y="21"/>
                  </a:lnTo>
                  <a:lnTo>
                    <a:pt x="5" y="21"/>
                  </a:lnTo>
                  <a:lnTo>
                    <a:pt x="5" y="21"/>
                  </a:lnTo>
                  <a:lnTo>
                    <a:pt x="5" y="21"/>
                  </a:lnTo>
                  <a:lnTo>
                    <a:pt x="6" y="22"/>
                  </a:lnTo>
                  <a:lnTo>
                    <a:pt x="6" y="22"/>
                  </a:lnTo>
                  <a:lnTo>
                    <a:pt x="6" y="22"/>
                  </a:lnTo>
                  <a:lnTo>
                    <a:pt x="7" y="22"/>
                  </a:lnTo>
                  <a:lnTo>
                    <a:pt x="7" y="22"/>
                  </a:lnTo>
                  <a:lnTo>
                    <a:pt x="6" y="12"/>
                  </a:lnTo>
                  <a:lnTo>
                    <a:pt x="6" y="13"/>
                  </a:lnTo>
                  <a:lnTo>
                    <a:pt x="6" y="13"/>
                  </a:lnTo>
                  <a:lnTo>
                    <a:pt x="6" y="14"/>
                  </a:lnTo>
                  <a:lnTo>
                    <a:pt x="6" y="14"/>
                  </a:lnTo>
                  <a:lnTo>
                    <a:pt x="6" y="15"/>
                  </a:lnTo>
                  <a:lnTo>
                    <a:pt x="6" y="15"/>
                  </a:lnTo>
                  <a:lnTo>
                    <a:pt x="6" y="15"/>
                  </a:lnTo>
                  <a:lnTo>
                    <a:pt x="7" y="15"/>
                  </a:lnTo>
                  <a:lnTo>
                    <a:pt x="7" y="16"/>
                  </a:lnTo>
                  <a:lnTo>
                    <a:pt x="7" y="16"/>
                  </a:lnTo>
                  <a:lnTo>
                    <a:pt x="10" y="13"/>
                  </a:lnTo>
                  <a:lnTo>
                    <a:pt x="13" y="10"/>
                  </a:lnTo>
                  <a:lnTo>
                    <a:pt x="15" y="8"/>
                  </a:lnTo>
                  <a:lnTo>
                    <a:pt x="19" y="5"/>
                  </a:lnTo>
                  <a:lnTo>
                    <a:pt x="22" y="4"/>
                  </a:lnTo>
                  <a:lnTo>
                    <a:pt x="26" y="1"/>
                  </a:lnTo>
                  <a:lnTo>
                    <a:pt x="29" y="0"/>
                  </a:lnTo>
                  <a:lnTo>
                    <a:pt x="34" y="0"/>
                  </a:lnTo>
                  <a:lnTo>
                    <a:pt x="38" y="0"/>
                  </a:lnTo>
                  <a:lnTo>
                    <a:pt x="43" y="1"/>
                  </a:lnTo>
                  <a:lnTo>
                    <a:pt x="48" y="5"/>
                  </a:lnTo>
                  <a:lnTo>
                    <a:pt x="52" y="8"/>
                  </a:lnTo>
                  <a:lnTo>
                    <a:pt x="56" y="11"/>
                  </a:lnTo>
                  <a:lnTo>
                    <a:pt x="61" y="16"/>
                  </a:lnTo>
                  <a:lnTo>
                    <a:pt x="64" y="21"/>
                  </a:lnTo>
                  <a:lnTo>
                    <a:pt x="68" y="26"/>
                  </a:lnTo>
                  <a:lnTo>
                    <a:pt x="70" y="31"/>
                  </a:lnTo>
                  <a:lnTo>
                    <a:pt x="74" y="37"/>
                  </a:lnTo>
                  <a:lnTo>
                    <a:pt x="76" y="43"/>
                  </a:lnTo>
                  <a:lnTo>
                    <a:pt x="78" y="49"/>
                  </a:lnTo>
                  <a:lnTo>
                    <a:pt x="78" y="49"/>
                  </a:lnTo>
                  <a:lnTo>
                    <a:pt x="77" y="48"/>
                  </a:lnTo>
                  <a:close/>
                </a:path>
              </a:pathLst>
            </a:custGeom>
            <a:solidFill>
              <a:srgbClr val="000000"/>
            </a:solidFill>
            <a:ln w="9525">
              <a:noFill/>
              <a:round/>
              <a:headEnd/>
              <a:tailEnd/>
            </a:ln>
          </p:spPr>
          <p:txBody>
            <a:bodyPr/>
            <a:lstStyle/>
            <a:p>
              <a:endParaRPr lang="en-US"/>
            </a:p>
          </p:txBody>
        </p:sp>
        <p:sp>
          <p:nvSpPr>
            <p:cNvPr id="256015" name="Freeform 15"/>
            <p:cNvSpPr>
              <a:spLocks/>
            </p:cNvSpPr>
            <p:nvPr/>
          </p:nvSpPr>
          <p:spPr bwMode="auto">
            <a:xfrm>
              <a:off x="2150" y="1032"/>
              <a:ext cx="83" cy="102"/>
            </a:xfrm>
            <a:custGeom>
              <a:avLst/>
              <a:gdLst/>
              <a:ahLst/>
              <a:cxnLst>
                <a:cxn ang="0">
                  <a:pos x="72" y="14"/>
                </a:cxn>
                <a:cxn ang="0">
                  <a:pos x="76" y="20"/>
                </a:cxn>
                <a:cxn ang="0">
                  <a:pos x="79" y="27"/>
                </a:cxn>
                <a:cxn ang="0">
                  <a:pos x="80" y="33"/>
                </a:cxn>
                <a:cxn ang="0">
                  <a:pos x="82" y="41"/>
                </a:cxn>
                <a:cxn ang="0">
                  <a:pos x="83" y="47"/>
                </a:cxn>
                <a:cxn ang="0">
                  <a:pos x="83" y="55"/>
                </a:cxn>
                <a:cxn ang="0">
                  <a:pos x="82" y="61"/>
                </a:cxn>
                <a:cxn ang="0">
                  <a:pos x="80" y="69"/>
                </a:cxn>
                <a:cxn ang="0">
                  <a:pos x="78" y="75"/>
                </a:cxn>
                <a:cxn ang="0">
                  <a:pos x="76" y="82"/>
                </a:cxn>
                <a:cxn ang="0">
                  <a:pos x="73" y="85"/>
                </a:cxn>
                <a:cxn ang="0">
                  <a:pos x="71" y="88"/>
                </a:cxn>
                <a:cxn ang="0">
                  <a:pos x="68" y="91"/>
                </a:cxn>
                <a:cxn ang="0">
                  <a:pos x="65" y="93"/>
                </a:cxn>
                <a:cxn ang="0">
                  <a:pos x="63" y="96"/>
                </a:cxn>
                <a:cxn ang="0">
                  <a:pos x="60" y="97"/>
                </a:cxn>
                <a:cxn ang="0">
                  <a:pos x="57" y="99"/>
                </a:cxn>
                <a:cxn ang="0">
                  <a:pos x="54" y="100"/>
                </a:cxn>
                <a:cxn ang="0">
                  <a:pos x="50" y="101"/>
                </a:cxn>
                <a:cxn ang="0">
                  <a:pos x="45" y="102"/>
                </a:cxn>
                <a:cxn ang="0">
                  <a:pos x="37" y="101"/>
                </a:cxn>
                <a:cxn ang="0">
                  <a:pos x="31" y="99"/>
                </a:cxn>
                <a:cxn ang="0">
                  <a:pos x="26" y="97"/>
                </a:cxn>
                <a:cxn ang="0">
                  <a:pos x="21" y="95"/>
                </a:cxn>
                <a:cxn ang="0">
                  <a:pos x="18" y="91"/>
                </a:cxn>
                <a:cxn ang="0">
                  <a:pos x="14" y="88"/>
                </a:cxn>
                <a:cxn ang="0">
                  <a:pos x="12" y="84"/>
                </a:cxn>
                <a:cxn ang="0">
                  <a:pos x="8" y="79"/>
                </a:cxn>
                <a:cxn ang="0">
                  <a:pos x="4" y="74"/>
                </a:cxn>
                <a:cxn ang="0">
                  <a:pos x="0" y="68"/>
                </a:cxn>
                <a:cxn ang="0">
                  <a:pos x="1" y="60"/>
                </a:cxn>
                <a:cxn ang="0">
                  <a:pos x="1" y="54"/>
                </a:cxn>
                <a:cxn ang="0">
                  <a:pos x="2" y="47"/>
                </a:cxn>
                <a:cxn ang="0">
                  <a:pos x="3" y="41"/>
                </a:cxn>
                <a:cxn ang="0">
                  <a:pos x="4" y="35"/>
                </a:cxn>
                <a:cxn ang="0">
                  <a:pos x="6" y="29"/>
                </a:cxn>
                <a:cxn ang="0">
                  <a:pos x="8" y="22"/>
                </a:cxn>
                <a:cxn ang="0">
                  <a:pos x="11" y="17"/>
                </a:cxn>
                <a:cxn ang="0">
                  <a:pos x="14" y="12"/>
                </a:cxn>
                <a:cxn ang="0">
                  <a:pos x="17" y="5"/>
                </a:cxn>
                <a:cxn ang="0">
                  <a:pos x="22" y="3"/>
                </a:cxn>
                <a:cxn ang="0">
                  <a:pos x="28" y="1"/>
                </a:cxn>
                <a:cxn ang="0">
                  <a:pos x="33" y="0"/>
                </a:cxn>
                <a:cxn ang="0">
                  <a:pos x="40" y="0"/>
                </a:cxn>
                <a:cxn ang="0">
                  <a:pos x="46" y="0"/>
                </a:cxn>
                <a:cxn ang="0">
                  <a:pos x="51" y="1"/>
                </a:cxn>
                <a:cxn ang="0">
                  <a:pos x="58" y="3"/>
                </a:cxn>
                <a:cxn ang="0">
                  <a:pos x="63" y="6"/>
                </a:cxn>
                <a:cxn ang="0">
                  <a:pos x="69" y="10"/>
                </a:cxn>
                <a:cxn ang="0">
                  <a:pos x="73" y="15"/>
                </a:cxn>
                <a:cxn ang="0">
                  <a:pos x="73" y="15"/>
                </a:cxn>
                <a:cxn ang="0">
                  <a:pos x="72" y="14"/>
                </a:cxn>
              </a:cxnLst>
              <a:rect l="0" t="0" r="r" b="b"/>
              <a:pathLst>
                <a:path w="83" h="102">
                  <a:moveTo>
                    <a:pt x="72" y="14"/>
                  </a:moveTo>
                  <a:lnTo>
                    <a:pt x="76" y="20"/>
                  </a:lnTo>
                  <a:lnTo>
                    <a:pt x="79" y="27"/>
                  </a:lnTo>
                  <a:lnTo>
                    <a:pt x="80" y="33"/>
                  </a:lnTo>
                  <a:lnTo>
                    <a:pt x="82" y="41"/>
                  </a:lnTo>
                  <a:lnTo>
                    <a:pt x="83" y="47"/>
                  </a:lnTo>
                  <a:lnTo>
                    <a:pt x="83" y="55"/>
                  </a:lnTo>
                  <a:lnTo>
                    <a:pt x="82" y="61"/>
                  </a:lnTo>
                  <a:lnTo>
                    <a:pt x="80" y="69"/>
                  </a:lnTo>
                  <a:lnTo>
                    <a:pt x="78" y="75"/>
                  </a:lnTo>
                  <a:lnTo>
                    <a:pt x="76" y="82"/>
                  </a:lnTo>
                  <a:lnTo>
                    <a:pt x="73" y="85"/>
                  </a:lnTo>
                  <a:lnTo>
                    <a:pt x="71" y="88"/>
                  </a:lnTo>
                  <a:lnTo>
                    <a:pt x="68" y="91"/>
                  </a:lnTo>
                  <a:lnTo>
                    <a:pt x="65" y="93"/>
                  </a:lnTo>
                  <a:lnTo>
                    <a:pt x="63" y="96"/>
                  </a:lnTo>
                  <a:lnTo>
                    <a:pt x="60" y="97"/>
                  </a:lnTo>
                  <a:lnTo>
                    <a:pt x="57" y="99"/>
                  </a:lnTo>
                  <a:lnTo>
                    <a:pt x="54" y="100"/>
                  </a:lnTo>
                  <a:lnTo>
                    <a:pt x="50" y="101"/>
                  </a:lnTo>
                  <a:lnTo>
                    <a:pt x="45" y="102"/>
                  </a:lnTo>
                  <a:lnTo>
                    <a:pt x="37" y="101"/>
                  </a:lnTo>
                  <a:lnTo>
                    <a:pt x="31" y="99"/>
                  </a:lnTo>
                  <a:lnTo>
                    <a:pt x="26" y="97"/>
                  </a:lnTo>
                  <a:lnTo>
                    <a:pt x="21" y="95"/>
                  </a:lnTo>
                  <a:lnTo>
                    <a:pt x="18" y="91"/>
                  </a:lnTo>
                  <a:lnTo>
                    <a:pt x="14" y="88"/>
                  </a:lnTo>
                  <a:lnTo>
                    <a:pt x="12" y="84"/>
                  </a:lnTo>
                  <a:lnTo>
                    <a:pt x="8" y="79"/>
                  </a:lnTo>
                  <a:lnTo>
                    <a:pt x="4" y="74"/>
                  </a:lnTo>
                  <a:lnTo>
                    <a:pt x="0" y="68"/>
                  </a:lnTo>
                  <a:lnTo>
                    <a:pt x="1" y="60"/>
                  </a:lnTo>
                  <a:lnTo>
                    <a:pt x="1" y="54"/>
                  </a:lnTo>
                  <a:lnTo>
                    <a:pt x="2" y="47"/>
                  </a:lnTo>
                  <a:lnTo>
                    <a:pt x="3" y="41"/>
                  </a:lnTo>
                  <a:lnTo>
                    <a:pt x="4" y="35"/>
                  </a:lnTo>
                  <a:lnTo>
                    <a:pt x="6" y="29"/>
                  </a:lnTo>
                  <a:lnTo>
                    <a:pt x="8" y="22"/>
                  </a:lnTo>
                  <a:lnTo>
                    <a:pt x="11" y="17"/>
                  </a:lnTo>
                  <a:lnTo>
                    <a:pt x="14" y="12"/>
                  </a:lnTo>
                  <a:lnTo>
                    <a:pt x="17" y="5"/>
                  </a:lnTo>
                  <a:lnTo>
                    <a:pt x="22" y="3"/>
                  </a:lnTo>
                  <a:lnTo>
                    <a:pt x="28" y="1"/>
                  </a:lnTo>
                  <a:lnTo>
                    <a:pt x="33" y="0"/>
                  </a:lnTo>
                  <a:lnTo>
                    <a:pt x="40" y="0"/>
                  </a:lnTo>
                  <a:lnTo>
                    <a:pt x="46" y="0"/>
                  </a:lnTo>
                  <a:lnTo>
                    <a:pt x="51" y="1"/>
                  </a:lnTo>
                  <a:lnTo>
                    <a:pt x="58" y="3"/>
                  </a:lnTo>
                  <a:lnTo>
                    <a:pt x="63" y="6"/>
                  </a:lnTo>
                  <a:lnTo>
                    <a:pt x="69" y="10"/>
                  </a:lnTo>
                  <a:lnTo>
                    <a:pt x="73" y="15"/>
                  </a:lnTo>
                  <a:lnTo>
                    <a:pt x="73" y="15"/>
                  </a:lnTo>
                  <a:lnTo>
                    <a:pt x="72" y="14"/>
                  </a:lnTo>
                  <a:close/>
                </a:path>
              </a:pathLst>
            </a:custGeom>
            <a:solidFill>
              <a:srgbClr val="000000"/>
            </a:solidFill>
            <a:ln w="9525">
              <a:noFill/>
              <a:round/>
              <a:headEnd/>
              <a:tailEnd/>
            </a:ln>
          </p:spPr>
          <p:txBody>
            <a:bodyPr/>
            <a:lstStyle/>
            <a:p>
              <a:endParaRPr lang="en-US"/>
            </a:p>
          </p:txBody>
        </p:sp>
        <p:sp>
          <p:nvSpPr>
            <p:cNvPr id="256016" name="Freeform 16"/>
            <p:cNvSpPr>
              <a:spLocks/>
            </p:cNvSpPr>
            <p:nvPr/>
          </p:nvSpPr>
          <p:spPr bwMode="auto">
            <a:xfrm>
              <a:off x="2161" y="1042"/>
              <a:ext cx="63" cy="79"/>
            </a:xfrm>
            <a:custGeom>
              <a:avLst/>
              <a:gdLst/>
              <a:ahLst/>
              <a:cxnLst>
                <a:cxn ang="0">
                  <a:pos x="60" y="29"/>
                </a:cxn>
                <a:cxn ang="0">
                  <a:pos x="60" y="33"/>
                </a:cxn>
                <a:cxn ang="0">
                  <a:pos x="60" y="37"/>
                </a:cxn>
                <a:cxn ang="0">
                  <a:pos x="60" y="42"/>
                </a:cxn>
                <a:cxn ang="0">
                  <a:pos x="62" y="44"/>
                </a:cxn>
                <a:cxn ang="0">
                  <a:pos x="62" y="45"/>
                </a:cxn>
                <a:cxn ang="0">
                  <a:pos x="60" y="49"/>
                </a:cxn>
                <a:cxn ang="0">
                  <a:pos x="58" y="54"/>
                </a:cxn>
                <a:cxn ang="0">
                  <a:pos x="56" y="60"/>
                </a:cxn>
                <a:cxn ang="0">
                  <a:pos x="54" y="65"/>
                </a:cxn>
                <a:cxn ang="0">
                  <a:pos x="53" y="68"/>
                </a:cxn>
                <a:cxn ang="0">
                  <a:pos x="51" y="68"/>
                </a:cxn>
                <a:cxn ang="0">
                  <a:pos x="48" y="68"/>
                </a:cxn>
                <a:cxn ang="0">
                  <a:pos x="46" y="68"/>
                </a:cxn>
                <a:cxn ang="0">
                  <a:pos x="44" y="66"/>
                </a:cxn>
                <a:cxn ang="0">
                  <a:pos x="42" y="68"/>
                </a:cxn>
                <a:cxn ang="0">
                  <a:pos x="38" y="69"/>
                </a:cxn>
                <a:cxn ang="0">
                  <a:pos x="36" y="68"/>
                </a:cxn>
                <a:cxn ang="0">
                  <a:pos x="33" y="67"/>
                </a:cxn>
                <a:cxn ang="0">
                  <a:pos x="31" y="68"/>
                </a:cxn>
                <a:cxn ang="0">
                  <a:pos x="26" y="79"/>
                </a:cxn>
                <a:cxn ang="0">
                  <a:pos x="20" y="76"/>
                </a:cxn>
                <a:cxn ang="0">
                  <a:pos x="15" y="73"/>
                </a:cxn>
                <a:cxn ang="0">
                  <a:pos x="9" y="67"/>
                </a:cxn>
                <a:cxn ang="0">
                  <a:pos x="4" y="62"/>
                </a:cxn>
                <a:cxn ang="0">
                  <a:pos x="0" y="55"/>
                </a:cxn>
                <a:cxn ang="0">
                  <a:pos x="2" y="39"/>
                </a:cxn>
                <a:cxn ang="0">
                  <a:pos x="5" y="26"/>
                </a:cxn>
                <a:cxn ang="0">
                  <a:pos x="10" y="16"/>
                </a:cxn>
                <a:cxn ang="0">
                  <a:pos x="18" y="6"/>
                </a:cxn>
                <a:cxn ang="0">
                  <a:pos x="30" y="0"/>
                </a:cxn>
                <a:cxn ang="0">
                  <a:pos x="36" y="3"/>
                </a:cxn>
                <a:cxn ang="0">
                  <a:pos x="45" y="6"/>
                </a:cxn>
                <a:cxn ang="0">
                  <a:pos x="52" y="10"/>
                </a:cxn>
                <a:cxn ang="0">
                  <a:pos x="58" y="17"/>
                </a:cxn>
                <a:cxn ang="0">
                  <a:pos x="60" y="26"/>
                </a:cxn>
              </a:cxnLst>
              <a:rect l="0" t="0" r="r" b="b"/>
              <a:pathLst>
                <a:path w="63" h="79">
                  <a:moveTo>
                    <a:pt x="60" y="26"/>
                  </a:moveTo>
                  <a:lnTo>
                    <a:pt x="60" y="29"/>
                  </a:lnTo>
                  <a:lnTo>
                    <a:pt x="60" y="31"/>
                  </a:lnTo>
                  <a:lnTo>
                    <a:pt x="60" y="33"/>
                  </a:lnTo>
                  <a:lnTo>
                    <a:pt x="60" y="35"/>
                  </a:lnTo>
                  <a:lnTo>
                    <a:pt x="60" y="37"/>
                  </a:lnTo>
                  <a:lnTo>
                    <a:pt x="60" y="39"/>
                  </a:lnTo>
                  <a:lnTo>
                    <a:pt x="60" y="42"/>
                  </a:lnTo>
                  <a:lnTo>
                    <a:pt x="61" y="43"/>
                  </a:lnTo>
                  <a:lnTo>
                    <a:pt x="62" y="44"/>
                  </a:lnTo>
                  <a:lnTo>
                    <a:pt x="63" y="43"/>
                  </a:lnTo>
                  <a:lnTo>
                    <a:pt x="62" y="45"/>
                  </a:lnTo>
                  <a:lnTo>
                    <a:pt x="61" y="47"/>
                  </a:lnTo>
                  <a:lnTo>
                    <a:pt x="60" y="49"/>
                  </a:lnTo>
                  <a:lnTo>
                    <a:pt x="59" y="51"/>
                  </a:lnTo>
                  <a:lnTo>
                    <a:pt x="58" y="54"/>
                  </a:lnTo>
                  <a:lnTo>
                    <a:pt x="57" y="58"/>
                  </a:lnTo>
                  <a:lnTo>
                    <a:pt x="56" y="60"/>
                  </a:lnTo>
                  <a:lnTo>
                    <a:pt x="54" y="63"/>
                  </a:lnTo>
                  <a:lnTo>
                    <a:pt x="54" y="65"/>
                  </a:lnTo>
                  <a:lnTo>
                    <a:pt x="54" y="67"/>
                  </a:lnTo>
                  <a:lnTo>
                    <a:pt x="53" y="68"/>
                  </a:lnTo>
                  <a:lnTo>
                    <a:pt x="52" y="68"/>
                  </a:lnTo>
                  <a:lnTo>
                    <a:pt x="51" y="68"/>
                  </a:lnTo>
                  <a:lnTo>
                    <a:pt x="50" y="68"/>
                  </a:lnTo>
                  <a:lnTo>
                    <a:pt x="48" y="68"/>
                  </a:lnTo>
                  <a:lnTo>
                    <a:pt x="47" y="68"/>
                  </a:lnTo>
                  <a:lnTo>
                    <a:pt x="46" y="68"/>
                  </a:lnTo>
                  <a:lnTo>
                    <a:pt x="45" y="67"/>
                  </a:lnTo>
                  <a:lnTo>
                    <a:pt x="44" y="66"/>
                  </a:lnTo>
                  <a:lnTo>
                    <a:pt x="42" y="65"/>
                  </a:lnTo>
                  <a:lnTo>
                    <a:pt x="42" y="68"/>
                  </a:lnTo>
                  <a:lnTo>
                    <a:pt x="40" y="69"/>
                  </a:lnTo>
                  <a:lnTo>
                    <a:pt x="38" y="69"/>
                  </a:lnTo>
                  <a:lnTo>
                    <a:pt x="37" y="69"/>
                  </a:lnTo>
                  <a:lnTo>
                    <a:pt x="36" y="68"/>
                  </a:lnTo>
                  <a:lnTo>
                    <a:pt x="35" y="67"/>
                  </a:lnTo>
                  <a:lnTo>
                    <a:pt x="33" y="67"/>
                  </a:lnTo>
                  <a:lnTo>
                    <a:pt x="32" y="67"/>
                  </a:lnTo>
                  <a:lnTo>
                    <a:pt x="31" y="68"/>
                  </a:lnTo>
                  <a:lnTo>
                    <a:pt x="30" y="72"/>
                  </a:lnTo>
                  <a:lnTo>
                    <a:pt x="26" y="79"/>
                  </a:lnTo>
                  <a:lnTo>
                    <a:pt x="23" y="78"/>
                  </a:lnTo>
                  <a:lnTo>
                    <a:pt x="20" y="76"/>
                  </a:lnTo>
                  <a:lnTo>
                    <a:pt x="18" y="75"/>
                  </a:lnTo>
                  <a:lnTo>
                    <a:pt x="15" y="73"/>
                  </a:lnTo>
                  <a:lnTo>
                    <a:pt x="11" y="69"/>
                  </a:lnTo>
                  <a:lnTo>
                    <a:pt x="9" y="67"/>
                  </a:lnTo>
                  <a:lnTo>
                    <a:pt x="7" y="65"/>
                  </a:lnTo>
                  <a:lnTo>
                    <a:pt x="4" y="62"/>
                  </a:lnTo>
                  <a:lnTo>
                    <a:pt x="2" y="59"/>
                  </a:lnTo>
                  <a:lnTo>
                    <a:pt x="0" y="55"/>
                  </a:lnTo>
                  <a:lnTo>
                    <a:pt x="1" y="48"/>
                  </a:lnTo>
                  <a:lnTo>
                    <a:pt x="2" y="39"/>
                  </a:lnTo>
                  <a:lnTo>
                    <a:pt x="3" y="33"/>
                  </a:lnTo>
                  <a:lnTo>
                    <a:pt x="5" y="26"/>
                  </a:lnTo>
                  <a:lnTo>
                    <a:pt x="7" y="20"/>
                  </a:lnTo>
                  <a:lnTo>
                    <a:pt x="10" y="16"/>
                  </a:lnTo>
                  <a:lnTo>
                    <a:pt x="14" y="10"/>
                  </a:lnTo>
                  <a:lnTo>
                    <a:pt x="18" y="6"/>
                  </a:lnTo>
                  <a:lnTo>
                    <a:pt x="23" y="3"/>
                  </a:lnTo>
                  <a:lnTo>
                    <a:pt x="30" y="0"/>
                  </a:lnTo>
                  <a:lnTo>
                    <a:pt x="33" y="1"/>
                  </a:lnTo>
                  <a:lnTo>
                    <a:pt x="36" y="3"/>
                  </a:lnTo>
                  <a:lnTo>
                    <a:pt x="40" y="4"/>
                  </a:lnTo>
                  <a:lnTo>
                    <a:pt x="45" y="6"/>
                  </a:lnTo>
                  <a:lnTo>
                    <a:pt x="49" y="8"/>
                  </a:lnTo>
                  <a:lnTo>
                    <a:pt x="52" y="10"/>
                  </a:lnTo>
                  <a:lnTo>
                    <a:pt x="56" y="14"/>
                  </a:lnTo>
                  <a:lnTo>
                    <a:pt x="58" y="17"/>
                  </a:lnTo>
                  <a:lnTo>
                    <a:pt x="60" y="21"/>
                  </a:lnTo>
                  <a:lnTo>
                    <a:pt x="60" y="26"/>
                  </a:lnTo>
                  <a:lnTo>
                    <a:pt x="60" y="26"/>
                  </a:lnTo>
                  <a:close/>
                </a:path>
              </a:pathLst>
            </a:custGeom>
            <a:solidFill>
              <a:srgbClr val="FFFFFF"/>
            </a:solidFill>
            <a:ln w="9525">
              <a:noFill/>
              <a:round/>
              <a:headEnd/>
              <a:tailEnd/>
            </a:ln>
          </p:spPr>
          <p:txBody>
            <a:bodyPr/>
            <a:lstStyle/>
            <a:p>
              <a:endParaRPr lang="en-US"/>
            </a:p>
          </p:txBody>
        </p:sp>
        <p:sp>
          <p:nvSpPr>
            <p:cNvPr id="256017" name="Freeform 17"/>
            <p:cNvSpPr>
              <a:spLocks/>
            </p:cNvSpPr>
            <p:nvPr/>
          </p:nvSpPr>
          <p:spPr bwMode="auto">
            <a:xfrm>
              <a:off x="2271" y="1074"/>
              <a:ext cx="6" cy="40"/>
            </a:xfrm>
            <a:custGeom>
              <a:avLst/>
              <a:gdLst/>
              <a:ahLst/>
              <a:cxnLst>
                <a:cxn ang="0">
                  <a:pos x="0" y="40"/>
                </a:cxn>
                <a:cxn ang="0">
                  <a:pos x="1" y="37"/>
                </a:cxn>
                <a:cxn ang="0">
                  <a:pos x="2" y="33"/>
                </a:cxn>
                <a:cxn ang="0">
                  <a:pos x="2" y="30"/>
                </a:cxn>
                <a:cxn ang="0">
                  <a:pos x="2" y="26"/>
                </a:cxn>
                <a:cxn ang="0">
                  <a:pos x="1" y="21"/>
                </a:cxn>
                <a:cxn ang="0">
                  <a:pos x="1" y="17"/>
                </a:cxn>
                <a:cxn ang="0">
                  <a:pos x="1" y="12"/>
                </a:cxn>
                <a:cxn ang="0">
                  <a:pos x="1" y="7"/>
                </a:cxn>
                <a:cxn ang="0">
                  <a:pos x="1" y="3"/>
                </a:cxn>
                <a:cxn ang="0">
                  <a:pos x="2" y="0"/>
                </a:cxn>
                <a:cxn ang="0">
                  <a:pos x="2" y="4"/>
                </a:cxn>
                <a:cxn ang="0">
                  <a:pos x="4" y="8"/>
                </a:cxn>
                <a:cxn ang="0">
                  <a:pos x="5" y="13"/>
                </a:cxn>
                <a:cxn ang="0">
                  <a:pos x="6" y="16"/>
                </a:cxn>
                <a:cxn ang="0">
                  <a:pos x="6" y="20"/>
                </a:cxn>
                <a:cxn ang="0">
                  <a:pos x="6" y="25"/>
                </a:cxn>
                <a:cxn ang="0">
                  <a:pos x="6" y="29"/>
                </a:cxn>
                <a:cxn ang="0">
                  <a:pos x="5" y="32"/>
                </a:cxn>
                <a:cxn ang="0">
                  <a:pos x="4" y="36"/>
                </a:cxn>
                <a:cxn ang="0">
                  <a:pos x="0" y="40"/>
                </a:cxn>
                <a:cxn ang="0">
                  <a:pos x="0" y="40"/>
                </a:cxn>
              </a:cxnLst>
              <a:rect l="0" t="0" r="r" b="b"/>
              <a:pathLst>
                <a:path w="6" h="40">
                  <a:moveTo>
                    <a:pt x="0" y="40"/>
                  </a:moveTo>
                  <a:lnTo>
                    <a:pt x="1" y="37"/>
                  </a:lnTo>
                  <a:lnTo>
                    <a:pt x="2" y="33"/>
                  </a:lnTo>
                  <a:lnTo>
                    <a:pt x="2" y="30"/>
                  </a:lnTo>
                  <a:lnTo>
                    <a:pt x="2" y="26"/>
                  </a:lnTo>
                  <a:lnTo>
                    <a:pt x="1" y="21"/>
                  </a:lnTo>
                  <a:lnTo>
                    <a:pt x="1" y="17"/>
                  </a:lnTo>
                  <a:lnTo>
                    <a:pt x="1" y="12"/>
                  </a:lnTo>
                  <a:lnTo>
                    <a:pt x="1" y="7"/>
                  </a:lnTo>
                  <a:lnTo>
                    <a:pt x="1" y="3"/>
                  </a:lnTo>
                  <a:lnTo>
                    <a:pt x="2" y="0"/>
                  </a:lnTo>
                  <a:lnTo>
                    <a:pt x="2" y="4"/>
                  </a:lnTo>
                  <a:lnTo>
                    <a:pt x="4" y="8"/>
                  </a:lnTo>
                  <a:lnTo>
                    <a:pt x="5" y="13"/>
                  </a:lnTo>
                  <a:lnTo>
                    <a:pt x="6" y="16"/>
                  </a:lnTo>
                  <a:lnTo>
                    <a:pt x="6" y="20"/>
                  </a:lnTo>
                  <a:lnTo>
                    <a:pt x="6" y="25"/>
                  </a:lnTo>
                  <a:lnTo>
                    <a:pt x="6" y="29"/>
                  </a:lnTo>
                  <a:lnTo>
                    <a:pt x="5" y="32"/>
                  </a:lnTo>
                  <a:lnTo>
                    <a:pt x="4" y="36"/>
                  </a:lnTo>
                  <a:lnTo>
                    <a:pt x="0" y="40"/>
                  </a:lnTo>
                  <a:lnTo>
                    <a:pt x="0" y="40"/>
                  </a:lnTo>
                  <a:close/>
                </a:path>
              </a:pathLst>
            </a:custGeom>
            <a:solidFill>
              <a:srgbClr val="FFFFFF"/>
            </a:solidFill>
            <a:ln w="9525">
              <a:noFill/>
              <a:round/>
              <a:headEnd/>
              <a:tailEnd/>
            </a:ln>
          </p:spPr>
          <p:txBody>
            <a:bodyPr/>
            <a:lstStyle/>
            <a:p>
              <a:endParaRPr lang="en-US"/>
            </a:p>
          </p:txBody>
        </p:sp>
        <p:sp>
          <p:nvSpPr>
            <p:cNvPr id="256018" name="Freeform 18"/>
            <p:cNvSpPr>
              <a:spLocks/>
            </p:cNvSpPr>
            <p:nvPr/>
          </p:nvSpPr>
          <p:spPr bwMode="auto">
            <a:xfrm>
              <a:off x="2197" y="1236"/>
              <a:ext cx="16" cy="35"/>
            </a:xfrm>
            <a:custGeom>
              <a:avLst/>
              <a:gdLst/>
              <a:ahLst/>
              <a:cxnLst>
                <a:cxn ang="0">
                  <a:pos x="7" y="35"/>
                </a:cxn>
                <a:cxn ang="0">
                  <a:pos x="7" y="32"/>
                </a:cxn>
                <a:cxn ang="0">
                  <a:pos x="4" y="30"/>
                </a:cxn>
                <a:cxn ang="0">
                  <a:pos x="3" y="28"/>
                </a:cxn>
                <a:cxn ang="0">
                  <a:pos x="2" y="25"/>
                </a:cxn>
                <a:cxn ang="0">
                  <a:pos x="1" y="23"/>
                </a:cxn>
                <a:cxn ang="0">
                  <a:pos x="1" y="20"/>
                </a:cxn>
                <a:cxn ang="0">
                  <a:pos x="0" y="16"/>
                </a:cxn>
                <a:cxn ang="0">
                  <a:pos x="0" y="13"/>
                </a:cxn>
                <a:cxn ang="0">
                  <a:pos x="0" y="10"/>
                </a:cxn>
                <a:cxn ang="0">
                  <a:pos x="0" y="7"/>
                </a:cxn>
                <a:cxn ang="0">
                  <a:pos x="8" y="0"/>
                </a:cxn>
                <a:cxn ang="0">
                  <a:pos x="12" y="3"/>
                </a:cxn>
                <a:cxn ang="0">
                  <a:pos x="15" y="7"/>
                </a:cxn>
                <a:cxn ang="0">
                  <a:pos x="16" y="10"/>
                </a:cxn>
                <a:cxn ang="0">
                  <a:pos x="15" y="13"/>
                </a:cxn>
                <a:cxn ang="0">
                  <a:pos x="14" y="17"/>
                </a:cxn>
                <a:cxn ang="0">
                  <a:pos x="13" y="21"/>
                </a:cxn>
                <a:cxn ang="0">
                  <a:pos x="11" y="25"/>
                </a:cxn>
                <a:cxn ang="0">
                  <a:pos x="9" y="28"/>
                </a:cxn>
                <a:cxn ang="0">
                  <a:pos x="8" y="31"/>
                </a:cxn>
                <a:cxn ang="0">
                  <a:pos x="8" y="35"/>
                </a:cxn>
                <a:cxn ang="0">
                  <a:pos x="8" y="35"/>
                </a:cxn>
                <a:cxn ang="0">
                  <a:pos x="7" y="35"/>
                </a:cxn>
              </a:cxnLst>
              <a:rect l="0" t="0" r="r" b="b"/>
              <a:pathLst>
                <a:path w="16" h="35">
                  <a:moveTo>
                    <a:pt x="7" y="35"/>
                  </a:moveTo>
                  <a:lnTo>
                    <a:pt x="7" y="32"/>
                  </a:lnTo>
                  <a:lnTo>
                    <a:pt x="4" y="30"/>
                  </a:lnTo>
                  <a:lnTo>
                    <a:pt x="3" y="28"/>
                  </a:lnTo>
                  <a:lnTo>
                    <a:pt x="2" y="25"/>
                  </a:lnTo>
                  <a:lnTo>
                    <a:pt x="1" y="23"/>
                  </a:lnTo>
                  <a:lnTo>
                    <a:pt x="1" y="20"/>
                  </a:lnTo>
                  <a:lnTo>
                    <a:pt x="0" y="16"/>
                  </a:lnTo>
                  <a:lnTo>
                    <a:pt x="0" y="13"/>
                  </a:lnTo>
                  <a:lnTo>
                    <a:pt x="0" y="10"/>
                  </a:lnTo>
                  <a:lnTo>
                    <a:pt x="0" y="7"/>
                  </a:lnTo>
                  <a:lnTo>
                    <a:pt x="8" y="0"/>
                  </a:lnTo>
                  <a:lnTo>
                    <a:pt x="12" y="3"/>
                  </a:lnTo>
                  <a:lnTo>
                    <a:pt x="15" y="7"/>
                  </a:lnTo>
                  <a:lnTo>
                    <a:pt x="16" y="10"/>
                  </a:lnTo>
                  <a:lnTo>
                    <a:pt x="15" y="13"/>
                  </a:lnTo>
                  <a:lnTo>
                    <a:pt x="14" y="17"/>
                  </a:lnTo>
                  <a:lnTo>
                    <a:pt x="13" y="21"/>
                  </a:lnTo>
                  <a:lnTo>
                    <a:pt x="11" y="25"/>
                  </a:lnTo>
                  <a:lnTo>
                    <a:pt x="9" y="28"/>
                  </a:lnTo>
                  <a:lnTo>
                    <a:pt x="8" y="31"/>
                  </a:lnTo>
                  <a:lnTo>
                    <a:pt x="8" y="35"/>
                  </a:lnTo>
                  <a:lnTo>
                    <a:pt x="8" y="35"/>
                  </a:lnTo>
                  <a:lnTo>
                    <a:pt x="7" y="35"/>
                  </a:lnTo>
                  <a:close/>
                </a:path>
              </a:pathLst>
            </a:custGeom>
            <a:solidFill>
              <a:srgbClr val="000000"/>
            </a:solidFill>
            <a:ln w="9525">
              <a:noFill/>
              <a:round/>
              <a:headEnd/>
              <a:tailEnd/>
            </a:ln>
          </p:spPr>
          <p:txBody>
            <a:bodyPr/>
            <a:lstStyle/>
            <a:p>
              <a:endParaRPr lang="en-US"/>
            </a:p>
          </p:txBody>
        </p:sp>
        <p:sp>
          <p:nvSpPr>
            <p:cNvPr id="256019" name="Freeform 19"/>
            <p:cNvSpPr>
              <a:spLocks/>
            </p:cNvSpPr>
            <p:nvPr/>
          </p:nvSpPr>
          <p:spPr bwMode="auto">
            <a:xfrm>
              <a:off x="1567" y="1245"/>
              <a:ext cx="3" cy="5"/>
            </a:xfrm>
            <a:custGeom>
              <a:avLst/>
              <a:gdLst/>
              <a:ahLst/>
              <a:cxnLst>
                <a:cxn ang="0">
                  <a:pos x="1" y="2"/>
                </a:cxn>
                <a:cxn ang="0">
                  <a:pos x="2" y="4"/>
                </a:cxn>
                <a:cxn ang="0">
                  <a:pos x="3" y="5"/>
                </a:cxn>
                <a:cxn ang="0">
                  <a:pos x="3" y="5"/>
                </a:cxn>
                <a:cxn ang="0">
                  <a:pos x="3" y="5"/>
                </a:cxn>
                <a:cxn ang="0">
                  <a:pos x="3" y="4"/>
                </a:cxn>
                <a:cxn ang="0">
                  <a:pos x="2" y="3"/>
                </a:cxn>
                <a:cxn ang="0">
                  <a:pos x="2" y="3"/>
                </a:cxn>
                <a:cxn ang="0">
                  <a:pos x="1" y="2"/>
                </a:cxn>
                <a:cxn ang="0">
                  <a:pos x="1" y="1"/>
                </a:cxn>
                <a:cxn ang="0">
                  <a:pos x="0" y="0"/>
                </a:cxn>
                <a:cxn ang="0">
                  <a:pos x="1" y="3"/>
                </a:cxn>
                <a:cxn ang="0">
                  <a:pos x="1" y="3"/>
                </a:cxn>
                <a:cxn ang="0">
                  <a:pos x="1" y="2"/>
                </a:cxn>
              </a:cxnLst>
              <a:rect l="0" t="0" r="r" b="b"/>
              <a:pathLst>
                <a:path w="3" h="5">
                  <a:moveTo>
                    <a:pt x="1" y="2"/>
                  </a:moveTo>
                  <a:lnTo>
                    <a:pt x="2" y="4"/>
                  </a:lnTo>
                  <a:lnTo>
                    <a:pt x="3" y="5"/>
                  </a:lnTo>
                  <a:lnTo>
                    <a:pt x="3" y="5"/>
                  </a:lnTo>
                  <a:lnTo>
                    <a:pt x="3" y="5"/>
                  </a:lnTo>
                  <a:lnTo>
                    <a:pt x="3" y="4"/>
                  </a:lnTo>
                  <a:lnTo>
                    <a:pt x="2" y="3"/>
                  </a:lnTo>
                  <a:lnTo>
                    <a:pt x="2" y="3"/>
                  </a:lnTo>
                  <a:lnTo>
                    <a:pt x="1" y="2"/>
                  </a:lnTo>
                  <a:lnTo>
                    <a:pt x="1" y="1"/>
                  </a:lnTo>
                  <a:lnTo>
                    <a:pt x="0" y="0"/>
                  </a:lnTo>
                  <a:lnTo>
                    <a:pt x="1" y="3"/>
                  </a:lnTo>
                  <a:lnTo>
                    <a:pt x="1" y="3"/>
                  </a:lnTo>
                  <a:lnTo>
                    <a:pt x="1" y="2"/>
                  </a:lnTo>
                  <a:close/>
                </a:path>
              </a:pathLst>
            </a:custGeom>
            <a:solidFill>
              <a:srgbClr val="FFFFFF"/>
            </a:solidFill>
            <a:ln w="9525">
              <a:noFill/>
              <a:round/>
              <a:headEnd/>
              <a:tailEnd/>
            </a:ln>
          </p:spPr>
          <p:txBody>
            <a:bodyPr/>
            <a:lstStyle/>
            <a:p>
              <a:endParaRPr lang="en-US"/>
            </a:p>
          </p:txBody>
        </p:sp>
        <p:sp>
          <p:nvSpPr>
            <p:cNvPr id="256020" name="Freeform 20"/>
            <p:cNvSpPr>
              <a:spLocks/>
            </p:cNvSpPr>
            <p:nvPr/>
          </p:nvSpPr>
          <p:spPr bwMode="auto">
            <a:xfrm>
              <a:off x="2122" y="1313"/>
              <a:ext cx="3" cy="7"/>
            </a:xfrm>
            <a:custGeom>
              <a:avLst/>
              <a:gdLst/>
              <a:ahLst/>
              <a:cxnLst>
                <a:cxn ang="0">
                  <a:pos x="2" y="4"/>
                </a:cxn>
                <a:cxn ang="0">
                  <a:pos x="1" y="7"/>
                </a:cxn>
                <a:cxn ang="0">
                  <a:pos x="0" y="0"/>
                </a:cxn>
                <a:cxn ang="0">
                  <a:pos x="0" y="1"/>
                </a:cxn>
                <a:cxn ang="0">
                  <a:pos x="0" y="1"/>
                </a:cxn>
                <a:cxn ang="0">
                  <a:pos x="0" y="2"/>
                </a:cxn>
                <a:cxn ang="0">
                  <a:pos x="0" y="2"/>
                </a:cxn>
                <a:cxn ang="0">
                  <a:pos x="1" y="3"/>
                </a:cxn>
                <a:cxn ang="0">
                  <a:pos x="1" y="3"/>
                </a:cxn>
                <a:cxn ang="0">
                  <a:pos x="2" y="4"/>
                </a:cxn>
                <a:cxn ang="0">
                  <a:pos x="2" y="4"/>
                </a:cxn>
                <a:cxn ang="0">
                  <a:pos x="2" y="4"/>
                </a:cxn>
                <a:cxn ang="0">
                  <a:pos x="3" y="5"/>
                </a:cxn>
                <a:cxn ang="0">
                  <a:pos x="3" y="5"/>
                </a:cxn>
                <a:cxn ang="0">
                  <a:pos x="2" y="4"/>
                </a:cxn>
              </a:cxnLst>
              <a:rect l="0" t="0" r="r" b="b"/>
              <a:pathLst>
                <a:path w="3" h="7">
                  <a:moveTo>
                    <a:pt x="2" y="4"/>
                  </a:moveTo>
                  <a:lnTo>
                    <a:pt x="1" y="7"/>
                  </a:lnTo>
                  <a:lnTo>
                    <a:pt x="0" y="0"/>
                  </a:lnTo>
                  <a:lnTo>
                    <a:pt x="0" y="1"/>
                  </a:lnTo>
                  <a:lnTo>
                    <a:pt x="0" y="1"/>
                  </a:lnTo>
                  <a:lnTo>
                    <a:pt x="0" y="2"/>
                  </a:lnTo>
                  <a:lnTo>
                    <a:pt x="0" y="2"/>
                  </a:lnTo>
                  <a:lnTo>
                    <a:pt x="1" y="3"/>
                  </a:lnTo>
                  <a:lnTo>
                    <a:pt x="1" y="3"/>
                  </a:lnTo>
                  <a:lnTo>
                    <a:pt x="2" y="4"/>
                  </a:lnTo>
                  <a:lnTo>
                    <a:pt x="2" y="4"/>
                  </a:lnTo>
                  <a:lnTo>
                    <a:pt x="2" y="4"/>
                  </a:lnTo>
                  <a:lnTo>
                    <a:pt x="3" y="5"/>
                  </a:lnTo>
                  <a:lnTo>
                    <a:pt x="3" y="5"/>
                  </a:lnTo>
                  <a:lnTo>
                    <a:pt x="2" y="4"/>
                  </a:lnTo>
                  <a:close/>
                </a:path>
              </a:pathLst>
            </a:custGeom>
            <a:solidFill>
              <a:srgbClr val="FFFFFF"/>
            </a:solidFill>
            <a:ln w="9525">
              <a:noFill/>
              <a:round/>
              <a:headEnd/>
              <a:tailEnd/>
            </a:ln>
          </p:spPr>
          <p:txBody>
            <a:bodyPr/>
            <a:lstStyle/>
            <a:p>
              <a:endParaRPr lang="en-US"/>
            </a:p>
          </p:txBody>
        </p:sp>
        <p:sp>
          <p:nvSpPr>
            <p:cNvPr id="256021" name="Freeform 21"/>
            <p:cNvSpPr>
              <a:spLocks/>
            </p:cNvSpPr>
            <p:nvPr/>
          </p:nvSpPr>
          <p:spPr bwMode="auto">
            <a:xfrm>
              <a:off x="1427" y="1425"/>
              <a:ext cx="3" cy="10"/>
            </a:xfrm>
            <a:custGeom>
              <a:avLst/>
              <a:gdLst/>
              <a:ahLst/>
              <a:cxnLst>
                <a:cxn ang="0">
                  <a:pos x="0" y="0"/>
                </a:cxn>
                <a:cxn ang="0">
                  <a:pos x="3" y="0"/>
                </a:cxn>
                <a:cxn ang="0">
                  <a:pos x="3" y="10"/>
                </a:cxn>
                <a:cxn ang="0">
                  <a:pos x="1" y="10"/>
                </a:cxn>
                <a:cxn ang="0">
                  <a:pos x="1" y="0"/>
                </a:cxn>
                <a:cxn ang="0">
                  <a:pos x="1" y="0"/>
                </a:cxn>
                <a:cxn ang="0">
                  <a:pos x="0" y="0"/>
                </a:cxn>
              </a:cxnLst>
              <a:rect l="0" t="0" r="r" b="b"/>
              <a:pathLst>
                <a:path w="3" h="10">
                  <a:moveTo>
                    <a:pt x="0" y="0"/>
                  </a:moveTo>
                  <a:lnTo>
                    <a:pt x="3" y="0"/>
                  </a:lnTo>
                  <a:lnTo>
                    <a:pt x="3" y="10"/>
                  </a:lnTo>
                  <a:lnTo>
                    <a:pt x="1" y="10"/>
                  </a:lnTo>
                  <a:lnTo>
                    <a:pt x="1" y="0"/>
                  </a:lnTo>
                  <a:lnTo>
                    <a:pt x="1" y="0"/>
                  </a:lnTo>
                  <a:lnTo>
                    <a:pt x="0" y="0"/>
                  </a:lnTo>
                  <a:close/>
                </a:path>
              </a:pathLst>
            </a:custGeom>
            <a:solidFill>
              <a:srgbClr val="FFFFFF"/>
            </a:solidFill>
            <a:ln w="9525">
              <a:noFill/>
              <a:round/>
              <a:headEnd/>
              <a:tailEnd/>
            </a:ln>
          </p:spPr>
          <p:txBody>
            <a:bodyPr/>
            <a:lstStyle/>
            <a:p>
              <a:endParaRPr lang="en-US"/>
            </a:p>
          </p:txBody>
        </p:sp>
        <p:sp>
          <p:nvSpPr>
            <p:cNvPr id="256022" name="Freeform 22"/>
            <p:cNvSpPr>
              <a:spLocks/>
            </p:cNvSpPr>
            <p:nvPr/>
          </p:nvSpPr>
          <p:spPr bwMode="auto">
            <a:xfrm>
              <a:off x="1410" y="1452"/>
              <a:ext cx="7" cy="13"/>
            </a:xfrm>
            <a:custGeom>
              <a:avLst/>
              <a:gdLst/>
              <a:ahLst/>
              <a:cxnLst>
                <a:cxn ang="0">
                  <a:pos x="4" y="0"/>
                </a:cxn>
                <a:cxn ang="0">
                  <a:pos x="7" y="1"/>
                </a:cxn>
                <a:cxn ang="0">
                  <a:pos x="1" y="13"/>
                </a:cxn>
                <a:cxn ang="0">
                  <a:pos x="0" y="12"/>
                </a:cxn>
                <a:cxn ang="0">
                  <a:pos x="6" y="1"/>
                </a:cxn>
                <a:cxn ang="0">
                  <a:pos x="6" y="1"/>
                </a:cxn>
                <a:cxn ang="0">
                  <a:pos x="4" y="0"/>
                </a:cxn>
              </a:cxnLst>
              <a:rect l="0" t="0" r="r" b="b"/>
              <a:pathLst>
                <a:path w="7" h="13">
                  <a:moveTo>
                    <a:pt x="4" y="0"/>
                  </a:moveTo>
                  <a:lnTo>
                    <a:pt x="7" y="1"/>
                  </a:lnTo>
                  <a:lnTo>
                    <a:pt x="1" y="13"/>
                  </a:lnTo>
                  <a:lnTo>
                    <a:pt x="0" y="12"/>
                  </a:lnTo>
                  <a:lnTo>
                    <a:pt x="6" y="1"/>
                  </a:lnTo>
                  <a:lnTo>
                    <a:pt x="6" y="1"/>
                  </a:lnTo>
                  <a:lnTo>
                    <a:pt x="4" y="0"/>
                  </a:lnTo>
                  <a:close/>
                </a:path>
              </a:pathLst>
            </a:custGeom>
            <a:solidFill>
              <a:srgbClr val="FFFFFF"/>
            </a:solidFill>
            <a:ln w="9525">
              <a:noFill/>
              <a:round/>
              <a:headEnd/>
              <a:tailEnd/>
            </a:ln>
          </p:spPr>
          <p:txBody>
            <a:bodyPr/>
            <a:lstStyle/>
            <a:p>
              <a:endParaRPr lang="en-US"/>
            </a:p>
          </p:txBody>
        </p:sp>
        <p:sp>
          <p:nvSpPr>
            <p:cNvPr id="256023" name="Freeform 23"/>
            <p:cNvSpPr>
              <a:spLocks/>
            </p:cNvSpPr>
            <p:nvPr/>
          </p:nvSpPr>
          <p:spPr bwMode="auto">
            <a:xfrm>
              <a:off x="1561" y="1560"/>
              <a:ext cx="6" cy="5"/>
            </a:xfrm>
            <a:custGeom>
              <a:avLst/>
              <a:gdLst/>
              <a:ahLst/>
              <a:cxnLst>
                <a:cxn ang="0">
                  <a:pos x="2" y="5"/>
                </a:cxn>
                <a:cxn ang="0">
                  <a:pos x="1" y="5"/>
                </a:cxn>
                <a:cxn ang="0">
                  <a:pos x="1" y="4"/>
                </a:cxn>
                <a:cxn ang="0">
                  <a:pos x="0" y="3"/>
                </a:cxn>
                <a:cxn ang="0">
                  <a:pos x="1" y="2"/>
                </a:cxn>
                <a:cxn ang="0">
                  <a:pos x="1" y="2"/>
                </a:cxn>
                <a:cxn ang="0">
                  <a:pos x="2" y="2"/>
                </a:cxn>
                <a:cxn ang="0">
                  <a:pos x="3" y="2"/>
                </a:cxn>
                <a:cxn ang="0">
                  <a:pos x="4" y="2"/>
                </a:cxn>
                <a:cxn ang="0">
                  <a:pos x="5" y="1"/>
                </a:cxn>
                <a:cxn ang="0">
                  <a:pos x="5" y="1"/>
                </a:cxn>
                <a:cxn ang="0">
                  <a:pos x="6" y="0"/>
                </a:cxn>
                <a:cxn ang="0">
                  <a:pos x="6" y="1"/>
                </a:cxn>
                <a:cxn ang="0">
                  <a:pos x="6" y="1"/>
                </a:cxn>
                <a:cxn ang="0">
                  <a:pos x="6" y="2"/>
                </a:cxn>
                <a:cxn ang="0">
                  <a:pos x="5" y="2"/>
                </a:cxn>
                <a:cxn ang="0">
                  <a:pos x="5" y="3"/>
                </a:cxn>
                <a:cxn ang="0">
                  <a:pos x="5" y="3"/>
                </a:cxn>
                <a:cxn ang="0">
                  <a:pos x="4" y="4"/>
                </a:cxn>
                <a:cxn ang="0">
                  <a:pos x="3" y="4"/>
                </a:cxn>
                <a:cxn ang="0">
                  <a:pos x="3" y="5"/>
                </a:cxn>
                <a:cxn ang="0">
                  <a:pos x="2" y="5"/>
                </a:cxn>
                <a:cxn ang="0">
                  <a:pos x="2" y="5"/>
                </a:cxn>
              </a:cxnLst>
              <a:rect l="0" t="0" r="r" b="b"/>
              <a:pathLst>
                <a:path w="6" h="5">
                  <a:moveTo>
                    <a:pt x="2" y="5"/>
                  </a:moveTo>
                  <a:lnTo>
                    <a:pt x="1" y="5"/>
                  </a:lnTo>
                  <a:lnTo>
                    <a:pt x="1" y="4"/>
                  </a:lnTo>
                  <a:lnTo>
                    <a:pt x="0" y="3"/>
                  </a:lnTo>
                  <a:lnTo>
                    <a:pt x="1" y="2"/>
                  </a:lnTo>
                  <a:lnTo>
                    <a:pt x="1" y="2"/>
                  </a:lnTo>
                  <a:lnTo>
                    <a:pt x="2" y="2"/>
                  </a:lnTo>
                  <a:lnTo>
                    <a:pt x="3" y="2"/>
                  </a:lnTo>
                  <a:lnTo>
                    <a:pt x="4" y="2"/>
                  </a:lnTo>
                  <a:lnTo>
                    <a:pt x="5" y="1"/>
                  </a:lnTo>
                  <a:lnTo>
                    <a:pt x="5" y="1"/>
                  </a:lnTo>
                  <a:lnTo>
                    <a:pt x="6" y="0"/>
                  </a:lnTo>
                  <a:lnTo>
                    <a:pt x="6" y="1"/>
                  </a:lnTo>
                  <a:lnTo>
                    <a:pt x="6" y="1"/>
                  </a:lnTo>
                  <a:lnTo>
                    <a:pt x="6" y="2"/>
                  </a:lnTo>
                  <a:lnTo>
                    <a:pt x="5" y="2"/>
                  </a:lnTo>
                  <a:lnTo>
                    <a:pt x="5" y="3"/>
                  </a:lnTo>
                  <a:lnTo>
                    <a:pt x="5" y="3"/>
                  </a:lnTo>
                  <a:lnTo>
                    <a:pt x="4" y="4"/>
                  </a:lnTo>
                  <a:lnTo>
                    <a:pt x="3" y="4"/>
                  </a:lnTo>
                  <a:lnTo>
                    <a:pt x="3" y="5"/>
                  </a:lnTo>
                  <a:lnTo>
                    <a:pt x="2" y="5"/>
                  </a:lnTo>
                  <a:lnTo>
                    <a:pt x="2" y="5"/>
                  </a:lnTo>
                  <a:close/>
                </a:path>
              </a:pathLst>
            </a:custGeom>
            <a:solidFill>
              <a:srgbClr val="000000"/>
            </a:solidFill>
            <a:ln w="9525">
              <a:noFill/>
              <a:round/>
              <a:headEnd/>
              <a:tailEnd/>
            </a:ln>
          </p:spPr>
          <p:txBody>
            <a:bodyPr/>
            <a:lstStyle/>
            <a:p>
              <a:endParaRPr lang="en-US"/>
            </a:p>
          </p:txBody>
        </p:sp>
        <p:sp>
          <p:nvSpPr>
            <p:cNvPr id="256024" name="Freeform 24"/>
            <p:cNvSpPr>
              <a:spLocks/>
            </p:cNvSpPr>
            <p:nvPr/>
          </p:nvSpPr>
          <p:spPr bwMode="auto">
            <a:xfrm>
              <a:off x="1348" y="1573"/>
              <a:ext cx="2" cy="8"/>
            </a:xfrm>
            <a:custGeom>
              <a:avLst/>
              <a:gdLst/>
              <a:ahLst/>
              <a:cxnLst>
                <a:cxn ang="0">
                  <a:pos x="0" y="0"/>
                </a:cxn>
                <a:cxn ang="0">
                  <a:pos x="2" y="0"/>
                </a:cxn>
                <a:cxn ang="0">
                  <a:pos x="2" y="8"/>
                </a:cxn>
                <a:cxn ang="0">
                  <a:pos x="0" y="8"/>
                </a:cxn>
                <a:cxn ang="0">
                  <a:pos x="0" y="0"/>
                </a:cxn>
                <a:cxn ang="0">
                  <a:pos x="0" y="0"/>
                </a:cxn>
              </a:cxnLst>
              <a:rect l="0" t="0" r="r" b="b"/>
              <a:pathLst>
                <a:path w="2" h="8">
                  <a:moveTo>
                    <a:pt x="0" y="0"/>
                  </a:moveTo>
                  <a:lnTo>
                    <a:pt x="2" y="0"/>
                  </a:lnTo>
                  <a:lnTo>
                    <a:pt x="2" y="8"/>
                  </a:lnTo>
                  <a:lnTo>
                    <a:pt x="0" y="8"/>
                  </a:lnTo>
                  <a:lnTo>
                    <a:pt x="0" y="0"/>
                  </a:lnTo>
                  <a:lnTo>
                    <a:pt x="0" y="0"/>
                  </a:lnTo>
                  <a:close/>
                </a:path>
              </a:pathLst>
            </a:custGeom>
            <a:solidFill>
              <a:srgbClr val="FFFFFF"/>
            </a:solidFill>
            <a:ln w="9525">
              <a:noFill/>
              <a:round/>
              <a:headEnd/>
              <a:tailEnd/>
            </a:ln>
          </p:spPr>
          <p:txBody>
            <a:bodyPr/>
            <a:lstStyle/>
            <a:p>
              <a:endParaRPr lang="en-US"/>
            </a:p>
          </p:txBody>
        </p:sp>
        <p:sp>
          <p:nvSpPr>
            <p:cNvPr id="256025" name="Freeform 25"/>
            <p:cNvSpPr>
              <a:spLocks/>
            </p:cNvSpPr>
            <p:nvPr/>
          </p:nvSpPr>
          <p:spPr bwMode="auto">
            <a:xfrm>
              <a:off x="795" y="1650"/>
              <a:ext cx="84" cy="306"/>
            </a:xfrm>
            <a:custGeom>
              <a:avLst/>
              <a:gdLst/>
              <a:ahLst/>
              <a:cxnLst>
                <a:cxn ang="0">
                  <a:pos x="59" y="95"/>
                </a:cxn>
                <a:cxn ang="0">
                  <a:pos x="60" y="101"/>
                </a:cxn>
                <a:cxn ang="0">
                  <a:pos x="60" y="109"/>
                </a:cxn>
                <a:cxn ang="0">
                  <a:pos x="71" y="149"/>
                </a:cxn>
                <a:cxn ang="0">
                  <a:pos x="75" y="144"/>
                </a:cxn>
                <a:cxn ang="0">
                  <a:pos x="74" y="148"/>
                </a:cxn>
                <a:cxn ang="0">
                  <a:pos x="72" y="153"/>
                </a:cxn>
                <a:cxn ang="0">
                  <a:pos x="72" y="160"/>
                </a:cxn>
                <a:cxn ang="0">
                  <a:pos x="74" y="169"/>
                </a:cxn>
                <a:cxn ang="0">
                  <a:pos x="77" y="177"/>
                </a:cxn>
                <a:cxn ang="0">
                  <a:pos x="77" y="186"/>
                </a:cxn>
                <a:cxn ang="0">
                  <a:pos x="82" y="181"/>
                </a:cxn>
                <a:cxn ang="0">
                  <a:pos x="79" y="184"/>
                </a:cxn>
                <a:cxn ang="0">
                  <a:pos x="78" y="189"/>
                </a:cxn>
                <a:cxn ang="0">
                  <a:pos x="74" y="197"/>
                </a:cxn>
                <a:cxn ang="0">
                  <a:pos x="77" y="228"/>
                </a:cxn>
                <a:cxn ang="0">
                  <a:pos x="75" y="258"/>
                </a:cxn>
                <a:cxn ang="0">
                  <a:pos x="74" y="288"/>
                </a:cxn>
                <a:cxn ang="0">
                  <a:pos x="36" y="302"/>
                </a:cxn>
                <a:cxn ang="0">
                  <a:pos x="29" y="288"/>
                </a:cxn>
                <a:cxn ang="0">
                  <a:pos x="24" y="275"/>
                </a:cxn>
                <a:cxn ang="0">
                  <a:pos x="17" y="264"/>
                </a:cxn>
                <a:cxn ang="0">
                  <a:pos x="15" y="266"/>
                </a:cxn>
                <a:cxn ang="0">
                  <a:pos x="13" y="263"/>
                </a:cxn>
                <a:cxn ang="0">
                  <a:pos x="11" y="259"/>
                </a:cxn>
                <a:cxn ang="0">
                  <a:pos x="10" y="257"/>
                </a:cxn>
                <a:cxn ang="0">
                  <a:pos x="11" y="258"/>
                </a:cxn>
                <a:cxn ang="0">
                  <a:pos x="12" y="258"/>
                </a:cxn>
                <a:cxn ang="0">
                  <a:pos x="13" y="258"/>
                </a:cxn>
                <a:cxn ang="0">
                  <a:pos x="14" y="241"/>
                </a:cxn>
                <a:cxn ang="0">
                  <a:pos x="11" y="225"/>
                </a:cxn>
                <a:cxn ang="0">
                  <a:pos x="6" y="209"/>
                </a:cxn>
                <a:cxn ang="0">
                  <a:pos x="2" y="206"/>
                </a:cxn>
                <a:cxn ang="0">
                  <a:pos x="1" y="208"/>
                </a:cxn>
                <a:cxn ang="0">
                  <a:pos x="0" y="211"/>
                </a:cxn>
                <a:cxn ang="0">
                  <a:pos x="0" y="212"/>
                </a:cxn>
                <a:cxn ang="0">
                  <a:pos x="1" y="208"/>
                </a:cxn>
                <a:cxn ang="0">
                  <a:pos x="5" y="205"/>
                </a:cxn>
                <a:cxn ang="0">
                  <a:pos x="9" y="202"/>
                </a:cxn>
                <a:cxn ang="0">
                  <a:pos x="6" y="178"/>
                </a:cxn>
                <a:cxn ang="0">
                  <a:pos x="6" y="149"/>
                </a:cxn>
                <a:cxn ang="0">
                  <a:pos x="8" y="121"/>
                </a:cxn>
                <a:cxn ang="0">
                  <a:pos x="12" y="102"/>
                </a:cxn>
                <a:cxn ang="0">
                  <a:pos x="19" y="74"/>
                </a:cxn>
                <a:cxn ang="0">
                  <a:pos x="25" y="45"/>
                </a:cxn>
                <a:cxn ang="0">
                  <a:pos x="26" y="16"/>
                </a:cxn>
                <a:cxn ang="0">
                  <a:pos x="41" y="21"/>
                </a:cxn>
                <a:cxn ang="0">
                  <a:pos x="48" y="45"/>
                </a:cxn>
                <a:cxn ang="0">
                  <a:pos x="52" y="71"/>
                </a:cxn>
                <a:cxn ang="0">
                  <a:pos x="55" y="92"/>
                </a:cxn>
              </a:cxnLst>
              <a:rect l="0" t="0" r="r" b="b"/>
              <a:pathLst>
                <a:path w="84" h="306">
                  <a:moveTo>
                    <a:pt x="55" y="92"/>
                  </a:moveTo>
                  <a:lnTo>
                    <a:pt x="57" y="94"/>
                  </a:lnTo>
                  <a:lnTo>
                    <a:pt x="59" y="95"/>
                  </a:lnTo>
                  <a:lnTo>
                    <a:pt x="60" y="97"/>
                  </a:lnTo>
                  <a:lnTo>
                    <a:pt x="60" y="99"/>
                  </a:lnTo>
                  <a:lnTo>
                    <a:pt x="60" y="101"/>
                  </a:lnTo>
                  <a:lnTo>
                    <a:pt x="60" y="103"/>
                  </a:lnTo>
                  <a:lnTo>
                    <a:pt x="60" y="107"/>
                  </a:lnTo>
                  <a:lnTo>
                    <a:pt x="60" y="109"/>
                  </a:lnTo>
                  <a:lnTo>
                    <a:pt x="62" y="111"/>
                  </a:lnTo>
                  <a:lnTo>
                    <a:pt x="63" y="114"/>
                  </a:lnTo>
                  <a:lnTo>
                    <a:pt x="71" y="149"/>
                  </a:lnTo>
                  <a:lnTo>
                    <a:pt x="74" y="140"/>
                  </a:lnTo>
                  <a:lnTo>
                    <a:pt x="75" y="142"/>
                  </a:lnTo>
                  <a:lnTo>
                    <a:pt x="75" y="144"/>
                  </a:lnTo>
                  <a:lnTo>
                    <a:pt x="75" y="145"/>
                  </a:lnTo>
                  <a:lnTo>
                    <a:pt x="75" y="146"/>
                  </a:lnTo>
                  <a:lnTo>
                    <a:pt x="74" y="148"/>
                  </a:lnTo>
                  <a:lnTo>
                    <a:pt x="73" y="150"/>
                  </a:lnTo>
                  <a:lnTo>
                    <a:pt x="73" y="151"/>
                  </a:lnTo>
                  <a:lnTo>
                    <a:pt x="72" y="153"/>
                  </a:lnTo>
                  <a:lnTo>
                    <a:pt x="71" y="155"/>
                  </a:lnTo>
                  <a:lnTo>
                    <a:pt x="71" y="157"/>
                  </a:lnTo>
                  <a:lnTo>
                    <a:pt x="72" y="160"/>
                  </a:lnTo>
                  <a:lnTo>
                    <a:pt x="72" y="164"/>
                  </a:lnTo>
                  <a:lnTo>
                    <a:pt x="73" y="166"/>
                  </a:lnTo>
                  <a:lnTo>
                    <a:pt x="74" y="169"/>
                  </a:lnTo>
                  <a:lnTo>
                    <a:pt x="75" y="171"/>
                  </a:lnTo>
                  <a:lnTo>
                    <a:pt x="77" y="173"/>
                  </a:lnTo>
                  <a:lnTo>
                    <a:pt x="77" y="177"/>
                  </a:lnTo>
                  <a:lnTo>
                    <a:pt x="78" y="180"/>
                  </a:lnTo>
                  <a:lnTo>
                    <a:pt x="78" y="183"/>
                  </a:lnTo>
                  <a:lnTo>
                    <a:pt x="77" y="186"/>
                  </a:lnTo>
                  <a:lnTo>
                    <a:pt x="84" y="180"/>
                  </a:lnTo>
                  <a:lnTo>
                    <a:pt x="83" y="180"/>
                  </a:lnTo>
                  <a:lnTo>
                    <a:pt x="82" y="181"/>
                  </a:lnTo>
                  <a:lnTo>
                    <a:pt x="81" y="182"/>
                  </a:lnTo>
                  <a:lnTo>
                    <a:pt x="80" y="183"/>
                  </a:lnTo>
                  <a:lnTo>
                    <a:pt x="79" y="184"/>
                  </a:lnTo>
                  <a:lnTo>
                    <a:pt x="79" y="186"/>
                  </a:lnTo>
                  <a:lnTo>
                    <a:pt x="78" y="187"/>
                  </a:lnTo>
                  <a:lnTo>
                    <a:pt x="78" y="189"/>
                  </a:lnTo>
                  <a:lnTo>
                    <a:pt x="78" y="192"/>
                  </a:lnTo>
                  <a:lnTo>
                    <a:pt x="79" y="194"/>
                  </a:lnTo>
                  <a:lnTo>
                    <a:pt x="74" y="197"/>
                  </a:lnTo>
                  <a:lnTo>
                    <a:pt x="75" y="208"/>
                  </a:lnTo>
                  <a:lnTo>
                    <a:pt x="77" y="217"/>
                  </a:lnTo>
                  <a:lnTo>
                    <a:pt x="77" y="228"/>
                  </a:lnTo>
                  <a:lnTo>
                    <a:pt x="77" y="238"/>
                  </a:lnTo>
                  <a:lnTo>
                    <a:pt x="77" y="248"/>
                  </a:lnTo>
                  <a:lnTo>
                    <a:pt x="75" y="258"/>
                  </a:lnTo>
                  <a:lnTo>
                    <a:pt x="75" y="268"/>
                  </a:lnTo>
                  <a:lnTo>
                    <a:pt x="75" y="278"/>
                  </a:lnTo>
                  <a:lnTo>
                    <a:pt x="74" y="288"/>
                  </a:lnTo>
                  <a:lnTo>
                    <a:pt x="74" y="298"/>
                  </a:lnTo>
                  <a:lnTo>
                    <a:pt x="39" y="306"/>
                  </a:lnTo>
                  <a:lnTo>
                    <a:pt x="36" y="302"/>
                  </a:lnTo>
                  <a:lnTo>
                    <a:pt x="34" y="298"/>
                  </a:lnTo>
                  <a:lnTo>
                    <a:pt x="31" y="294"/>
                  </a:lnTo>
                  <a:lnTo>
                    <a:pt x="29" y="288"/>
                  </a:lnTo>
                  <a:lnTo>
                    <a:pt x="27" y="284"/>
                  </a:lnTo>
                  <a:lnTo>
                    <a:pt x="26" y="280"/>
                  </a:lnTo>
                  <a:lnTo>
                    <a:pt x="24" y="275"/>
                  </a:lnTo>
                  <a:lnTo>
                    <a:pt x="22" y="271"/>
                  </a:lnTo>
                  <a:lnTo>
                    <a:pt x="20" y="267"/>
                  </a:lnTo>
                  <a:lnTo>
                    <a:pt x="17" y="264"/>
                  </a:lnTo>
                  <a:lnTo>
                    <a:pt x="15" y="266"/>
                  </a:lnTo>
                  <a:lnTo>
                    <a:pt x="15" y="266"/>
                  </a:lnTo>
                  <a:lnTo>
                    <a:pt x="15" y="266"/>
                  </a:lnTo>
                  <a:lnTo>
                    <a:pt x="15" y="265"/>
                  </a:lnTo>
                  <a:lnTo>
                    <a:pt x="14" y="264"/>
                  </a:lnTo>
                  <a:lnTo>
                    <a:pt x="13" y="263"/>
                  </a:lnTo>
                  <a:lnTo>
                    <a:pt x="12" y="261"/>
                  </a:lnTo>
                  <a:lnTo>
                    <a:pt x="11" y="260"/>
                  </a:lnTo>
                  <a:lnTo>
                    <a:pt x="11" y="259"/>
                  </a:lnTo>
                  <a:lnTo>
                    <a:pt x="10" y="258"/>
                  </a:lnTo>
                  <a:lnTo>
                    <a:pt x="10" y="257"/>
                  </a:lnTo>
                  <a:lnTo>
                    <a:pt x="10" y="257"/>
                  </a:lnTo>
                  <a:lnTo>
                    <a:pt x="10" y="257"/>
                  </a:lnTo>
                  <a:lnTo>
                    <a:pt x="11" y="257"/>
                  </a:lnTo>
                  <a:lnTo>
                    <a:pt x="11" y="258"/>
                  </a:lnTo>
                  <a:lnTo>
                    <a:pt x="11" y="258"/>
                  </a:lnTo>
                  <a:lnTo>
                    <a:pt x="12" y="258"/>
                  </a:lnTo>
                  <a:lnTo>
                    <a:pt x="12" y="258"/>
                  </a:lnTo>
                  <a:lnTo>
                    <a:pt x="13" y="258"/>
                  </a:lnTo>
                  <a:lnTo>
                    <a:pt x="13" y="258"/>
                  </a:lnTo>
                  <a:lnTo>
                    <a:pt x="13" y="258"/>
                  </a:lnTo>
                  <a:lnTo>
                    <a:pt x="14" y="253"/>
                  </a:lnTo>
                  <a:lnTo>
                    <a:pt x="14" y="246"/>
                  </a:lnTo>
                  <a:lnTo>
                    <a:pt x="14" y="241"/>
                  </a:lnTo>
                  <a:lnTo>
                    <a:pt x="13" y="236"/>
                  </a:lnTo>
                  <a:lnTo>
                    <a:pt x="12" y="230"/>
                  </a:lnTo>
                  <a:lnTo>
                    <a:pt x="11" y="225"/>
                  </a:lnTo>
                  <a:lnTo>
                    <a:pt x="9" y="220"/>
                  </a:lnTo>
                  <a:lnTo>
                    <a:pt x="8" y="214"/>
                  </a:lnTo>
                  <a:lnTo>
                    <a:pt x="6" y="209"/>
                  </a:lnTo>
                  <a:lnTo>
                    <a:pt x="5" y="205"/>
                  </a:lnTo>
                  <a:lnTo>
                    <a:pt x="3" y="205"/>
                  </a:lnTo>
                  <a:lnTo>
                    <a:pt x="2" y="206"/>
                  </a:lnTo>
                  <a:lnTo>
                    <a:pt x="2" y="207"/>
                  </a:lnTo>
                  <a:lnTo>
                    <a:pt x="1" y="208"/>
                  </a:lnTo>
                  <a:lnTo>
                    <a:pt x="1" y="208"/>
                  </a:lnTo>
                  <a:lnTo>
                    <a:pt x="1" y="209"/>
                  </a:lnTo>
                  <a:lnTo>
                    <a:pt x="0" y="210"/>
                  </a:lnTo>
                  <a:lnTo>
                    <a:pt x="0" y="211"/>
                  </a:lnTo>
                  <a:lnTo>
                    <a:pt x="0" y="212"/>
                  </a:lnTo>
                  <a:lnTo>
                    <a:pt x="1" y="213"/>
                  </a:lnTo>
                  <a:lnTo>
                    <a:pt x="0" y="212"/>
                  </a:lnTo>
                  <a:lnTo>
                    <a:pt x="0" y="210"/>
                  </a:lnTo>
                  <a:lnTo>
                    <a:pt x="0" y="209"/>
                  </a:lnTo>
                  <a:lnTo>
                    <a:pt x="1" y="208"/>
                  </a:lnTo>
                  <a:lnTo>
                    <a:pt x="2" y="207"/>
                  </a:lnTo>
                  <a:lnTo>
                    <a:pt x="3" y="206"/>
                  </a:lnTo>
                  <a:lnTo>
                    <a:pt x="5" y="205"/>
                  </a:lnTo>
                  <a:lnTo>
                    <a:pt x="6" y="203"/>
                  </a:lnTo>
                  <a:lnTo>
                    <a:pt x="7" y="203"/>
                  </a:lnTo>
                  <a:lnTo>
                    <a:pt x="9" y="202"/>
                  </a:lnTo>
                  <a:lnTo>
                    <a:pt x="7" y="195"/>
                  </a:lnTo>
                  <a:lnTo>
                    <a:pt x="6" y="187"/>
                  </a:lnTo>
                  <a:lnTo>
                    <a:pt x="6" y="178"/>
                  </a:lnTo>
                  <a:lnTo>
                    <a:pt x="6" y="168"/>
                  </a:lnTo>
                  <a:lnTo>
                    <a:pt x="6" y="158"/>
                  </a:lnTo>
                  <a:lnTo>
                    <a:pt x="6" y="149"/>
                  </a:lnTo>
                  <a:lnTo>
                    <a:pt x="7" y="139"/>
                  </a:lnTo>
                  <a:lnTo>
                    <a:pt x="7" y="129"/>
                  </a:lnTo>
                  <a:lnTo>
                    <a:pt x="8" y="121"/>
                  </a:lnTo>
                  <a:lnTo>
                    <a:pt x="9" y="112"/>
                  </a:lnTo>
                  <a:lnTo>
                    <a:pt x="10" y="112"/>
                  </a:lnTo>
                  <a:lnTo>
                    <a:pt x="12" y="102"/>
                  </a:lnTo>
                  <a:lnTo>
                    <a:pt x="14" y="93"/>
                  </a:lnTo>
                  <a:lnTo>
                    <a:pt x="16" y="84"/>
                  </a:lnTo>
                  <a:lnTo>
                    <a:pt x="19" y="74"/>
                  </a:lnTo>
                  <a:lnTo>
                    <a:pt x="21" y="65"/>
                  </a:lnTo>
                  <a:lnTo>
                    <a:pt x="23" y="55"/>
                  </a:lnTo>
                  <a:lnTo>
                    <a:pt x="25" y="45"/>
                  </a:lnTo>
                  <a:lnTo>
                    <a:pt x="26" y="36"/>
                  </a:lnTo>
                  <a:lnTo>
                    <a:pt x="27" y="26"/>
                  </a:lnTo>
                  <a:lnTo>
                    <a:pt x="26" y="16"/>
                  </a:lnTo>
                  <a:lnTo>
                    <a:pt x="31" y="0"/>
                  </a:lnTo>
                  <a:lnTo>
                    <a:pt x="37" y="11"/>
                  </a:lnTo>
                  <a:lnTo>
                    <a:pt x="41" y="21"/>
                  </a:lnTo>
                  <a:lnTo>
                    <a:pt x="43" y="29"/>
                  </a:lnTo>
                  <a:lnTo>
                    <a:pt x="45" y="38"/>
                  </a:lnTo>
                  <a:lnTo>
                    <a:pt x="48" y="45"/>
                  </a:lnTo>
                  <a:lnTo>
                    <a:pt x="49" y="54"/>
                  </a:lnTo>
                  <a:lnTo>
                    <a:pt x="50" y="63"/>
                  </a:lnTo>
                  <a:lnTo>
                    <a:pt x="52" y="71"/>
                  </a:lnTo>
                  <a:lnTo>
                    <a:pt x="53" y="81"/>
                  </a:lnTo>
                  <a:lnTo>
                    <a:pt x="55" y="92"/>
                  </a:lnTo>
                  <a:lnTo>
                    <a:pt x="55" y="92"/>
                  </a:lnTo>
                  <a:close/>
                </a:path>
              </a:pathLst>
            </a:custGeom>
            <a:solidFill>
              <a:srgbClr val="FFFF99"/>
            </a:solidFill>
            <a:ln w="9525">
              <a:noFill/>
              <a:round/>
              <a:headEnd/>
              <a:tailEnd/>
            </a:ln>
          </p:spPr>
          <p:txBody>
            <a:bodyPr/>
            <a:lstStyle/>
            <a:p>
              <a:endParaRPr lang="en-US"/>
            </a:p>
          </p:txBody>
        </p:sp>
        <p:sp>
          <p:nvSpPr>
            <p:cNvPr id="256026" name="Freeform 26"/>
            <p:cNvSpPr>
              <a:spLocks/>
            </p:cNvSpPr>
            <p:nvPr/>
          </p:nvSpPr>
          <p:spPr bwMode="auto">
            <a:xfrm>
              <a:off x="693" y="1766"/>
              <a:ext cx="68" cy="287"/>
            </a:xfrm>
            <a:custGeom>
              <a:avLst/>
              <a:gdLst/>
              <a:ahLst/>
              <a:cxnLst>
                <a:cxn ang="0">
                  <a:pos x="37" y="64"/>
                </a:cxn>
                <a:cxn ang="0">
                  <a:pos x="38" y="65"/>
                </a:cxn>
                <a:cxn ang="0">
                  <a:pos x="39" y="65"/>
                </a:cxn>
                <a:cxn ang="0">
                  <a:pos x="40" y="65"/>
                </a:cxn>
                <a:cxn ang="0">
                  <a:pos x="41" y="65"/>
                </a:cxn>
                <a:cxn ang="0">
                  <a:pos x="41" y="66"/>
                </a:cxn>
                <a:cxn ang="0">
                  <a:pos x="40" y="67"/>
                </a:cxn>
                <a:cxn ang="0">
                  <a:pos x="39" y="68"/>
                </a:cxn>
                <a:cxn ang="0">
                  <a:pos x="38" y="70"/>
                </a:cxn>
                <a:cxn ang="0">
                  <a:pos x="39" y="71"/>
                </a:cxn>
                <a:cxn ang="0">
                  <a:pos x="37" y="75"/>
                </a:cxn>
                <a:cxn ang="0">
                  <a:pos x="37" y="80"/>
                </a:cxn>
                <a:cxn ang="0">
                  <a:pos x="41" y="85"/>
                </a:cxn>
                <a:cxn ang="0">
                  <a:pos x="46" y="92"/>
                </a:cxn>
                <a:cxn ang="0">
                  <a:pos x="50" y="98"/>
                </a:cxn>
                <a:cxn ang="0">
                  <a:pos x="51" y="99"/>
                </a:cxn>
                <a:cxn ang="0">
                  <a:pos x="54" y="101"/>
                </a:cxn>
                <a:cxn ang="0">
                  <a:pos x="52" y="101"/>
                </a:cxn>
                <a:cxn ang="0">
                  <a:pos x="52" y="105"/>
                </a:cxn>
                <a:cxn ang="0">
                  <a:pos x="53" y="108"/>
                </a:cxn>
                <a:cxn ang="0">
                  <a:pos x="55" y="110"/>
                </a:cxn>
                <a:cxn ang="0">
                  <a:pos x="56" y="111"/>
                </a:cxn>
                <a:cxn ang="0">
                  <a:pos x="54" y="114"/>
                </a:cxn>
                <a:cxn ang="0">
                  <a:pos x="61" y="118"/>
                </a:cxn>
                <a:cxn ang="0">
                  <a:pos x="61" y="140"/>
                </a:cxn>
                <a:cxn ang="0">
                  <a:pos x="64" y="165"/>
                </a:cxn>
                <a:cxn ang="0">
                  <a:pos x="66" y="191"/>
                </a:cxn>
                <a:cxn ang="0">
                  <a:pos x="68" y="218"/>
                </a:cxn>
                <a:cxn ang="0">
                  <a:pos x="68" y="244"/>
                </a:cxn>
                <a:cxn ang="0">
                  <a:pos x="31" y="283"/>
                </a:cxn>
                <a:cxn ang="0">
                  <a:pos x="28" y="273"/>
                </a:cxn>
                <a:cxn ang="0">
                  <a:pos x="22" y="262"/>
                </a:cxn>
                <a:cxn ang="0">
                  <a:pos x="16" y="248"/>
                </a:cxn>
                <a:cxn ang="0">
                  <a:pos x="13" y="234"/>
                </a:cxn>
                <a:cxn ang="0">
                  <a:pos x="4" y="208"/>
                </a:cxn>
                <a:cxn ang="0">
                  <a:pos x="0" y="165"/>
                </a:cxn>
                <a:cxn ang="0">
                  <a:pos x="5" y="116"/>
                </a:cxn>
                <a:cxn ang="0">
                  <a:pos x="14" y="68"/>
                </a:cxn>
                <a:cxn ang="0">
                  <a:pos x="21" y="22"/>
                </a:cxn>
                <a:cxn ang="0">
                  <a:pos x="22" y="7"/>
                </a:cxn>
                <a:cxn ang="0">
                  <a:pos x="23" y="21"/>
                </a:cxn>
                <a:cxn ang="0">
                  <a:pos x="27" y="34"/>
                </a:cxn>
                <a:cxn ang="0">
                  <a:pos x="31" y="45"/>
                </a:cxn>
                <a:cxn ang="0">
                  <a:pos x="34" y="57"/>
                </a:cxn>
                <a:cxn ang="0">
                  <a:pos x="36" y="64"/>
                </a:cxn>
              </a:cxnLst>
              <a:rect l="0" t="0" r="r" b="b"/>
              <a:pathLst>
                <a:path w="68" h="287">
                  <a:moveTo>
                    <a:pt x="36" y="63"/>
                  </a:moveTo>
                  <a:lnTo>
                    <a:pt x="37" y="64"/>
                  </a:lnTo>
                  <a:lnTo>
                    <a:pt x="37" y="65"/>
                  </a:lnTo>
                  <a:lnTo>
                    <a:pt x="38" y="65"/>
                  </a:lnTo>
                  <a:lnTo>
                    <a:pt x="38" y="65"/>
                  </a:lnTo>
                  <a:lnTo>
                    <a:pt x="39" y="65"/>
                  </a:lnTo>
                  <a:lnTo>
                    <a:pt x="39" y="65"/>
                  </a:lnTo>
                  <a:lnTo>
                    <a:pt x="40" y="65"/>
                  </a:lnTo>
                  <a:lnTo>
                    <a:pt x="40" y="65"/>
                  </a:lnTo>
                  <a:lnTo>
                    <a:pt x="41" y="65"/>
                  </a:lnTo>
                  <a:lnTo>
                    <a:pt x="41" y="65"/>
                  </a:lnTo>
                  <a:lnTo>
                    <a:pt x="41" y="66"/>
                  </a:lnTo>
                  <a:lnTo>
                    <a:pt x="40" y="66"/>
                  </a:lnTo>
                  <a:lnTo>
                    <a:pt x="40" y="67"/>
                  </a:lnTo>
                  <a:lnTo>
                    <a:pt x="39" y="67"/>
                  </a:lnTo>
                  <a:lnTo>
                    <a:pt x="39" y="68"/>
                  </a:lnTo>
                  <a:lnTo>
                    <a:pt x="38" y="69"/>
                  </a:lnTo>
                  <a:lnTo>
                    <a:pt x="38" y="70"/>
                  </a:lnTo>
                  <a:lnTo>
                    <a:pt x="38" y="70"/>
                  </a:lnTo>
                  <a:lnTo>
                    <a:pt x="39" y="71"/>
                  </a:lnTo>
                  <a:lnTo>
                    <a:pt x="40" y="72"/>
                  </a:lnTo>
                  <a:lnTo>
                    <a:pt x="37" y="75"/>
                  </a:lnTo>
                  <a:lnTo>
                    <a:pt x="36" y="77"/>
                  </a:lnTo>
                  <a:lnTo>
                    <a:pt x="37" y="80"/>
                  </a:lnTo>
                  <a:lnTo>
                    <a:pt x="39" y="82"/>
                  </a:lnTo>
                  <a:lnTo>
                    <a:pt x="41" y="85"/>
                  </a:lnTo>
                  <a:lnTo>
                    <a:pt x="44" y="89"/>
                  </a:lnTo>
                  <a:lnTo>
                    <a:pt x="46" y="92"/>
                  </a:lnTo>
                  <a:lnTo>
                    <a:pt x="48" y="95"/>
                  </a:lnTo>
                  <a:lnTo>
                    <a:pt x="50" y="98"/>
                  </a:lnTo>
                  <a:lnTo>
                    <a:pt x="51" y="101"/>
                  </a:lnTo>
                  <a:lnTo>
                    <a:pt x="51" y="99"/>
                  </a:lnTo>
                  <a:lnTo>
                    <a:pt x="54" y="99"/>
                  </a:lnTo>
                  <a:lnTo>
                    <a:pt x="54" y="101"/>
                  </a:lnTo>
                  <a:lnTo>
                    <a:pt x="53" y="101"/>
                  </a:lnTo>
                  <a:lnTo>
                    <a:pt x="52" y="101"/>
                  </a:lnTo>
                  <a:lnTo>
                    <a:pt x="52" y="104"/>
                  </a:lnTo>
                  <a:lnTo>
                    <a:pt x="52" y="105"/>
                  </a:lnTo>
                  <a:lnTo>
                    <a:pt x="53" y="107"/>
                  </a:lnTo>
                  <a:lnTo>
                    <a:pt x="53" y="108"/>
                  </a:lnTo>
                  <a:lnTo>
                    <a:pt x="54" y="109"/>
                  </a:lnTo>
                  <a:lnTo>
                    <a:pt x="55" y="110"/>
                  </a:lnTo>
                  <a:lnTo>
                    <a:pt x="56" y="111"/>
                  </a:lnTo>
                  <a:lnTo>
                    <a:pt x="56" y="111"/>
                  </a:lnTo>
                  <a:lnTo>
                    <a:pt x="58" y="110"/>
                  </a:lnTo>
                  <a:lnTo>
                    <a:pt x="54" y="114"/>
                  </a:lnTo>
                  <a:lnTo>
                    <a:pt x="59" y="119"/>
                  </a:lnTo>
                  <a:lnTo>
                    <a:pt x="61" y="118"/>
                  </a:lnTo>
                  <a:lnTo>
                    <a:pt x="61" y="128"/>
                  </a:lnTo>
                  <a:lnTo>
                    <a:pt x="61" y="140"/>
                  </a:lnTo>
                  <a:lnTo>
                    <a:pt x="62" y="152"/>
                  </a:lnTo>
                  <a:lnTo>
                    <a:pt x="64" y="165"/>
                  </a:lnTo>
                  <a:lnTo>
                    <a:pt x="65" y="178"/>
                  </a:lnTo>
                  <a:lnTo>
                    <a:pt x="66" y="191"/>
                  </a:lnTo>
                  <a:lnTo>
                    <a:pt x="67" y="205"/>
                  </a:lnTo>
                  <a:lnTo>
                    <a:pt x="68" y="218"/>
                  </a:lnTo>
                  <a:lnTo>
                    <a:pt x="68" y="230"/>
                  </a:lnTo>
                  <a:lnTo>
                    <a:pt x="68" y="244"/>
                  </a:lnTo>
                  <a:lnTo>
                    <a:pt x="32" y="287"/>
                  </a:lnTo>
                  <a:lnTo>
                    <a:pt x="31" y="283"/>
                  </a:lnTo>
                  <a:lnTo>
                    <a:pt x="30" y="279"/>
                  </a:lnTo>
                  <a:lnTo>
                    <a:pt x="28" y="273"/>
                  </a:lnTo>
                  <a:lnTo>
                    <a:pt x="25" y="268"/>
                  </a:lnTo>
                  <a:lnTo>
                    <a:pt x="22" y="262"/>
                  </a:lnTo>
                  <a:lnTo>
                    <a:pt x="18" y="255"/>
                  </a:lnTo>
                  <a:lnTo>
                    <a:pt x="16" y="248"/>
                  </a:lnTo>
                  <a:lnTo>
                    <a:pt x="14" y="241"/>
                  </a:lnTo>
                  <a:lnTo>
                    <a:pt x="13" y="234"/>
                  </a:lnTo>
                  <a:lnTo>
                    <a:pt x="13" y="227"/>
                  </a:lnTo>
                  <a:lnTo>
                    <a:pt x="4" y="208"/>
                  </a:lnTo>
                  <a:lnTo>
                    <a:pt x="0" y="187"/>
                  </a:lnTo>
                  <a:lnTo>
                    <a:pt x="0" y="165"/>
                  </a:lnTo>
                  <a:lnTo>
                    <a:pt x="1" y="141"/>
                  </a:lnTo>
                  <a:lnTo>
                    <a:pt x="5" y="116"/>
                  </a:lnTo>
                  <a:lnTo>
                    <a:pt x="10" y="93"/>
                  </a:lnTo>
                  <a:lnTo>
                    <a:pt x="14" y="68"/>
                  </a:lnTo>
                  <a:lnTo>
                    <a:pt x="18" y="44"/>
                  </a:lnTo>
                  <a:lnTo>
                    <a:pt x="21" y="22"/>
                  </a:lnTo>
                  <a:lnTo>
                    <a:pt x="22" y="0"/>
                  </a:lnTo>
                  <a:lnTo>
                    <a:pt x="22" y="7"/>
                  </a:lnTo>
                  <a:lnTo>
                    <a:pt x="22" y="14"/>
                  </a:lnTo>
                  <a:lnTo>
                    <a:pt x="23" y="21"/>
                  </a:lnTo>
                  <a:lnTo>
                    <a:pt x="25" y="27"/>
                  </a:lnTo>
                  <a:lnTo>
                    <a:pt x="27" y="34"/>
                  </a:lnTo>
                  <a:lnTo>
                    <a:pt x="29" y="39"/>
                  </a:lnTo>
                  <a:lnTo>
                    <a:pt x="31" y="45"/>
                  </a:lnTo>
                  <a:lnTo>
                    <a:pt x="33" y="51"/>
                  </a:lnTo>
                  <a:lnTo>
                    <a:pt x="34" y="57"/>
                  </a:lnTo>
                  <a:lnTo>
                    <a:pt x="36" y="64"/>
                  </a:lnTo>
                  <a:lnTo>
                    <a:pt x="36" y="64"/>
                  </a:lnTo>
                  <a:lnTo>
                    <a:pt x="36" y="63"/>
                  </a:lnTo>
                  <a:close/>
                </a:path>
              </a:pathLst>
            </a:custGeom>
            <a:solidFill>
              <a:srgbClr val="FFFF99"/>
            </a:solidFill>
            <a:ln w="9525">
              <a:noFill/>
              <a:round/>
              <a:headEnd/>
              <a:tailEnd/>
            </a:ln>
          </p:spPr>
          <p:txBody>
            <a:bodyPr/>
            <a:lstStyle/>
            <a:p>
              <a:endParaRPr lang="en-US"/>
            </a:p>
          </p:txBody>
        </p:sp>
        <p:sp>
          <p:nvSpPr>
            <p:cNvPr id="256027" name="Freeform 27"/>
            <p:cNvSpPr>
              <a:spLocks/>
            </p:cNvSpPr>
            <p:nvPr/>
          </p:nvSpPr>
          <p:spPr bwMode="auto">
            <a:xfrm>
              <a:off x="1714" y="1845"/>
              <a:ext cx="204" cy="257"/>
            </a:xfrm>
            <a:custGeom>
              <a:avLst/>
              <a:gdLst/>
              <a:ahLst/>
              <a:cxnLst>
                <a:cxn ang="0">
                  <a:pos x="189" y="53"/>
                </a:cxn>
                <a:cxn ang="0">
                  <a:pos x="170" y="73"/>
                </a:cxn>
                <a:cxn ang="0">
                  <a:pos x="152" y="97"/>
                </a:cxn>
                <a:cxn ang="0">
                  <a:pos x="136" y="114"/>
                </a:cxn>
                <a:cxn ang="0">
                  <a:pos x="122" y="130"/>
                </a:cxn>
                <a:cxn ang="0">
                  <a:pos x="118" y="135"/>
                </a:cxn>
                <a:cxn ang="0">
                  <a:pos x="114" y="137"/>
                </a:cxn>
                <a:cxn ang="0">
                  <a:pos x="112" y="141"/>
                </a:cxn>
                <a:cxn ang="0">
                  <a:pos x="109" y="147"/>
                </a:cxn>
                <a:cxn ang="0">
                  <a:pos x="104" y="148"/>
                </a:cxn>
                <a:cxn ang="0">
                  <a:pos x="97" y="163"/>
                </a:cxn>
                <a:cxn ang="0">
                  <a:pos x="97" y="161"/>
                </a:cxn>
                <a:cxn ang="0">
                  <a:pos x="96" y="160"/>
                </a:cxn>
                <a:cxn ang="0">
                  <a:pos x="94" y="162"/>
                </a:cxn>
                <a:cxn ang="0">
                  <a:pos x="90" y="166"/>
                </a:cxn>
                <a:cxn ang="0">
                  <a:pos x="90" y="172"/>
                </a:cxn>
                <a:cxn ang="0">
                  <a:pos x="89" y="171"/>
                </a:cxn>
                <a:cxn ang="0">
                  <a:pos x="86" y="170"/>
                </a:cxn>
                <a:cxn ang="0">
                  <a:pos x="84" y="177"/>
                </a:cxn>
                <a:cxn ang="0">
                  <a:pos x="76" y="186"/>
                </a:cxn>
                <a:cxn ang="0">
                  <a:pos x="67" y="196"/>
                </a:cxn>
                <a:cxn ang="0">
                  <a:pos x="63" y="198"/>
                </a:cxn>
                <a:cxn ang="0">
                  <a:pos x="61" y="203"/>
                </a:cxn>
                <a:cxn ang="0">
                  <a:pos x="61" y="206"/>
                </a:cxn>
                <a:cxn ang="0">
                  <a:pos x="56" y="206"/>
                </a:cxn>
                <a:cxn ang="0">
                  <a:pos x="54" y="207"/>
                </a:cxn>
                <a:cxn ang="0">
                  <a:pos x="51" y="214"/>
                </a:cxn>
                <a:cxn ang="0">
                  <a:pos x="49" y="217"/>
                </a:cxn>
                <a:cxn ang="0">
                  <a:pos x="46" y="221"/>
                </a:cxn>
                <a:cxn ang="0">
                  <a:pos x="47" y="229"/>
                </a:cxn>
                <a:cxn ang="0">
                  <a:pos x="45" y="226"/>
                </a:cxn>
                <a:cxn ang="0">
                  <a:pos x="40" y="225"/>
                </a:cxn>
                <a:cxn ang="0">
                  <a:pos x="32" y="235"/>
                </a:cxn>
                <a:cxn ang="0">
                  <a:pos x="23" y="248"/>
                </a:cxn>
                <a:cxn ang="0">
                  <a:pos x="17" y="251"/>
                </a:cxn>
                <a:cxn ang="0">
                  <a:pos x="5" y="232"/>
                </a:cxn>
                <a:cxn ang="0">
                  <a:pos x="2" y="211"/>
                </a:cxn>
                <a:cxn ang="0">
                  <a:pos x="11" y="198"/>
                </a:cxn>
                <a:cxn ang="0">
                  <a:pos x="20" y="187"/>
                </a:cxn>
                <a:cxn ang="0">
                  <a:pos x="22" y="178"/>
                </a:cxn>
                <a:cxn ang="0">
                  <a:pos x="24" y="178"/>
                </a:cxn>
                <a:cxn ang="0">
                  <a:pos x="26" y="177"/>
                </a:cxn>
                <a:cxn ang="0">
                  <a:pos x="25" y="174"/>
                </a:cxn>
                <a:cxn ang="0">
                  <a:pos x="69" y="126"/>
                </a:cxn>
                <a:cxn ang="0">
                  <a:pos x="126" y="56"/>
                </a:cxn>
                <a:cxn ang="0">
                  <a:pos x="178" y="1"/>
                </a:cxn>
                <a:cxn ang="0">
                  <a:pos x="198" y="5"/>
                </a:cxn>
                <a:cxn ang="0">
                  <a:pos x="204" y="30"/>
                </a:cxn>
              </a:cxnLst>
              <a:rect l="0" t="0" r="r" b="b"/>
              <a:pathLst>
                <a:path w="204" h="257">
                  <a:moveTo>
                    <a:pt x="201" y="36"/>
                  </a:moveTo>
                  <a:lnTo>
                    <a:pt x="197" y="42"/>
                  </a:lnTo>
                  <a:lnTo>
                    <a:pt x="193" y="47"/>
                  </a:lnTo>
                  <a:lnTo>
                    <a:pt x="189" y="53"/>
                  </a:lnTo>
                  <a:lnTo>
                    <a:pt x="183" y="58"/>
                  </a:lnTo>
                  <a:lnTo>
                    <a:pt x="179" y="62"/>
                  </a:lnTo>
                  <a:lnTo>
                    <a:pt x="175" y="68"/>
                  </a:lnTo>
                  <a:lnTo>
                    <a:pt x="170" y="73"/>
                  </a:lnTo>
                  <a:lnTo>
                    <a:pt x="165" y="78"/>
                  </a:lnTo>
                  <a:lnTo>
                    <a:pt x="160" y="84"/>
                  </a:lnTo>
                  <a:lnTo>
                    <a:pt x="155" y="90"/>
                  </a:lnTo>
                  <a:lnTo>
                    <a:pt x="152" y="97"/>
                  </a:lnTo>
                  <a:lnTo>
                    <a:pt x="148" y="102"/>
                  </a:lnTo>
                  <a:lnTo>
                    <a:pt x="144" y="106"/>
                  </a:lnTo>
                  <a:lnTo>
                    <a:pt x="140" y="111"/>
                  </a:lnTo>
                  <a:lnTo>
                    <a:pt x="136" y="114"/>
                  </a:lnTo>
                  <a:lnTo>
                    <a:pt x="132" y="117"/>
                  </a:lnTo>
                  <a:lnTo>
                    <a:pt x="127" y="121"/>
                  </a:lnTo>
                  <a:lnTo>
                    <a:pt x="124" y="126"/>
                  </a:lnTo>
                  <a:lnTo>
                    <a:pt x="122" y="130"/>
                  </a:lnTo>
                  <a:lnTo>
                    <a:pt x="120" y="135"/>
                  </a:lnTo>
                  <a:lnTo>
                    <a:pt x="119" y="134"/>
                  </a:lnTo>
                  <a:lnTo>
                    <a:pt x="118" y="135"/>
                  </a:lnTo>
                  <a:lnTo>
                    <a:pt x="118" y="135"/>
                  </a:lnTo>
                  <a:lnTo>
                    <a:pt x="117" y="136"/>
                  </a:lnTo>
                  <a:lnTo>
                    <a:pt x="115" y="136"/>
                  </a:lnTo>
                  <a:lnTo>
                    <a:pt x="115" y="137"/>
                  </a:lnTo>
                  <a:lnTo>
                    <a:pt x="114" y="137"/>
                  </a:lnTo>
                  <a:lnTo>
                    <a:pt x="113" y="139"/>
                  </a:lnTo>
                  <a:lnTo>
                    <a:pt x="113" y="140"/>
                  </a:lnTo>
                  <a:lnTo>
                    <a:pt x="113" y="140"/>
                  </a:lnTo>
                  <a:lnTo>
                    <a:pt x="112" y="141"/>
                  </a:lnTo>
                  <a:lnTo>
                    <a:pt x="112" y="144"/>
                  </a:lnTo>
                  <a:lnTo>
                    <a:pt x="111" y="146"/>
                  </a:lnTo>
                  <a:lnTo>
                    <a:pt x="110" y="147"/>
                  </a:lnTo>
                  <a:lnTo>
                    <a:pt x="109" y="147"/>
                  </a:lnTo>
                  <a:lnTo>
                    <a:pt x="107" y="147"/>
                  </a:lnTo>
                  <a:lnTo>
                    <a:pt x="106" y="147"/>
                  </a:lnTo>
                  <a:lnTo>
                    <a:pt x="105" y="148"/>
                  </a:lnTo>
                  <a:lnTo>
                    <a:pt x="104" y="148"/>
                  </a:lnTo>
                  <a:lnTo>
                    <a:pt x="101" y="150"/>
                  </a:lnTo>
                  <a:lnTo>
                    <a:pt x="100" y="153"/>
                  </a:lnTo>
                  <a:lnTo>
                    <a:pt x="104" y="156"/>
                  </a:lnTo>
                  <a:lnTo>
                    <a:pt x="97" y="163"/>
                  </a:lnTo>
                  <a:lnTo>
                    <a:pt x="97" y="162"/>
                  </a:lnTo>
                  <a:lnTo>
                    <a:pt x="97" y="162"/>
                  </a:lnTo>
                  <a:lnTo>
                    <a:pt x="97" y="161"/>
                  </a:lnTo>
                  <a:lnTo>
                    <a:pt x="97" y="161"/>
                  </a:lnTo>
                  <a:lnTo>
                    <a:pt x="97" y="161"/>
                  </a:lnTo>
                  <a:lnTo>
                    <a:pt x="96" y="160"/>
                  </a:lnTo>
                  <a:lnTo>
                    <a:pt x="96" y="160"/>
                  </a:lnTo>
                  <a:lnTo>
                    <a:pt x="96" y="160"/>
                  </a:lnTo>
                  <a:lnTo>
                    <a:pt x="95" y="159"/>
                  </a:lnTo>
                  <a:lnTo>
                    <a:pt x="95" y="159"/>
                  </a:lnTo>
                  <a:lnTo>
                    <a:pt x="94" y="160"/>
                  </a:lnTo>
                  <a:lnTo>
                    <a:pt x="94" y="162"/>
                  </a:lnTo>
                  <a:lnTo>
                    <a:pt x="93" y="163"/>
                  </a:lnTo>
                  <a:lnTo>
                    <a:pt x="92" y="164"/>
                  </a:lnTo>
                  <a:lnTo>
                    <a:pt x="91" y="165"/>
                  </a:lnTo>
                  <a:lnTo>
                    <a:pt x="90" y="166"/>
                  </a:lnTo>
                  <a:lnTo>
                    <a:pt x="90" y="168"/>
                  </a:lnTo>
                  <a:lnTo>
                    <a:pt x="89" y="169"/>
                  </a:lnTo>
                  <a:lnTo>
                    <a:pt x="89" y="170"/>
                  </a:lnTo>
                  <a:lnTo>
                    <a:pt x="90" y="172"/>
                  </a:lnTo>
                  <a:lnTo>
                    <a:pt x="90" y="172"/>
                  </a:lnTo>
                  <a:lnTo>
                    <a:pt x="89" y="171"/>
                  </a:lnTo>
                  <a:lnTo>
                    <a:pt x="89" y="171"/>
                  </a:lnTo>
                  <a:lnTo>
                    <a:pt x="89" y="171"/>
                  </a:lnTo>
                  <a:lnTo>
                    <a:pt x="89" y="171"/>
                  </a:lnTo>
                  <a:lnTo>
                    <a:pt x="88" y="171"/>
                  </a:lnTo>
                  <a:lnTo>
                    <a:pt x="88" y="170"/>
                  </a:lnTo>
                  <a:lnTo>
                    <a:pt x="86" y="170"/>
                  </a:lnTo>
                  <a:lnTo>
                    <a:pt x="86" y="170"/>
                  </a:lnTo>
                  <a:lnTo>
                    <a:pt x="85" y="171"/>
                  </a:lnTo>
                  <a:lnTo>
                    <a:pt x="85" y="174"/>
                  </a:lnTo>
                  <a:lnTo>
                    <a:pt x="84" y="177"/>
                  </a:lnTo>
                  <a:lnTo>
                    <a:pt x="82" y="180"/>
                  </a:lnTo>
                  <a:lnTo>
                    <a:pt x="80" y="183"/>
                  </a:lnTo>
                  <a:lnTo>
                    <a:pt x="78" y="184"/>
                  </a:lnTo>
                  <a:lnTo>
                    <a:pt x="76" y="186"/>
                  </a:lnTo>
                  <a:lnTo>
                    <a:pt x="74" y="188"/>
                  </a:lnTo>
                  <a:lnTo>
                    <a:pt x="71" y="190"/>
                  </a:lnTo>
                  <a:lnTo>
                    <a:pt x="69" y="192"/>
                  </a:lnTo>
                  <a:lnTo>
                    <a:pt x="67" y="196"/>
                  </a:lnTo>
                  <a:lnTo>
                    <a:pt x="66" y="196"/>
                  </a:lnTo>
                  <a:lnTo>
                    <a:pt x="64" y="196"/>
                  </a:lnTo>
                  <a:lnTo>
                    <a:pt x="64" y="197"/>
                  </a:lnTo>
                  <a:lnTo>
                    <a:pt x="63" y="198"/>
                  </a:lnTo>
                  <a:lnTo>
                    <a:pt x="63" y="199"/>
                  </a:lnTo>
                  <a:lnTo>
                    <a:pt x="62" y="200"/>
                  </a:lnTo>
                  <a:lnTo>
                    <a:pt x="62" y="201"/>
                  </a:lnTo>
                  <a:lnTo>
                    <a:pt x="61" y="203"/>
                  </a:lnTo>
                  <a:lnTo>
                    <a:pt x="60" y="203"/>
                  </a:lnTo>
                  <a:lnTo>
                    <a:pt x="58" y="204"/>
                  </a:lnTo>
                  <a:lnTo>
                    <a:pt x="61" y="206"/>
                  </a:lnTo>
                  <a:lnTo>
                    <a:pt x="61" y="206"/>
                  </a:lnTo>
                  <a:lnTo>
                    <a:pt x="60" y="206"/>
                  </a:lnTo>
                  <a:lnTo>
                    <a:pt x="58" y="206"/>
                  </a:lnTo>
                  <a:lnTo>
                    <a:pt x="57" y="206"/>
                  </a:lnTo>
                  <a:lnTo>
                    <a:pt x="56" y="206"/>
                  </a:lnTo>
                  <a:lnTo>
                    <a:pt x="56" y="206"/>
                  </a:lnTo>
                  <a:lnTo>
                    <a:pt x="55" y="206"/>
                  </a:lnTo>
                  <a:lnTo>
                    <a:pt x="54" y="206"/>
                  </a:lnTo>
                  <a:lnTo>
                    <a:pt x="54" y="207"/>
                  </a:lnTo>
                  <a:lnTo>
                    <a:pt x="53" y="208"/>
                  </a:lnTo>
                  <a:lnTo>
                    <a:pt x="53" y="212"/>
                  </a:lnTo>
                  <a:lnTo>
                    <a:pt x="52" y="211"/>
                  </a:lnTo>
                  <a:lnTo>
                    <a:pt x="51" y="214"/>
                  </a:lnTo>
                  <a:lnTo>
                    <a:pt x="51" y="216"/>
                  </a:lnTo>
                  <a:lnTo>
                    <a:pt x="50" y="217"/>
                  </a:lnTo>
                  <a:lnTo>
                    <a:pt x="49" y="217"/>
                  </a:lnTo>
                  <a:lnTo>
                    <a:pt x="49" y="217"/>
                  </a:lnTo>
                  <a:lnTo>
                    <a:pt x="48" y="217"/>
                  </a:lnTo>
                  <a:lnTo>
                    <a:pt x="47" y="218"/>
                  </a:lnTo>
                  <a:lnTo>
                    <a:pt x="47" y="219"/>
                  </a:lnTo>
                  <a:lnTo>
                    <a:pt x="46" y="221"/>
                  </a:lnTo>
                  <a:lnTo>
                    <a:pt x="45" y="225"/>
                  </a:lnTo>
                  <a:lnTo>
                    <a:pt x="47" y="226"/>
                  </a:lnTo>
                  <a:lnTo>
                    <a:pt x="47" y="228"/>
                  </a:lnTo>
                  <a:lnTo>
                    <a:pt x="47" y="229"/>
                  </a:lnTo>
                  <a:lnTo>
                    <a:pt x="47" y="229"/>
                  </a:lnTo>
                  <a:lnTo>
                    <a:pt x="46" y="228"/>
                  </a:lnTo>
                  <a:lnTo>
                    <a:pt x="46" y="227"/>
                  </a:lnTo>
                  <a:lnTo>
                    <a:pt x="45" y="226"/>
                  </a:lnTo>
                  <a:lnTo>
                    <a:pt x="43" y="225"/>
                  </a:lnTo>
                  <a:lnTo>
                    <a:pt x="43" y="223"/>
                  </a:lnTo>
                  <a:lnTo>
                    <a:pt x="41" y="223"/>
                  </a:lnTo>
                  <a:lnTo>
                    <a:pt x="40" y="225"/>
                  </a:lnTo>
                  <a:lnTo>
                    <a:pt x="39" y="227"/>
                  </a:lnTo>
                  <a:lnTo>
                    <a:pt x="37" y="230"/>
                  </a:lnTo>
                  <a:lnTo>
                    <a:pt x="35" y="232"/>
                  </a:lnTo>
                  <a:lnTo>
                    <a:pt x="32" y="235"/>
                  </a:lnTo>
                  <a:lnTo>
                    <a:pt x="29" y="239"/>
                  </a:lnTo>
                  <a:lnTo>
                    <a:pt x="27" y="242"/>
                  </a:lnTo>
                  <a:lnTo>
                    <a:pt x="25" y="244"/>
                  </a:lnTo>
                  <a:lnTo>
                    <a:pt x="23" y="248"/>
                  </a:lnTo>
                  <a:lnTo>
                    <a:pt x="23" y="251"/>
                  </a:lnTo>
                  <a:lnTo>
                    <a:pt x="22" y="256"/>
                  </a:lnTo>
                  <a:lnTo>
                    <a:pt x="18" y="257"/>
                  </a:lnTo>
                  <a:lnTo>
                    <a:pt x="17" y="251"/>
                  </a:lnTo>
                  <a:lnTo>
                    <a:pt x="14" y="247"/>
                  </a:lnTo>
                  <a:lnTo>
                    <a:pt x="11" y="242"/>
                  </a:lnTo>
                  <a:lnTo>
                    <a:pt x="8" y="237"/>
                  </a:lnTo>
                  <a:lnTo>
                    <a:pt x="5" y="232"/>
                  </a:lnTo>
                  <a:lnTo>
                    <a:pt x="3" y="227"/>
                  </a:lnTo>
                  <a:lnTo>
                    <a:pt x="0" y="221"/>
                  </a:lnTo>
                  <a:lnTo>
                    <a:pt x="0" y="216"/>
                  </a:lnTo>
                  <a:lnTo>
                    <a:pt x="2" y="211"/>
                  </a:lnTo>
                  <a:lnTo>
                    <a:pt x="5" y="204"/>
                  </a:lnTo>
                  <a:lnTo>
                    <a:pt x="6" y="202"/>
                  </a:lnTo>
                  <a:lnTo>
                    <a:pt x="8" y="201"/>
                  </a:lnTo>
                  <a:lnTo>
                    <a:pt x="11" y="198"/>
                  </a:lnTo>
                  <a:lnTo>
                    <a:pt x="13" y="196"/>
                  </a:lnTo>
                  <a:lnTo>
                    <a:pt x="15" y="193"/>
                  </a:lnTo>
                  <a:lnTo>
                    <a:pt x="18" y="190"/>
                  </a:lnTo>
                  <a:lnTo>
                    <a:pt x="20" y="187"/>
                  </a:lnTo>
                  <a:lnTo>
                    <a:pt x="21" y="185"/>
                  </a:lnTo>
                  <a:lnTo>
                    <a:pt x="21" y="182"/>
                  </a:lnTo>
                  <a:lnTo>
                    <a:pt x="21" y="179"/>
                  </a:lnTo>
                  <a:lnTo>
                    <a:pt x="22" y="178"/>
                  </a:lnTo>
                  <a:lnTo>
                    <a:pt x="22" y="178"/>
                  </a:lnTo>
                  <a:lnTo>
                    <a:pt x="23" y="177"/>
                  </a:lnTo>
                  <a:lnTo>
                    <a:pt x="23" y="178"/>
                  </a:lnTo>
                  <a:lnTo>
                    <a:pt x="24" y="178"/>
                  </a:lnTo>
                  <a:lnTo>
                    <a:pt x="25" y="178"/>
                  </a:lnTo>
                  <a:lnTo>
                    <a:pt x="25" y="178"/>
                  </a:lnTo>
                  <a:lnTo>
                    <a:pt x="26" y="178"/>
                  </a:lnTo>
                  <a:lnTo>
                    <a:pt x="26" y="177"/>
                  </a:lnTo>
                  <a:lnTo>
                    <a:pt x="26" y="175"/>
                  </a:lnTo>
                  <a:lnTo>
                    <a:pt x="25" y="177"/>
                  </a:lnTo>
                  <a:lnTo>
                    <a:pt x="23" y="175"/>
                  </a:lnTo>
                  <a:lnTo>
                    <a:pt x="25" y="174"/>
                  </a:lnTo>
                  <a:lnTo>
                    <a:pt x="26" y="175"/>
                  </a:lnTo>
                  <a:lnTo>
                    <a:pt x="41" y="160"/>
                  </a:lnTo>
                  <a:lnTo>
                    <a:pt x="55" y="143"/>
                  </a:lnTo>
                  <a:lnTo>
                    <a:pt x="69" y="126"/>
                  </a:lnTo>
                  <a:lnTo>
                    <a:pt x="83" y="108"/>
                  </a:lnTo>
                  <a:lnTo>
                    <a:pt x="98" y="91"/>
                  </a:lnTo>
                  <a:lnTo>
                    <a:pt x="112" y="73"/>
                  </a:lnTo>
                  <a:lnTo>
                    <a:pt x="126" y="56"/>
                  </a:lnTo>
                  <a:lnTo>
                    <a:pt x="141" y="39"/>
                  </a:lnTo>
                  <a:lnTo>
                    <a:pt x="155" y="21"/>
                  </a:lnTo>
                  <a:lnTo>
                    <a:pt x="170" y="5"/>
                  </a:lnTo>
                  <a:lnTo>
                    <a:pt x="178" y="1"/>
                  </a:lnTo>
                  <a:lnTo>
                    <a:pt x="184" y="0"/>
                  </a:lnTo>
                  <a:lnTo>
                    <a:pt x="190" y="0"/>
                  </a:lnTo>
                  <a:lnTo>
                    <a:pt x="195" y="2"/>
                  </a:lnTo>
                  <a:lnTo>
                    <a:pt x="198" y="5"/>
                  </a:lnTo>
                  <a:lnTo>
                    <a:pt x="201" y="11"/>
                  </a:lnTo>
                  <a:lnTo>
                    <a:pt x="204" y="16"/>
                  </a:lnTo>
                  <a:lnTo>
                    <a:pt x="204" y="22"/>
                  </a:lnTo>
                  <a:lnTo>
                    <a:pt x="204" y="30"/>
                  </a:lnTo>
                  <a:lnTo>
                    <a:pt x="201" y="36"/>
                  </a:lnTo>
                  <a:lnTo>
                    <a:pt x="201" y="36"/>
                  </a:lnTo>
                  <a:close/>
                </a:path>
              </a:pathLst>
            </a:custGeom>
            <a:solidFill>
              <a:srgbClr val="663300"/>
            </a:solidFill>
            <a:ln w="9525">
              <a:noFill/>
              <a:round/>
              <a:headEnd/>
              <a:tailEnd/>
            </a:ln>
          </p:spPr>
          <p:txBody>
            <a:bodyPr/>
            <a:lstStyle/>
            <a:p>
              <a:endParaRPr lang="en-US"/>
            </a:p>
          </p:txBody>
        </p:sp>
        <p:sp>
          <p:nvSpPr>
            <p:cNvPr id="256028" name="Freeform 28"/>
            <p:cNvSpPr>
              <a:spLocks/>
            </p:cNvSpPr>
            <p:nvPr/>
          </p:nvSpPr>
          <p:spPr bwMode="auto">
            <a:xfrm>
              <a:off x="689" y="1853"/>
              <a:ext cx="2" cy="10"/>
            </a:xfrm>
            <a:custGeom>
              <a:avLst/>
              <a:gdLst/>
              <a:ahLst/>
              <a:cxnLst>
                <a:cxn ang="0">
                  <a:pos x="0" y="0"/>
                </a:cxn>
                <a:cxn ang="0">
                  <a:pos x="2" y="2"/>
                </a:cxn>
                <a:cxn ang="0">
                  <a:pos x="2" y="10"/>
                </a:cxn>
                <a:cxn ang="0">
                  <a:pos x="0" y="10"/>
                </a:cxn>
                <a:cxn ang="0">
                  <a:pos x="0" y="2"/>
                </a:cxn>
                <a:cxn ang="0">
                  <a:pos x="0" y="2"/>
                </a:cxn>
                <a:cxn ang="0">
                  <a:pos x="0" y="0"/>
                </a:cxn>
              </a:cxnLst>
              <a:rect l="0" t="0" r="r" b="b"/>
              <a:pathLst>
                <a:path w="2" h="10">
                  <a:moveTo>
                    <a:pt x="0" y="0"/>
                  </a:moveTo>
                  <a:lnTo>
                    <a:pt x="2" y="2"/>
                  </a:lnTo>
                  <a:lnTo>
                    <a:pt x="2" y="10"/>
                  </a:lnTo>
                  <a:lnTo>
                    <a:pt x="0" y="10"/>
                  </a:lnTo>
                  <a:lnTo>
                    <a:pt x="0" y="2"/>
                  </a:lnTo>
                  <a:lnTo>
                    <a:pt x="0" y="2"/>
                  </a:lnTo>
                  <a:lnTo>
                    <a:pt x="0" y="0"/>
                  </a:lnTo>
                  <a:close/>
                </a:path>
              </a:pathLst>
            </a:custGeom>
            <a:solidFill>
              <a:srgbClr val="FFFFFF"/>
            </a:solidFill>
            <a:ln w="9525">
              <a:noFill/>
              <a:round/>
              <a:headEnd/>
              <a:tailEnd/>
            </a:ln>
          </p:spPr>
          <p:txBody>
            <a:bodyPr/>
            <a:lstStyle/>
            <a:p>
              <a:endParaRPr lang="en-US"/>
            </a:p>
          </p:txBody>
        </p:sp>
        <p:sp>
          <p:nvSpPr>
            <p:cNvPr id="256029" name="Freeform 29"/>
            <p:cNvSpPr>
              <a:spLocks/>
            </p:cNvSpPr>
            <p:nvPr/>
          </p:nvSpPr>
          <p:spPr bwMode="auto">
            <a:xfrm>
              <a:off x="2637" y="1881"/>
              <a:ext cx="37" cy="768"/>
            </a:xfrm>
            <a:custGeom>
              <a:avLst/>
              <a:gdLst/>
              <a:ahLst/>
              <a:cxnLst>
                <a:cxn ang="0">
                  <a:pos x="34" y="86"/>
                </a:cxn>
                <a:cxn ang="0">
                  <a:pos x="32" y="199"/>
                </a:cxn>
                <a:cxn ang="0">
                  <a:pos x="31" y="310"/>
                </a:cxn>
                <a:cxn ang="0">
                  <a:pos x="27" y="389"/>
                </a:cxn>
                <a:cxn ang="0">
                  <a:pos x="27" y="490"/>
                </a:cxn>
                <a:cxn ang="0">
                  <a:pos x="27" y="587"/>
                </a:cxn>
                <a:cxn ang="0">
                  <a:pos x="26" y="683"/>
                </a:cxn>
                <a:cxn ang="0">
                  <a:pos x="24" y="714"/>
                </a:cxn>
                <a:cxn ang="0">
                  <a:pos x="24" y="715"/>
                </a:cxn>
                <a:cxn ang="0">
                  <a:pos x="22" y="717"/>
                </a:cxn>
                <a:cxn ang="0">
                  <a:pos x="25" y="719"/>
                </a:cxn>
                <a:cxn ang="0">
                  <a:pos x="24" y="721"/>
                </a:cxn>
                <a:cxn ang="0">
                  <a:pos x="22" y="723"/>
                </a:cxn>
                <a:cxn ang="0">
                  <a:pos x="22" y="724"/>
                </a:cxn>
                <a:cxn ang="0">
                  <a:pos x="24" y="725"/>
                </a:cxn>
                <a:cxn ang="0">
                  <a:pos x="22" y="728"/>
                </a:cxn>
                <a:cxn ang="0">
                  <a:pos x="25" y="738"/>
                </a:cxn>
                <a:cxn ang="0">
                  <a:pos x="24" y="748"/>
                </a:cxn>
                <a:cxn ang="0">
                  <a:pos x="24" y="760"/>
                </a:cxn>
                <a:cxn ang="0">
                  <a:pos x="22" y="768"/>
                </a:cxn>
                <a:cxn ang="0">
                  <a:pos x="16" y="765"/>
                </a:cxn>
                <a:cxn ang="0">
                  <a:pos x="10" y="762"/>
                </a:cxn>
                <a:cxn ang="0">
                  <a:pos x="2" y="763"/>
                </a:cxn>
                <a:cxn ang="0">
                  <a:pos x="3" y="750"/>
                </a:cxn>
                <a:cxn ang="0">
                  <a:pos x="3" y="736"/>
                </a:cxn>
                <a:cxn ang="0">
                  <a:pos x="1" y="723"/>
                </a:cxn>
                <a:cxn ang="0">
                  <a:pos x="2" y="721"/>
                </a:cxn>
                <a:cxn ang="0">
                  <a:pos x="2" y="720"/>
                </a:cxn>
                <a:cxn ang="0">
                  <a:pos x="3" y="718"/>
                </a:cxn>
                <a:cxn ang="0">
                  <a:pos x="2" y="717"/>
                </a:cxn>
                <a:cxn ang="0">
                  <a:pos x="1" y="710"/>
                </a:cxn>
                <a:cxn ang="0">
                  <a:pos x="1" y="704"/>
                </a:cxn>
                <a:cxn ang="0">
                  <a:pos x="2" y="696"/>
                </a:cxn>
                <a:cxn ang="0">
                  <a:pos x="2" y="676"/>
                </a:cxn>
                <a:cxn ang="0">
                  <a:pos x="3" y="615"/>
                </a:cxn>
                <a:cxn ang="0">
                  <a:pos x="1" y="551"/>
                </a:cxn>
                <a:cxn ang="0">
                  <a:pos x="2" y="484"/>
                </a:cxn>
                <a:cxn ang="0">
                  <a:pos x="4" y="483"/>
                </a:cxn>
                <a:cxn ang="0">
                  <a:pos x="6" y="481"/>
                </a:cxn>
                <a:cxn ang="0">
                  <a:pos x="6" y="479"/>
                </a:cxn>
                <a:cxn ang="0">
                  <a:pos x="4" y="476"/>
                </a:cxn>
                <a:cxn ang="0">
                  <a:pos x="4" y="474"/>
                </a:cxn>
                <a:cxn ang="0">
                  <a:pos x="5" y="470"/>
                </a:cxn>
                <a:cxn ang="0">
                  <a:pos x="6" y="0"/>
                </a:cxn>
                <a:cxn ang="0">
                  <a:pos x="36" y="9"/>
                </a:cxn>
              </a:cxnLst>
              <a:rect l="0" t="0" r="r" b="b"/>
              <a:pathLst>
                <a:path w="37" h="768">
                  <a:moveTo>
                    <a:pt x="36" y="9"/>
                  </a:moveTo>
                  <a:lnTo>
                    <a:pt x="35" y="48"/>
                  </a:lnTo>
                  <a:lnTo>
                    <a:pt x="34" y="86"/>
                  </a:lnTo>
                  <a:lnTo>
                    <a:pt x="34" y="124"/>
                  </a:lnTo>
                  <a:lnTo>
                    <a:pt x="33" y="162"/>
                  </a:lnTo>
                  <a:lnTo>
                    <a:pt x="32" y="199"/>
                  </a:lnTo>
                  <a:lnTo>
                    <a:pt x="32" y="236"/>
                  </a:lnTo>
                  <a:lnTo>
                    <a:pt x="32" y="274"/>
                  </a:lnTo>
                  <a:lnTo>
                    <a:pt x="31" y="310"/>
                  </a:lnTo>
                  <a:lnTo>
                    <a:pt x="30" y="347"/>
                  </a:lnTo>
                  <a:lnTo>
                    <a:pt x="30" y="383"/>
                  </a:lnTo>
                  <a:lnTo>
                    <a:pt x="27" y="389"/>
                  </a:lnTo>
                  <a:lnTo>
                    <a:pt x="27" y="423"/>
                  </a:lnTo>
                  <a:lnTo>
                    <a:pt x="27" y="456"/>
                  </a:lnTo>
                  <a:lnTo>
                    <a:pt x="27" y="490"/>
                  </a:lnTo>
                  <a:lnTo>
                    <a:pt x="27" y="523"/>
                  </a:lnTo>
                  <a:lnTo>
                    <a:pt x="27" y="555"/>
                  </a:lnTo>
                  <a:lnTo>
                    <a:pt x="27" y="587"/>
                  </a:lnTo>
                  <a:lnTo>
                    <a:pt x="27" y="620"/>
                  </a:lnTo>
                  <a:lnTo>
                    <a:pt x="26" y="652"/>
                  </a:lnTo>
                  <a:lnTo>
                    <a:pt x="26" y="683"/>
                  </a:lnTo>
                  <a:lnTo>
                    <a:pt x="25" y="714"/>
                  </a:lnTo>
                  <a:lnTo>
                    <a:pt x="25" y="714"/>
                  </a:lnTo>
                  <a:lnTo>
                    <a:pt x="24" y="714"/>
                  </a:lnTo>
                  <a:lnTo>
                    <a:pt x="24" y="715"/>
                  </a:lnTo>
                  <a:lnTo>
                    <a:pt x="24" y="715"/>
                  </a:lnTo>
                  <a:lnTo>
                    <a:pt x="24" y="715"/>
                  </a:lnTo>
                  <a:lnTo>
                    <a:pt x="22" y="717"/>
                  </a:lnTo>
                  <a:lnTo>
                    <a:pt x="22" y="717"/>
                  </a:lnTo>
                  <a:lnTo>
                    <a:pt x="22" y="717"/>
                  </a:lnTo>
                  <a:lnTo>
                    <a:pt x="22" y="718"/>
                  </a:lnTo>
                  <a:lnTo>
                    <a:pt x="22" y="718"/>
                  </a:lnTo>
                  <a:lnTo>
                    <a:pt x="25" y="719"/>
                  </a:lnTo>
                  <a:lnTo>
                    <a:pt x="24" y="720"/>
                  </a:lnTo>
                  <a:lnTo>
                    <a:pt x="24" y="720"/>
                  </a:lnTo>
                  <a:lnTo>
                    <a:pt x="24" y="721"/>
                  </a:lnTo>
                  <a:lnTo>
                    <a:pt x="22" y="721"/>
                  </a:lnTo>
                  <a:lnTo>
                    <a:pt x="22" y="722"/>
                  </a:lnTo>
                  <a:lnTo>
                    <a:pt x="22" y="723"/>
                  </a:lnTo>
                  <a:lnTo>
                    <a:pt x="22" y="723"/>
                  </a:lnTo>
                  <a:lnTo>
                    <a:pt x="22" y="724"/>
                  </a:lnTo>
                  <a:lnTo>
                    <a:pt x="22" y="724"/>
                  </a:lnTo>
                  <a:lnTo>
                    <a:pt x="22" y="725"/>
                  </a:lnTo>
                  <a:lnTo>
                    <a:pt x="25" y="726"/>
                  </a:lnTo>
                  <a:lnTo>
                    <a:pt x="24" y="725"/>
                  </a:lnTo>
                  <a:lnTo>
                    <a:pt x="25" y="724"/>
                  </a:lnTo>
                  <a:lnTo>
                    <a:pt x="27" y="725"/>
                  </a:lnTo>
                  <a:lnTo>
                    <a:pt x="22" y="728"/>
                  </a:lnTo>
                  <a:lnTo>
                    <a:pt x="25" y="732"/>
                  </a:lnTo>
                  <a:lnTo>
                    <a:pt x="25" y="735"/>
                  </a:lnTo>
                  <a:lnTo>
                    <a:pt x="25" y="738"/>
                  </a:lnTo>
                  <a:lnTo>
                    <a:pt x="25" y="741"/>
                  </a:lnTo>
                  <a:lnTo>
                    <a:pt x="25" y="744"/>
                  </a:lnTo>
                  <a:lnTo>
                    <a:pt x="24" y="748"/>
                  </a:lnTo>
                  <a:lnTo>
                    <a:pt x="24" y="752"/>
                  </a:lnTo>
                  <a:lnTo>
                    <a:pt x="24" y="755"/>
                  </a:lnTo>
                  <a:lnTo>
                    <a:pt x="24" y="760"/>
                  </a:lnTo>
                  <a:lnTo>
                    <a:pt x="25" y="763"/>
                  </a:lnTo>
                  <a:lnTo>
                    <a:pt x="25" y="768"/>
                  </a:lnTo>
                  <a:lnTo>
                    <a:pt x="22" y="768"/>
                  </a:lnTo>
                  <a:lnTo>
                    <a:pt x="20" y="767"/>
                  </a:lnTo>
                  <a:lnTo>
                    <a:pt x="18" y="766"/>
                  </a:lnTo>
                  <a:lnTo>
                    <a:pt x="16" y="765"/>
                  </a:lnTo>
                  <a:lnTo>
                    <a:pt x="14" y="763"/>
                  </a:lnTo>
                  <a:lnTo>
                    <a:pt x="12" y="762"/>
                  </a:lnTo>
                  <a:lnTo>
                    <a:pt x="10" y="762"/>
                  </a:lnTo>
                  <a:lnTo>
                    <a:pt x="7" y="761"/>
                  </a:lnTo>
                  <a:lnTo>
                    <a:pt x="5" y="762"/>
                  </a:lnTo>
                  <a:lnTo>
                    <a:pt x="2" y="763"/>
                  </a:lnTo>
                  <a:lnTo>
                    <a:pt x="2" y="758"/>
                  </a:lnTo>
                  <a:lnTo>
                    <a:pt x="2" y="754"/>
                  </a:lnTo>
                  <a:lnTo>
                    <a:pt x="3" y="750"/>
                  </a:lnTo>
                  <a:lnTo>
                    <a:pt x="3" y="744"/>
                  </a:lnTo>
                  <a:lnTo>
                    <a:pt x="3" y="740"/>
                  </a:lnTo>
                  <a:lnTo>
                    <a:pt x="3" y="736"/>
                  </a:lnTo>
                  <a:lnTo>
                    <a:pt x="3" y="732"/>
                  </a:lnTo>
                  <a:lnTo>
                    <a:pt x="2" y="727"/>
                  </a:lnTo>
                  <a:lnTo>
                    <a:pt x="1" y="723"/>
                  </a:lnTo>
                  <a:lnTo>
                    <a:pt x="0" y="719"/>
                  </a:lnTo>
                  <a:lnTo>
                    <a:pt x="1" y="722"/>
                  </a:lnTo>
                  <a:lnTo>
                    <a:pt x="2" y="721"/>
                  </a:lnTo>
                  <a:lnTo>
                    <a:pt x="2" y="721"/>
                  </a:lnTo>
                  <a:lnTo>
                    <a:pt x="2" y="720"/>
                  </a:lnTo>
                  <a:lnTo>
                    <a:pt x="2" y="720"/>
                  </a:lnTo>
                  <a:lnTo>
                    <a:pt x="3" y="719"/>
                  </a:lnTo>
                  <a:lnTo>
                    <a:pt x="3" y="719"/>
                  </a:lnTo>
                  <a:lnTo>
                    <a:pt x="3" y="718"/>
                  </a:lnTo>
                  <a:lnTo>
                    <a:pt x="3" y="718"/>
                  </a:lnTo>
                  <a:lnTo>
                    <a:pt x="3" y="717"/>
                  </a:lnTo>
                  <a:lnTo>
                    <a:pt x="2" y="717"/>
                  </a:lnTo>
                  <a:lnTo>
                    <a:pt x="2" y="714"/>
                  </a:lnTo>
                  <a:lnTo>
                    <a:pt x="1" y="712"/>
                  </a:lnTo>
                  <a:lnTo>
                    <a:pt x="1" y="710"/>
                  </a:lnTo>
                  <a:lnTo>
                    <a:pt x="1" y="708"/>
                  </a:lnTo>
                  <a:lnTo>
                    <a:pt x="1" y="706"/>
                  </a:lnTo>
                  <a:lnTo>
                    <a:pt x="1" y="704"/>
                  </a:lnTo>
                  <a:lnTo>
                    <a:pt x="1" y="700"/>
                  </a:lnTo>
                  <a:lnTo>
                    <a:pt x="1" y="698"/>
                  </a:lnTo>
                  <a:lnTo>
                    <a:pt x="2" y="696"/>
                  </a:lnTo>
                  <a:lnTo>
                    <a:pt x="2" y="694"/>
                  </a:lnTo>
                  <a:lnTo>
                    <a:pt x="0" y="694"/>
                  </a:lnTo>
                  <a:lnTo>
                    <a:pt x="2" y="676"/>
                  </a:lnTo>
                  <a:lnTo>
                    <a:pt x="3" y="657"/>
                  </a:lnTo>
                  <a:lnTo>
                    <a:pt x="3" y="637"/>
                  </a:lnTo>
                  <a:lnTo>
                    <a:pt x="3" y="615"/>
                  </a:lnTo>
                  <a:lnTo>
                    <a:pt x="2" y="594"/>
                  </a:lnTo>
                  <a:lnTo>
                    <a:pt x="2" y="572"/>
                  </a:lnTo>
                  <a:lnTo>
                    <a:pt x="1" y="551"/>
                  </a:lnTo>
                  <a:lnTo>
                    <a:pt x="1" y="528"/>
                  </a:lnTo>
                  <a:lnTo>
                    <a:pt x="1" y="506"/>
                  </a:lnTo>
                  <a:lnTo>
                    <a:pt x="2" y="484"/>
                  </a:lnTo>
                  <a:lnTo>
                    <a:pt x="3" y="484"/>
                  </a:lnTo>
                  <a:lnTo>
                    <a:pt x="4" y="483"/>
                  </a:lnTo>
                  <a:lnTo>
                    <a:pt x="4" y="483"/>
                  </a:lnTo>
                  <a:lnTo>
                    <a:pt x="5" y="482"/>
                  </a:lnTo>
                  <a:lnTo>
                    <a:pt x="6" y="481"/>
                  </a:lnTo>
                  <a:lnTo>
                    <a:pt x="6" y="481"/>
                  </a:lnTo>
                  <a:lnTo>
                    <a:pt x="6" y="480"/>
                  </a:lnTo>
                  <a:lnTo>
                    <a:pt x="6" y="479"/>
                  </a:lnTo>
                  <a:lnTo>
                    <a:pt x="6" y="479"/>
                  </a:lnTo>
                  <a:lnTo>
                    <a:pt x="6" y="478"/>
                  </a:lnTo>
                  <a:lnTo>
                    <a:pt x="5" y="477"/>
                  </a:lnTo>
                  <a:lnTo>
                    <a:pt x="4" y="476"/>
                  </a:lnTo>
                  <a:lnTo>
                    <a:pt x="4" y="475"/>
                  </a:lnTo>
                  <a:lnTo>
                    <a:pt x="4" y="475"/>
                  </a:lnTo>
                  <a:lnTo>
                    <a:pt x="4" y="474"/>
                  </a:lnTo>
                  <a:lnTo>
                    <a:pt x="4" y="472"/>
                  </a:lnTo>
                  <a:lnTo>
                    <a:pt x="5" y="471"/>
                  </a:lnTo>
                  <a:lnTo>
                    <a:pt x="5" y="470"/>
                  </a:lnTo>
                  <a:lnTo>
                    <a:pt x="6" y="469"/>
                  </a:lnTo>
                  <a:lnTo>
                    <a:pt x="6" y="468"/>
                  </a:lnTo>
                  <a:lnTo>
                    <a:pt x="6" y="0"/>
                  </a:lnTo>
                  <a:lnTo>
                    <a:pt x="37" y="9"/>
                  </a:lnTo>
                  <a:lnTo>
                    <a:pt x="37" y="9"/>
                  </a:lnTo>
                  <a:lnTo>
                    <a:pt x="36" y="9"/>
                  </a:lnTo>
                  <a:close/>
                </a:path>
              </a:pathLst>
            </a:custGeom>
            <a:solidFill>
              <a:srgbClr val="FFFFFF"/>
            </a:solidFill>
            <a:ln w="9525">
              <a:noFill/>
              <a:round/>
              <a:headEnd/>
              <a:tailEnd/>
            </a:ln>
          </p:spPr>
          <p:txBody>
            <a:bodyPr/>
            <a:lstStyle/>
            <a:p>
              <a:endParaRPr lang="en-US"/>
            </a:p>
          </p:txBody>
        </p:sp>
        <p:sp>
          <p:nvSpPr>
            <p:cNvPr id="256030" name="Freeform 30"/>
            <p:cNvSpPr>
              <a:spLocks/>
            </p:cNvSpPr>
            <p:nvPr/>
          </p:nvSpPr>
          <p:spPr bwMode="auto">
            <a:xfrm>
              <a:off x="2291" y="1884"/>
              <a:ext cx="342" cy="1257"/>
            </a:xfrm>
            <a:custGeom>
              <a:avLst/>
              <a:gdLst/>
              <a:ahLst/>
              <a:cxnLst>
                <a:cxn ang="0">
                  <a:pos x="310" y="467"/>
                </a:cxn>
                <a:cxn ang="0">
                  <a:pos x="330" y="480"/>
                </a:cxn>
                <a:cxn ang="0">
                  <a:pos x="338" y="600"/>
                </a:cxn>
                <a:cxn ang="0">
                  <a:pos x="336" y="1203"/>
                </a:cxn>
                <a:cxn ang="0">
                  <a:pos x="334" y="1202"/>
                </a:cxn>
                <a:cxn ang="0">
                  <a:pos x="331" y="1205"/>
                </a:cxn>
                <a:cxn ang="0">
                  <a:pos x="323" y="1205"/>
                </a:cxn>
                <a:cxn ang="0">
                  <a:pos x="317" y="1207"/>
                </a:cxn>
                <a:cxn ang="0">
                  <a:pos x="297" y="1216"/>
                </a:cxn>
                <a:cxn ang="0">
                  <a:pos x="294" y="1224"/>
                </a:cxn>
                <a:cxn ang="0">
                  <a:pos x="296" y="1251"/>
                </a:cxn>
                <a:cxn ang="0">
                  <a:pos x="282" y="1253"/>
                </a:cxn>
                <a:cxn ang="0">
                  <a:pos x="268" y="1251"/>
                </a:cxn>
                <a:cxn ang="0">
                  <a:pos x="260" y="1250"/>
                </a:cxn>
                <a:cxn ang="0">
                  <a:pos x="233" y="1254"/>
                </a:cxn>
                <a:cxn ang="0">
                  <a:pos x="151" y="1192"/>
                </a:cxn>
                <a:cxn ang="0">
                  <a:pos x="98" y="1096"/>
                </a:cxn>
                <a:cxn ang="0">
                  <a:pos x="99" y="1098"/>
                </a:cxn>
                <a:cxn ang="0">
                  <a:pos x="110" y="1089"/>
                </a:cxn>
                <a:cxn ang="0">
                  <a:pos x="131" y="1044"/>
                </a:cxn>
                <a:cxn ang="0">
                  <a:pos x="122" y="1001"/>
                </a:cxn>
                <a:cxn ang="0">
                  <a:pos x="114" y="976"/>
                </a:cxn>
                <a:cxn ang="0">
                  <a:pos x="106" y="987"/>
                </a:cxn>
                <a:cxn ang="0">
                  <a:pos x="90" y="1003"/>
                </a:cxn>
                <a:cxn ang="0">
                  <a:pos x="79" y="1007"/>
                </a:cxn>
                <a:cxn ang="0">
                  <a:pos x="52" y="977"/>
                </a:cxn>
                <a:cxn ang="0">
                  <a:pos x="55" y="966"/>
                </a:cxn>
                <a:cxn ang="0">
                  <a:pos x="51" y="944"/>
                </a:cxn>
                <a:cxn ang="0">
                  <a:pos x="52" y="914"/>
                </a:cxn>
                <a:cxn ang="0">
                  <a:pos x="59" y="902"/>
                </a:cxn>
                <a:cxn ang="0">
                  <a:pos x="59" y="894"/>
                </a:cxn>
                <a:cxn ang="0">
                  <a:pos x="59" y="877"/>
                </a:cxn>
                <a:cxn ang="0">
                  <a:pos x="55" y="862"/>
                </a:cxn>
                <a:cxn ang="0">
                  <a:pos x="51" y="852"/>
                </a:cxn>
                <a:cxn ang="0">
                  <a:pos x="34" y="830"/>
                </a:cxn>
                <a:cxn ang="0">
                  <a:pos x="15" y="806"/>
                </a:cxn>
                <a:cxn ang="0">
                  <a:pos x="6" y="773"/>
                </a:cxn>
                <a:cxn ang="0">
                  <a:pos x="0" y="245"/>
                </a:cxn>
                <a:cxn ang="0">
                  <a:pos x="14" y="111"/>
                </a:cxn>
                <a:cxn ang="0">
                  <a:pos x="42" y="102"/>
                </a:cxn>
                <a:cxn ang="0">
                  <a:pos x="96" y="83"/>
                </a:cxn>
                <a:cxn ang="0">
                  <a:pos x="133" y="69"/>
                </a:cxn>
                <a:cxn ang="0">
                  <a:pos x="153" y="64"/>
                </a:cxn>
                <a:cxn ang="0">
                  <a:pos x="180" y="55"/>
                </a:cxn>
                <a:cxn ang="0">
                  <a:pos x="187" y="54"/>
                </a:cxn>
                <a:cxn ang="0">
                  <a:pos x="201" y="50"/>
                </a:cxn>
                <a:cxn ang="0">
                  <a:pos x="235" y="38"/>
                </a:cxn>
                <a:cxn ang="0">
                  <a:pos x="247" y="32"/>
                </a:cxn>
                <a:cxn ang="0">
                  <a:pos x="254" y="30"/>
                </a:cxn>
                <a:cxn ang="0">
                  <a:pos x="265" y="27"/>
                </a:cxn>
                <a:cxn ang="0">
                  <a:pos x="281" y="23"/>
                </a:cxn>
                <a:cxn ang="0">
                  <a:pos x="294" y="14"/>
                </a:cxn>
                <a:cxn ang="0">
                  <a:pos x="307" y="10"/>
                </a:cxn>
                <a:cxn ang="0">
                  <a:pos x="315" y="9"/>
                </a:cxn>
                <a:cxn ang="0">
                  <a:pos x="317" y="8"/>
                </a:cxn>
                <a:cxn ang="0">
                  <a:pos x="320" y="9"/>
                </a:cxn>
                <a:cxn ang="0">
                  <a:pos x="324" y="7"/>
                </a:cxn>
                <a:cxn ang="0">
                  <a:pos x="342" y="0"/>
                </a:cxn>
              </a:cxnLst>
              <a:rect l="0" t="0" r="r" b="b"/>
              <a:pathLst>
                <a:path w="342" h="1257">
                  <a:moveTo>
                    <a:pt x="339" y="460"/>
                  </a:moveTo>
                  <a:lnTo>
                    <a:pt x="336" y="462"/>
                  </a:lnTo>
                  <a:lnTo>
                    <a:pt x="333" y="463"/>
                  </a:lnTo>
                  <a:lnTo>
                    <a:pt x="329" y="463"/>
                  </a:lnTo>
                  <a:lnTo>
                    <a:pt x="324" y="464"/>
                  </a:lnTo>
                  <a:lnTo>
                    <a:pt x="320" y="464"/>
                  </a:lnTo>
                  <a:lnTo>
                    <a:pt x="317" y="465"/>
                  </a:lnTo>
                  <a:lnTo>
                    <a:pt x="313" y="466"/>
                  </a:lnTo>
                  <a:lnTo>
                    <a:pt x="310" y="467"/>
                  </a:lnTo>
                  <a:lnTo>
                    <a:pt x="308" y="471"/>
                  </a:lnTo>
                  <a:lnTo>
                    <a:pt x="307" y="475"/>
                  </a:lnTo>
                  <a:lnTo>
                    <a:pt x="310" y="476"/>
                  </a:lnTo>
                  <a:lnTo>
                    <a:pt x="314" y="477"/>
                  </a:lnTo>
                  <a:lnTo>
                    <a:pt x="317" y="478"/>
                  </a:lnTo>
                  <a:lnTo>
                    <a:pt x="320" y="478"/>
                  </a:lnTo>
                  <a:lnTo>
                    <a:pt x="323" y="479"/>
                  </a:lnTo>
                  <a:lnTo>
                    <a:pt x="327" y="479"/>
                  </a:lnTo>
                  <a:lnTo>
                    <a:pt x="330" y="480"/>
                  </a:lnTo>
                  <a:lnTo>
                    <a:pt x="333" y="481"/>
                  </a:lnTo>
                  <a:lnTo>
                    <a:pt x="336" y="482"/>
                  </a:lnTo>
                  <a:lnTo>
                    <a:pt x="339" y="483"/>
                  </a:lnTo>
                  <a:lnTo>
                    <a:pt x="338" y="501"/>
                  </a:lnTo>
                  <a:lnTo>
                    <a:pt x="338" y="519"/>
                  </a:lnTo>
                  <a:lnTo>
                    <a:pt x="338" y="538"/>
                  </a:lnTo>
                  <a:lnTo>
                    <a:pt x="338" y="559"/>
                  </a:lnTo>
                  <a:lnTo>
                    <a:pt x="338" y="579"/>
                  </a:lnTo>
                  <a:lnTo>
                    <a:pt x="338" y="600"/>
                  </a:lnTo>
                  <a:lnTo>
                    <a:pt x="338" y="621"/>
                  </a:lnTo>
                  <a:lnTo>
                    <a:pt x="338" y="640"/>
                  </a:lnTo>
                  <a:lnTo>
                    <a:pt x="337" y="660"/>
                  </a:lnTo>
                  <a:lnTo>
                    <a:pt x="336" y="678"/>
                  </a:lnTo>
                  <a:lnTo>
                    <a:pt x="337" y="677"/>
                  </a:lnTo>
                  <a:lnTo>
                    <a:pt x="340" y="681"/>
                  </a:lnTo>
                  <a:lnTo>
                    <a:pt x="339" y="682"/>
                  </a:lnTo>
                  <a:lnTo>
                    <a:pt x="338" y="680"/>
                  </a:lnTo>
                  <a:lnTo>
                    <a:pt x="336" y="1203"/>
                  </a:lnTo>
                  <a:lnTo>
                    <a:pt x="334" y="1206"/>
                  </a:lnTo>
                  <a:lnTo>
                    <a:pt x="334" y="1206"/>
                  </a:lnTo>
                  <a:lnTo>
                    <a:pt x="334" y="1205"/>
                  </a:lnTo>
                  <a:lnTo>
                    <a:pt x="334" y="1204"/>
                  </a:lnTo>
                  <a:lnTo>
                    <a:pt x="334" y="1204"/>
                  </a:lnTo>
                  <a:lnTo>
                    <a:pt x="334" y="1203"/>
                  </a:lnTo>
                  <a:lnTo>
                    <a:pt x="334" y="1203"/>
                  </a:lnTo>
                  <a:lnTo>
                    <a:pt x="334" y="1202"/>
                  </a:lnTo>
                  <a:lnTo>
                    <a:pt x="334" y="1202"/>
                  </a:lnTo>
                  <a:lnTo>
                    <a:pt x="333" y="1201"/>
                  </a:lnTo>
                  <a:lnTo>
                    <a:pt x="333" y="1201"/>
                  </a:lnTo>
                  <a:lnTo>
                    <a:pt x="331" y="1201"/>
                  </a:lnTo>
                  <a:lnTo>
                    <a:pt x="330" y="1201"/>
                  </a:lnTo>
                  <a:lnTo>
                    <a:pt x="330" y="1202"/>
                  </a:lnTo>
                  <a:lnTo>
                    <a:pt x="330" y="1202"/>
                  </a:lnTo>
                  <a:lnTo>
                    <a:pt x="331" y="1203"/>
                  </a:lnTo>
                  <a:lnTo>
                    <a:pt x="331" y="1204"/>
                  </a:lnTo>
                  <a:lnTo>
                    <a:pt x="331" y="1205"/>
                  </a:lnTo>
                  <a:lnTo>
                    <a:pt x="331" y="1205"/>
                  </a:lnTo>
                  <a:lnTo>
                    <a:pt x="331" y="1206"/>
                  </a:lnTo>
                  <a:lnTo>
                    <a:pt x="329" y="1206"/>
                  </a:lnTo>
                  <a:lnTo>
                    <a:pt x="325" y="1203"/>
                  </a:lnTo>
                  <a:lnTo>
                    <a:pt x="324" y="1203"/>
                  </a:lnTo>
                  <a:lnTo>
                    <a:pt x="324" y="1203"/>
                  </a:lnTo>
                  <a:lnTo>
                    <a:pt x="324" y="1204"/>
                  </a:lnTo>
                  <a:lnTo>
                    <a:pt x="323" y="1204"/>
                  </a:lnTo>
                  <a:lnTo>
                    <a:pt x="323" y="1205"/>
                  </a:lnTo>
                  <a:lnTo>
                    <a:pt x="323" y="1205"/>
                  </a:lnTo>
                  <a:lnTo>
                    <a:pt x="323" y="1206"/>
                  </a:lnTo>
                  <a:lnTo>
                    <a:pt x="323" y="1207"/>
                  </a:lnTo>
                  <a:lnTo>
                    <a:pt x="323" y="1207"/>
                  </a:lnTo>
                  <a:lnTo>
                    <a:pt x="323" y="1208"/>
                  </a:lnTo>
                  <a:lnTo>
                    <a:pt x="321" y="1207"/>
                  </a:lnTo>
                  <a:lnTo>
                    <a:pt x="320" y="1207"/>
                  </a:lnTo>
                  <a:lnTo>
                    <a:pt x="318" y="1207"/>
                  </a:lnTo>
                  <a:lnTo>
                    <a:pt x="317" y="1207"/>
                  </a:lnTo>
                  <a:lnTo>
                    <a:pt x="315" y="1207"/>
                  </a:lnTo>
                  <a:lnTo>
                    <a:pt x="313" y="1207"/>
                  </a:lnTo>
                  <a:lnTo>
                    <a:pt x="311" y="1208"/>
                  </a:lnTo>
                  <a:lnTo>
                    <a:pt x="309" y="1208"/>
                  </a:lnTo>
                  <a:lnTo>
                    <a:pt x="306" y="1209"/>
                  </a:lnTo>
                  <a:lnTo>
                    <a:pt x="303" y="1210"/>
                  </a:lnTo>
                  <a:lnTo>
                    <a:pt x="296" y="1216"/>
                  </a:lnTo>
                  <a:lnTo>
                    <a:pt x="297" y="1216"/>
                  </a:lnTo>
                  <a:lnTo>
                    <a:pt x="297" y="1216"/>
                  </a:lnTo>
                  <a:lnTo>
                    <a:pt x="297" y="1217"/>
                  </a:lnTo>
                  <a:lnTo>
                    <a:pt x="299" y="1217"/>
                  </a:lnTo>
                  <a:lnTo>
                    <a:pt x="299" y="1217"/>
                  </a:lnTo>
                  <a:lnTo>
                    <a:pt x="299" y="1218"/>
                  </a:lnTo>
                  <a:lnTo>
                    <a:pt x="299" y="1219"/>
                  </a:lnTo>
                  <a:lnTo>
                    <a:pt x="299" y="1219"/>
                  </a:lnTo>
                  <a:lnTo>
                    <a:pt x="299" y="1220"/>
                  </a:lnTo>
                  <a:lnTo>
                    <a:pt x="299" y="1220"/>
                  </a:lnTo>
                  <a:lnTo>
                    <a:pt x="294" y="1224"/>
                  </a:lnTo>
                  <a:lnTo>
                    <a:pt x="295" y="1225"/>
                  </a:lnTo>
                  <a:lnTo>
                    <a:pt x="295" y="1228"/>
                  </a:lnTo>
                  <a:lnTo>
                    <a:pt x="296" y="1231"/>
                  </a:lnTo>
                  <a:lnTo>
                    <a:pt x="296" y="1234"/>
                  </a:lnTo>
                  <a:lnTo>
                    <a:pt x="296" y="1237"/>
                  </a:lnTo>
                  <a:lnTo>
                    <a:pt x="296" y="1241"/>
                  </a:lnTo>
                  <a:lnTo>
                    <a:pt x="296" y="1245"/>
                  </a:lnTo>
                  <a:lnTo>
                    <a:pt x="296" y="1248"/>
                  </a:lnTo>
                  <a:lnTo>
                    <a:pt x="296" y="1251"/>
                  </a:lnTo>
                  <a:lnTo>
                    <a:pt x="296" y="1253"/>
                  </a:lnTo>
                  <a:lnTo>
                    <a:pt x="295" y="1251"/>
                  </a:lnTo>
                  <a:lnTo>
                    <a:pt x="293" y="1251"/>
                  </a:lnTo>
                  <a:lnTo>
                    <a:pt x="291" y="1251"/>
                  </a:lnTo>
                  <a:lnTo>
                    <a:pt x="289" y="1251"/>
                  </a:lnTo>
                  <a:lnTo>
                    <a:pt x="287" y="1252"/>
                  </a:lnTo>
                  <a:lnTo>
                    <a:pt x="286" y="1252"/>
                  </a:lnTo>
                  <a:lnTo>
                    <a:pt x="284" y="1253"/>
                  </a:lnTo>
                  <a:lnTo>
                    <a:pt x="282" y="1253"/>
                  </a:lnTo>
                  <a:lnTo>
                    <a:pt x="281" y="1252"/>
                  </a:lnTo>
                  <a:lnTo>
                    <a:pt x="280" y="1251"/>
                  </a:lnTo>
                  <a:lnTo>
                    <a:pt x="279" y="1252"/>
                  </a:lnTo>
                  <a:lnTo>
                    <a:pt x="278" y="1252"/>
                  </a:lnTo>
                  <a:lnTo>
                    <a:pt x="276" y="1252"/>
                  </a:lnTo>
                  <a:lnTo>
                    <a:pt x="275" y="1252"/>
                  </a:lnTo>
                  <a:lnTo>
                    <a:pt x="273" y="1252"/>
                  </a:lnTo>
                  <a:lnTo>
                    <a:pt x="271" y="1251"/>
                  </a:lnTo>
                  <a:lnTo>
                    <a:pt x="268" y="1251"/>
                  </a:lnTo>
                  <a:lnTo>
                    <a:pt x="266" y="1250"/>
                  </a:lnTo>
                  <a:lnTo>
                    <a:pt x="264" y="1249"/>
                  </a:lnTo>
                  <a:lnTo>
                    <a:pt x="262" y="1248"/>
                  </a:lnTo>
                  <a:lnTo>
                    <a:pt x="261" y="1248"/>
                  </a:lnTo>
                  <a:lnTo>
                    <a:pt x="261" y="1248"/>
                  </a:lnTo>
                  <a:lnTo>
                    <a:pt x="261" y="1249"/>
                  </a:lnTo>
                  <a:lnTo>
                    <a:pt x="261" y="1249"/>
                  </a:lnTo>
                  <a:lnTo>
                    <a:pt x="261" y="1250"/>
                  </a:lnTo>
                  <a:lnTo>
                    <a:pt x="260" y="1250"/>
                  </a:lnTo>
                  <a:lnTo>
                    <a:pt x="261" y="1251"/>
                  </a:lnTo>
                  <a:lnTo>
                    <a:pt x="261" y="1252"/>
                  </a:lnTo>
                  <a:lnTo>
                    <a:pt x="261" y="1252"/>
                  </a:lnTo>
                  <a:lnTo>
                    <a:pt x="261" y="1253"/>
                  </a:lnTo>
                  <a:lnTo>
                    <a:pt x="257" y="1251"/>
                  </a:lnTo>
                  <a:lnTo>
                    <a:pt x="251" y="1250"/>
                  </a:lnTo>
                  <a:lnTo>
                    <a:pt x="246" y="1251"/>
                  </a:lnTo>
                  <a:lnTo>
                    <a:pt x="239" y="1252"/>
                  </a:lnTo>
                  <a:lnTo>
                    <a:pt x="233" y="1254"/>
                  </a:lnTo>
                  <a:lnTo>
                    <a:pt x="225" y="1255"/>
                  </a:lnTo>
                  <a:lnTo>
                    <a:pt x="219" y="1257"/>
                  </a:lnTo>
                  <a:lnTo>
                    <a:pt x="213" y="1257"/>
                  </a:lnTo>
                  <a:lnTo>
                    <a:pt x="206" y="1255"/>
                  </a:lnTo>
                  <a:lnTo>
                    <a:pt x="201" y="1251"/>
                  </a:lnTo>
                  <a:lnTo>
                    <a:pt x="188" y="1236"/>
                  </a:lnTo>
                  <a:lnTo>
                    <a:pt x="175" y="1221"/>
                  </a:lnTo>
                  <a:lnTo>
                    <a:pt x="163" y="1207"/>
                  </a:lnTo>
                  <a:lnTo>
                    <a:pt x="151" y="1192"/>
                  </a:lnTo>
                  <a:lnTo>
                    <a:pt x="139" y="1177"/>
                  </a:lnTo>
                  <a:lnTo>
                    <a:pt x="129" y="1162"/>
                  </a:lnTo>
                  <a:lnTo>
                    <a:pt x="118" y="1146"/>
                  </a:lnTo>
                  <a:lnTo>
                    <a:pt x="108" y="1131"/>
                  </a:lnTo>
                  <a:lnTo>
                    <a:pt x="99" y="1116"/>
                  </a:lnTo>
                  <a:lnTo>
                    <a:pt x="89" y="1100"/>
                  </a:lnTo>
                  <a:lnTo>
                    <a:pt x="98" y="1095"/>
                  </a:lnTo>
                  <a:lnTo>
                    <a:pt x="98" y="1096"/>
                  </a:lnTo>
                  <a:lnTo>
                    <a:pt x="98" y="1096"/>
                  </a:lnTo>
                  <a:lnTo>
                    <a:pt x="98" y="1096"/>
                  </a:lnTo>
                  <a:lnTo>
                    <a:pt x="96" y="1097"/>
                  </a:lnTo>
                  <a:lnTo>
                    <a:pt x="96" y="1097"/>
                  </a:lnTo>
                  <a:lnTo>
                    <a:pt x="96" y="1097"/>
                  </a:lnTo>
                  <a:lnTo>
                    <a:pt x="96" y="1098"/>
                  </a:lnTo>
                  <a:lnTo>
                    <a:pt x="95" y="1098"/>
                  </a:lnTo>
                  <a:lnTo>
                    <a:pt x="95" y="1098"/>
                  </a:lnTo>
                  <a:lnTo>
                    <a:pt x="95" y="1100"/>
                  </a:lnTo>
                  <a:lnTo>
                    <a:pt x="99" y="1098"/>
                  </a:lnTo>
                  <a:lnTo>
                    <a:pt x="101" y="1098"/>
                  </a:lnTo>
                  <a:lnTo>
                    <a:pt x="103" y="1097"/>
                  </a:lnTo>
                  <a:lnTo>
                    <a:pt x="104" y="1097"/>
                  </a:lnTo>
                  <a:lnTo>
                    <a:pt x="106" y="1096"/>
                  </a:lnTo>
                  <a:lnTo>
                    <a:pt x="107" y="1095"/>
                  </a:lnTo>
                  <a:lnTo>
                    <a:pt x="108" y="1094"/>
                  </a:lnTo>
                  <a:lnTo>
                    <a:pt x="109" y="1093"/>
                  </a:lnTo>
                  <a:lnTo>
                    <a:pt x="110" y="1091"/>
                  </a:lnTo>
                  <a:lnTo>
                    <a:pt x="110" y="1089"/>
                  </a:lnTo>
                  <a:lnTo>
                    <a:pt x="113" y="1090"/>
                  </a:lnTo>
                  <a:lnTo>
                    <a:pt x="118" y="1085"/>
                  </a:lnTo>
                  <a:lnTo>
                    <a:pt x="122" y="1079"/>
                  </a:lnTo>
                  <a:lnTo>
                    <a:pt x="125" y="1074"/>
                  </a:lnTo>
                  <a:lnTo>
                    <a:pt x="128" y="1068"/>
                  </a:lnTo>
                  <a:lnTo>
                    <a:pt x="129" y="1063"/>
                  </a:lnTo>
                  <a:lnTo>
                    <a:pt x="130" y="1057"/>
                  </a:lnTo>
                  <a:lnTo>
                    <a:pt x="130" y="1050"/>
                  </a:lnTo>
                  <a:lnTo>
                    <a:pt x="131" y="1044"/>
                  </a:lnTo>
                  <a:lnTo>
                    <a:pt x="131" y="1037"/>
                  </a:lnTo>
                  <a:lnTo>
                    <a:pt x="132" y="1031"/>
                  </a:lnTo>
                  <a:lnTo>
                    <a:pt x="127" y="1031"/>
                  </a:lnTo>
                  <a:lnTo>
                    <a:pt x="128" y="1026"/>
                  </a:lnTo>
                  <a:lnTo>
                    <a:pt x="128" y="1022"/>
                  </a:lnTo>
                  <a:lnTo>
                    <a:pt x="127" y="1017"/>
                  </a:lnTo>
                  <a:lnTo>
                    <a:pt x="125" y="1011"/>
                  </a:lnTo>
                  <a:lnTo>
                    <a:pt x="124" y="1006"/>
                  </a:lnTo>
                  <a:lnTo>
                    <a:pt x="122" y="1001"/>
                  </a:lnTo>
                  <a:lnTo>
                    <a:pt x="121" y="995"/>
                  </a:lnTo>
                  <a:lnTo>
                    <a:pt x="119" y="989"/>
                  </a:lnTo>
                  <a:lnTo>
                    <a:pt x="118" y="983"/>
                  </a:lnTo>
                  <a:lnTo>
                    <a:pt x="118" y="978"/>
                  </a:lnTo>
                  <a:lnTo>
                    <a:pt x="117" y="977"/>
                  </a:lnTo>
                  <a:lnTo>
                    <a:pt x="116" y="977"/>
                  </a:lnTo>
                  <a:lnTo>
                    <a:pt x="116" y="977"/>
                  </a:lnTo>
                  <a:lnTo>
                    <a:pt x="115" y="976"/>
                  </a:lnTo>
                  <a:lnTo>
                    <a:pt x="114" y="976"/>
                  </a:lnTo>
                  <a:lnTo>
                    <a:pt x="114" y="975"/>
                  </a:lnTo>
                  <a:lnTo>
                    <a:pt x="113" y="975"/>
                  </a:lnTo>
                  <a:lnTo>
                    <a:pt x="111" y="975"/>
                  </a:lnTo>
                  <a:lnTo>
                    <a:pt x="111" y="974"/>
                  </a:lnTo>
                  <a:lnTo>
                    <a:pt x="110" y="973"/>
                  </a:lnTo>
                  <a:lnTo>
                    <a:pt x="110" y="976"/>
                  </a:lnTo>
                  <a:lnTo>
                    <a:pt x="109" y="980"/>
                  </a:lnTo>
                  <a:lnTo>
                    <a:pt x="107" y="983"/>
                  </a:lnTo>
                  <a:lnTo>
                    <a:pt x="106" y="987"/>
                  </a:lnTo>
                  <a:lnTo>
                    <a:pt x="104" y="990"/>
                  </a:lnTo>
                  <a:lnTo>
                    <a:pt x="102" y="993"/>
                  </a:lnTo>
                  <a:lnTo>
                    <a:pt x="99" y="995"/>
                  </a:lnTo>
                  <a:lnTo>
                    <a:pt x="96" y="997"/>
                  </a:lnTo>
                  <a:lnTo>
                    <a:pt x="93" y="998"/>
                  </a:lnTo>
                  <a:lnTo>
                    <a:pt x="90" y="1000"/>
                  </a:lnTo>
                  <a:lnTo>
                    <a:pt x="92" y="1002"/>
                  </a:lnTo>
                  <a:lnTo>
                    <a:pt x="91" y="1003"/>
                  </a:lnTo>
                  <a:lnTo>
                    <a:pt x="90" y="1003"/>
                  </a:lnTo>
                  <a:lnTo>
                    <a:pt x="89" y="1004"/>
                  </a:lnTo>
                  <a:lnTo>
                    <a:pt x="88" y="1004"/>
                  </a:lnTo>
                  <a:lnTo>
                    <a:pt x="87" y="1004"/>
                  </a:lnTo>
                  <a:lnTo>
                    <a:pt x="86" y="1004"/>
                  </a:lnTo>
                  <a:lnTo>
                    <a:pt x="85" y="1004"/>
                  </a:lnTo>
                  <a:lnTo>
                    <a:pt x="84" y="1005"/>
                  </a:lnTo>
                  <a:lnTo>
                    <a:pt x="82" y="1006"/>
                  </a:lnTo>
                  <a:lnTo>
                    <a:pt x="81" y="1007"/>
                  </a:lnTo>
                  <a:lnTo>
                    <a:pt x="79" y="1007"/>
                  </a:lnTo>
                  <a:lnTo>
                    <a:pt x="76" y="1005"/>
                  </a:lnTo>
                  <a:lnTo>
                    <a:pt x="72" y="1003"/>
                  </a:lnTo>
                  <a:lnTo>
                    <a:pt x="68" y="1000"/>
                  </a:lnTo>
                  <a:lnTo>
                    <a:pt x="65" y="996"/>
                  </a:lnTo>
                  <a:lnTo>
                    <a:pt x="61" y="993"/>
                  </a:lnTo>
                  <a:lnTo>
                    <a:pt x="58" y="989"/>
                  </a:lnTo>
                  <a:lnTo>
                    <a:pt x="56" y="985"/>
                  </a:lnTo>
                  <a:lnTo>
                    <a:pt x="53" y="980"/>
                  </a:lnTo>
                  <a:lnTo>
                    <a:pt x="52" y="977"/>
                  </a:lnTo>
                  <a:lnTo>
                    <a:pt x="50" y="969"/>
                  </a:lnTo>
                  <a:lnTo>
                    <a:pt x="52" y="972"/>
                  </a:lnTo>
                  <a:lnTo>
                    <a:pt x="53" y="971"/>
                  </a:lnTo>
                  <a:lnTo>
                    <a:pt x="55" y="971"/>
                  </a:lnTo>
                  <a:lnTo>
                    <a:pt x="55" y="969"/>
                  </a:lnTo>
                  <a:lnTo>
                    <a:pt x="55" y="968"/>
                  </a:lnTo>
                  <a:lnTo>
                    <a:pt x="55" y="968"/>
                  </a:lnTo>
                  <a:lnTo>
                    <a:pt x="55" y="967"/>
                  </a:lnTo>
                  <a:lnTo>
                    <a:pt x="55" y="966"/>
                  </a:lnTo>
                  <a:lnTo>
                    <a:pt x="55" y="965"/>
                  </a:lnTo>
                  <a:lnTo>
                    <a:pt x="55" y="964"/>
                  </a:lnTo>
                  <a:lnTo>
                    <a:pt x="55" y="964"/>
                  </a:lnTo>
                  <a:lnTo>
                    <a:pt x="50" y="964"/>
                  </a:lnTo>
                  <a:lnTo>
                    <a:pt x="52" y="961"/>
                  </a:lnTo>
                  <a:lnTo>
                    <a:pt x="52" y="957"/>
                  </a:lnTo>
                  <a:lnTo>
                    <a:pt x="52" y="952"/>
                  </a:lnTo>
                  <a:lnTo>
                    <a:pt x="52" y="948"/>
                  </a:lnTo>
                  <a:lnTo>
                    <a:pt x="51" y="944"/>
                  </a:lnTo>
                  <a:lnTo>
                    <a:pt x="51" y="938"/>
                  </a:lnTo>
                  <a:lnTo>
                    <a:pt x="50" y="934"/>
                  </a:lnTo>
                  <a:lnTo>
                    <a:pt x="51" y="930"/>
                  </a:lnTo>
                  <a:lnTo>
                    <a:pt x="52" y="925"/>
                  </a:lnTo>
                  <a:lnTo>
                    <a:pt x="55" y="921"/>
                  </a:lnTo>
                  <a:lnTo>
                    <a:pt x="53" y="919"/>
                  </a:lnTo>
                  <a:lnTo>
                    <a:pt x="53" y="917"/>
                  </a:lnTo>
                  <a:lnTo>
                    <a:pt x="52" y="916"/>
                  </a:lnTo>
                  <a:lnTo>
                    <a:pt x="52" y="914"/>
                  </a:lnTo>
                  <a:lnTo>
                    <a:pt x="52" y="911"/>
                  </a:lnTo>
                  <a:lnTo>
                    <a:pt x="52" y="909"/>
                  </a:lnTo>
                  <a:lnTo>
                    <a:pt x="52" y="907"/>
                  </a:lnTo>
                  <a:lnTo>
                    <a:pt x="53" y="905"/>
                  </a:lnTo>
                  <a:lnTo>
                    <a:pt x="53" y="903"/>
                  </a:lnTo>
                  <a:lnTo>
                    <a:pt x="55" y="901"/>
                  </a:lnTo>
                  <a:lnTo>
                    <a:pt x="57" y="903"/>
                  </a:lnTo>
                  <a:lnTo>
                    <a:pt x="58" y="903"/>
                  </a:lnTo>
                  <a:lnTo>
                    <a:pt x="59" y="902"/>
                  </a:lnTo>
                  <a:lnTo>
                    <a:pt x="60" y="901"/>
                  </a:lnTo>
                  <a:lnTo>
                    <a:pt x="60" y="901"/>
                  </a:lnTo>
                  <a:lnTo>
                    <a:pt x="60" y="900"/>
                  </a:lnTo>
                  <a:lnTo>
                    <a:pt x="60" y="898"/>
                  </a:lnTo>
                  <a:lnTo>
                    <a:pt x="59" y="897"/>
                  </a:lnTo>
                  <a:lnTo>
                    <a:pt x="59" y="896"/>
                  </a:lnTo>
                  <a:lnTo>
                    <a:pt x="59" y="895"/>
                  </a:lnTo>
                  <a:lnTo>
                    <a:pt x="60" y="894"/>
                  </a:lnTo>
                  <a:lnTo>
                    <a:pt x="59" y="894"/>
                  </a:lnTo>
                  <a:lnTo>
                    <a:pt x="55" y="891"/>
                  </a:lnTo>
                  <a:lnTo>
                    <a:pt x="57" y="890"/>
                  </a:lnTo>
                  <a:lnTo>
                    <a:pt x="58" y="892"/>
                  </a:lnTo>
                  <a:lnTo>
                    <a:pt x="60" y="890"/>
                  </a:lnTo>
                  <a:lnTo>
                    <a:pt x="61" y="887"/>
                  </a:lnTo>
                  <a:lnTo>
                    <a:pt x="61" y="884"/>
                  </a:lnTo>
                  <a:lnTo>
                    <a:pt x="61" y="882"/>
                  </a:lnTo>
                  <a:lnTo>
                    <a:pt x="60" y="879"/>
                  </a:lnTo>
                  <a:lnTo>
                    <a:pt x="59" y="877"/>
                  </a:lnTo>
                  <a:lnTo>
                    <a:pt x="58" y="875"/>
                  </a:lnTo>
                  <a:lnTo>
                    <a:pt x="58" y="873"/>
                  </a:lnTo>
                  <a:lnTo>
                    <a:pt x="58" y="871"/>
                  </a:lnTo>
                  <a:lnTo>
                    <a:pt x="60" y="868"/>
                  </a:lnTo>
                  <a:lnTo>
                    <a:pt x="57" y="861"/>
                  </a:lnTo>
                  <a:lnTo>
                    <a:pt x="56" y="861"/>
                  </a:lnTo>
                  <a:lnTo>
                    <a:pt x="56" y="862"/>
                  </a:lnTo>
                  <a:lnTo>
                    <a:pt x="55" y="862"/>
                  </a:lnTo>
                  <a:lnTo>
                    <a:pt x="55" y="862"/>
                  </a:lnTo>
                  <a:lnTo>
                    <a:pt x="53" y="863"/>
                  </a:lnTo>
                  <a:lnTo>
                    <a:pt x="53" y="863"/>
                  </a:lnTo>
                  <a:lnTo>
                    <a:pt x="52" y="863"/>
                  </a:lnTo>
                  <a:lnTo>
                    <a:pt x="52" y="863"/>
                  </a:lnTo>
                  <a:lnTo>
                    <a:pt x="51" y="863"/>
                  </a:lnTo>
                  <a:lnTo>
                    <a:pt x="50" y="863"/>
                  </a:lnTo>
                  <a:lnTo>
                    <a:pt x="51" y="860"/>
                  </a:lnTo>
                  <a:lnTo>
                    <a:pt x="52" y="855"/>
                  </a:lnTo>
                  <a:lnTo>
                    <a:pt x="51" y="852"/>
                  </a:lnTo>
                  <a:lnTo>
                    <a:pt x="49" y="849"/>
                  </a:lnTo>
                  <a:lnTo>
                    <a:pt x="48" y="845"/>
                  </a:lnTo>
                  <a:lnTo>
                    <a:pt x="45" y="841"/>
                  </a:lnTo>
                  <a:lnTo>
                    <a:pt x="43" y="838"/>
                  </a:lnTo>
                  <a:lnTo>
                    <a:pt x="41" y="835"/>
                  </a:lnTo>
                  <a:lnTo>
                    <a:pt x="38" y="833"/>
                  </a:lnTo>
                  <a:lnTo>
                    <a:pt x="36" y="831"/>
                  </a:lnTo>
                  <a:lnTo>
                    <a:pt x="32" y="834"/>
                  </a:lnTo>
                  <a:lnTo>
                    <a:pt x="34" y="830"/>
                  </a:lnTo>
                  <a:lnTo>
                    <a:pt x="34" y="826"/>
                  </a:lnTo>
                  <a:lnTo>
                    <a:pt x="33" y="823"/>
                  </a:lnTo>
                  <a:lnTo>
                    <a:pt x="31" y="821"/>
                  </a:lnTo>
                  <a:lnTo>
                    <a:pt x="29" y="818"/>
                  </a:lnTo>
                  <a:lnTo>
                    <a:pt x="25" y="816"/>
                  </a:lnTo>
                  <a:lnTo>
                    <a:pt x="22" y="814"/>
                  </a:lnTo>
                  <a:lnTo>
                    <a:pt x="19" y="811"/>
                  </a:lnTo>
                  <a:lnTo>
                    <a:pt x="17" y="809"/>
                  </a:lnTo>
                  <a:lnTo>
                    <a:pt x="15" y="806"/>
                  </a:lnTo>
                  <a:lnTo>
                    <a:pt x="10" y="805"/>
                  </a:lnTo>
                  <a:lnTo>
                    <a:pt x="8" y="802"/>
                  </a:lnTo>
                  <a:lnTo>
                    <a:pt x="7" y="798"/>
                  </a:lnTo>
                  <a:lnTo>
                    <a:pt x="6" y="794"/>
                  </a:lnTo>
                  <a:lnTo>
                    <a:pt x="6" y="790"/>
                  </a:lnTo>
                  <a:lnTo>
                    <a:pt x="6" y="786"/>
                  </a:lnTo>
                  <a:lnTo>
                    <a:pt x="6" y="781"/>
                  </a:lnTo>
                  <a:lnTo>
                    <a:pt x="6" y="777"/>
                  </a:lnTo>
                  <a:lnTo>
                    <a:pt x="6" y="773"/>
                  </a:lnTo>
                  <a:lnTo>
                    <a:pt x="5" y="768"/>
                  </a:lnTo>
                  <a:lnTo>
                    <a:pt x="5" y="709"/>
                  </a:lnTo>
                  <a:lnTo>
                    <a:pt x="4" y="647"/>
                  </a:lnTo>
                  <a:lnTo>
                    <a:pt x="4" y="582"/>
                  </a:lnTo>
                  <a:lnTo>
                    <a:pt x="3" y="516"/>
                  </a:lnTo>
                  <a:lnTo>
                    <a:pt x="2" y="448"/>
                  </a:lnTo>
                  <a:lnTo>
                    <a:pt x="1" y="380"/>
                  </a:lnTo>
                  <a:lnTo>
                    <a:pt x="0" y="311"/>
                  </a:lnTo>
                  <a:lnTo>
                    <a:pt x="0" y="245"/>
                  </a:lnTo>
                  <a:lnTo>
                    <a:pt x="0" y="178"/>
                  </a:lnTo>
                  <a:lnTo>
                    <a:pt x="0" y="115"/>
                  </a:lnTo>
                  <a:lnTo>
                    <a:pt x="3" y="115"/>
                  </a:lnTo>
                  <a:lnTo>
                    <a:pt x="5" y="114"/>
                  </a:lnTo>
                  <a:lnTo>
                    <a:pt x="7" y="114"/>
                  </a:lnTo>
                  <a:lnTo>
                    <a:pt x="8" y="112"/>
                  </a:lnTo>
                  <a:lnTo>
                    <a:pt x="10" y="112"/>
                  </a:lnTo>
                  <a:lnTo>
                    <a:pt x="12" y="111"/>
                  </a:lnTo>
                  <a:lnTo>
                    <a:pt x="14" y="111"/>
                  </a:lnTo>
                  <a:lnTo>
                    <a:pt x="15" y="110"/>
                  </a:lnTo>
                  <a:lnTo>
                    <a:pt x="18" y="110"/>
                  </a:lnTo>
                  <a:lnTo>
                    <a:pt x="20" y="109"/>
                  </a:lnTo>
                  <a:lnTo>
                    <a:pt x="25" y="108"/>
                  </a:lnTo>
                  <a:lnTo>
                    <a:pt x="30" y="107"/>
                  </a:lnTo>
                  <a:lnTo>
                    <a:pt x="33" y="105"/>
                  </a:lnTo>
                  <a:lnTo>
                    <a:pt x="36" y="104"/>
                  </a:lnTo>
                  <a:lnTo>
                    <a:pt x="38" y="103"/>
                  </a:lnTo>
                  <a:lnTo>
                    <a:pt x="42" y="102"/>
                  </a:lnTo>
                  <a:lnTo>
                    <a:pt x="45" y="100"/>
                  </a:lnTo>
                  <a:lnTo>
                    <a:pt x="49" y="98"/>
                  </a:lnTo>
                  <a:lnTo>
                    <a:pt x="53" y="97"/>
                  </a:lnTo>
                  <a:lnTo>
                    <a:pt x="60" y="96"/>
                  </a:lnTo>
                  <a:lnTo>
                    <a:pt x="67" y="94"/>
                  </a:lnTo>
                  <a:lnTo>
                    <a:pt x="75" y="91"/>
                  </a:lnTo>
                  <a:lnTo>
                    <a:pt x="82" y="88"/>
                  </a:lnTo>
                  <a:lnTo>
                    <a:pt x="90" y="86"/>
                  </a:lnTo>
                  <a:lnTo>
                    <a:pt x="96" y="83"/>
                  </a:lnTo>
                  <a:lnTo>
                    <a:pt x="103" y="81"/>
                  </a:lnTo>
                  <a:lnTo>
                    <a:pt x="110" y="79"/>
                  </a:lnTo>
                  <a:lnTo>
                    <a:pt x="117" y="77"/>
                  </a:lnTo>
                  <a:lnTo>
                    <a:pt x="123" y="75"/>
                  </a:lnTo>
                  <a:lnTo>
                    <a:pt x="130" y="72"/>
                  </a:lnTo>
                  <a:lnTo>
                    <a:pt x="129" y="72"/>
                  </a:lnTo>
                  <a:lnTo>
                    <a:pt x="129" y="68"/>
                  </a:lnTo>
                  <a:lnTo>
                    <a:pt x="130" y="68"/>
                  </a:lnTo>
                  <a:lnTo>
                    <a:pt x="133" y="69"/>
                  </a:lnTo>
                  <a:lnTo>
                    <a:pt x="135" y="71"/>
                  </a:lnTo>
                  <a:lnTo>
                    <a:pt x="137" y="71"/>
                  </a:lnTo>
                  <a:lnTo>
                    <a:pt x="139" y="71"/>
                  </a:lnTo>
                  <a:lnTo>
                    <a:pt x="142" y="69"/>
                  </a:lnTo>
                  <a:lnTo>
                    <a:pt x="144" y="68"/>
                  </a:lnTo>
                  <a:lnTo>
                    <a:pt x="146" y="67"/>
                  </a:lnTo>
                  <a:lnTo>
                    <a:pt x="149" y="66"/>
                  </a:lnTo>
                  <a:lnTo>
                    <a:pt x="151" y="65"/>
                  </a:lnTo>
                  <a:lnTo>
                    <a:pt x="153" y="64"/>
                  </a:lnTo>
                  <a:lnTo>
                    <a:pt x="157" y="64"/>
                  </a:lnTo>
                  <a:lnTo>
                    <a:pt x="159" y="64"/>
                  </a:lnTo>
                  <a:lnTo>
                    <a:pt x="162" y="63"/>
                  </a:lnTo>
                  <a:lnTo>
                    <a:pt x="165" y="62"/>
                  </a:lnTo>
                  <a:lnTo>
                    <a:pt x="168" y="61"/>
                  </a:lnTo>
                  <a:lnTo>
                    <a:pt x="172" y="60"/>
                  </a:lnTo>
                  <a:lnTo>
                    <a:pt x="174" y="59"/>
                  </a:lnTo>
                  <a:lnTo>
                    <a:pt x="177" y="58"/>
                  </a:lnTo>
                  <a:lnTo>
                    <a:pt x="180" y="55"/>
                  </a:lnTo>
                  <a:lnTo>
                    <a:pt x="182" y="53"/>
                  </a:lnTo>
                  <a:lnTo>
                    <a:pt x="181" y="54"/>
                  </a:lnTo>
                  <a:lnTo>
                    <a:pt x="180" y="53"/>
                  </a:lnTo>
                  <a:lnTo>
                    <a:pt x="180" y="51"/>
                  </a:lnTo>
                  <a:lnTo>
                    <a:pt x="181" y="53"/>
                  </a:lnTo>
                  <a:lnTo>
                    <a:pt x="182" y="54"/>
                  </a:lnTo>
                  <a:lnTo>
                    <a:pt x="185" y="54"/>
                  </a:lnTo>
                  <a:lnTo>
                    <a:pt x="186" y="55"/>
                  </a:lnTo>
                  <a:lnTo>
                    <a:pt x="187" y="54"/>
                  </a:lnTo>
                  <a:lnTo>
                    <a:pt x="189" y="54"/>
                  </a:lnTo>
                  <a:lnTo>
                    <a:pt x="190" y="53"/>
                  </a:lnTo>
                  <a:lnTo>
                    <a:pt x="191" y="52"/>
                  </a:lnTo>
                  <a:lnTo>
                    <a:pt x="192" y="51"/>
                  </a:lnTo>
                  <a:lnTo>
                    <a:pt x="193" y="50"/>
                  </a:lnTo>
                  <a:lnTo>
                    <a:pt x="198" y="46"/>
                  </a:lnTo>
                  <a:lnTo>
                    <a:pt x="198" y="49"/>
                  </a:lnTo>
                  <a:lnTo>
                    <a:pt x="199" y="50"/>
                  </a:lnTo>
                  <a:lnTo>
                    <a:pt x="201" y="50"/>
                  </a:lnTo>
                  <a:lnTo>
                    <a:pt x="203" y="50"/>
                  </a:lnTo>
                  <a:lnTo>
                    <a:pt x="205" y="49"/>
                  </a:lnTo>
                  <a:lnTo>
                    <a:pt x="208" y="47"/>
                  </a:lnTo>
                  <a:lnTo>
                    <a:pt x="211" y="46"/>
                  </a:lnTo>
                  <a:lnTo>
                    <a:pt x="215" y="45"/>
                  </a:lnTo>
                  <a:lnTo>
                    <a:pt x="218" y="44"/>
                  </a:lnTo>
                  <a:lnTo>
                    <a:pt x="220" y="43"/>
                  </a:lnTo>
                  <a:lnTo>
                    <a:pt x="220" y="38"/>
                  </a:lnTo>
                  <a:lnTo>
                    <a:pt x="235" y="38"/>
                  </a:lnTo>
                  <a:lnTo>
                    <a:pt x="235" y="34"/>
                  </a:lnTo>
                  <a:lnTo>
                    <a:pt x="236" y="34"/>
                  </a:lnTo>
                  <a:lnTo>
                    <a:pt x="238" y="34"/>
                  </a:lnTo>
                  <a:lnTo>
                    <a:pt x="239" y="34"/>
                  </a:lnTo>
                  <a:lnTo>
                    <a:pt x="242" y="34"/>
                  </a:lnTo>
                  <a:lnTo>
                    <a:pt x="243" y="34"/>
                  </a:lnTo>
                  <a:lnTo>
                    <a:pt x="244" y="33"/>
                  </a:lnTo>
                  <a:lnTo>
                    <a:pt x="246" y="33"/>
                  </a:lnTo>
                  <a:lnTo>
                    <a:pt x="247" y="32"/>
                  </a:lnTo>
                  <a:lnTo>
                    <a:pt x="248" y="31"/>
                  </a:lnTo>
                  <a:lnTo>
                    <a:pt x="249" y="30"/>
                  </a:lnTo>
                  <a:lnTo>
                    <a:pt x="248" y="29"/>
                  </a:lnTo>
                  <a:lnTo>
                    <a:pt x="248" y="29"/>
                  </a:lnTo>
                  <a:lnTo>
                    <a:pt x="249" y="30"/>
                  </a:lnTo>
                  <a:lnTo>
                    <a:pt x="250" y="30"/>
                  </a:lnTo>
                  <a:lnTo>
                    <a:pt x="252" y="30"/>
                  </a:lnTo>
                  <a:lnTo>
                    <a:pt x="253" y="30"/>
                  </a:lnTo>
                  <a:lnTo>
                    <a:pt x="254" y="30"/>
                  </a:lnTo>
                  <a:lnTo>
                    <a:pt x="257" y="30"/>
                  </a:lnTo>
                  <a:lnTo>
                    <a:pt x="259" y="30"/>
                  </a:lnTo>
                  <a:lnTo>
                    <a:pt x="260" y="29"/>
                  </a:lnTo>
                  <a:lnTo>
                    <a:pt x="262" y="29"/>
                  </a:lnTo>
                  <a:lnTo>
                    <a:pt x="262" y="27"/>
                  </a:lnTo>
                  <a:lnTo>
                    <a:pt x="262" y="27"/>
                  </a:lnTo>
                  <a:lnTo>
                    <a:pt x="263" y="27"/>
                  </a:lnTo>
                  <a:lnTo>
                    <a:pt x="264" y="27"/>
                  </a:lnTo>
                  <a:lnTo>
                    <a:pt x="265" y="27"/>
                  </a:lnTo>
                  <a:lnTo>
                    <a:pt x="266" y="27"/>
                  </a:lnTo>
                  <a:lnTo>
                    <a:pt x="266" y="27"/>
                  </a:lnTo>
                  <a:lnTo>
                    <a:pt x="267" y="26"/>
                  </a:lnTo>
                  <a:lnTo>
                    <a:pt x="267" y="26"/>
                  </a:lnTo>
                  <a:lnTo>
                    <a:pt x="267" y="24"/>
                  </a:lnTo>
                  <a:lnTo>
                    <a:pt x="272" y="25"/>
                  </a:lnTo>
                  <a:lnTo>
                    <a:pt x="275" y="25"/>
                  </a:lnTo>
                  <a:lnTo>
                    <a:pt x="278" y="25"/>
                  </a:lnTo>
                  <a:lnTo>
                    <a:pt x="281" y="23"/>
                  </a:lnTo>
                  <a:lnTo>
                    <a:pt x="285" y="22"/>
                  </a:lnTo>
                  <a:lnTo>
                    <a:pt x="287" y="20"/>
                  </a:lnTo>
                  <a:lnTo>
                    <a:pt x="290" y="18"/>
                  </a:lnTo>
                  <a:lnTo>
                    <a:pt x="292" y="17"/>
                  </a:lnTo>
                  <a:lnTo>
                    <a:pt x="294" y="16"/>
                  </a:lnTo>
                  <a:lnTo>
                    <a:pt x="296" y="16"/>
                  </a:lnTo>
                  <a:lnTo>
                    <a:pt x="295" y="17"/>
                  </a:lnTo>
                  <a:lnTo>
                    <a:pt x="293" y="15"/>
                  </a:lnTo>
                  <a:lnTo>
                    <a:pt x="294" y="14"/>
                  </a:lnTo>
                  <a:lnTo>
                    <a:pt x="296" y="16"/>
                  </a:lnTo>
                  <a:lnTo>
                    <a:pt x="296" y="14"/>
                  </a:lnTo>
                  <a:lnTo>
                    <a:pt x="297" y="12"/>
                  </a:lnTo>
                  <a:lnTo>
                    <a:pt x="299" y="11"/>
                  </a:lnTo>
                  <a:lnTo>
                    <a:pt x="300" y="11"/>
                  </a:lnTo>
                  <a:lnTo>
                    <a:pt x="302" y="11"/>
                  </a:lnTo>
                  <a:lnTo>
                    <a:pt x="303" y="11"/>
                  </a:lnTo>
                  <a:lnTo>
                    <a:pt x="305" y="11"/>
                  </a:lnTo>
                  <a:lnTo>
                    <a:pt x="307" y="10"/>
                  </a:lnTo>
                  <a:lnTo>
                    <a:pt x="309" y="10"/>
                  </a:lnTo>
                  <a:lnTo>
                    <a:pt x="310" y="8"/>
                  </a:lnTo>
                  <a:lnTo>
                    <a:pt x="309" y="10"/>
                  </a:lnTo>
                  <a:lnTo>
                    <a:pt x="311" y="11"/>
                  </a:lnTo>
                  <a:lnTo>
                    <a:pt x="314" y="12"/>
                  </a:lnTo>
                  <a:lnTo>
                    <a:pt x="314" y="12"/>
                  </a:lnTo>
                  <a:lnTo>
                    <a:pt x="315" y="11"/>
                  </a:lnTo>
                  <a:lnTo>
                    <a:pt x="315" y="10"/>
                  </a:lnTo>
                  <a:lnTo>
                    <a:pt x="315" y="9"/>
                  </a:lnTo>
                  <a:lnTo>
                    <a:pt x="315" y="8"/>
                  </a:lnTo>
                  <a:lnTo>
                    <a:pt x="316" y="7"/>
                  </a:lnTo>
                  <a:lnTo>
                    <a:pt x="317" y="6"/>
                  </a:lnTo>
                  <a:lnTo>
                    <a:pt x="318" y="5"/>
                  </a:lnTo>
                  <a:lnTo>
                    <a:pt x="318" y="6"/>
                  </a:lnTo>
                  <a:lnTo>
                    <a:pt x="318" y="6"/>
                  </a:lnTo>
                  <a:lnTo>
                    <a:pt x="318" y="7"/>
                  </a:lnTo>
                  <a:lnTo>
                    <a:pt x="317" y="8"/>
                  </a:lnTo>
                  <a:lnTo>
                    <a:pt x="317" y="8"/>
                  </a:lnTo>
                  <a:lnTo>
                    <a:pt x="317" y="9"/>
                  </a:lnTo>
                  <a:lnTo>
                    <a:pt x="317" y="10"/>
                  </a:lnTo>
                  <a:lnTo>
                    <a:pt x="317" y="10"/>
                  </a:lnTo>
                  <a:lnTo>
                    <a:pt x="317" y="11"/>
                  </a:lnTo>
                  <a:lnTo>
                    <a:pt x="318" y="11"/>
                  </a:lnTo>
                  <a:lnTo>
                    <a:pt x="319" y="11"/>
                  </a:lnTo>
                  <a:lnTo>
                    <a:pt x="319" y="10"/>
                  </a:lnTo>
                  <a:lnTo>
                    <a:pt x="320" y="10"/>
                  </a:lnTo>
                  <a:lnTo>
                    <a:pt x="320" y="9"/>
                  </a:lnTo>
                  <a:lnTo>
                    <a:pt x="321" y="9"/>
                  </a:lnTo>
                  <a:lnTo>
                    <a:pt x="321" y="8"/>
                  </a:lnTo>
                  <a:lnTo>
                    <a:pt x="322" y="7"/>
                  </a:lnTo>
                  <a:lnTo>
                    <a:pt x="322" y="7"/>
                  </a:lnTo>
                  <a:lnTo>
                    <a:pt x="322" y="6"/>
                  </a:lnTo>
                  <a:lnTo>
                    <a:pt x="321" y="5"/>
                  </a:lnTo>
                  <a:lnTo>
                    <a:pt x="321" y="6"/>
                  </a:lnTo>
                  <a:lnTo>
                    <a:pt x="322" y="6"/>
                  </a:lnTo>
                  <a:lnTo>
                    <a:pt x="324" y="7"/>
                  </a:lnTo>
                  <a:lnTo>
                    <a:pt x="327" y="6"/>
                  </a:lnTo>
                  <a:lnTo>
                    <a:pt x="329" y="6"/>
                  </a:lnTo>
                  <a:lnTo>
                    <a:pt x="331" y="6"/>
                  </a:lnTo>
                  <a:lnTo>
                    <a:pt x="332" y="5"/>
                  </a:lnTo>
                  <a:lnTo>
                    <a:pt x="334" y="4"/>
                  </a:lnTo>
                  <a:lnTo>
                    <a:pt x="336" y="3"/>
                  </a:lnTo>
                  <a:lnTo>
                    <a:pt x="337" y="2"/>
                  </a:lnTo>
                  <a:lnTo>
                    <a:pt x="338" y="0"/>
                  </a:lnTo>
                  <a:lnTo>
                    <a:pt x="342" y="0"/>
                  </a:lnTo>
                  <a:lnTo>
                    <a:pt x="339" y="460"/>
                  </a:lnTo>
                  <a:lnTo>
                    <a:pt x="339" y="460"/>
                  </a:lnTo>
                  <a:close/>
                </a:path>
              </a:pathLst>
            </a:custGeom>
            <a:solidFill>
              <a:srgbClr val="CC9900"/>
            </a:solidFill>
            <a:ln w="9525">
              <a:noFill/>
              <a:round/>
              <a:headEnd/>
              <a:tailEnd/>
            </a:ln>
          </p:spPr>
          <p:txBody>
            <a:bodyPr/>
            <a:lstStyle/>
            <a:p>
              <a:endParaRPr lang="en-US"/>
            </a:p>
          </p:txBody>
        </p:sp>
        <p:sp>
          <p:nvSpPr>
            <p:cNvPr id="256031" name="Freeform 31"/>
            <p:cNvSpPr>
              <a:spLocks/>
            </p:cNvSpPr>
            <p:nvPr/>
          </p:nvSpPr>
          <p:spPr bwMode="auto">
            <a:xfrm>
              <a:off x="611" y="1905"/>
              <a:ext cx="84" cy="250"/>
            </a:xfrm>
            <a:custGeom>
              <a:avLst/>
              <a:gdLst/>
              <a:ahLst/>
              <a:cxnLst>
                <a:cxn ang="0">
                  <a:pos x="40" y="32"/>
                </a:cxn>
                <a:cxn ang="0">
                  <a:pos x="48" y="41"/>
                </a:cxn>
                <a:cxn ang="0">
                  <a:pos x="53" y="50"/>
                </a:cxn>
                <a:cxn ang="0">
                  <a:pos x="58" y="56"/>
                </a:cxn>
                <a:cxn ang="0">
                  <a:pos x="60" y="59"/>
                </a:cxn>
                <a:cxn ang="0">
                  <a:pos x="57" y="61"/>
                </a:cxn>
                <a:cxn ang="0">
                  <a:pos x="58" y="65"/>
                </a:cxn>
                <a:cxn ang="0">
                  <a:pos x="64" y="72"/>
                </a:cxn>
                <a:cxn ang="0">
                  <a:pos x="60" y="74"/>
                </a:cxn>
                <a:cxn ang="0">
                  <a:pos x="68" y="91"/>
                </a:cxn>
                <a:cxn ang="0">
                  <a:pos x="72" y="112"/>
                </a:cxn>
                <a:cxn ang="0">
                  <a:pos x="80" y="130"/>
                </a:cxn>
                <a:cxn ang="0">
                  <a:pos x="80" y="133"/>
                </a:cxn>
                <a:cxn ang="0">
                  <a:pos x="80" y="142"/>
                </a:cxn>
                <a:cxn ang="0">
                  <a:pos x="79" y="151"/>
                </a:cxn>
                <a:cxn ang="0">
                  <a:pos x="84" y="153"/>
                </a:cxn>
                <a:cxn ang="0">
                  <a:pos x="82" y="161"/>
                </a:cxn>
                <a:cxn ang="0">
                  <a:pos x="83" y="170"/>
                </a:cxn>
                <a:cxn ang="0">
                  <a:pos x="82" y="181"/>
                </a:cxn>
                <a:cxn ang="0">
                  <a:pos x="83" y="197"/>
                </a:cxn>
                <a:cxn ang="0">
                  <a:pos x="76" y="214"/>
                </a:cxn>
                <a:cxn ang="0">
                  <a:pos x="63" y="230"/>
                </a:cxn>
                <a:cxn ang="0">
                  <a:pos x="57" y="242"/>
                </a:cxn>
                <a:cxn ang="0">
                  <a:pos x="56" y="244"/>
                </a:cxn>
                <a:cxn ang="0">
                  <a:pos x="52" y="246"/>
                </a:cxn>
                <a:cxn ang="0">
                  <a:pos x="50" y="250"/>
                </a:cxn>
                <a:cxn ang="0">
                  <a:pos x="51" y="247"/>
                </a:cxn>
                <a:cxn ang="0">
                  <a:pos x="50" y="245"/>
                </a:cxn>
                <a:cxn ang="0">
                  <a:pos x="48" y="243"/>
                </a:cxn>
                <a:cxn ang="0">
                  <a:pos x="47" y="243"/>
                </a:cxn>
                <a:cxn ang="0">
                  <a:pos x="46" y="244"/>
                </a:cxn>
                <a:cxn ang="0">
                  <a:pos x="46" y="246"/>
                </a:cxn>
                <a:cxn ang="0">
                  <a:pos x="44" y="246"/>
                </a:cxn>
                <a:cxn ang="0">
                  <a:pos x="43" y="239"/>
                </a:cxn>
                <a:cxn ang="0">
                  <a:pos x="43" y="231"/>
                </a:cxn>
                <a:cxn ang="0">
                  <a:pos x="39" y="228"/>
                </a:cxn>
                <a:cxn ang="0">
                  <a:pos x="38" y="220"/>
                </a:cxn>
                <a:cxn ang="0">
                  <a:pos x="34" y="214"/>
                </a:cxn>
                <a:cxn ang="0">
                  <a:pos x="32" y="208"/>
                </a:cxn>
                <a:cxn ang="0">
                  <a:pos x="29" y="201"/>
                </a:cxn>
                <a:cxn ang="0">
                  <a:pos x="25" y="194"/>
                </a:cxn>
                <a:cxn ang="0">
                  <a:pos x="21" y="185"/>
                </a:cxn>
                <a:cxn ang="0">
                  <a:pos x="14" y="181"/>
                </a:cxn>
                <a:cxn ang="0">
                  <a:pos x="14" y="167"/>
                </a:cxn>
                <a:cxn ang="0">
                  <a:pos x="10" y="154"/>
                </a:cxn>
                <a:cxn ang="0">
                  <a:pos x="7" y="138"/>
                </a:cxn>
                <a:cxn ang="0">
                  <a:pos x="0" y="103"/>
                </a:cxn>
                <a:cxn ang="0">
                  <a:pos x="6" y="62"/>
                </a:cxn>
                <a:cxn ang="0">
                  <a:pos x="17" y="24"/>
                </a:cxn>
                <a:cxn ang="0">
                  <a:pos x="24" y="0"/>
                </a:cxn>
                <a:cxn ang="0">
                  <a:pos x="30" y="6"/>
                </a:cxn>
                <a:cxn ang="0">
                  <a:pos x="33" y="17"/>
                </a:cxn>
                <a:cxn ang="0">
                  <a:pos x="37" y="27"/>
                </a:cxn>
              </a:cxnLst>
              <a:rect l="0" t="0" r="r" b="b"/>
              <a:pathLst>
                <a:path w="84" h="250">
                  <a:moveTo>
                    <a:pt x="36" y="26"/>
                  </a:moveTo>
                  <a:lnTo>
                    <a:pt x="38" y="30"/>
                  </a:lnTo>
                  <a:lnTo>
                    <a:pt x="40" y="32"/>
                  </a:lnTo>
                  <a:lnTo>
                    <a:pt x="42" y="36"/>
                  </a:lnTo>
                  <a:lnTo>
                    <a:pt x="46" y="39"/>
                  </a:lnTo>
                  <a:lnTo>
                    <a:pt x="48" y="41"/>
                  </a:lnTo>
                  <a:lnTo>
                    <a:pt x="50" y="44"/>
                  </a:lnTo>
                  <a:lnTo>
                    <a:pt x="52" y="46"/>
                  </a:lnTo>
                  <a:lnTo>
                    <a:pt x="53" y="50"/>
                  </a:lnTo>
                  <a:lnTo>
                    <a:pt x="54" y="53"/>
                  </a:lnTo>
                  <a:lnTo>
                    <a:pt x="53" y="56"/>
                  </a:lnTo>
                  <a:lnTo>
                    <a:pt x="58" y="56"/>
                  </a:lnTo>
                  <a:lnTo>
                    <a:pt x="60" y="57"/>
                  </a:lnTo>
                  <a:lnTo>
                    <a:pt x="60" y="58"/>
                  </a:lnTo>
                  <a:lnTo>
                    <a:pt x="60" y="59"/>
                  </a:lnTo>
                  <a:lnTo>
                    <a:pt x="58" y="60"/>
                  </a:lnTo>
                  <a:lnTo>
                    <a:pt x="58" y="60"/>
                  </a:lnTo>
                  <a:lnTo>
                    <a:pt x="57" y="61"/>
                  </a:lnTo>
                  <a:lnTo>
                    <a:pt x="57" y="62"/>
                  </a:lnTo>
                  <a:lnTo>
                    <a:pt x="57" y="63"/>
                  </a:lnTo>
                  <a:lnTo>
                    <a:pt x="58" y="65"/>
                  </a:lnTo>
                  <a:lnTo>
                    <a:pt x="60" y="66"/>
                  </a:lnTo>
                  <a:lnTo>
                    <a:pt x="64" y="66"/>
                  </a:lnTo>
                  <a:lnTo>
                    <a:pt x="64" y="72"/>
                  </a:lnTo>
                  <a:lnTo>
                    <a:pt x="58" y="66"/>
                  </a:lnTo>
                  <a:lnTo>
                    <a:pt x="54" y="69"/>
                  </a:lnTo>
                  <a:lnTo>
                    <a:pt x="60" y="74"/>
                  </a:lnTo>
                  <a:lnTo>
                    <a:pt x="64" y="80"/>
                  </a:lnTo>
                  <a:lnTo>
                    <a:pt x="66" y="85"/>
                  </a:lnTo>
                  <a:lnTo>
                    <a:pt x="68" y="91"/>
                  </a:lnTo>
                  <a:lnTo>
                    <a:pt x="70" y="98"/>
                  </a:lnTo>
                  <a:lnTo>
                    <a:pt x="71" y="105"/>
                  </a:lnTo>
                  <a:lnTo>
                    <a:pt x="72" y="112"/>
                  </a:lnTo>
                  <a:lnTo>
                    <a:pt x="75" y="118"/>
                  </a:lnTo>
                  <a:lnTo>
                    <a:pt x="77" y="124"/>
                  </a:lnTo>
                  <a:lnTo>
                    <a:pt x="80" y="130"/>
                  </a:lnTo>
                  <a:lnTo>
                    <a:pt x="78" y="130"/>
                  </a:lnTo>
                  <a:lnTo>
                    <a:pt x="79" y="131"/>
                  </a:lnTo>
                  <a:lnTo>
                    <a:pt x="80" y="133"/>
                  </a:lnTo>
                  <a:lnTo>
                    <a:pt x="80" y="137"/>
                  </a:lnTo>
                  <a:lnTo>
                    <a:pt x="80" y="139"/>
                  </a:lnTo>
                  <a:lnTo>
                    <a:pt x="80" y="142"/>
                  </a:lnTo>
                  <a:lnTo>
                    <a:pt x="80" y="145"/>
                  </a:lnTo>
                  <a:lnTo>
                    <a:pt x="79" y="148"/>
                  </a:lnTo>
                  <a:lnTo>
                    <a:pt x="79" y="151"/>
                  </a:lnTo>
                  <a:lnTo>
                    <a:pt x="80" y="153"/>
                  </a:lnTo>
                  <a:lnTo>
                    <a:pt x="80" y="153"/>
                  </a:lnTo>
                  <a:lnTo>
                    <a:pt x="84" y="153"/>
                  </a:lnTo>
                  <a:lnTo>
                    <a:pt x="83" y="156"/>
                  </a:lnTo>
                  <a:lnTo>
                    <a:pt x="82" y="158"/>
                  </a:lnTo>
                  <a:lnTo>
                    <a:pt x="82" y="161"/>
                  </a:lnTo>
                  <a:lnTo>
                    <a:pt x="82" y="165"/>
                  </a:lnTo>
                  <a:lnTo>
                    <a:pt x="82" y="167"/>
                  </a:lnTo>
                  <a:lnTo>
                    <a:pt x="83" y="170"/>
                  </a:lnTo>
                  <a:lnTo>
                    <a:pt x="83" y="173"/>
                  </a:lnTo>
                  <a:lnTo>
                    <a:pt x="83" y="176"/>
                  </a:lnTo>
                  <a:lnTo>
                    <a:pt x="82" y="181"/>
                  </a:lnTo>
                  <a:lnTo>
                    <a:pt x="82" y="184"/>
                  </a:lnTo>
                  <a:lnTo>
                    <a:pt x="83" y="190"/>
                  </a:lnTo>
                  <a:lnTo>
                    <a:pt x="83" y="197"/>
                  </a:lnTo>
                  <a:lnTo>
                    <a:pt x="82" y="203"/>
                  </a:lnTo>
                  <a:lnTo>
                    <a:pt x="79" y="209"/>
                  </a:lnTo>
                  <a:lnTo>
                    <a:pt x="76" y="214"/>
                  </a:lnTo>
                  <a:lnTo>
                    <a:pt x="71" y="219"/>
                  </a:lnTo>
                  <a:lnTo>
                    <a:pt x="67" y="225"/>
                  </a:lnTo>
                  <a:lnTo>
                    <a:pt x="63" y="230"/>
                  </a:lnTo>
                  <a:lnTo>
                    <a:pt x="60" y="236"/>
                  </a:lnTo>
                  <a:lnTo>
                    <a:pt x="57" y="241"/>
                  </a:lnTo>
                  <a:lnTo>
                    <a:pt x="57" y="242"/>
                  </a:lnTo>
                  <a:lnTo>
                    <a:pt x="57" y="243"/>
                  </a:lnTo>
                  <a:lnTo>
                    <a:pt x="56" y="243"/>
                  </a:lnTo>
                  <a:lnTo>
                    <a:pt x="56" y="244"/>
                  </a:lnTo>
                  <a:lnTo>
                    <a:pt x="55" y="245"/>
                  </a:lnTo>
                  <a:lnTo>
                    <a:pt x="53" y="245"/>
                  </a:lnTo>
                  <a:lnTo>
                    <a:pt x="52" y="246"/>
                  </a:lnTo>
                  <a:lnTo>
                    <a:pt x="51" y="247"/>
                  </a:lnTo>
                  <a:lnTo>
                    <a:pt x="50" y="248"/>
                  </a:lnTo>
                  <a:lnTo>
                    <a:pt x="50" y="250"/>
                  </a:lnTo>
                  <a:lnTo>
                    <a:pt x="50" y="248"/>
                  </a:lnTo>
                  <a:lnTo>
                    <a:pt x="51" y="248"/>
                  </a:lnTo>
                  <a:lnTo>
                    <a:pt x="51" y="247"/>
                  </a:lnTo>
                  <a:lnTo>
                    <a:pt x="51" y="246"/>
                  </a:lnTo>
                  <a:lnTo>
                    <a:pt x="50" y="246"/>
                  </a:lnTo>
                  <a:lnTo>
                    <a:pt x="50" y="245"/>
                  </a:lnTo>
                  <a:lnTo>
                    <a:pt x="49" y="244"/>
                  </a:lnTo>
                  <a:lnTo>
                    <a:pt x="49" y="243"/>
                  </a:lnTo>
                  <a:lnTo>
                    <a:pt x="48" y="243"/>
                  </a:lnTo>
                  <a:lnTo>
                    <a:pt x="48" y="242"/>
                  </a:lnTo>
                  <a:lnTo>
                    <a:pt x="48" y="242"/>
                  </a:lnTo>
                  <a:lnTo>
                    <a:pt x="47" y="243"/>
                  </a:lnTo>
                  <a:lnTo>
                    <a:pt x="47" y="243"/>
                  </a:lnTo>
                  <a:lnTo>
                    <a:pt x="46" y="244"/>
                  </a:lnTo>
                  <a:lnTo>
                    <a:pt x="46" y="244"/>
                  </a:lnTo>
                  <a:lnTo>
                    <a:pt x="46" y="245"/>
                  </a:lnTo>
                  <a:lnTo>
                    <a:pt x="46" y="245"/>
                  </a:lnTo>
                  <a:lnTo>
                    <a:pt x="46" y="246"/>
                  </a:lnTo>
                  <a:lnTo>
                    <a:pt x="46" y="246"/>
                  </a:lnTo>
                  <a:lnTo>
                    <a:pt x="46" y="247"/>
                  </a:lnTo>
                  <a:lnTo>
                    <a:pt x="44" y="246"/>
                  </a:lnTo>
                  <a:lnTo>
                    <a:pt x="43" y="244"/>
                  </a:lnTo>
                  <a:lnTo>
                    <a:pt x="43" y="241"/>
                  </a:lnTo>
                  <a:lnTo>
                    <a:pt x="43" y="239"/>
                  </a:lnTo>
                  <a:lnTo>
                    <a:pt x="44" y="237"/>
                  </a:lnTo>
                  <a:lnTo>
                    <a:pt x="44" y="233"/>
                  </a:lnTo>
                  <a:lnTo>
                    <a:pt x="43" y="231"/>
                  </a:lnTo>
                  <a:lnTo>
                    <a:pt x="43" y="229"/>
                  </a:lnTo>
                  <a:lnTo>
                    <a:pt x="41" y="228"/>
                  </a:lnTo>
                  <a:lnTo>
                    <a:pt x="39" y="228"/>
                  </a:lnTo>
                  <a:lnTo>
                    <a:pt x="40" y="225"/>
                  </a:lnTo>
                  <a:lnTo>
                    <a:pt x="39" y="223"/>
                  </a:lnTo>
                  <a:lnTo>
                    <a:pt x="38" y="220"/>
                  </a:lnTo>
                  <a:lnTo>
                    <a:pt x="37" y="218"/>
                  </a:lnTo>
                  <a:lnTo>
                    <a:pt x="35" y="216"/>
                  </a:lnTo>
                  <a:lnTo>
                    <a:pt x="34" y="214"/>
                  </a:lnTo>
                  <a:lnTo>
                    <a:pt x="32" y="212"/>
                  </a:lnTo>
                  <a:lnTo>
                    <a:pt x="32" y="210"/>
                  </a:lnTo>
                  <a:lnTo>
                    <a:pt x="32" y="208"/>
                  </a:lnTo>
                  <a:lnTo>
                    <a:pt x="33" y="205"/>
                  </a:lnTo>
                  <a:lnTo>
                    <a:pt x="32" y="203"/>
                  </a:lnTo>
                  <a:lnTo>
                    <a:pt x="29" y="201"/>
                  </a:lnTo>
                  <a:lnTo>
                    <a:pt x="28" y="199"/>
                  </a:lnTo>
                  <a:lnTo>
                    <a:pt x="26" y="197"/>
                  </a:lnTo>
                  <a:lnTo>
                    <a:pt x="25" y="194"/>
                  </a:lnTo>
                  <a:lnTo>
                    <a:pt x="23" y="191"/>
                  </a:lnTo>
                  <a:lnTo>
                    <a:pt x="22" y="188"/>
                  </a:lnTo>
                  <a:lnTo>
                    <a:pt x="21" y="185"/>
                  </a:lnTo>
                  <a:lnTo>
                    <a:pt x="21" y="182"/>
                  </a:lnTo>
                  <a:lnTo>
                    <a:pt x="21" y="179"/>
                  </a:lnTo>
                  <a:lnTo>
                    <a:pt x="14" y="181"/>
                  </a:lnTo>
                  <a:lnTo>
                    <a:pt x="15" y="175"/>
                  </a:lnTo>
                  <a:lnTo>
                    <a:pt x="15" y="171"/>
                  </a:lnTo>
                  <a:lnTo>
                    <a:pt x="14" y="167"/>
                  </a:lnTo>
                  <a:lnTo>
                    <a:pt x="13" y="162"/>
                  </a:lnTo>
                  <a:lnTo>
                    <a:pt x="12" y="158"/>
                  </a:lnTo>
                  <a:lnTo>
                    <a:pt x="10" y="154"/>
                  </a:lnTo>
                  <a:lnTo>
                    <a:pt x="9" y="148"/>
                  </a:lnTo>
                  <a:lnTo>
                    <a:pt x="8" y="143"/>
                  </a:lnTo>
                  <a:lnTo>
                    <a:pt x="7" y="138"/>
                  </a:lnTo>
                  <a:lnTo>
                    <a:pt x="6" y="132"/>
                  </a:lnTo>
                  <a:lnTo>
                    <a:pt x="1" y="117"/>
                  </a:lnTo>
                  <a:lnTo>
                    <a:pt x="0" y="103"/>
                  </a:lnTo>
                  <a:lnTo>
                    <a:pt x="0" y="89"/>
                  </a:lnTo>
                  <a:lnTo>
                    <a:pt x="3" y="75"/>
                  </a:lnTo>
                  <a:lnTo>
                    <a:pt x="6" y="62"/>
                  </a:lnTo>
                  <a:lnTo>
                    <a:pt x="9" y="48"/>
                  </a:lnTo>
                  <a:lnTo>
                    <a:pt x="12" y="36"/>
                  </a:lnTo>
                  <a:lnTo>
                    <a:pt x="17" y="24"/>
                  </a:lnTo>
                  <a:lnTo>
                    <a:pt x="19" y="12"/>
                  </a:lnTo>
                  <a:lnTo>
                    <a:pt x="21" y="0"/>
                  </a:lnTo>
                  <a:lnTo>
                    <a:pt x="24" y="0"/>
                  </a:lnTo>
                  <a:lnTo>
                    <a:pt x="27" y="1"/>
                  </a:lnTo>
                  <a:lnTo>
                    <a:pt x="29" y="3"/>
                  </a:lnTo>
                  <a:lnTo>
                    <a:pt x="30" y="6"/>
                  </a:lnTo>
                  <a:lnTo>
                    <a:pt x="32" y="10"/>
                  </a:lnTo>
                  <a:lnTo>
                    <a:pt x="33" y="13"/>
                  </a:lnTo>
                  <a:lnTo>
                    <a:pt x="33" y="17"/>
                  </a:lnTo>
                  <a:lnTo>
                    <a:pt x="34" y="20"/>
                  </a:lnTo>
                  <a:lnTo>
                    <a:pt x="35" y="24"/>
                  </a:lnTo>
                  <a:lnTo>
                    <a:pt x="37" y="27"/>
                  </a:lnTo>
                  <a:lnTo>
                    <a:pt x="37" y="27"/>
                  </a:lnTo>
                  <a:lnTo>
                    <a:pt x="36" y="26"/>
                  </a:lnTo>
                  <a:close/>
                </a:path>
              </a:pathLst>
            </a:custGeom>
            <a:solidFill>
              <a:srgbClr val="FFFF99"/>
            </a:solidFill>
            <a:ln w="9525">
              <a:noFill/>
              <a:round/>
              <a:headEnd/>
              <a:tailEnd/>
            </a:ln>
          </p:spPr>
          <p:txBody>
            <a:bodyPr/>
            <a:lstStyle/>
            <a:p>
              <a:endParaRPr lang="en-US"/>
            </a:p>
          </p:txBody>
        </p:sp>
        <p:sp>
          <p:nvSpPr>
            <p:cNvPr id="256032" name="Freeform 32"/>
            <p:cNvSpPr>
              <a:spLocks/>
            </p:cNvSpPr>
            <p:nvPr/>
          </p:nvSpPr>
          <p:spPr bwMode="auto">
            <a:xfrm>
              <a:off x="877" y="1918"/>
              <a:ext cx="2" cy="9"/>
            </a:xfrm>
            <a:custGeom>
              <a:avLst/>
              <a:gdLst/>
              <a:ahLst/>
              <a:cxnLst>
                <a:cxn ang="0">
                  <a:pos x="1" y="6"/>
                </a:cxn>
                <a:cxn ang="0">
                  <a:pos x="2" y="9"/>
                </a:cxn>
                <a:cxn ang="0">
                  <a:pos x="2" y="9"/>
                </a:cxn>
                <a:cxn ang="0">
                  <a:pos x="2" y="9"/>
                </a:cxn>
                <a:cxn ang="0">
                  <a:pos x="2" y="7"/>
                </a:cxn>
                <a:cxn ang="0">
                  <a:pos x="1" y="6"/>
                </a:cxn>
                <a:cxn ang="0">
                  <a:pos x="1" y="5"/>
                </a:cxn>
                <a:cxn ang="0">
                  <a:pos x="1" y="3"/>
                </a:cxn>
                <a:cxn ang="0">
                  <a:pos x="1" y="2"/>
                </a:cxn>
                <a:cxn ang="0">
                  <a:pos x="0" y="0"/>
                </a:cxn>
                <a:cxn ang="0">
                  <a:pos x="0" y="0"/>
                </a:cxn>
                <a:cxn ang="0">
                  <a:pos x="2" y="7"/>
                </a:cxn>
                <a:cxn ang="0">
                  <a:pos x="2" y="7"/>
                </a:cxn>
                <a:cxn ang="0">
                  <a:pos x="1" y="6"/>
                </a:cxn>
              </a:cxnLst>
              <a:rect l="0" t="0" r="r" b="b"/>
              <a:pathLst>
                <a:path w="2" h="9">
                  <a:moveTo>
                    <a:pt x="1" y="6"/>
                  </a:moveTo>
                  <a:lnTo>
                    <a:pt x="2" y="9"/>
                  </a:lnTo>
                  <a:lnTo>
                    <a:pt x="2" y="9"/>
                  </a:lnTo>
                  <a:lnTo>
                    <a:pt x="2" y="9"/>
                  </a:lnTo>
                  <a:lnTo>
                    <a:pt x="2" y="7"/>
                  </a:lnTo>
                  <a:lnTo>
                    <a:pt x="1" y="6"/>
                  </a:lnTo>
                  <a:lnTo>
                    <a:pt x="1" y="5"/>
                  </a:lnTo>
                  <a:lnTo>
                    <a:pt x="1" y="3"/>
                  </a:lnTo>
                  <a:lnTo>
                    <a:pt x="1" y="2"/>
                  </a:lnTo>
                  <a:lnTo>
                    <a:pt x="0" y="0"/>
                  </a:lnTo>
                  <a:lnTo>
                    <a:pt x="0" y="0"/>
                  </a:lnTo>
                  <a:lnTo>
                    <a:pt x="2" y="7"/>
                  </a:lnTo>
                  <a:lnTo>
                    <a:pt x="2" y="7"/>
                  </a:lnTo>
                  <a:lnTo>
                    <a:pt x="1" y="6"/>
                  </a:lnTo>
                  <a:close/>
                </a:path>
              </a:pathLst>
            </a:custGeom>
            <a:solidFill>
              <a:srgbClr val="FFFFFF"/>
            </a:solidFill>
            <a:ln w="9525">
              <a:noFill/>
              <a:round/>
              <a:headEnd/>
              <a:tailEnd/>
            </a:ln>
          </p:spPr>
          <p:txBody>
            <a:bodyPr/>
            <a:lstStyle/>
            <a:p>
              <a:endParaRPr lang="en-US"/>
            </a:p>
          </p:txBody>
        </p:sp>
        <p:sp>
          <p:nvSpPr>
            <p:cNvPr id="256033" name="Freeform 33"/>
            <p:cNvSpPr>
              <a:spLocks/>
            </p:cNvSpPr>
            <p:nvPr/>
          </p:nvSpPr>
          <p:spPr bwMode="auto">
            <a:xfrm>
              <a:off x="801" y="1922"/>
              <a:ext cx="4" cy="8"/>
            </a:xfrm>
            <a:custGeom>
              <a:avLst/>
              <a:gdLst/>
              <a:ahLst/>
              <a:cxnLst>
                <a:cxn ang="0">
                  <a:pos x="4" y="8"/>
                </a:cxn>
                <a:cxn ang="0">
                  <a:pos x="0" y="0"/>
                </a:cxn>
                <a:cxn ang="0">
                  <a:pos x="4" y="5"/>
                </a:cxn>
                <a:cxn ang="0">
                  <a:pos x="4" y="8"/>
                </a:cxn>
                <a:cxn ang="0">
                  <a:pos x="4" y="8"/>
                </a:cxn>
              </a:cxnLst>
              <a:rect l="0" t="0" r="r" b="b"/>
              <a:pathLst>
                <a:path w="4" h="8">
                  <a:moveTo>
                    <a:pt x="4" y="8"/>
                  </a:moveTo>
                  <a:lnTo>
                    <a:pt x="0" y="0"/>
                  </a:lnTo>
                  <a:lnTo>
                    <a:pt x="4" y="5"/>
                  </a:lnTo>
                  <a:lnTo>
                    <a:pt x="4" y="8"/>
                  </a:lnTo>
                  <a:lnTo>
                    <a:pt x="4" y="8"/>
                  </a:lnTo>
                  <a:close/>
                </a:path>
              </a:pathLst>
            </a:custGeom>
            <a:solidFill>
              <a:srgbClr val="FFFFFF"/>
            </a:solidFill>
            <a:ln w="9525">
              <a:noFill/>
              <a:round/>
              <a:headEnd/>
              <a:tailEnd/>
            </a:ln>
          </p:spPr>
          <p:txBody>
            <a:bodyPr/>
            <a:lstStyle/>
            <a:p>
              <a:endParaRPr lang="en-US"/>
            </a:p>
          </p:txBody>
        </p:sp>
        <p:sp>
          <p:nvSpPr>
            <p:cNvPr id="256034" name="Freeform 34"/>
            <p:cNvSpPr>
              <a:spLocks/>
            </p:cNvSpPr>
            <p:nvPr/>
          </p:nvSpPr>
          <p:spPr bwMode="auto">
            <a:xfrm>
              <a:off x="1666" y="1925"/>
              <a:ext cx="123" cy="140"/>
            </a:xfrm>
            <a:custGeom>
              <a:avLst/>
              <a:gdLst/>
              <a:ahLst/>
              <a:cxnLst>
                <a:cxn ang="0">
                  <a:pos x="123" y="16"/>
                </a:cxn>
                <a:cxn ang="0">
                  <a:pos x="122" y="19"/>
                </a:cxn>
                <a:cxn ang="0">
                  <a:pos x="119" y="22"/>
                </a:cxn>
                <a:cxn ang="0">
                  <a:pos x="116" y="25"/>
                </a:cxn>
                <a:cxn ang="0">
                  <a:pos x="114" y="28"/>
                </a:cxn>
                <a:cxn ang="0">
                  <a:pos x="112" y="32"/>
                </a:cxn>
                <a:cxn ang="0">
                  <a:pos x="109" y="35"/>
                </a:cxn>
                <a:cxn ang="0">
                  <a:pos x="104" y="38"/>
                </a:cxn>
                <a:cxn ang="0">
                  <a:pos x="101" y="42"/>
                </a:cxn>
                <a:cxn ang="0">
                  <a:pos x="99" y="47"/>
                </a:cxn>
                <a:cxn ang="0">
                  <a:pos x="90" y="49"/>
                </a:cxn>
                <a:cxn ang="0">
                  <a:pos x="76" y="47"/>
                </a:cxn>
                <a:cxn ang="0">
                  <a:pos x="61" y="46"/>
                </a:cxn>
                <a:cxn ang="0">
                  <a:pos x="46" y="45"/>
                </a:cxn>
                <a:cxn ang="0">
                  <a:pos x="32" y="45"/>
                </a:cxn>
                <a:cxn ang="0">
                  <a:pos x="26" y="46"/>
                </a:cxn>
                <a:cxn ang="0">
                  <a:pos x="26" y="48"/>
                </a:cxn>
                <a:cxn ang="0">
                  <a:pos x="27" y="48"/>
                </a:cxn>
                <a:cxn ang="0">
                  <a:pos x="29" y="49"/>
                </a:cxn>
                <a:cxn ang="0">
                  <a:pos x="30" y="49"/>
                </a:cxn>
                <a:cxn ang="0">
                  <a:pos x="34" y="49"/>
                </a:cxn>
                <a:cxn ang="0">
                  <a:pos x="37" y="64"/>
                </a:cxn>
                <a:cxn ang="0">
                  <a:pos x="36" y="80"/>
                </a:cxn>
                <a:cxn ang="0">
                  <a:pos x="33" y="97"/>
                </a:cxn>
                <a:cxn ang="0">
                  <a:pos x="33" y="113"/>
                </a:cxn>
                <a:cxn ang="0">
                  <a:pos x="37" y="128"/>
                </a:cxn>
                <a:cxn ang="0">
                  <a:pos x="33" y="133"/>
                </a:cxn>
                <a:cxn ang="0">
                  <a:pos x="34" y="133"/>
                </a:cxn>
                <a:cxn ang="0">
                  <a:pos x="36" y="134"/>
                </a:cxn>
                <a:cxn ang="0">
                  <a:pos x="37" y="134"/>
                </a:cxn>
                <a:cxn ang="0">
                  <a:pos x="38" y="133"/>
                </a:cxn>
                <a:cxn ang="0">
                  <a:pos x="38" y="140"/>
                </a:cxn>
                <a:cxn ang="0">
                  <a:pos x="31" y="139"/>
                </a:cxn>
                <a:cxn ang="0">
                  <a:pos x="28" y="136"/>
                </a:cxn>
                <a:cxn ang="0">
                  <a:pos x="27" y="133"/>
                </a:cxn>
                <a:cxn ang="0">
                  <a:pos x="24" y="131"/>
                </a:cxn>
                <a:cxn ang="0">
                  <a:pos x="16" y="128"/>
                </a:cxn>
                <a:cxn ang="0">
                  <a:pos x="16" y="126"/>
                </a:cxn>
                <a:cxn ang="0">
                  <a:pos x="14" y="126"/>
                </a:cxn>
                <a:cxn ang="0">
                  <a:pos x="10" y="125"/>
                </a:cxn>
                <a:cxn ang="0">
                  <a:pos x="5" y="123"/>
                </a:cxn>
                <a:cxn ang="0">
                  <a:pos x="2" y="121"/>
                </a:cxn>
                <a:cxn ang="0">
                  <a:pos x="1" y="98"/>
                </a:cxn>
                <a:cxn ang="0">
                  <a:pos x="0" y="74"/>
                </a:cxn>
                <a:cxn ang="0">
                  <a:pos x="0" y="49"/>
                </a:cxn>
                <a:cxn ang="0">
                  <a:pos x="1" y="24"/>
                </a:cxn>
                <a:cxn ang="0">
                  <a:pos x="0" y="0"/>
                </a:cxn>
                <a:cxn ang="0">
                  <a:pos x="25" y="3"/>
                </a:cxn>
                <a:cxn ang="0">
                  <a:pos x="51" y="6"/>
                </a:cxn>
                <a:cxn ang="0">
                  <a:pos x="75" y="9"/>
                </a:cxn>
                <a:cxn ang="0">
                  <a:pos x="99" y="12"/>
                </a:cxn>
                <a:cxn ang="0">
                  <a:pos x="122" y="14"/>
                </a:cxn>
                <a:cxn ang="0">
                  <a:pos x="122" y="13"/>
                </a:cxn>
              </a:cxnLst>
              <a:rect l="0" t="0" r="r" b="b"/>
              <a:pathLst>
                <a:path w="123" h="140">
                  <a:moveTo>
                    <a:pt x="122" y="13"/>
                  </a:moveTo>
                  <a:lnTo>
                    <a:pt x="123" y="16"/>
                  </a:lnTo>
                  <a:lnTo>
                    <a:pt x="123" y="18"/>
                  </a:lnTo>
                  <a:lnTo>
                    <a:pt x="122" y="19"/>
                  </a:lnTo>
                  <a:lnTo>
                    <a:pt x="120" y="21"/>
                  </a:lnTo>
                  <a:lnTo>
                    <a:pt x="119" y="22"/>
                  </a:lnTo>
                  <a:lnTo>
                    <a:pt x="117" y="23"/>
                  </a:lnTo>
                  <a:lnTo>
                    <a:pt x="116" y="25"/>
                  </a:lnTo>
                  <a:lnTo>
                    <a:pt x="115" y="26"/>
                  </a:lnTo>
                  <a:lnTo>
                    <a:pt x="114" y="28"/>
                  </a:lnTo>
                  <a:lnTo>
                    <a:pt x="114" y="31"/>
                  </a:lnTo>
                  <a:lnTo>
                    <a:pt x="112" y="32"/>
                  </a:lnTo>
                  <a:lnTo>
                    <a:pt x="111" y="33"/>
                  </a:lnTo>
                  <a:lnTo>
                    <a:pt x="109" y="35"/>
                  </a:lnTo>
                  <a:lnTo>
                    <a:pt x="106" y="36"/>
                  </a:lnTo>
                  <a:lnTo>
                    <a:pt x="104" y="38"/>
                  </a:lnTo>
                  <a:lnTo>
                    <a:pt x="103" y="40"/>
                  </a:lnTo>
                  <a:lnTo>
                    <a:pt x="101" y="42"/>
                  </a:lnTo>
                  <a:lnTo>
                    <a:pt x="100" y="45"/>
                  </a:lnTo>
                  <a:lnTo>
                    <a:pt x="99" y="47"/>
                  </a:lnTo>
                  <a:lnTo>
                    <a:pt x="98" y="49"/>
                  </a:lnTo>
                  <a:lnTo>
                    <a:pt x="90" y="49"/>
                  </a:lnTo>
                  <a:lnTo>
                    <a:pt x="84" y="48"/>
                  </a:lnTo>
                  <a:lnTo>
                    <a:pt x="76" y="47"/>
                  </a:lnTo>
                  <a:lnTo>
                    <a:pt x="69" y="47"/>
                  </a:lnTo>
                  <a:lnTo>
                    <a:pt x="61" y="46"/>
                  </a:lnTo>
                  <a:lnTo>
                    <a:pt x="54" y="46"/>
                  </a:lnTo>
                  <a:lnTo>
                    <a:pt x="46" y="45"/>
                  </a:lnTo>
                  <a:lnTo>
                    <a:pt x="39" y="45"/>
                  </a:lnTo>
                  <a:lnTo>
                    <a:pt x="32" y="45"/>
                  </a:lnTo>
                  <a:lnTo>
                    <a:pt x="25" y="46"/>
                  </a:lnTo>
                  <a:lnTo>
                    <a:pt x="26" y="46"/>
                  </a:lnTo>
                  <a:lnTo>
                    <a:pt x="26" y="47"/>
                  </a:lnTo>
                  <a:lnTo>
                    <a:pt x="26" y="48"/>
                  </a:lnTo>
                  <a:lnTo>
                    <a:pt x="27" y="48"/>
                  </a:lnTo>
                  <a:lnTo>
                    <a:pt x="27" y="48"/>
                  </a:lnTo>
                  <a:lnTo>
                    <a:pt x="28" y="49"/>
                  </a:lnTo>
                  <a:lnTo>
                    <a:pt x="29" y="49"/>
                  </a:lnTo>
                  <a:lnTo>
                    <a:pt x="29" y="49"/>
                  </a:lnTo>
                  <a:lnTo>
                    <a:pt x="30" y="49"/>
                  </a:lnTo>
                  <a:lnTo>
                    <a:pt x="31" y="49"/>
                  </a:lnTo>
                  <a:lnTo>
                    <a:pt x="34" y="49"/>
                  </a:lnTo>
                  <a:lnTo>
                    <a:pt x="37" y="56"/>
                  </a:lnTo>
                  <a:lnTo>
                    <a:pt x="37" y="64"/>
                  </a:lnTo>
                  <a:lnTo>
                    <a:pt x="37" y="73"/>
                  </a:lnTo>
                  <a:lnTo>
                    <a:pt x="36" y="80"/>
                  </a:lnTo>
                  <a:lnTo>
                    <a:pt x="34" y="89"/>
                  </a:lnTo>
                  <a:lnTo>
                    <a:pt x="33" y="97"/>
                  </a:lnTo>
                  <a:lnTo>
                    <a:pt x="33" y="105"/>
                  </a:lnTo>
                  <a:lnTo>
                    <a:pt x="33" y="113"/>
                  </a:lnTo>
                  <a:lnTo>
                    <a:pt x="34" y="121"/>
                  </a:lnTo>
                  <a:lnTo>
                    <a:pt x="37" y="128"/>
                  </a:lnTo>
                  <a:lnTo>
                    <a:pt x="32" y="132"/>
                  </a:lnTo>
                  <a:lnTo>
                    <a:pt x="33" y="133"/>
                  </a:lnTo>
                  <a:lnTo>
                    <a:pt x="33" y="133"/>
                  </a:lnTo>
                  <a:lnTo>
                    <a:pt x="34" y="133"/>
                  </a:lnTo>
                  <a:lnTo>
                    <a:pt x="34" y="133"/>
                  </a:lnTo>
                  <a:lnTo>
                    <a:pt x="36" y="134"/>
                  </a:lnTo>
                  <a:lnTo>
                    <a:pt x="36" y="134"/>
                  </a:lnTo>
                  <a:lnTo>
                    <a:pt x="37" y="134"/>
                  </a:lnTo>
                  <a:lnTo>
                    <a:pt x="37" y="134"/>
                  </a:lnTo>
                  <a:lnTo>
                    <a:pt x="38" y="133"/>
                  </a:lnTo>
                  <a:lnTo>
                    <a:pt x="38" y="133"/>
                  </a:lnTo>
                  <a:lnTo>
                    <a:pt x="38" y="140"/>
                  </a:lnTo>
                  <a:lnTo>
                    <a:pt x="34" y="140"/>
                  </a:lnTo>
                  <a:lnTo>
                    <a:pt x="31" y="139"/>
                  </a:lnTo>
                  <a:lnTo>
                    <a:pt x="29" y="137"/>
                  </a:lnTo>
                  <a:lnTo>
                    <a:pt x="28" y="136"/>
                  </a:lnTo>
                  <a:lnTo>
                    <a:pt x="28" y="135"/>
                  </a:lnTo>
                  <a:lnTo>
                    <a:pt x="27" y="133"/>
                  </a:lnTo>
                  <a:lnTo>
                    <a:pt x="26" y="132"/>
                  </a:lnTo>
                  <a:lnTo>
                    <a:pt x="24" y="131"/>
                  </a:lnTo>
                  <a:lnTo>
                    <a:pt x="20" y="130"/>
                  </a:lnTo>
                  <a:lnTo>
                    <a:pt x="16" y="128"/>
                  </a:lnTo>
                  <a:lnTo>
                    <a:pt x="17" y="127"/>
                  </a:lnTo>
                  <a:lnTo>
                    <a:pt x="16" y="126"/>
                  </a:lnTo>
                  <a:lnTo>
                    <a:pt x="15" y="126"/>
                  </a:lnTo>
                  <a:lnTo>
                    <a:pt x="14" y="126"/>
                  </a:lnTo>
                  <a:lnTo>
                    <a:pt x="12" y="125"/>
                  </a:lnTo>
                  <a:lnTo>
                    <a:pt x="10" y="125"/>
                  </a:lnTo>
                  <a:lnTo>
                    <a:pt x="8" y="124"/>
                  </a:lnTo>
                  <a:lnTo>
                    <a:pt x="5" y="123"/>
                  </a:lnTo>
                  <a:lnTo>
                    <a:pt x="3" y="122"/>
                  </a:lnTo>
                  <a:lnTo>
                    <a:pt x="2" y="121"/>
                  </a:lnTo>
                  <a:lnTo>
                    <a:pt x="1" y="110"/>
                  </a:lnTo>
                  <a:lnTo>
                    <a:pt x="1" y="98"/>
                  </a:lnTo>
                  <a:lnTo>
                    <a:pt x="0" y="86"/>
                  </a:lnTo>
                  <a:lnTo>
                    <a:pt x="0" y="74"/>
                  </a:lnTo>
                  <a:lnTo>
                    <a:pt x="0" y="62"/>
                  </a:lnTo>
                  <a:lnTo>
                    <a:pt x="0" y="49"/>
                  </a:lnTo>
                  <a:lnTo>
                    <a:pt x="0" y="36"/>
                  </a:lnTo>
                  <a:lnTo>
                    <a:pt x="1" y="24"/>
                  </a:lnTo>
                  <a:lnTo>
                    <a:pt x="1" y="11"/>
                  </a:lnTo>
                  <a:lnTo>
                    <a:pt x="0" y="0"/>
                  </a:lnTo>
                  <a:lnTo>
                    <a:pt x="13" y="2"/>
                  </a:lnTo>
                  <a:lnTo>
                    <a:pt x="25" y="3"/>
                  </a:lnTo>
                  <a:lnTo>
                    <a:pt x="38" y="5"/>
                  </a:lnTo>
                  <a:lnTo>
                    <a:pt x="51" y="6"/>
                  </a:lnTo>
                  <a:lnTo>
                    <a:pt x="62" y="8"/>
                  </a:lnTo>
                  <a:lnTo>
                    <a:pt x="75" y="9"/>
                  </a:lnTo>
                  <a:lnTo>
                    <a:pt x="87" y="11"/>
                  </a:lnTo>
                  <a:lnTo>
                    <a:pt x="99" y="12"/>
                  </a:lnTo>
                  <a:lnTo>
                    <a:pt x="111" y="13"/>
                  </a:lnTo>
                  <a:lnTo>
                    <a:pt x="122" y="14"/>
                  </a:lnTo>
                  <a:lnTo>
                    <a:pt x="122" y="14"/>
                  </a:lnTo>
                  <a:lnTo>
                    <a:pt x="122" y="13"/>
                  </a:lnTo>
                  <a:close/>
                </a:path>
              </a:pathLst>
            </a:custGeom>
            <a:solidFill>
              <a:srgbClr val="996633"/>
            </a:solidFill>
            <a:ln w="9525">
              <a:noFill/>
              <a:round/>
              <a:headEnd/>
              <a:tailEnd/>
            </a:ln>
          </p:spPr>
          <p:txBody>
            <a:bodyPr/>
            <a:lstStyle/>
            <a:p>
              <a:endParaRPr lang="en-US"/>
            </a:p>
          </p:txBody>
        </p:sp>
        <p:sp>
          <p:nvSpPr>
            <p:cNvPr id="256035" name="Freeform 35"/>
            <p:cNvSpPr>
              <a:spLocks/>
            </p:cNvSpPr>
            <p:nvPr/>
          </p:nvSpPr>
          <p:spPr bwMode="auto">
            <a:xfrm>
              <a:off x="673" y="1937"/>
              <a:ext cx="4" cy="6"/>
            </a:xfrm>
            <a:custGeom>
              <a:avLst/>
              <a:gdLst/>
              <a:ahLst/>
              <a:cxnLst>
                <a:cxn ang="0">
                  <a:pos x="4" y="6"/>
                </a:cxn>
                <a:cxn ang="0">
                  <a:pos x="0" y="2"/>
                </a:cxn>
                <a:cxn ang="0">
                  <a:pos x="2" y="0"/>
                </a:cxn>
                <a:cxn ang="0">
                  <a:pos x="2" y="1"/>
                </a:cxn>
                <a:cxn ang="0">
                  <a:pos x="3" y="1"/>
                </a:cxn>
                <a:cxn ang="0">
                  <a:pos x="3" y="1"/>
                </a:cxn>
                <a:cxn ang="0">
                  <a:pos x="3" y="2"/>
                </a:cxn>
                <a:cxn ang="0">
                  <a:pos x="4" y="2"/>
                </a:cxn>
                <a:cxn ang="0">
                  <a:pos x="4" y="4"/>
                </a:cxn>
                <a:cxn ang="0">
                  <a:pos x="4" y="4"/>
                </a:cxn>
                <a:cxn ang="0">
                  <a:pos x="4" y="5"/>
                </a:cxn>
                <a:cxn ang="0">
                  <a:pos x="4" y="6"/>
                </a:cxn>
                <a:cxn ang="0">
                  <a:pos x="4" y="6"/>
                </a:cxn>
                <a:cxn ang="0">
                  <a:pos x="4" y="6"/>
                </a:cxn>
              </a:cxnLst>
              <a:rect l="0" t="0" r="r" b="b"/>
              <a:pathLst>
                <a:path w="4" h="6">
                  <a:moveTo>
                    <a:pt x="4" y="6"/>
                  </a:moveTo>
                  <a:lnTo>
                    <a:pt x="0" y="2"/>
                  </a:lnTo>
                  <a:lnTo>
                    <a:pt x="2" y="0"/>
                  </a:lnTo>
                  <a:lnTo>
                    <a:pt x="2" y="1"/>
                  </a:lnTo>
                  <a:lnTo>
                    <a:pt x="3" y="1"/>
                  </a:lnTo>
                  <a:lnTo>
                    <a:pt x="3" y="1"/>
                  </a:lnTo>
                  <a:lnTo>
                    <a:pt x="3" y="2"/>
                  </a:lnTo>
                  <a:lnTo>
                    <a:pt x="4" y="2"/>
                  </a:lnTo>
                  <a:lnTo>
                    <a:pt x="4" y="4"/>
                  </a:lnTo>
                  <a:lnTo>
                    <a:pt x="4" y="4"/>
                  </a:lnTo>
                  <a:lnTo>
                    <a:pt x="4" y="5"/>
                  </a:lnTo>
                  <a:lnTo>
                    <a:pt x="4" y="6"/>
                  </a:lnTo>
                  <a:lnTo>
                    <a:pt x="4" y="6"/>
                  </a:lnTo>
                  <a:lnTo>
                    <a:pt x="4" y="6"/>
                  </a:lnTo>
                  <a:close/>
                </a:path>
              </a:pathLst>
            </a:custGeom>
            <a:solidFill>
              <a:srgbClr val="FFFFFF"/>
            </a:solidFill>
            <a:ln w="9525">
              <a:noFill/>
              <a:round/>
              <a:headEnd/>
              <a:tailEnd/>
            </a:ln>
          </p:spPr>
          <p:txBody>
            <a:bodyPr/>
            <a:lstStyle/>
            <a:p>
              <a:endParaRPr lang="en-US"/>
            </a:p>
          </p:txBody>
        </p:sp>
        <p:sp>
          <p:nvSpPr>
            <p:cNvPr id="256036" name="Freeform 36"/>
            <p:cNvSpPr>
              <a:spLocks/>
            </p:cNvSpPr>
            <p:nvPr/>
          </p:nvSpPr>
          <p:spPr bwMode="auto">
            <a:xfrm>
              <a:off x="1937" y="2138"/>
              <a:ext cx="140" cy="405"/>
            </a:xfrm>
            <a:custGeom>
              <a:avLst/>
              <a:gdLst/>
              <a:ahLst/>
              <a:cxnLst>
                <a:cxn ang="0">
                  <a:pos x="32" y="366"/>
                </a:cxn>
                <a:cxn ang="0">
                  <a:pos x="8" y="307"/>
                </a:cxn>
                <a:cxn ang="0">
                  <a:pos x="0" y="262"/>
                </a:cxn>
                <a:cxn ang="0">
                  <a:pos x="4" y="256"/>
                </a:cxn>
                <a:cxn ang="0">
                  <a:pos x="4" y="242"/>
                </a:cxn>
                <a:cxn ang="0">
                  <a:pos x="18" y="182"/>
                </a:cxn>
                <a:cxn ang="0">
                  <a:pos x="57" y="86"/>
                </a:cxn>
                <a:cxn ang="0">
                  <a:pos x="127" y="4"/>
                </a:cxn>
                <a:cxn ang="0">
                  <a:pos x="118" y="30"/>
                </a:cxn>
                <a:cxn ang="0">
                  <a:pos x="109" y="35"/>
                </a:cxn>
                <a:cxn ang="0">
                  <a:pos x="98" y="47"/>
                </a:cxn>
                <a:cxn ang="0">
                  <a:pos x="90" y="55"/>
                </a:cxn>
                <a:cxn ang="0">
                  <a:pos x="75" y="76"/>
                </a:cxn>
                <a:cxn ang="0">
                  <a:pos x="66" y="97"/>
                </a:cxn>
                <a:cxn ang="0">
                  <a:pos x="59" y="108"/>
                </a:cxn>
                <a:cxn ang="0">
                  <a:pos x="55" y="115"/>
                </a:cxn>
                <a:cxn ang="0">
                  <a:pos x="55" y="124"/>
                </a:cxn>
                <a:cxn ang="0">
                  <a:pos x="49" y="132"/>
                </a:cxn>
                <a:cxn ang="0">
                  <a:pos x="44" y="144"/>
                </a:cxn>
                <a:cxn ang="0">
                  <a:pos x="42" y="157"/>
                </a:cxn>
                <a:cxn ang="0">
                  <a:pos x="37" y="170"/>
                </a:cxn>
                <a:cxn ang="0">
                  <a:pos x="33" y="193"/>
                </a:cxn>
                <a:cxn ang="0">
                  <a:pos x="30" y="210"/>
                </a:cxn>
                <a:cxn ang="0">
                  <a:pos x="33" y="214"/>
                </a:cxn>
                <a:cxn ang="0">
                  <a:pos x="34" y="215"/>
                </a:cxn>
                <a:cxn ang="0">
                  <a:pos x="27" y="211"/>
                </a:cxn>
                <a:cxn ang="0">
                  <a:pos x="27" y="215"/>
                </a:cxn>
                <a:cxn ang="0">
                  <a:pos x="29" y="219"/>
                </a:cxn>
                <a:cxn ang="0">
                  <a:pos x="25" y="221"/>
                </a:cxn>
                <a:cxn ang="0">
                  <a:pos x="25" y="227"/>
                </a:cxn>
                <a:cxn ang="0">
                  <a:pos x="28" y="230"/>
                </a:cxn>
                <a:cxn ang="0">
                  <a:pos x="26" y="233"/>
                </a:cxn>
                <a:cxn ang="0">
                  <a:pos x="25" y="235"/>
                </a:cxn>
                <a:cxn ang="0">
                  <a:pos x="26" y="243"/>
                </a:cxn>
                <a:cxn ang="0">
                  <a:pos x="24" y="255"/>
                </a:cxn>
                <a:cxn ang="0">
                  <a:pos x="28" y="262"/>
                </a:cxn>
                <a:cxn ang="0">
                  <a:pos x="26" y="265"/>
                </a:cxn>
                <a:cxn ang="0">
                  <a:pos x="26" y="268"/>
                </a:cxn>
                <a:cxn ang="0">
                  <a:pos x="29" y="272"/>
                </a:cxn>
                <a:cxn ang="0">
                  <a:pos x="30" y="279"/>
                </a:cxn>
                <a:cxn ang="0">
                  <a:pos x="29" y="285"/>
                </a:cxn>
                <a:cxn ang="0">
                  <a:pos x="32" y="297"/>
                </a:cxn>
                <a:cxn ang="0">
                  <a:pos x="39" y="310"/>
                </a:cxn>
                <a:cxn ang="0">
                  <a:pos x="45" y="317"/>
                </a:cxn>
                <a:cxn ang="0">
                  <a:pos x="47" y="329"/>
                </a:cxn>
                <a:cxn ang="0">
                  <a:pos x="56" y="341"/>
                </a:cxn>
                <a:cxn ang="0">
                  <a:pos x="62" y="349"/>
                </a:cxn>
                <a:cxn ang="0">
                  <a:pos x="75" y="360"/>
                </a:cxn>
                <a:cxn ang="0">
                  <a:pos x="89" y="368"/>
                </a:cxn>
                <a:cxn ang="0">
                  <a:pos x="90" y="374"/>
                </a:cxn>
                <a:cxn ang="0">
                  <a:pos x="88" y="372"/>
                </a:cxn>
                <a:cxn ang="0">
                  <a:pos x="85" y="375"/>
                </a:cxn>
                <a:cxn ang="0">
                  <a:pos x="84" y="376"/>
                </a:cxn>
                <a:cxn ang="0">
                  <a:pos x="83" y="378"/>
                </a:cxn>
                <a:cxn ang="0">
                  <a:pos x="76" y="379"/>
                </a:cxn>
                <a:cxn ang="0">
                  <a:pos x="69" y="383"/>
                </a:cxn>
                <a:cxn ang="0">
                  <a:pos x="61" y="392"/>
                </a:cxn>
                <a:cxn ang="0">
                  <a:pos x="60" y="397"/>
                </a:cxn>
                <a:cxn ang="0">
                  <a:pos x="61" y="401"/>
                </a:cxn>
                <a:cxn ang="0">
                  <a:pos x="61" y="405"/>
                </a:cxn>
              </a:cxnLst>
              <a:rect l="0" t="0" r="r" b="b"/>
              <a:pathLst>
                <a:path w="140" h="405">
                  <a:moveTo>
                    <a:pt x="61" y="405"/>
                  </a:moveTo>
                  <a:lnTo>
                    <a:pt x="51" y="393"/>
                  </a:lnTo>
                  <a:lnTo>
                    <a:pt x="41" y="380"/>
                  </a:lnTo>
                  <a:lnTo>
                    <a:pt x="32" y="366"/>
                  </a:lnTo>
                  <a:lnTo>
                    <a:pt x="24" y="352"/>
                  </a:lnTo>
                  <a:lnTo>
                    <a:pt x="17" y="337"/>
                  </a:lnTo>
                  <a:lnTo>
                    <a:pt x="12" y="322"/>
                  </a:lnTo>
                  <a:lnTo>
                    <a:pt x="8" y="307"/>
                  </a:lnTo>
                  <a:lnTo>
                    <a:pt x="4" y="292"/>
                  </a:lnTo>
                  <a:lnTo>
                    <a:pt x="3" y="277"/>
                  </a:lnTo>
                  <a:lnTo>
                    <a:pt x="2" y="262"/>
                  </a:lnTo>
                  <a:lnTo>
                    <a:pt x="0" y="262"/>
                  </a:lnTo>
                  <a:lnTo>
                    <a:pt x="2" y="262"/>
                  </a:lnTo>
                  <a:lnTo>
                    <a:pt x="3" y="261"/>
                  </a:lnTo>
                  <a:lnTo>
                    <a:pt x="4" y="260"/>
                  </a:lnTo>
                  <a:lnTo>
                    <a:pt x="4" y="256"/>
                  </a:lnTo>
                  <a:lnTo>
                    <a:pt x="4" y="253"/>
                  </a:lnTo>
                  <a:lnTo>
                    <a:pt x="4" y="249"/>
                  </a:lnTo>
                  <a:lnTo>
                    <a:pt x="4" y="246"/>
                  </a:lnTo>
                  <a:lnTo>
                    <a:pt x="4" y="242"/>
                  </a:lnTo>
                  <a:lnTo>
                    <a:pt x="4" y="239"/>
                  </a:lnTo>
                  <a:lnTo>
                    <a:pt x="4" y="236"/>
                  </a:lnTo>
                  <a:lnTo>
                    <a:pt x="11" y="209"/>
                  </a:lnTo>
                  <a:lnTo>
                    <a:pt x="18" y="182"/>
                  </a:lnTo>
                  <a:lnTo>
                    <a:pt x="26" y="156"/>
                  </a:lnTo>
                  <a:lnTo>
                    <a:pt x="35" y="133"/>
                  </a:lnTo>
                  <a:lnTo>
                    <a:pt x="45" y="109"/>
                  </a:lnTo>
                  <a:lnTo>
                    <a:pt x="57" y="86"/>
                  </a:lnTo>
                  <a:lnTo>
                    <a:pt x="71" y="65"/>
                  </a:lnTo>
                  <a:lnTo>
                    <a:pt x="87" y="43"/>
                  </a:lnTo>
                  <a:lnTo>
                    <a:pt x="105" y="23"/>
                  </a:lnTo>
                  <a:lnTo>
                    <a:pt x="127" y="4"/>
                  </a:lnTo>
                  <a:lnTo>
                    <a:pt x="132" y="6"/>
                  </a:lnTo>
                  <a:lnTo>
                    <a:pt x="132" y="0"/>
                  </a:lnTo>
                  <a:lnTo>
                    <a:pt x="140" y="4"/>
                  </a:lnTo>
                  <a:lnTo>
                    <a:pt x="118" y="30"/>
                  </a:lnTo>
                  <a:lnTo>
                    <a:pt x="115" y="28"/>
                  </a:lnTo>
                  <a:lnTo>
                    <a:pt x="113" y="30"/>
                  </a:lnTo>
                  <a:lnTo>
                    <a:pt x="111" y="33"/>
                  </a:lnTo>
                  <a:lnTo>
                    <a:pt x="109" y="35"/>
                  </a:lnTo>
                  <a:lnTo>
                    <a:pt x="105" y="37"/>
                  </a:lnTo>
                  <a:lnTo>
                    <a:pt x="103" y="40"/>
                  </a:lnTo>
                  <a:lnTo>
                    <a:pt x="101" y="43"/>
                  </a:lnTo>
                  <a:lnTo>
                    <a:pt x="98" y="47"/>
                  </a:lnTo>
                  <a:lnTo>
                    <a:pt x="96" y="51"/>
                  </a:lnTo>
                  <a:lnTo>
                    <a:pt x="94" y="54"/>
                  </a:lnTo>
                  <a:lnTo>
                    <a:pt x="92" y="58"/>
                  </a:lnTo>
                  <a:lnTo>
                    <a:pt x="90" y="55"/>
                  </a:lnTo>
                  <a:lnTo>
                    <a:pt x="86" y="61"/>
                  </a:lnTo>
                  <a:lnTo>
                    <a:pt x="82" y="65"/>
                  </a:lnTo>
                  <a:lnTo>
                    <a:pt x="78" y="70"/>
                  </a:lnTo>
                  <a:lnTo>
                    <a:pt x="75" y="76"/>
                  </a:lnTo>
                  <a:lnTo>
                    <a:pt x="73" y="82"/>
                  </a:lnTo>
                  <a:lnTo>
                    <a:pt x="70" y="87"/>
                  </a:lnTo>
                  <a:lnTo>
                    <a:pt x="68" y="93"/>
                  </a:lnTo>
                  <a:lnTo>
                    <a:pt x="66" y="97"/>
                  </a:lnTo>
                  <a:lnTo>
                    <a:pt x="62" y="101"/>
                  </a:lnTo>
                  <a:lnTo>
                    <a:pt x="60" y="105"/>
                  </a:lnTo>
                  <a:lnTo>
                    <a:pt x="61" y="107"/>
                  </a:lnTo>
                  <a:lnTo>
                    <a:pt x="59" y="108"/>
                  </a:lnTo>
                  <a:lnTo>
                    <a:pt x="58" y="109"/>
                  </a:lnTo>
                  <a:lnTo>
                    <a:pt x="57" y="111"/>
                  </a:lnTo>
                  <a:lnTo>
                    <a:pt x="56" y="113"/>
                  </a:lnTo>
                  <a:lnTo>
                    <a:pt x="55" y="115"/>
                  </a:lnTo>
                  <a:lnTo>
                    <a:pt x="55" y="118"/>
                  </a:lnTo>
                  <a:lnTo>
                    <a:pt x="55" y="120"/>
                  </a:lnTo>
                  <a:lnTo>
                    <a:pt x="55" y="122"/>
                  </a:lnTo>
                  <a:lnTo>
                    <a:pt x="55" y="124"/>
                  </a:lnTo>
                  <a:lnTo>
                    <a:pt x="55" y="126"/>
                  </a:lnTo>
                  <a:lnTo>
                    <a:pt x="53" y="125"/>
                  </a:lnTo>
                  <a:lnTo>
                    <a:pt x="51" y="128"/>
                  </a:lnTo>
                  <a:lnTo>
                    <a:pt x="49" y="132"/>
                  </a:lnTo>
                  <a:lnTo>
                    <a:pt x="48" y="135"/>
                  </a:lnTo>
                  <a:lnTo>
                    <a:pt x="46" y="138"/>
                  </a:lnTo>
                  <a:lnTo>
                    <a:pt x="45" y="141"/>
                  </a:lnTo>
                  <a:lnTo>
                    <a:pt x="44" y="144"/>
                  </a:lnTo>
                  <a:lnTo>
                    <a:pt x="43" y="148"/>
                  </a:lnTo>
                  <a:lnTo>
                    <a:pt x="43" y="151"/>
                  </a:lnTo>
                  <a:lnTo>
                    <a:pt x="42" y="154"/>
                  </a:lnTo>
                  <a:lnTo>
                    <a:pt x="42" y="157"/>
                  </a:lnTo>
                  <a:lnTo>
                    <a:pt x="45" y="157"/>
                  </a:lnTo>
                  <a:lnTo>
                    <a:pt x="42" y="162"/>
                  </a:lnTo>
                  <a:lnTo>
                    <a:pt x="39" y="166"/>
                  </a:lnTo>
                  <a:lnTo>
                    <a:pt x="37" y="170"/>
                  </a:lnTo>
                  <a:lnTo>
                    <a:pt x="35" y="176"/>
                  </a:lnTo>
                  <a:lnTo>
                    <a:pt x="34" y="181"/>
                  </a:lnTo>
                  <a:lnTo>
                    <a:pt x="34" y="186"/>
                  </a:lnTo>
                  <a:lnTo>
                    <a:pt x="33" y="193"/>
                  </a:lnTo>
                  <a:lnTo>
                    <a:pt x="32" y="198"/>
                  </a:lnTo>
                  <a:lnTo>
                    <a:pt x="31" y="204"/>
                  </a:lnTo>
                  <a:lnTo>
                    <a:pt x="29" y="209"/>
                  </a:lnTo>
                  <a:lnTo>
                    <a:pt x="30" y="210"/>
                  </a:lnTo>
                  <a:lnTo>
                    <a:pt x="31" y="211"/>
                  </a:lnTo>
                  <a:lnTo>
                    <a:pt x="32" y="212"/>
                  </a:lnTo>
                  <a:lnTo>
                    <a:pt x="33" y="213"/>
                  </a:lnTo>
                  <a:lnTo>
                    <a:pt x="33" y="214"/>
                  </a:lnTo>
                  <a:lnTo>
                    <a:pt x="34" y="214"/>
                  </a:lnTo>
                  <a:lnTo>
                    <a:pt x="34" y="215"/>
                  </a:lnTo>
                  <a:lnTo>
                    <a:pt x="34" y="215"/>
                  </a:lnTo>
                  <a:lnTo>
                    <a:pt x="34" y="215"/>
                  </a:lnTo>
                  <a:lnTo>
                    <a:pt x="32" y="215"/>
                  </a:lnTo>
                  <a:lnTo>
                    <a:pt x="29" y="209"/>
                  </a:lnTo>
                  <a:lnTo>
                    <a:pt x="28" y="210"/>
                  </a:lnTo>
                  <a:lnTo>
                    <a:pt x="27" y="211"/>
                  </a:lnTo>
                  <a:lnTo>
                    <a:pt x="26" y="212"/>
                  </a:lnTo>
                  <a:lnTo>
                    <a:pt x="26" y="213"/>
                  </a:lnTo>
                  <a:lnTo>
                    <a:pt x="26" y="214"/>
                  </a:lnTo>
                  <a:lnTo>
                    <a:pt x="27" y="215"/>
                  </a:lnTo>
                  <a:lnTo>
                    <a:pt x="27" y="217"/>
                  </a:lnTo>
                  <a:lnTo>
                    <a:pt x="28" y="218"/>
                  </a:lnTo>
                  <a:lnTo>
                    <a:pt x="28" y="218"/>
                  </a:lnTo>
                  <a:lnTo>
                    <a:pt x="29" y="219"/>
                  </a:lnTo>
                  <a:lnTo>
                    <a:pt x="28" y="217"/>
                  </a:lnTo>
                  <a:lnTo>
                    <a:pt x="26" y="219"/>
                  </a:lnTo>
                  <a:lnTo>
                    <a:pt x="25" y="220"/>
                  </a:lnTo>
                  <a:lnTo>
                    <a:pt x="25" y="221"/>
                  </a:lnTo>
                  <a:lnTo>
                    <a:pt x="24" y="223"/>
                  </a:lnTo>
                  <a:lnTo>
                    <a:pt x="24" y="224"/>
                  </a:lnTo>
                  <a:lnTo>
                    <a:pt x="24" y="225"/>
                  </a:lnTo>
                  <a:lnTo>
                    <a:pt x="25" y="227"/>
                  </a:lnTo>
                  <a:lnTo>
                    <a:pt x="26" y="228"/>
                  </a:lnTo>
                  <a:lnTo>
                    <a:pt x="27" y="229"/>
                  </a:lnTo>
                  <a:lnTo>
                    <a:pt x="29" y="232"/>
                  </a:lnTo>
                  <a:lnTo>
                    <a:pt x="28" y="230"/>
                  </a:lnTo>
                  <a:lnTo>
                    <a:pt x="28" y="232"/>
                  </a:lnTo>
                  <a:lnTo>
                    <a:pt x="27" y="232"/>
                  </a:lnTo>
                  <a:lnTo>
                    <a:pt x="27" y="232"/>
                  </a:lnTo>
                  <a:lnTo>
                    <a:pt x="26" y="233"/>
                  </a:lnTo>
                  <a:lnTo>
                    <a:pt x="26" y="233"/>
                  </a:lnTo>
                  <a:lnTo>
                    <a:pt x="25" y="234"/>
                  </a:lnTo>
                  <a:lnTo>
                    <a:pt x="25" y="234"/>
                  </a:lnTo>
                  <a:lnTo>
                    <a:pt x="25" y="235"/>
                  </a:lnTo>
                  <a:lnTo>
                    <a:pt x="24" y="235"/>
                  </a:lnTo>
                  <a:lnTo>
                    <a:pt x="25" y="237"/>
                  </a:lnTo>
                  <a:lnTo>
                    <a:pt x="26" y="240"/>
                  </a:lnTo>
                  <a:lnTo>
                    <a:pt x="26" y="243"/>
                  </a:lnTo>
                  <a:lnTo>
                    <a:pt x="25" y="247"/>
                  </a:lnTo>
                  <a:lnTo>
                    <a:pt x="25" y="250"/>
                  </a:lnTo>
                  <a:lnTo>
                    <a:pt x="24" y="253"/>
                  </a:lnTo>
                  <a:lnTo>
                    <a:pt x="24" y="255"/>
                  </a:lnTo>
                  <a:lnTo>
                    <a:pt x="25" y="258"/>
                  </a:lnTo>
                  <a:lnTo>
                    <a:pt x="26" y="262"/>
                  </a:lnTo>
                  <a:lnTo>
                    <a:pt x="29" y="264"/>
                  </a:lnTo>
                  <a:lnTo>
                    <a:pt x="28" y="262"/>
                  </a:lnTo>
                  <a:lnTo>
                    <a:pt x="27" y="263"/>
                  </a:lnTo>
                  <a:lnTo>
                    <a:pt x="26" y="263"/>
                  </a:lnTo>
                  <a:lnTo>
                    <a:pt x="26" y="264"/>
                  </a:lnTo>
                  <a:lnTo>
                    <a:pt x="26" y="265"/>
                  </a:lnTo>
                  <a:lnTo>
                    <a:pt x="25" y="265"/>
                  </a:lnTo>
                  <a:lnTo>
                    <a:pt x="26" y="266"/>
                  </a:lnTo>
                  <a:lnTo>
                    <a:pt x="26" y="267"/>
                  </a:lnTo>
                  <a:lnTo>
                    <a:pt x="26" y="268"/>
                  </a:lnTo>
                  <a:lnTo>
                    <a:pt x="26" y="268"/>
                  </a:lnTo>
                  <a:lnTo>
                    <a:pt x="25" y="269"/>
                  </a:lnTo>
                  <a:lnTo>
                    <a:pt x="29" y="269"/>
                  </a:lnTo>
                  <a:lnTo>
                    <a:pt x="29" y="272"/>
                  </a:lnTo>
                  <a:lnTo>
                    <a:pt x="29" y="274"/>
                  </a:lnTo>
                  <a:lnTo>
                    <a:pt x="29" y="276"/>
                  </a:lnTo>
                  <a:lnTo>
                    <a:pt x="29" y="278"/>
                  </a:lnTo>
                  <a:lnTo>
                    <a:pt x="30" y="279"/>
                  </a:lnTo>
                  <a:lnTo>
                    <a:pt x="30" y="280"/>
                  </a:lnTo>
                  <a:lnTo>
                    <a:pt x="30" y="282"/>
                  </a:lnTo>
                  <a:lnTo>
                    <a:pt x="29" y="283"/>
                  </a:lnTo>
                  <a:lnTo>
                    <a:pt x="29" y="285"/>
                  </a:lnTo>
                  <a:lnTo>
                    <a:pt x="28" y="287"/>
                  </a:lnTo>
                  <a:lnTo>
                    <a:pt x="29" y="291"/>
                  </a:lnTo>
                  <a:lnTo>
                    <a:pt x="30" y="294"/>
                  </a:lnTo>
                  <a:lnTo>
                    <a:pt x="32" y="297"/>
                  </a:lnTo>
                  <a:lnTo>
                    <a:pt x="34" y="300"/>
                  </a:lnTo>
                  <a:lnTo>
                    <a:pt x="35" y="304"/>
                  </a:lnTo>
                  <a:lnTo>
                    <a:pt x="38" y="307"/>
                  </a:lnTo>
                  <a:lnTo>
                    <a:pt x="39" y="310"/>
                  </a:lnTo>
                  <a:lnTo>
                    <a:pt x="41" y="313"/>
                  </a:lnTo>
                  <a:lnTo>
                    <a:pt x="41" y="317"/>
                  </a:lnTo>
                  <a:lnTo>
                    <a:pt x="42" y="320"/>
                  </a:lnTo>
                  <a:lnTo>
                    <a:pt x="45" y="317"/>
                  </a:lnTo>
                  <a:lnTo>
                    <a:pt x="44" y="320"/>
                  </a:lnTo>
                  <a:lnTo>
                    <a:pt x="44" y="323"/>
                  </a:lnTo>
                  <a:lnTo>
                    <a:pt x="45" y="326"/>
                  </a:lnTo>
                  <a:lnTo>
                    <a:pt x="47" y="329"/>
                  </a:lnTo>
                  <a:lnTo>
                    <a:pt x="48" y="333"/>
                  </a:lnTo>
                  <a:lnTo>
                    <a:pt x="51" y="336"/>
                  </a:lnTo>
                  <a:lnTo>
                    <a:pt x="54" y="339"/>
                  </a:lnTo>
                  <a:lnTo>
                    <a:pt x="56" y="341"/>
                  </a:lnTo>
                  <a:lnTo>
                    <a:pt x="57" y="344"/>
                  </a:lnTo>
                  <a:lnTo>
                    <a:pt x="58" y="347"/>
                  </a:lnTo>
                  <a:lnTo>
                    <a:pt x="61" y="344"/>
                  </a:lnTo>
                  <a:lnTo>
                    <a:pt x="62" y="349"/>
                  </a:lnTo>
                  <a:lnTo>
                    <a:pt x="64" y="352"/>
                  </a:lnTo>
                  <a:lnTo>
                    <a:pt x="68" y="355"/>
                  </a:lnTo>
                  <a:lnTo>
                    <a:pt x="71" y="357"/>
                  </a:lnTo>
                  <a:lnTo>
                    <a:pt x="75" y="360"/>
                  </a:lnTo>
                  <a:lnTo>
                    <a:pt x="78" y="362"/>
                  </a:lnTo>
                  <a:lnTo>
                    <a:pt x="83" y="364"/>
                  </a:lnTo>
                  <a:lnTo>
                    <a:pt x="86" y="366"/>
                  </a:lnTo>
                  <a:lnTo>
                    <a:pt x="89" y="368"/>
                  </a:lnTo>
                  <a:lnTo>
                    <a:pt x="92" y="370"/>
                  </a:lnTo>
                  <a:lnTo>
                    <a:pt x="92" y="375"/>
                  </a:lnTo>
                  <a:lnTo>
                    <a:pt x="91" y="374"/>
                  </a:lnTo>
                  <a:lnTo>
                    <a:pt x="90" y="374"/>
                  </a:lnTo>
                  <a:lnTo>
                    <a:pt x="90" y="374"/>
                  </a:lnTo>
                  <a:lnTo>
                    <a:pt x="89" y="372"/>
                  </a:lnTo>
                  <a:lnTo>
                    <a:pt x="88" y="372"/>
                  </a:lnTo>
                  <a:lnTo>
                    <a:pt x="88" y="372"/>
                  </a:lnTo>
                  <a:lnTo>
                    <a:pt x="87" y="372"/>
                  </a:lnTo>
                  <a:lnTo>
                    <a:pt x="86" y="372"/>
                  </a:lnTo>
                  <a:lnTo>
                    <a:pt x="86" y="374"/>
                  </a:lnTo>
                  <a:lnTo>
                    <a:pt x="85" y="375"/>
                  </a:lnTo>
                  <a:lnTo>
                    <a:pt x="85" y="375"/>
                  </a:lnTo>
                  <a:lnTo>
                    <a:pt x="84" y="375"/>
                  </a:lnTo>
                  <a:lnTo>
                    <a:pt x="84" y="376"/>
                  </a:lnTo>
                  <a:lnTo>
                    <a:pt x="84" y="376"/>
                  </a:lnTo>
                  <a:lnTo>
                    <a:pt x="84" y="376"/>
                  </a:lnTo>
                  <a:lnTo>
                    <a:pt x="84" y="377"/>
                  </a:lnTo>
                  <a:lnTo>
                    <a:pt x="83" y="378"/>
                  </a:lnTo>
                  <a:lnTo>
                    <a:pt x="83" y="378"/>
                  </a:lnTo>
                  <a:lnTo>
                    <a:pt x="83" y="379"/>
                  </a:lnTo>
                  <a:lnTo>
                    <a:pt x="83" y="379"/>
                  </a:lnTo>
                  <a:lnTo>
                    <a:pt x="80" y="379"/>
                  </a:lnTo>
                  <a:lnTo>
                    <a:pt x="76" y="379"/>
                  </a:lnTo>
                  <a:lnTo>
                    <a:pt x="74" y="379"/>
                  </a:lnTo>
                  <a:lnTo>
                    <a:pt x="72" y="380"/>
                  </a:lnTo>
                  <a:lnTo>
                    <a:pt x="70" y="381"/>
                  </a:lnTo>
                  <a:lnTo>
                    <a:pt x="69" y="383"/>
                  </a:lnTo>
                  <a:lnTo>
                    <a:pt x="67" y="385"/>
                  </a:lnTo>
                  <a:lnTo>
                    <a:pt x="66" y="387"/>
                  </a:lnTo>
                  <a:lnTo>
                    <a:pt x="63" y="390"/>
                  </a:lnTo>
                  <a:lnTo>
                    <a:pt x="61" y="392"/>
                  </a:lnTo>
                  <a:lnTo>
                    <a:pt x="61" y="394"/>
                  </a:lnTo>
                  <a:lnTo>
                    <a:pt x="61" y="395"/>
                  </a:lnTo>
                  <a:lnTo>
                    <a:pt x="60" y="396"/>
                  </a:lnTo>
                  <a:lnTo>
                    <a:pt x="60" y="397"/>
                  </a:lnTo>
                  <a:lnTo>
                    <a:pt x="61" y="398"/>
                  </a:lnTo>
                  <a:lnTo>
                    <a:pt x="61" y="399"/>
                  </a:lnTo>
                  <a:lnTo>
                    <a:pt x="61" y="400"/>
                  </a:lnTo>
                  <a:lnTo>
                    <a:pt x="61" y="401"/>
                  </a:lnTo>
                  <a:lnTo>
                    <a:pt x="62" y="403"/>
                  </a:lnTo>
                  <a:lnTo>
                    <a:pt x="62" y="404"/>
                  </a:lnTo>
                  <a:lnTo>
                    <a:pt x="61" y="405"/>
                  </a:lnTo>
                  <a:lnTo>
                    <a:pt x="61" y="405"/>
                  </a:lnTo>
                  <a:close/>
                </a:path>
              </a:pathLst>
            </a:custGeom>
            <a:solidFill>
              <a:srgbClr val="FF9933"/>
            </a:solidFill>
            <a:ln w="9525">
              <a:noFill/>
              <a:round/>
              <a:headEnd/>
              <a:tailEnd/>
            </a:ln>
          </p:spPr>
          <p:txBody>
            <a:bodyPr/>
            <a:lstStyle/>
            <a:p>
              <a:endParaRPr lang="en-US"/>
            </a:p>
          </p:txBody>
        </p:sp>
        <p:sp>
          <p:nvSpPr>
            <p:cNvPr id="256037" name="Freeform 37"/>
            <p:cNvSpPr>
              <a:spLocks/>
            </p:cNvSpPr>
            <p:nvPr/>
          </p:nvSpPr>
          <p:spPr bwMode="auto">
            <a:xfrm>
              <a:off x="1666" y="1948"/>
              <a:ext cx="587" cy="1346"/>
            </a:xfrm>
            <a:custGeom>
              <a:avLst/>
              <a:gdLst/>
              <a:ahLst/>
              <a:cxnLst>
                <a:cxn ang="0">
                  <a:pos x="399" y="631"/>
                </a:cxn>
                <a:cxn ang="0">
                  <a:pos x="420" y="620"/>
                </a:cxn>
                <a:cxn ang="0">
                  <a:pos x="377" y="683"/>
                </a:cxn>
                <a:cxn ang="0">
                  <a:pos x="337" y="656"/>
                </a:cxn>
                <a:cxn ang="0">
                  <a:pos x="361" y="624"/>
                </a:cxn>
                <a:cxn ang="0">
                  <a:pos x="255" y="547"/>
                </a:cxn>
                <a:cxn ang="0">
                  <a:pos x="247" y="548"/>
                </a:cxn>
                <a:cxn ang="0">
                  <a:pos x="280" y="599"/>
                </a:cxn>
                <a:cxn ang="0">
                  <a:pos x="266" y="637"/>
                </a:cxn>
                <a:cxn ang="0">
                  <a:pos x="233" y="324"/>
                </a:cxn>
                <a:cxn ang="0">
                  <a:pos x="288" y="203"/>
                </a:cxn>
                <a:cxn ang="0">
                  <a:pos x="213" y="343"/>
                </a:cxn>
                <a:cxn ang="0">
                  <a:pos x="196" y="510"/>
                </a:cxn>
                <a:cxn ang="0">
                  <a:pos x="276" y="654"/>
                </a:cxn>
                <a:cxn ang="0">
                  <a:pos x="376" y="696"/>
                </a:cxn>
                <a:cxn ang="0">
                  <a:pos x="401" y="674"/>
                </a:cxn>
                <a:cxn ang="0">
                  <a:pos x="404" y="726"/>
                </a:cxn>
                <a:cxn ang="0">
                  <a:pos x="366" y="737"/>
                </a:cxn>
                <a:cxn ang="0">
                  <a:pos x="331" y="703"/>
                </a:cxn>
                <a:cxn ang="0">
                  <a:pos x="319" y="688"/>
                </a:cxn>
                <a:cxn ang="0">
                  <a:pos x="253" y="682"/>
                </a:cxn>
                <a:cxn ang="0">
                  <a:pos x="179" y="591"/>
                </a:cxn>
                <a:cxn ang="0">
                  <a:pos x="248" y="186"/>
                </a:cxn>
                <a:cxn ang="0">
                  <a:pos x="118" y="388"/>
                </a:cxn>
                <a:cxn ang="0">
                  <a:pos x="104" y="504"/>
                </a:cxn>
                <a:cxn ang="0">
                  <a:pos x="118" y="595"/>
                </a:cxn>
                <a:cxn ang="0">
                  <a:pos x="174" y="697"/>
                </a:cxn>
                <a:cxn ang="0">
                  <a:pos x="177" y="740"/>
                </a:cxn>
                <a:cxn ang="0">
                  <a:pos x="166" y="743"/>
                </a:cxn>
                <a:cxn ang="0">
                  <a:pos x="69" y="708"/>
                </a:cxn>
                <a:cxn ang="0">
                  <a:pos x="189" y="728"/>
                </a:cxn>
                <a:cxn ang="0">
                  <a:pos x="240" y="748"/>
                </a:cxn>
                <a:cxn ang="0">
                  <a:pos x="232" y="768"/>
                </a:cxn>
                <a:cxn ang="0">
                  <a:pos x="219" y="795"/>
                </a:cxn>
                <a:cxn ang="0">
                  <a:pos x="175" y="870"/>
                </a:cxn>
                <a:cxn ang="0">
                  <a:pos x="129" y="899"/>
                </a:cxn>
                <a:cxn ang="0">
                  <a:pos x="41" y="446"/>
                </a:cxn>
                <a:cxn ang="0">
                  <a:pos x="24" y="1295"/>
                </a:cxn>
                <a:cxn ang="0">
                  <a:pos x="20" y="1059"/>
                </a:cxn>
                <a:cxn ang="0">
                  <a:pos x="16" y="976"/>
                </a:cxn>
                <a:cxn ang="0">
                  <a:pos x="18" y="875"/>
                </a:cxn>
                <a:cxn ang="0">
                  <a:pos x="50" y="417"/>
                </a:cxn>
                <a:cxn ang="0">
                  <a:pos x="86" y="289"/>
                </a:cxn>
                <a:cxn ang="0">
                  <a:pos x="205" y="0"/>
                </a:cxn>
                <a:cxn ang="0">
                  <a:pos x="454" y="31"/>
                </a:cxn>
                <a:cxn ang="0">
                  <a:pos x="584" y="84"/>
                </a:cxn>
                <a:cxn ang="0">
                  <a:pos x="215" y="38"/>
                </a:cxn>
                <a:cxn ang="0">
                  <a:pos x="449" y="79"/>
                </a:cxn>
                <a:cxn ang="0">
                  <a:pos x="580" y="294"/>
                </a:cxn>
                <a:cxn ang="0">
                  <a:pos x="584" y="409"/>
                </a:cxn>
                <a:cxn ang="0">
                  <a:pos x="585" y="510"/>
                </a:cxn>
                <a:cxn ang="0">
                  <a:pos x="454" y="575"/>
                </a:cxn>
                <a:cxn ang="0">
                  <a:pos x="494" y="566"/>
                </a:cxn>
                <a:cxn ang="0">
                  <a:pos x="525" y="555"/>
                </a:cxn>
                <a:cxn ang="0">
                  <a:pos x="566" y="500"/>
                </a:cxn>
                <a:cxn ang="0">
                  <a:pos x="483" y="557"/>
                </a:cxn>
                <a:cxn ang="0">
                  <a:pos x="397" y="532"/>
                </a:cxn>
                <a:cxn ang="0">
                  <a:pos x="308" y="448"/>
                </a:cxn>
                <a:cxn ang="0">
                  <a:pos x="322" y="368"/>
                </a:cxn>
                <a:cxn ang="0">
                  <a:pos x="411" y="189"/>
                </a:cxn>
                <a:cxn ang="0">
                  <a:pos x="283" y="357"/>
                </a:cxn>
                <a:cxn ang="0">
                  <a:pos x="275" y="528"/>
                </a:cxn>
                <a:cxn ang="0">
                  <a:pos x="290" y="560"/>
                </a:cxn>
              </a:cxnLst>
              <a:rect l="0" t="0" r="r" b="b"/>
              <a:pathLst>
                <a:path w="587" h="1346">
                  <a:moveTo>
                    <a:pt x="333" y="593"/>
                  </a:moveTo>
                  <a:lnTo>
                    <a:pt x="334" y="595"/>
                  </a:lnTo>
                  <a:lnTo>
                    <a:pt x="335" y="596"/>
                  </a:lnTo>
                  <a:lnTo>
                    <a:pt x="337" y="597"/>
                  </a:lnTo>
                  <a:lnTo>
                    <a:pt x="338" y="599"/>
                  </a:lnTo>
                  <a:lnTo>
                    <a:pt x="340" y="600"/>
                  </a:lnTo>
                  <a:lnTo>
                    <a:pt x="341" y="601"/>
                  </a:lnTo>
                  <a:lnTo>
                    <a:pt x="342" y="602"/>
                  </a:lnTo>
                  <a:lnTo>
                    <a:pt x="343" y="604"/>
                  </a:lnTo>
                  <a:lnTo>
                    <a:pt x="344" y="605"/>
                  </a:lnTo>
                  <a:lnTo>
                    <a:pt x="345" y="607"/>
                  </a:lnTo>
                  <a:lnTo>
                    <a:pt x="358" y="604"/>
                  </a:lnTo>
                  <a:lnTo>
                    <a:pt x="358" y="605"/>
                  </a:lnTo>
                  <a:lnTo>
                    <a:pt x="359" y="605"/>
                  </a:lnTo>
                  <a:lnTo>
                    <a:pt x="360" y="604"/>
                  </a:lnTo>
                  <a:lnTo>
                    <a:pt x="361" y="604"/>
                  </a:lnTo>
                  <a:lnTo>
                    <a:pt x="362" y="604"/>
                  </a:lnTo>
                  <a:lnTo>
                    <a:pt x="365" y="603"/>
                  </a:lnTo>
                  <a:lnTo>
                    <a:pt x="366" y="603"/>
                  </a:lnTo>
                  <a:lnTo>
                    <a:pt x="367" y="602"/>
                  </a:lnTo>
                  <a:lnTo>
                    <a:pt x="368" y="600"/>
                  </a:lnTo>
                  <a:lnTo>
                    <a:pt x="369" y="599"/>
                  </a:lnTo>
                  <a:lnTo>
                    <a:pt x="369" y="597"/>
                  </a:lnTo>
                  <a:lnTo>
                    <a:pt x="370" y="598"/>
                  </a:lnTo>
                  <a:lnTo>
                    <a:pt x="371" y="600"/>
                  </a:lnTo>
                  <a:lnTo>
                    <a:pt x="372" y="602"/>
                  </a:lnTo>
                  <a:lnTo>
                    <a:pt x="373" y="604"/>
                  </a:lnTo>
                  <a:lnTo>
                    <a:pt x="374" y="608"/>
                  </a:lnTo>
                  <a:lnTo>
                    <a:pt x="375" y="611"/>
                  </a:lnTo>
                  <a:lnTo>
                    <a:pt x="376" y="613"/>
                  </a:lnTo>
                  <a:lnTo>
                    <a:pt x="377" y="616"/>
                  </a:lnTo>
                  <a:lnTo>
                    <a:pt x="380" y="620"/>
                  </a:lnTo>
                  <a:lnTo>
                    <a:pt x="382" y="624"/>
                  </a:lnTo>
                  <a:lnTo>
                    <a:pt x="383" y="624"/>
                  </a:lnTo>
                  <a:lnTo>
                    <a:pt x="385" y="626"/>
                  </a:lnTo>
                  <a:lnTo>
                    <a:pt x="386" y="627"/>
                  </a:lnTo>
                  <a:lnTo>
                    <a:pt x="389" y="629"/>
                  </a:lnTo>
                  <a:lnTo>
                    <a:pt x="391" y="631"/>
                  </a:lnTo>
                  <a:lnTo>
                    <a:pt x="394" y="632"/>
                  </a:lnTo>
                  <a:lnTo>
                    <a:pt x="397" y="632"/>
                  </a:lnTo>
                  <a:lnTo>
                    <a:pt x="399" y="631"/>
                  </a:lnTo>
                  <a:lnTo>
                    <a:pt x="401" y="629"/>
                  </a:lnTo>
                  <a:lnTo>
                    <a:pt x="403" y="625"/>
                  </a:lnTo>
                  <a:lnTo>
                    <a:pt x="403" y="625"/>
                  </a:lnTo>
                  <a:lnTo>
                    <a:pt x="404" y="625"/>
                  </a:lnTo>
                  <a:lnTo>
                    <a:pt x="404" y="626"/>
                  </a:lnTo>
                  <a:lnTo>
                    <a:pt x="404" y="626"/>
                  </a:lnTo>
                  <a:lnTo>
                    <a:pt x="405" y="626"/>
                  </a:lnTo>
                  <a:lnTo>
                    <a:pt x="405" y="626"/>
                  </a:lnTo>
                  <a:lnTo>
                    <a:pt x="405" y="627"/>
                  </a:lnTo>
                  <a:lnTo>
                    <a:pt x="406" y="627"/>
                  </a:lnTo>
                  <a:lnTo>
                    <a:pt x="406" y="627"/>
                  </a:lnTo>
                  <a:lnTo>
                    <a:pt x="406" y="627"/>
                  </a:lnTo>
                  <a:lnTo>
                    <a:pt x="408" y="627"/>
                  </a:lnTo>
                  <a:lnTo>
                    <a:pt x="408" y="626"/>
                  </a:lnTo>
                  <a:lnTo>
                    <a:pt x="409" y="625"/>
                  </a:lnTo>
                  <a:lnTo>
                    <a:pt x="409" y="624"/>
                  </a:lnTo>
                  <a:lnTo>
                    <a:pt x="410" y="623"/>
                  </a:lnTo>
                  <a:lnTo>
                    <a:pt x="410" y="623"/>
                  </a:lnTo>
                  <a:lnTo>
                    <a:pt x="411" y="622"/>
                  </a:lnTo>
                  <a:lnTo>
                    <a:pt x="411" y="620"/>
                  </a:lnTo>
                  <a:lnTo>
                    <a:pt x="411" y="619"/>
                  </a:lnTo>
                  <a:lnTo>
                    <a:pt x="411" y="618"/>
                  </a:lnTo>
                  <a:lnTo>
                    <a:pt x="412" y="619"/>
                  </a:lnTo>
                  <a:lnTo>
                    <a:pt x="413" y="619"/>
                  </a:lnTo>
                  <a:lnTo>
                    <a:pt x="414" y="618"/>
                  </a:lnTo>
                  <a:lnTo>
                    <a:pt x="414" y="617"/>
                  </a:lnTo>
                  <a:lnTo>
                    <a:pt x="414" y="616"/>
                  </a:lnTo>
                  <a:lnTo>
                    <a:pt x="414" y="615"/>
                  </a:lnTo>
                  <a:lnTo>
                    <a:pt x="414" y="614"/>
                  </a:lnTo>
                  <a:lnTo>
                    <a:pt x="414" y="613"/>
                  </a:lnTo>
                  <a:lnTo>
                    <a:pt x="414" y="612"/>
                  </a:lnTo>
                  <a:lnTo>
                    <a:pt x="414" y="611"/>
                  </a:lnTo>
                  <a:lnTo>
                    <a:pt x="414" y="610"/>
                  </a:lnTo>
                  <a:lnTo>
                    <a:pt x="416" y="609"/>
                  </a:lnTo>
                  <a:lnTo>
                    <a:pt x="417" y="610"/>
                  </a:lnTo>
                  <a:lnTo>
                    <a:pt x="418" y="611"/>
                  </a:lnTo>
                  <a:lnTo>
                    <a:pt x="419" y="612"/>
                  </a:lnTo>
                  <a:lnTo>
                    <a:pt x="419" y="614"/>
                  </a:lnTo>
                  <a:lnTo>
                    <a:pt x="420" y="616"/>
                  </a:lnTo>
                  <a:lnTo>
                    <a:pt x="420" y="618"/>
                  </a:lnTo>
                  <a:lnTo>
                    <a:pt x="420" y="620"/>
                  </a:lnTo>
                  <a:lnTo>
                    <a:pt x="421" y="623"/>
                  </a:lnTo>
                  <a:lnTo>
                    <a:pt x="423" y="624"/>
                  </a:lnTo>
                  <a:lnTo>
                    <a:pt x="421" y="625"/>
                  </a:lnTo>
                  <a:lnTo>
                    <a:pt x="420" y="627"/>
                  </a:lnTo>
                  <a:lnTo>
                    <a:pt x="419" y="629"/>
                  </a:lnTo>
                  <a:lnTo>
                    <a:pt x="418" y="631"/>
                  </a:lnTo>
                  <a:lnTo>
                    <a:pt x="417" y="633"/>
                  </a:lnTo>
                  <a:lnTo>
                    <a:pt x="416" y="637"/>
                  </a:lnTo>
                  <a:lnTo>
                    <a:pt x="415" y="639"/>
                  </a:lnTo>
                  <a:lnTo>
                    <a:pt x="414" y="642"/>
                  </a:lnTo>
                  <a:lnTo>
                    <a:pt x="413" y="644"/>
                  </a:lnTo>
                  <a:lnTo>
                    <a:pt x="412" y="647"/>
                  </a:lnTo>
                  <a:lnTo>
                    <a:pt x="414" y="651"/>
                  </a:lnTo>
                  <a:lnTo>
                    <a:pt x="416" y="654"/>
                  </a:lnTo>
                  <a:lnTo>
                    <a:pt x="419" y="656"/>
                  </a:lnTo>
                  <a:lnTo>
                    <a:pt x="421" y="658"/>
                  </a:lnTo>
                  <a:lnTo>
                    <a:pt x="425" y="660"/>
                  </a:lnTo>
                  <a:lnTo>
                    <a:pt x="426" y="664"/>
                  </a:lnTo>
                  <a:lnTo>
                    <a:pt x="427" y="666"/>
                  </a:lnTo>
                  <a:lnTo>
                    <a:pt x="427" y="669"/>
                  </a:lnTo>
                  <a:lnTo>
                    <a:pt x="425" y="672"/>
                  </a:lnTo>
                  <a:lnTo>
                    <a:pt x="421" y="676"/>
                  </a:lnTo>
                  <a:lnTo>
                    <a:pt x="418" y="675"/>
                  </a:lnTo>
                  <a:lnTo>
                    <a:pt x="415" y="674"/>
                  </a:lnTo>
                  <a:lnTo>
                    <a:pt x="413" y="672"/>
                  </a:lnTo>
                  <a:lnTo>
                    <a:pt x="412" y="669"/>
                  </a:lnTo>
                  <a:lnTo>
                    <a:pt x="410" y="667"/>
                  </a:lnTo>
                  <a:lnTo>
                    <a:pt x="409" y="664"/>
                  </a:lnTo>
                  <a:lnTo>
                    <a:pt x="406" y="661"/>
                  </a:lnTo>
                  <a:lnTo>
                    <a:pt x="405" y="659"/>
                  </a:lnTo>
                  <a:lnTo>
                    <a:pt x="402" y="657"/>
                  </a:lnTo>
                  <a:lnTo>
                    <a:pt x="399" y="656"/>
                  </a:lnTo>
                  <a:lnTo>
                    <a:pt x="397" y="658"/>
                  </a:lnTo>
                  <a:lnTo>
                    <a:pt x="395" y="662"/>
                  </a:lnTo>
                  <a:lnTo>
                    <a:pt x="392" y="666"/>
                  </a:lnTo>
                  <a:lnTo>
                    <a:pt x="391" y="670"/>
                  </a:lnTo>
                  <a:lnTo>
                    <a:pt x="389" y="673"/>
                  </a:lnTo>
                  <a:lnTo>
                    <a:pt x="387" y="677"/>
                  </a:lnTo>
                  <a:lnTo>
                    <a:pt x="385" y="680"/>
                  </a:lnTo>
                  <a:lnTo>
                    <a:pt x="382" y="682"/>
                  </a:lnTo>
                  <a:lnTo>
                    <a:pt x="377" y="683"/>
                  </a:lnTo>
                  <a:lnTo>
                    <a:pt x="372" y="683"/>
                  </a:lnTo>
                  <a:lnTo>
                    <a:pt x="372" y="681"/>
                  </a:lnTo>
                  <a:lnTo>
                    <a:pt x="372" y="680"/>
                  </a:lnTo>
                  <a:lnTo>
                    <a:pt x="372" y="676"/>
                  </a:lnTo>
                  <a:lnTo>
                    <a:pt x="372" y="674"/>
                  </a:lnTo>
                  <a:lnTo>
                    <a:pt x="373" y="672"/>
                  </a:lnTo>
                  <a:lnTo>
                    <a:pt x="372" y="670"/>
                  </a:lnTo>
                  <a:lnTo>
                    <a:pt x="372" y="669"/>
                  </a:lnTo>
                  <a:lnTo>
                    <a:pt x="371" y="668"/>
                  </a:lnTo>
                  <a:lnTo>
                    <a:pt x="370" y="667"/>
                  </a:lnTo>
                  <a:lnTo>
                    <a:pt x="369" y="667"/>
                  </a:lnTo>
                  <a:lnTo>
                    <a:pt x="369" y="667"/>
                  </a:lnTo>
                  <a:lnTo>
                    <a:pt x="370" y="667"/>
                  </a:lnTo>
                  <a:lnTo>
                    <a:pt x="370" y="667"/>
                  </a:lnTo>
                  <a:lnTo>
                    <a:pt x="371" y="667"/>
                  </a:lnTo>
                  <a:lnTo>
                    <a:pt x="371" y="667"/>
                  </a:lnTo>
                  <a:lnTo>
                    <a:pt x="371" y="666"/>
                  </a:lnTo>
                  <a:lnTo>
                    <a:pt x="372" y="666"/>
                  </a:lnTo>
                  <a:lnTo>
                    <a:pt x="372" y="666"/>
                  </a:lnTo>
                  <a:lnTo>
                    <a:pt x="372" y="666"/>
                  </a:lnTo>
                  <a:lnTo>
                    <a:pt x="372" y="665"/>
                  </a:lnTo>
                  <a:lnTo>
                    <a:pt x="372" y="664"/>
                  </a:lnTo>
                  <a:lnTo>
                    <a:pt x="372" y="661"/>
                  </a:lnTo>
                  <a:lnTo>
                    <a:pt x="374" y="658"/>
                  </a:lnTo>
                  <a:lnTo>
                    <a:pt x="376" y="655"/>
                  </a:lnTo>
                  <a:lnTo>
                    <a:pt x="378" y="652"/>
                  </a:lnTo>
                  <a:lnTo>
                    <a:pt x="380" y="648"/>
                  </a:lnTo>
                  <a:lnTo>
                    <a:pt x="380" y="646"/>
                  </a:lnTo>
                  <a:lnTo>
                    <a:pt x="377" y="643"/>
                  </a:lnTo>
                  <a:lnTo>
                    <a:pt x="373" y="641"/>
                  </a:lnTo>
                  <a:lnTo>
                    <a:pt x="367" y="640"/>
                  </a:lnTo>
                  <a:lnTo>
                    <a:pt x="366" y="644"/>
                  </a:lnTo>
                  <a:lnTo>
                    <a:pt x="363" y="647"/>
                  </a:lnTo>
                  <a:lnTo>
                    <a:pt x="361" y="648"/>
                  </a:lnTo>
                  <a:lnTo>
                    <a:pt x="358" y="650"/>
                  </a:lnTo>
                  <a:lnTo>
                    <a:pt x="355" y="650"/>
                  </a:lnTo>
                  <a:lnTo>
                    <a:pt x="351" y="650"/>
                  </a:lnTo>
                  <a:lnTo>
                    <a:pt x="346" y="651"/>
                  </a:lnTo>
                  <a:lnTo>
                    <a:pt x="343" y="651"/>
                  </a:lnTo>
                  <a:lnTo>
                    <a:pt x="340" y="653"/>
                  </a:lnTo>
                  <a:lnTo>
                    <a:pt x="337" y="656"/>
                  </a:lnTo>
                  <a:lnTo>
                    <a:pt x="333" y="656"/>
                  </a:lnTo>
                  <a:lnTo>
                    <a:pt x="332" y="655"/>
                  </a:lnTo>
                  <a:lnTo>
                    <a:pt x="330" y="655"/>
                  </a:lnTo>
                  <a:lnTo>
                    <a:pt x="329" y="653"/>
                  </a:lnTo>
                  <a:lnTo>
                    <a:pt x="327" y="652"/>
                  </a:lnTo>
                  <a:lnTo>
                    <a:pt x="326" y="651"/>
                  </a:lnTo>
                  <a:lnTo>
                    <a:pt x="325" y="648"/>
                  </a:lnTo>
                  <a:lnTo>
                    <a:pt x="324" y="646"/>
                  </a:lnTo>
                  <a:lnTo>
                    <a:pt x="323" y="645"/>
                  </a:lnTo>
                  <a:lnTo>
                    <a:pt x="322" y="643"/>
                  </a:lnTo>
                  <a:lnTo>
                    <a:pt x="325" y="640"/>
                  </a:lnTo>
                  <a:lnTo>
                    <a:pt x="327" y="637"/>
                  </a:lnTo>
                  <a:lnTo>
                    <a:pt x="330" y="634"/>
                  </a:lnTo>
                  <a:lnTo>
                    <a:pt x="333" y="633"/>
                  </a:lnTo>
                  <a:lnTo>
                    <a:pt x="337" y="632"/>
                  </a:lnTo>
                  <a:lnTo>
                    <a:pt x="340" y="631"/>
                  </a:lnTo>
                  <a:lnTo>
                    <a:pt x="343" y="630"/>
                  </a:lnTo>
                  <a:lnTo>
                    <a:pt x="346" y="630"/>
                  </a:lnTo>
                  <a:lnTo>
                    <a:pt x="351" y="629"/>
                  </a:lnTo>
                  <a:lnTo>
                    <a:pt x="354" y="629"/>
                  </a:lnTo>
                  <a:lnTo>
                    <a:pt x="355" y="629"/>
                  </a:lnTo>
                  <a:lnTo>
                    <a:pt x="356" y="629"/>
                  </a:lnTo>
                  <a:lnTo>
                    <a:pt x="357" y="629"/>
                  </a:lnTo>
                  <a:lnTo>
                    <a:pt x="358" y="629"/>
                  </a:lnTo>
                  <a:lnTo>
                    <a:pt x="359" y="629"/>
                  </a:lnTo>
                  <a:lnTo>
                    <a:pt x="360" y="629"/>
                  </a:lnTo>
                  <a:lnTo>
                    <a:pt x="361" y="629"/>
                  </a:lnTo>
                  <a:lnTo>
                    <a:pt x="362" y="629"/>
                  </a:lnTo>
                  <a:lnTo>
                    <a:pt x="362" y="630"/>
                  </a:lnTo>
                  <a:lnTo>
                    <a:pt x="363" y="631"/>
                  </a:lnTo>
                  <a:lnTo>
                    <a:pt x="363" y="630"/>
                  </a:lnTo>
                  <a:lnTo>
                    <a:pt x="365" y="630"/>
                  </a:lnTo>
                  <a:lnTo>
                    <a:pt x="365" y="629"/>
                  </a:lnTo>
                  <a:lnTo>
                    <a:pt x="366" y="629"/>
                  </a:lnTo>
                  <a:lnTo>
                    <a:pt x="366" y="628"/>
                  </a:lnTo>
                  <a:lnTo>
                    <a:pt x="367" y="628"/>
                  </a:lnTo>
                  <a:lnTo>
                    <a:pt x="367" y="627"/>
                  </a:lnTo>
                  <a:lnTo>
                    <a:pt x="367" y="627"/>
                  </a:lnTo>
                  <a:lnTo>
                    <a:pt x="367" y="626"/>
                  </a:lnTo>
                  <a:lnTo>
                    <a:pt x="367" y="625"/>
                  </a:lnTo>
                  <a:lnTo>
                    <a:pt x="361" y="624"/>
                  </a:lnTo>
                  <a:lnTo>
                    <a:pt x="362" y="623"/>
                  </a:lnTo>
                  <a:lnTo>
                    <a:pt x="363" y="622"/>
                  </a:lnTo>
                  <a:lnTo>
                    <a:pt x="365" y="622"/>
                  </a:lnTo>
                  <a:lnTo>
                    <a:pt x="366" y="619"/>
                  </a:lnTo>
                  <a:lnTo>
                    <a:pt x="366" y="618"/>
                  </a:lnTo>
                  <a:lnTo>
                    <a:pt x="367" y="617"/>
                  </a:lnTo>
                  <a:lnTo>
                    <a:pt x="368" y="616"/>
                  </a:lnTo>
                  <a:lnTo>
                    <a:pt x="368" y="615"/>
                  </a:lnTo>
                  <a:lnTo>
                    <a:pt x="368" y="614"/>
                  </a:lnTo>
                  <a:lnTo>
                    <a:pt x="367" y="613"/>
                  </a:lnTo>
                  <a:lnTo>
                    <a:pt x="359" y="607"/>
                  </a:lnTo>
                  <a:lnTo>
                    <a:pt x="351" y="619"/>
                  </a:lnTo>
                  <a:lnTo>
                    <a:pt x="353" y="618"/>
                  </a:lnTo>
                  <a:lnTo>
                    <a:pt x="344" y="618"/>
                  </a:lnTo>
                  <a:lnTo>
                    <a:pt x="334" y="617"/>
                  </a:lnTo>
                  <a:lnTo>
                    <a:pt x="325" y="615"/>
                  </a:lnTo>
                  <a:lnTo>
                    <a:pt x="316" y="612"/>
                  </a:lnTo>
                  <a:lnTo>
                    <a:pt x="308" y="608"/>
                  </a:lnTo>
                  <a:lnTo>
                    <a:pt x="299" y="603"/>
                  </a:lnTo>
                  <a:lnTo>
                    <a:pt x="291" y="597"/>
                  </a:lnTo>
                  <a:lnTo>
                    <a:pt x="284" y="590"/>
                  </a:lnTo>
                  <a:lnTo>
                    <a:pt x="277" y="584"/>
                  </a:lnTo>
                  <a:lnTo>
                    <a:pt x="271" y="576"/>
                  </a:lnTo>
                  <a:lnTo>
                    <a:pt x="273" y="574"/>
                  </a:lnTo>
                  <a:lnTo>
                    <a:pt x="272" y="573"/>
                  </a:lnTo>
                  <a:lnTo>
                    <a:pt x="271" y="571"/>
                  </a:lnTo>
                  <a:lnTo>
                    <a:pt x="270" y="568"/>
                  </a:lnTo>
                  <a:lnTo>
                    <a:pt x="268" y="565"/>
                  </a:lnTo>
                  <a:lnTo>
                    <a:pt x="266" y="561"/>
                  </a:lnTo>
                  <a:lnTo>
                    <a:pt x="263" y="557"/>
                  </a:lnTo>
                  <a:lnTo>
                    <a:pt x="262" y="554"/>
                  </a:lnTo>
                  <a:lnTo>
                    <a:pt x="260" y="550"/>
                  </a:lnTo>
                  <a:lnTo>
                    <a:pt x="258" y="546"/>
                  </a:lnTo>
                  <a:lnTo>
                    <a:pt x="257" y="542"/>
                  </a:lnTo>
                  <a:lnTo>
                    <a:pt x="256" y="543"/>
                  </a:lnTo>
                  <a:lnTo>
                    <a:pt x="256" y="543"/>
                  </a:lnTo>
                  <a:lnTo>
                    <a:pt x="255" y="544"/>
                  </a:lnTo>
                  <a:lnTo>
                    <a:pt x="255" y="545"/>
                  </a:lnTo>
                  <a:lnTo>
                    <a:pt x="255" y="545"/>
                  </a:lnTo>
                  <a:lnTo>
                    <a:pt x="255" y="546"/>
                  </a:lnTo>
                  <a:lnTo>
                    <a:pt x="255" y="547"/>
                  </a:lnTo>
                  <a:lnTo>
                    <a:pt x="255" y="548"/>
                  </a:lnTo>
                  <a:lnTo>
                    <a:pt x="255" y="548"/>
                  </a:lnTo>
                  <a:lnTo>
                    <a:pt x="255" y="550"/>
                  </a:lnTo>
                  <a:lnTo>
                    <a:pt x="256" y="546"/>
                  </a:lnTo>
                  <a:lnTo>
                    <a:pt x="257" y="544"/>
                  </a:lnTo>
                  <a:lnTo>
                    <a:pt x="257" y="542"/>
                  </a:lnTo>
                  <a:lnTo>
                    <a:pt x="256" y="540"/>
                  </a:lnTo>
                  <a:lnTo>
                    <a:pt x="255" y="538"/>
                  </a:lnTo>
                  <a:lnTo>
                    <a:pt x="254" y="536"/>
                  </a:lnTo>
                  <a:lnTo>
                    <a:pt x="253" y="533"/>
                  </a:lnTo>
                  <a:lnTo>
                    <a:pt x="252" y="531"/>
                  </a:lnTo>
                  <a:lnTo>
                    <a:pt x="251" y="528"/>
                  </a:lnTo>
                  <a:lnTo>
                    <a:pt x="249" y="526"/>
                  </a:lnTo>
                  <a:lnTo>
                    <a:pt x="248" y="526"/>
                  </a:lnTo>
                  <a:lnTo>
                    <a:pt x="248" y="526"/>
                  </a:lnTo>
                  <a:lnTo>
                    <a:pt x="247" y="526"/>
                  </a:lnTo>
                  <a:lnTo>
                    <a:pt x="247" y="526"/>
                  </a:lnTo>
                  <a:lnTo>
                    <a:pt x="246" y="526"/>
                  </a:lnTo>
                  <a:lnTo>
                    <a:pt x="246" y="526"/>
                  </a:lnTo>
                  <a:lnTo>
                    <a:pt x="245" y="527"/>
                  </a:lnTo>
                  <a:lnTo>
                    <a:pt x="245" y="527"/>
                  </a:lnTo>
                  <a:lnTo>
                    <a:pt x="244" y="527"/>
                  </a:lnTo>
                  <a:lnTo>
                    <a:pt x="244" y="528"/>
                  </a:lnTo>
                  <a:lnTo>
                    <a:pt x="243" y="530"/>
                  </a:lnTo>
                  <a:lnTo>
                    <a:pt x="242" y="532"/>
                  </a:lnTo>
                  <a:lnTo>
                    <a:pt x="241" y="533"/>
                  </a:lnTo>
                  <a:lnTo>
                    <a:pt x="241" y="536"/>
                  </a:lnTo>
                  <a:lnTo>
                    <a:pt x="241" y="539"/>
                  </a:lnTo>
                  <a:lnTo>
                    <a:pt x="242" y="541"/>
                  </a:lnTo>
                  <a:lnTo>
                    <a:pt x="242" y="543"/>
                  </a:lnTo>
                  <a:lnTo>
                    <a:pt x="243" y="545"/>
                  </a:lnTo>
                  <a:lnTo>
                    <a:pt x="244" y="547"/>
                  </a:lnTo>
                  <a:lnTo>
                    <a:pt x="244" y="550"/>
                  </a:lnTo>
                  <a:lnTo>
                    <a:pt x="245" y="550"/>
                  </a:lnTo>
                  <a:lnTo>
                    <a:pt x="245" y="550"/>
                  </a:lnTo>
                  <a:lnTo>
                    <a:pt x="245" y="550"/>
                  </a:lnTo>
                  <a:lnTo>
                    <a:pt x="246" y="550"/>
                  </a:lnTo>
                  <a:lnTo>
                    <a:pt x="246" y="548"/>
                  </a:lnTo>
                  <a:lnTo>
                    <a:pt x="246" y="548"/>
                  </a:lnTo>
                  <a:lnTo>
                    <a:pt x="247" y="548"/>
                  </a:lnTo>
                  <a:lnTo>
                    <a:pt x="247" y="548"/>
                  </a:lnTo>
                  <a:lnTo>
                    <a:pt x="247" y="547"/>
                  </a:lnTo>
                  <a:lnTo>
                    <a:pt x="248" y="547"/>
                  </a:lnTo>
                  <a:lnTo>
                    <a:pt x="251" y="552"/>
                  </a:lnTo>
                  <a:lnTo>
                    <a:pt x="246" y="557"/>
                  </a:lnTo>
                  <a:lnTo>
                    <a:pt x="246" y="557"/>
                  </a:lnTo>
                  <a:lnTo>
                    <a:pt x="247" y="558"/>
                  </a:lnTo>
                  <a:lnTo>
                    <a:pt x="247" y="558"/>
                  </a:lnTo>
                  <a:lnTo>
                    <a:pt x="248" y="558"/>
                  </a:lnTo>
                  <a:lnTo>
                    <a:pt x="249" y="559"/>
                  </a:lnTo>
                  <a:lnTo>
                    <a:pt x="249" y="559"/>
                  </a:lnTo>
                  <a:lnTo>
                    <a:pt x="251" y="559"/>
                  </a:lnTo>
                  <a:lnTo>
                    <a:pt x="251" y="560"/>
                  </a:lnTo>
                  <a:lnTo>
                    <a:pt x="252" y="561"/>
                  </a:lnTo>
                  <a:lnTo>
                    <a:pt x="251" y="561"/>
                  </a:lnTo>
                  <a:lnTo>
                    <a:pt x="249" y="565"/>
                  </a:lnTo>
                  <a:lnTo>
                    <a:pt x="249" y="565"/>
                  </a:lnTo>
                  <a:lnTo>
                    <a:pt x="251" y="566"/>
                  </a:lnTo>
                  <a:lnTo>
                    <a:pt x="251" y="566"/>
                  </a:lnTo>
                  <a:lnTo>
                    <a:pt x="252" y="566"/>
                  </a:lnTo>
                  <a:lnTo>
                    <a:pt x="252" y="566"/>
                  </a:lnTo>
                  <a:lnTo>
                    <a:pt x="253" y="566"/>
                  </a:lnTo>
                  <a:lnTo>
                    <a:pt x="253" y="566"/>
                  </a:lnTo>
                  <a:lnTo>
                    <a:pt x="254" y="566"/>
                  </a:lnTo>
                  <a:lnTo>
                    <a:pt x="255" y="566"/>
                  </a:lnTo>
                  <a:lnTo>
                    <a:pt x="255" y="566"/>
                  </a:lnTo>
                  <a:lnTo>
                    <a:pt x="257" y="565"/>
                  </a:lnTo>
                  <a:lnTo>
                    <a:pt x="256" y="568"/>
                  </a:lnTo>
                  <a:lnTo>
                    <a:pt x="257" y="572"/>
                  </a:lnTo>
                  <a:lnTo>
                    <a:pt x="258" y="575"/>
                  </a:lnTo>
                  <a:lnTo>
                    <a:pt x="259" y="579"/>
                  </a:lnTo>
                  <a:lnTo>
                    <a:pt x="261" y="582"/>
                  </a:lnTo>
                  <a:lnTo>
                    <a:pt x="265" y="584"/>
                  </a:lnTo>
                  <a:lnTo>
                    <a:pt x="267" y="587"/>
                  </a:lnTo>
                  <a:lnTo>
                    <a:pt x="269" y="590"/>
                  </a:lnTo>
                  <a:lnTo>
                    <a:pt x="271" y="594"/>
                  </a:lnTo>
                  <a:lnTo>
                    <a:pt x="273" y="597"/>
                  </a:lnTo>
                  <a:lnTo>
                    <a:pt x="275" y="596"/>
                  </a:lnTo>
                  <a:lnTo>
                    <a:pt x="276" y="596"/>
                  </a:lnTo>
                  <a:lnTo>
                    <a:pt x="277" y="596"/>
                  </a:lnTo>
                  <a:lnTo>
                    <a:pt x="279" y="597"/>
                  </a:lnTo>
                  <a:lnTo>
                    <a:pt x="280" y="599"/>
                  </a:lnTo>
                  <a:lnTo>
                    <a:pt x="281" y="601"/>
                  </a:lnTo>
                  <a:lnTo>
                    <a:pt x="282" y="602"/>
                  </a:lnTo>
                  <a:lnTo>
                    <a:pt x="284" y="604"/>
                  </a:lnTo>
                  <a:lnTo>
                    <a:pt x="285" y="605"/>
                  </a:lnTo>
                  <a:lnTo>
                    <a:pt x="287" y="605"/>
                  </a:lnTo>
                  <a:lnTo>
                    <a:pt x="292" y="609"/>
                  </a:lnTo>
                  <a:lnTo>
                    <a:pt x="297" y="611"/>
                  </a:lnTo>
                  <a:lnTo>
                    <a:pt x="301" y="614"/>
                  </a:lnTo>
                  <a:lnTo>
                    <a:pt x="305" y="616"/>
                  </a:lnTo>
                  <a:lnTo>
                    <a:pt x="310" y="618"/>
                  </a:lnTo>
                  <a:lnTo>
                    <a:pt x="314" y="620"/>
                  </a:lnTo>
                  <a:lnTo>
                    <a:pt x="317" y="622"/>
                  </a:lnTo>
                  <a:lnTo>
                    <a:pt x="320" y="623"/>
                  </a:lnTo>
                  <a:lnTo>
                    <a:pt x="324" y="623"/>
                  </a:lnTo>
                  <a:lnTo>
                    <a:pt x="327" y="622"/>
                  </a:lnTo>
                  <a:lnTo>
                    <a:pt x="327" y="625"/>
                  </a:lnTo>
                  <a:lnTo>
                    <a:pt x="325" y="625"/>
                  </a:lnTo>
                  <a:lnTo>
                    <a:pt x="323" y="625"/>
                  </a:lnTo>
                  <a:lnTo>
                    <a:pt x="320" y="625"/>
                  </a:lnTo>
                  <a:lnTo>
                    <a:pt x="319" y="626"/>
                  </a:lnTo>
                  <a:lnTo>
                    <a:pt x="317" y="627"/>
                  </a:lnTo>
                  <a:lnTo>
                    <a:pt x="315" y="628"/>
                  </a:lnTo>
                  <a:lnTo>
                    <a:pt x="314" y="629"/>
                  </a:lnTo>
                  <a:lnTo>
                    <a:pt x="312" y="631"/>
                  </a:lnTo>
                  <a:lnTo>
                    <a:pt x="311" y="632"/>
                  </a:lnTo>
                  <a:lnTo>
                    <a:pt x="309" y="634"/>
                  </a:lnTo>
                  <a:lnTo>
                    <a:pt x="309" y="637"/>
                  </a:lnTo>
                  <a:lnTo>
                    <a:pt x="309" y="640"/>
                  </a:lnTo>
                  <a:lnTo>
                    <a:pt x="309" y="642"/>
                  </a:lnTo>
                  <a:lnTo>
                    <a:pt x="310" y="644"/>
                  </a:lnTo>
                  <a:lnTo>
                    <a:pt x="312" y="646"/>
                  </a:lnTo>
                  <a:lnTo>
                    <a:pt x="313" y="647"/>
                  </a:lnTo>
                  <a:lnTo>
                    <a:pt x="315" y="650"/>
                  </a:lnTo>
                  <a:lnTo>
                    <a:pt x="317" y="652"/>
                  </a:lnTo>
                  <a:lnTo>
                    <a:pt x="319" y="654"/>
                  </a:lnTo>
                  <a:lnTo>
                    <a:pt x="320" y="656"/>
                  </a:lnTo>
                  <a:lnTo>
                    <a:pt x="308" y="654"/>
                  </a:lnTo>
                  <a:lnTo>
                    <a:pt x="297" y="651"/>
                  </a:lnTo>
                  <a:lnTo>
                    <a:pt x="286" y="647"/>
                  </a:lnTo>
                  <a:lnTo>
                    <a:pt x="275" y="642"/>
                  </a:lnTo>
                  <a:lnTo>
                    <a:pt x="266" y="637"/>
                  </a:lnTo>
                  <a:lnTo>
                    <a:pt x="257" y="629"/>
                  </a:lnTo>
                  <a:lnTo>
                    <a:pt x="249" y="622"/>
                  </a:lnTo>
                  <a:lnTo>
                    <a:pt x="242" y="613"/>
                  </a:lnTo>
                  <a:lnTo>
                    <a:pt x="234" y="603"/>
                  </a:lnTo>
                  <a:lnTo>
                    <a:pt x="228" y="593"/>
                  </a:lnTo>
                  <a:lnTo>
                    <a:pt x="223" y="581"/>
                  </a:lnTo>
                  <a:lnTo>
                    <a:pt x="218" y="569"/>
                  </a:lnTo>
                  <a:lnTo>
                    <a:pt x="214" y="557"/>
                  </a:lnTo>
                  <a:lnTo>
                    <a:pt x="211" y="544"/>
                  </a:lnTo>
                  <a:lnTo>
                    <a:pt x="208" y="532"/>
                  </a:lnTo>
                  <a:lnTo>
                    <a:pt x="205" y="519"/>
                  </a:lnTo>
                  <a:lnTo>
                    <a:pt x="203" y="507"/>
                  </a:lnTo>
                  <a:lnTo>
                    <a:pt x="202" y="494"/>
                  </a:lnTo>
                  <a:lnTo>
                    <a:pt x="201" y="481"/>
                  </a:lnTo>
                  <a:lnTo>
                    <a:pt x="201" y="469"/>
                  </a:lnTo>
                  <a:lnTo>
                    <a:pt x="202" y="462"/>
                  </a:lnTo>
                  <a:lnTo>
                    <a:pt x="203" y="457"/>
                  </a:lnTo>
                  <a:lnTo>
                    <a:pt x="204" y="452"/>
                  </a:lnTo>
                  <a:lnTo>
                    <a:pt x="204" y="446"/>
                  </a:lnTo>
                  <a:lnTo>
                    <a:pt x="204" y="442"/>
                  </a:lnTo>
                  <a:lnTo>
                    <a:pt x="204" y="438"/>
                  </a:lnTo>
                  <a:lnTo>
                    <a:pt x="204" y="432"/>
                  </a:lnTo>
                  <a:lnTo>
                    <a:pt x="204" y="428"/>
                  </a:lnTo>
                  <a:lnTo>
                    <a:pt x="206" y="423"/>
                  </a:lnTo>
                  <a:lnTo>
                    <a:pt x="209" y="417"/>
                  </a:lnTo>
                  <a:lnTo>
                    <a:pt x="208" y="412"/>
                  </a:lnTo>
                  <a:lnTo>
                    <a:pt x="208" y="408"/>
                  </a:lnTo>
                  <a:lnTo>
                    <a:pt x="208" y="402"/>
                  </a:lnTo>
                  <a:lnTo>
                    <a:pt x="210" y="398"/>
                  </a:lnTo>
                  <a:lnTo>
                    <a:pt x="211" y="394"/>
                  </a:lnTo>
                  <a:lnTo>
                    <a:pt x="212" y="389"/>
                  </a:lnTo>
                  <a:lnTo>
                    <a:pt x="214" y="385"/>
                  </a:lnTo>
                  <a:lnTo>
                    <a:pt x="215" y="381"/>
                  </a:lnTo>
                  <a:lnTo>
                    <a:pt x="215" y="375"/>
                  </a:lnTo>
                  <a:lnTo>
                    <a:pt x="215" y="371"/>
                  </a:lnTo>
                  <a:lnTo>
                    <a:pt x="217" y="372"/>
                  </a:lnTo>
                  <a:lnTo>
                    <a:pt x="219" y="362"/>
                  </a:lnTo>
                  <a:lnTo>
                    <a:pt x="222" y="353"/>
                  </a:lnTo>
                  <a:lnTo>
                    <a:pt x="226" y="343"/>
                  </a:lnTo>
                  <a:lnTo>
                    <a:pt x="229" y="333"/>
                  </a:lnTo>
                  <a:lnTo>
                    <a:pt x="233" y="324"/>
                  </a:lnTo>
                  <a:lnTo>
                    <a:pt x="238" y="315"/>
                  </a:lnTo>
                  <a:lnTo>
                    <a:pt x="241" y="305"/>
                  </a:lnTo>
                  <a:lnTo>
                    <a:pt x="244" y="296"/>
                  </a:lnTo>
                  <a:lnTo>
                    <a:pt x="246" y="287"/>
                  </a:lnTo>
                  <a:lnTo>
                    <a:pt x="248" y="279"/>
                  </a:lnTo>
                  <a:lnTo>
                    <a:pt x="251" y="277"/>
                  </a:lnTo>
                  <a:lnTo>
                    <a:pt x="253" y="275"/>
                  </a:lnTo>
                  <a:lnTo>
                    <a:pt x="255" y="273"/>
                  </a:lnTo>
                  <a:lnTo>
                    <a:pt x="257" y="270"/>
                  </a:lnTo>
                  <a:lnTo>
                    <a:pt x="259" y="266"/>
                  </a:lnTo>
                  <a:lnTo>
                    <a:pt x="261" y="261"/>
                  </a:lnTo>
                  <a:lnTo>
                    <a:pt x="262" y="257"/>
                  </a:lnTo>
                  <a:lnTo>
                    <a:pt x="265" y="253"/>
                  </a:lnTo>
                  <a:lnTo>
                    <a:pt x="267" y="250"/>
                  </a:lnTo>
                  <a:lnTo>
                    <a:pt x="269" y="245"/>
                  </a:lnTo>
                  <a:lnTo>
                    <a:pt x="275" y="239"/>
                  </a:lnTo>
                  <a:lnTo>
                    <a:pt x="281" y="230"/>
                  </a:lnTo>
                  <a:lnTo>
                    <a:pt x="286" y="223"/>
                  </a:lnTo>
                  <a:lnTo>
                    <a:pt x="291" y="214"/>
                  </a:lnTo>
                  <a:lnTo>
                    <a:pt x="298" y="205"/>
                  </a:lnTo>
                  <a:lnTo>
                    <a:pt x="303" y="197"/>
                  </a:lnTo>
                  <a:lnTo>
                    <a:pt x="310" y="189"/>
                  </a:lnTo>
                  <a:lnTo>
                    <a:pt x="316" y="181"/>
                  </a:lnTo>
                  <a:lnTo>
                    <a:pt x="323" y="173"/>
                  </a:lnTo>
                  <a:lnTo>
                    <a:pt x="331" y="167"/>
                  </a:lnTo>
                  <a:lnTo>
                    <a:pt x="332" y="168"/>
                  </a:lnTo>
                  <a:lnTo>
                    <a:pt x="332" y="167"/>
                  </a:lnTo>
                  <a:lnTo>
                    <a:pt x="333" y="165"/>
                  </a:lnTo>
                  <a:lnTo>
                    <a:pt x="334" y="163"/>
                  </a:lnTo>
                  <a:lnTo>
                    <a:pt x="335" y="161"/>
                  </a:lnTo>
                  <a:lnTo>
                    <a:pt x="337" y="160"/>
                  </a:lnTo>
                  <a:lnTo>
                    <a:pt x="338" y="159"/>
                  </a:lnTo>
                  <a:lnTo>
                    <a:pt x="338" y="158"/>
                  </a:lnTo>
                  <a:lnTo>
                    <a:pt x="338" y="157"/>
                  </a:lnTo>
                  <a:lnTo>
                    <a:pt x="337" y="155"/>
                  </a:lnTo>
                  <a:lnTo>
                    <a:pt x="334" y="154"/>
                  </a:lnTo>
                  <a:lnTo>
                    <a:pt x="323" y="162"/>
                  </a:lnTo>
                  <a:lnTo>
                    <a:pt x="313" y="172"/>
                  </a:lnTo>
                  <a:lnTo>
                    <a:pt x="303" y="182"/>
                  </a:lnTo>
                  <a:lnTo>
                    <a:pt x="296" y="193"/>
                  </a:lnTo>
                  <a:lnTo>
                    <a:pt x="288" y="203"/>
                  </a:lnTo>
                  <a:lnTo>
                    <a:pt x="281" y="213"/>
                  </a:lnTo>
                  <a:lnTo>
                    <a:pt x="274" y="224"/>
                  </a:lnTo>
                  <a:lnTo>
                    <a:pt x="268" y="234"/>
                  </a:lnTo>
                  <a:lnTo>
                    <a:pt x="260" y="245"/>
                  </a:lnTo>
                  <a:lnTo>
                    <a:pt x="254" y="255"/>
                  </a:lnTo>
                  <a:lnTo>
                    <a:pt x="252" y="259"/>
                  </a:lnTo>
                  <a:lnTo>
                    <a:pt x="249" y="263"/>
                  </a:lnTo>
                  <a:lnTo>
                    <a:pt x="247" y="268"/>
                  </a:lnTo>
                  <a:lnTo>
                    <a:pt x="245" y="272"/>
                  </a:lnTo>
                  <a:lnTo>
                    <a:pt x="242" y="277"/>
                  </a:lnTo>
                  <a:lnTo>
                    <a:pt x="240" y="282"/>
                  </a:lnTo>
                  <a:lnTo>
                    <a:pt x="238" y="287"/>
                  </a:lnTo>
                  <a:lnTo>
                    <a:pt x="235" y="293"/>
                  </a:lnTo>
                  <a:lnTo>
                    <a:pt x="234" y="298"/>
                  </a:lnTo>
                  <a:lnTo>
                    <a:pt x="233" y="303"/>
                  </a:lnTo>
                  <a:lnTo>
                    <a:pt x="231" y="302"/>
                  </a:lnTo>
                  <a:lnTo>
                    <a:pt x="230" y="305"/>
                  </a:lnTo>
                  <a:lnTo>
                    <a:pt x="228" y="310"/>
                  </a:lnTo>
                  <a:lnTo>
                    <a:pt x="227" y="313"/>
                  </a:lnTo>
                  <a:lnTo>
                    <a:pt x="225" y="316"/>
                  </a:lnTo>
                  <a:lnTo>
                    <a:pt x="224" y="319"/>
                  </a:lnTo>
                  <a:lnTo>
                    <a:pt x="222" y="323"/>
                  </a:lnTo>
                  <a:lnTo>
                    <a:pt x="220" y="326"/>
                  </a:lnTo>
                  <a:lnTo>
                    <a:pt x="219" y="329"/>
                  </a:lnTo>
                  <a:lnTo>
                    <a:pt x="218" y="332"/>
                  </a:lnTo>
                  <a:lnTo>
                    <a:pt x="218" y="336"/>
                  </a:lnTo>
                  <a:lnTo>
                    <a:pt x="218" y="336"/>
                  </a:lnTo>
                  <a:lnTo>
                    <a:pt x="218" y="337"/>
                  </a:lnTo>
                  <a:lnTo>
                    <a:pt x="217" y="337"/>
                  </a:lnTo>
                  <a:lnTo>
                    <a:pt x="217" y="337"/>
                  </a:lnTo>
                  <a:lnTo>
                    <a:pt x="217" y="337"/>
                  </a:lnTo>
                  <a:lnTo>
                    <a:pt x="216" y="338"/>
                  </a:lnTo>
                  <a:lnTo>
                    <a:pt x="216" y="338"/>
                  </a:lnTo>
                  <a:lnTo>
                    <a:pt x="216" y="338"/>
                  </a:lnTo>
                  <a:lnTo>
                    <a:pt x="215" y="338"/>
                  </a:lnTo>
                  <a:lnTo>
                    <a:pt x="215" y="339"/>
                  </a:lnTo>
                  <a:lnTo>
                    <a:pt x="217" y="339"/>
                  </a:lnTo>
                  <a:lnTo>
                    <a:pt x="217" y="342"/>
                  </a:lnTo>
                  <a:lnTo>
                    <a:pt x="215" y="342"/>
                  </a:lnTo>
                  <a:lnTo>
                    <a:pt x="214" y="343"/>
                  </a:lnTo>
                  <a:lnTo>
                    <a:pt x="213" y="343"/>
                  </a:lnTo>
                  <a:lnTo>
                    <a:pt x="212" y="344"/>
                  </a:lnTo>
                  <a:lnTo>
                    <a:pt x="212" y="345"/>
                  </a:lnTo>
                  <a:lnTo>
                    <a:pt x="211" y="346"/>
                  </a:lnTo>
                  <a:lnTo>
                    <a:pt x="211" y="347"/>
                  </a:lnTo>
                  <a:lnTo>
                    <a:pt x="210" y="348"/>
                  </a:lnTo>
                  <a:lnTo>
                    <a:pt x="210" y="350"/>
                  </a:lnTo>
                  <a:lnTo>
                    <a:pt x="210" y="352"/>
                  </a:lnTo>
                  <a:lnTo>
                    <a:pt x="210" y="353"/>
                  </a:lnTo>
                  <a:lnTo>
                    <a:pt x="211" y="351"/>
                  </a:lnTo>
                  <a:lnTo>
                    <a:pt x="215" y="355"/>
                  </a:lnTo>
                  <a:lnTo>
                    <a:pt x="213" y="356"/>
                  </a:lnTo>
                  <a:lnTo>
                    <a:pt x="212" y="354"/>
                  </a:lnTo>
                  <a:lnTo>
                    <a:pt x="211" y="360"/>
                  </a:lnTo>
                  <a:lnTo>
                    <a:pt x="209" y="367"/>
                  </a:lnTo>
                  <a:lnTo>
                    <a:pt x="206" y="372"/>
                  </a:lnTo>
                  <a:lnTo>
                    <a:pt x="205" y="377"/>
                  </a:lnTo>
                  <a:lnTo>
                    <a:pt x="203" y="383"/>
                  </a:lnTo>
                  <a:lnTo>
                    <a:pt x="202" y="387"/>
                  </a:lnTo>
                  <a:lnTo>
                    <a:pt x="200" y="393"/>
                  </a:lnTo>
                  <a:lnTo>
                    <a:pt x="199" y="397"/>
                  </a:lnTo>
                  <a:lnTo>
                    <a:pt x="199" y="402"/>
                  </a:lnTo>
                  <a:lnTo>
                    <a:pt x="199" y="407"/>
                  </a:lnTo>
                  <a:lnTo>
                    <a:pt x="199" y="410"/>
                  </a:lnTo>
                  <a:lnTo>
                    <a:pt x="198" y="413"/>
                  </a:lnTo>
                  <a:lnTo>
                    <a:pt x="197" y="416"/>
                  </a:lnTo>
                  <a:lnTo>
                    <a:pt x="196" y="418"/>
                  </a:lnTo>
                  <a:lnTo>
                    <a:pt x="194" y="422"/>
                  </a:lnTo>
                  <a:lnTo>
                    <a:pt x="192" y="425"/>
                  </a:lnTo>
                  <a:lnTo>
                    <a:pt x="191" y="427"/>
                  </a:lnTo>
                  <a:lnTo>
                    <a:pt x="191" y="430"/>
                  </a:lnTo>
                  <a:lnTo>
                    <a:pt x="192" y="434"/>
                  </a:lnTo>
                  <a:lnTo>
                    <a:pt x="196" y="438"/>
                  </a:lnTo>
                  <a:lnTo>
                    <a:pt x="194" y="436"/>
                  </a:lnTo>
                  <a:lnTo>
                    <a:pt x="191" y="444"/>
                  </a:lnTo>
                  <a:lnTo>
                    <a:pt x="190" y="454"/>
                  </a:lnTo>
                  <a:lnTo>
                    <a:pt x="190" y="464"/>
                  </a:lnTo>
                  <a:lnTo>
                    <a:pt x="190" y="472"/>
                  </a:lnTo>
                  <a:lnTo>
                    <a:pt x="191" y="482"/>
                  </a:lnTo>
                  <a:lnTo>
                    <a:pt x="192" y="491"/>
                  </a:lnTo>
                  <a:lnTo>
                    <a:pt x="194" y="500"/>
                  </a:lnTo>
                  <a:lnTo>
                    <a:pt x="196" y="510"/>
                  </a:lnTo>
                  <a:lnTo>
                    <a:pt x="197" y="519"/>
                  </a:lnTo>
                  <a:lnTo>
                    <a:pt x="197" y="529"/>
                  </a:lnTo>
                  <a:lnTo>
                    <a:pt x="199" y="528"/>
                  </a:lnTo>
                  <a:lnTo>
                    <a:pt x="199" y="532"/>
                  </a:lnTo>
                  <a:lnTo>
                    <a:pt x="199" y="537"/>
                  </a:lnTo>
                  <a:lnTo>
                    <a:pt x="200" y="539"/>
                  </a:lnTo>
                  <a:lnTo>
                    <a:pt x="201" y="542"/>
                  </a:lnTo>
                  <a:lnTo>
                    <a:pt x="203" y="544"/>
                  </a:lnTo>
                  <a:lnTo>
                    <a:pt x="203" y="546"/>
                  </a:lnTo>
                  <a:lnTo>
                    <a:pt x="204" y="548"/>
                  </a:lnTo>
                  <a:lnTo>
                    <a:pt x="204" y="552"/>
                  </a:lnTo>
                  <a:lnTo>
                    <a:pt x="203" y="555"/>
                  </a:lnTo>
                  <a:lnTo>
                    <a:pt x="201" y="559"/>
                  </a:lnTo>
                  <a:lnTo>
                    <a:pt x="205" y="561"/>
                  </a:lnTo>
                  <a:lnTo>
                    <a:pt x="204" y="560"/>
                  </a:lnTo>
                  <a:lnTo>
                    <a:pt x="206" y="567"/>
                  </a:lnTo>
                  <a:lnTo>
                    <a:pt x="209" y="573"/>
                  </a:lnTo>
                  <a:lnTo>
                    <a:pt x="211" y="579"/>
                  </a:lnTo>
                  <a:lnTo>
                    <a:pt x="213" y="584"/>
                  </a:lnTo>
                  <a:lnTo>
                    <a:pt x="216" y="588"/>
                  </a:lnTo>
                  <a:lnTo>
                    <a:pt x="219" y="593"/>
                  </a:lnTo>
                  <a:lnTo>
                    <a:pt x="223" y="597"/>
                  </a:lnTo>
                  <a:lnTo>
                    <a:pt x="226" y="602"/>
                  </a:lnTo>
                  <a:lnTo>
                    <a:pt x="229" y="608"/>
                  </a:lnTo>
                  <a:lnTo>
                    <a:pt x="231" y="614"/>
                  </a:lnTo>
                  <a:lnTo>
                    <a:pt x="233" y="613"/>
                  </a:lnTo>
                  <a:lnTo>
                    <a:pt x="235" y="618"/>
                  </a:lnTo>
                  <a:lnTo>
                    <a:pt x="239" y="624"/>
                  </a:lnTo>
                  <a:lnTo>
                    <a:pt x="242" y="627"/>
                  </a:lnTo>
                  <a:lnTo>
                    <a:pt x="245" y="630"/>
                  </a:lnTo>
                  <a:lnTo>
                    <a:pt x="248" y="633"/>
                  </a:lnTo>
                  <a:lnTo>
                    <a:pt x="252" y="636"/>
                  </a:lnTo>
                  <a:lnTo>
                    <a:pt x="256" y="639"/>
                  </a:lnTo>
                  <a:lnTo>
                    <a:pt x="259" y="641"/>
                  </a:lnTo>
                  <a:lnTo>
                    <a:pt x="262" y="645"/>
                  </a:lnTo>
                  <a:lnTo>
                    <a:pt x="266" y="650"/>
                  </a:lnTo>
                  <a:lnTo>
                    <a:pt x="273" y="650"/>
                  </a:lnTo>
                  <a:lnTo>
                    <a:pt x="273" y="651"/>
                  </a:lnTo>
                  <a:lnTo>
                    <a:pt x="274" y="653"/>
                  </a:lnTo>
                  <a:lnTo>
                    <a:pt x="275" y="653"/>
                  </a:lnTo>
                  <a:lnTo>
                    <a:pt x="276" y="654"/>
                  </a:lnTo>
                  <a:lnTo>
                    <a:pt x="279" y="654"/>
                  </a:lnTo>
                  <a:lnTo>
                    <a:pt x="280" y="654"/>
                  </a:lnTo>
                  <a:lnTo>
                    <a:pt x="282" y="654"/>
                  </a:lnTo>
                  <a:lnTo>
                    <a:pt x="283" y="655"/>
                  </a:lnTo>
                  <a:lnTo>
                    <a:pt x="285" y="655"/>
                  </a:lnTo>
                  <a:lnTo>
                    <a:pt x="286" y="656"/>
                  </a:lnTo>
                  <a:lnTo>
                    <a:pt x="291" y="657"/>
                  </a:lnTo>
                  <a:lnTo>
                    <a:pt x="298" y="659"/>
                  </a:lnTo>
                  <a:lnTo>
                    <a:pt x="305" y="661"/>
                  </a:lnTo>
                  <a:lnTo>
                    <a:pt x="313" y="662"/>
                  </a:lnTo>
                  <a:lnTo>
                    <a:pt x="322" y="664"/>
                  </a:lnTo>
                  <a:lnTo>
                    <a:pt x="330" y="665"/>
                  </a:lnTo>
                  <a:lnTo>
                    <a:pt x="338" y="665"/>
                  </a:lnTo>
                  <a:lnTo>
                    <a:pt x="345" y="662"/>
                  </a:lnTo>
                  <a:lnTo>
                    <a:pt x="352" y="660"/>
                  </a:lnTo>
                  <a:lnTo>
                    <a:pt x="356" y="656"/>
                  </a:lnTo>
                  <a:lnTo>
                    <a:pt x="355" y="657"/>
                  </a:lnTo>
                  <a:lnTo>
                    <a:pt x="354" y="655"/>
                  </a:lnTo>
                  <a:lnTo>
                    <a:pt x="354" y="655"/>
                  </a:lnTo>
                  <a:lnTo>
                    <a:pt x="354" y="654"/>
                  </a:lnTo>
                  <a:lnTo>
                    <a:pt x="354" y="654"/>
                  </a:lnTo>
                  <a:lnTo>
                    <a:pt x="354" y="654"/>
                  </a:lnTo>
                  <a:lnTo>
                    <a:pt x="355" y="655"/>
                  </a:lnTo>
                  <a:lnTo>
                    <a:pt x="356" y="655"/>
                  </a:lnTo>
                  <a:lnTo>
                    <a:pt x="356" y="656"/>
                  </a:lnTo>
                  <a:lnTo>
                    <a:pt x="357" y="656"/>
                  </a:lnTo>
                  <a:lnTo>
                    <a:pt x="358" y="656"/>
                  </a:lnTo>
                  <a:lnTo>
                    <a:pt x="359" y="656"/>
                  </a:lnTo>
                  <a:lnTo>
                    <a:pt x="359" y="655"/>
                  </a:lnTo>
                  <a:lnTo>
                    <a:pt x="359" y="680"/>
                  </a:lnTo>
                  <a:lnTo>
                    <a:pt x="361" y="677"/>
                  </a:lnTo>
                  <a:lnTo>
                    <a:pt x="360" y="682"/>
                  </a:lnTo>
                  <a:lnTo>
                    <a:pt x="360" y="684"/>
                  </a:lnTo>
                  <a:lnTo>
                    <a:pt x="361" y="686"/>
                  </a:lnTo>
                  <a:lnTo>
                    <a:pt x="363" y="687"/>
                  </a:lnTo>
                  <a:lnTo>
                    <a:pt x="366" y="687"/>
                  </a:lnTo>
                  <a:lnTo>
                    <a:pt x="369" y="688"/>
                  </a:lnTo>
                  <a:lnTo>
                    <a:pt x="371" y="689"/>
                  </a:lnTo>
                  <a:lnTo>
                    <a:pt x="373" y="690"/>
                  </a:lnTo>
                  <a:lnTo>
                    <a:pt x="375" y="693"/>
                  </a:lnTo>
                  <a:lnTo>
                    <a:pt x="376" y="696"/>
                  </a:lnTo>
                  <a:lnTo>
                    <a:pt x="384" y="693"/>
                  </a:lnTo>
                  <a:lnTo>
                    <a:pt x="384" y="695"/>
                  </a:lnTo>
                  <a:lnTo>
                    <a:pt x="385" y="696"/>
                  </a:lnTo>
                  <a:lnTo>
                    <a:pt x="386" y="696"/>
                  </a:lnTo>
                  <a:lnTo>
                    <a:pt x="387" y="696"/>
                  </a:lnTo>
                  <a:lnTo>
                    <a:pt x="388" y="695"/>
                  </a:lnTo>
                  <a:lnTo>
                    <a:pt x="389" y="694"/>
                  </a:lnTo>
                  <a:lnTo>
                    <a:pt x="391" y="691"/>
                  </a:lnTo>
                  <a:lnTo>
                    <a:pt x="392" y="690"/>
                  </a:lnTo>
                  <a:lnTo>
                    <a:pt x="394" y="690"/>
                  </a:lnTo>
                  <a:lnTo>
                    <a:pt x="396" y="690"/>
                  </a:lnTo>
                  <a:lnTo>
                    <a:pt x="395" y="690"/>
                  </a:lnTo>
                  <a:lnTo>
                    <a:pt x="394" y="689"/>
                  </a:lnTo>
                  <a:lnTo>
                    <a:pt x="394" y="689"/>
                  </a:lnTo>
                  <a:lnTo>
                    <a:pt x="392" y="688"/>
                  </a:lnTo>
                  <a:lnTo>
                    <a:pt x="392" y="687"/>
                  </a:lnTo>
                  <a:lnTo>
                    <a:pt x="392" y="686"/>
                  </a:lnTo>
                  <a:lnTo>
                    <a:pt x="394" y="686"/>
                  </a:lnTo>
                  <a:lnTo>
                    <a:pt x="394" y="686"/>
                  </a:lnTo>
                  <a:lnTo>
                    <a:pt x="394" y="686"/>
                  </a:lnTo>
                  <a:lnTo>
                    <a:pt x="394" y="687"/>
                  </a:lnTo>
                  <a:lnTo>
                    <a:pt x="394" y="687"/>
                  </a:lnTo>
                  <a:lnTo>
                    <a:pt x="394" y="687"/>
                  </a:lnTo>
                  <a:lnTo>
                    <a:pt x="394" y="688"/>
                  </a:lnTo>
                  <a:lnTo>
                    <a:pt x="394" y="688"/>
                  </a:lnTo>
                  <a:lnTo>
                    <a:pt x="395" y="688"/>
                  </a:lnTo>
                  <a:lnTo>
                    <a:pt x="395" y="689"/>
                  </a:lnTo>
                  <a:lnTo>
                    <a:pt x="395" y="689"/>
                  </a:lnTo>
                  <a:lnTo>
                    <a:pt x="395" y="689"/>
                  </a:lnTo>
                  <a:lnTo>
                    <a:pt x="396" y="690"/>
                  </a:lnTo>
                  <a:lnTo>
                    <a:pt x="396" y="690"/>
                  </a:lnTo>
                  <a:lnTo>
                    <a:pt x="397" y="689"/>
                  </a:lnTo>
                  <a:lnTo>
                    <a:pt x="398" y="687"/>
                  </a:lnTo>
                  <a:lnTo>
                    <a:pt x="399" y="686"/>
                  </a:lnTo>
                  <a:lnTo>
                    <a:pt x="400" y="684"/>
                  </a:lnTo>
                  <a:lnTo>
                    <a:pt x="401" y="682"/>
                  </a:lnTo>
                  <a:lnTo>
                    <a:pt x="401" y="681"/>
                  </a:lnTo>
                  <a:lnTo>
                    <a:pt x="401" y="679"/>
                  </a:lnTo>
                  <a:lnTo>
                    <a:pt x="402" y="677"/>
                  </a:lnTo>
                  <a:lnTo>
                    <a:pt x="402" y="675"/>
                  </a:lnTo>
                  <a:lnTo>
                    <a:pt x="401" y="674"/>
                  </a:lnTo>
                  <a:lnTo>
                    <a:pt x="403" y="674"/>
                  </a:lnTo>
                  <a:lnTo>
                    <a:pt x="404" y="675"/>
                  </a:lnTo>
                  <a:lnTo>
                    <a:pt x="405" y="676"/>
                  </a:lnTo>
                  <a:lnTo>
                    <a:pt x="406" y="677"/>
                  </a:lnTo>
                  <a:lnTo>
                    <a:pt x="408" y="679"/>
                  </a:lnTo>
                  <a:lnTo>
                    <a:pt x="409" y="680"/>
                  </a:lnTo>
                  <a:lnTo>
                    <a:pt x="410" y="681"/>
                  </a:lnTo>
                  <a:lnTo>
                    <a:pt x="411" y="682"/>
                  </a:lnTo>
                  <a:lnTo>
                    <a:pt x="412" y="682"/>
                  </a:lnTo>
                  <a:lnTo>
                    <a:pt x="414" y="683"/>
                  </a:lnTo>
                  <a:lnTo>
                    <a:pt x="413" y="682"/>
                  </a:lnTo>
                  <a:lnTo>
                    <a:pt x="414" y="680"/>
                  </a:lnTo>
                  <a:lnTo>
                    <a:pt x="416" y="682"/>
                  </a:lnTo>
                  <a:lnTo>
                    <a:pt x="411" y="687"/>
                  </a:lnTo>
                  <a:lnTo>
                    <a:pt x="410" y="686"/>
                  </a:lnTo>
                  <a:lnTo>
                    <a:pt x="410" y="686"/>
                  </a:lnTo>
                  <a:lnTo>
                    <a:pt x="410" y="686"/>
                  </a:lnTo>
                  <a:lnTo>
                    <a:pt x="409" y="686"/>
                  </a:lnTo>
                  <a:lnTo>
                    <a:pt x="409" y="685"/>
                  </a:lnTo>
                  <a:lnTo>
                    <a:pt x="409" y="685"/>
                  </a:lnTo>
                  <a:lnTo>
                    <a:pt x="409" y="685"/>
                  </a:lnTo>
                  <a:lnTo>
                    <a:pt x="408" y="685"/>
                  </a:lnTo>
                  <a:lnTo>
                    <a:pt x="408" y="685"/>
                  </a:lnTo>
                  <a:lnTo>
                    <a:pt x="406" y="685"/>
                  </a:lnTo>
                  <a:lnTo>
                    <a:pt x="403" y="687"/>
                  </a:lnTo>
                  <a:lnTo>
                    <a:pt x="402" y="689"/>
                  </a:lnTo>
                  <a:lnTo>
                    <a:pt x="402" y="690"/>
                  </a:lnTo>
                  <a:lnTo>
                    <a:pt x="403" y="693"/>
                  </a:lnTo>
                  <a:lnTo>
                    <a:pt x="404" y="695"/>
                  </a:lnTo>
                  <a:lnTo>
                    <a:pt x="405" y="697"/>
                  </a:lnTo>
                  <a:lnTo>
                    <a:pt x="406" y="699"/>
                  </a:lnTo>
                  <a:lnTo>
                    <a:pt x="406" y="700"/>
                  </a:lnTo>
                  <a:lnTo>
                    <a:pt x="405" y="702"/>
                  </a:lnTo>
                  <a:lnTo>
                    <a:pt x="403" y="703"/>
                  </a:lnTo>
                  <a:lnTo>
                    <a:pt x="405" y="707"/>
                  </a:lnTo>
                  <a:lnTo>
                    <a:pt x="406" y="710"/>
                  </a:lnTo>
                  <a:lnTo>
                    <a:pt x="406" y="713"/>
                  </a:lnTo>
                  <a:lnTo>
                    <a:pt x="406" y="716"/>
                  </a:lnTo>
                  <a:lnTo>
                    <a:pt x="406" y="719"/>
                  </a:lnTo>
                  <a:lnTo>
                    <a:pt x="405" y="723"/>
                  </a:lnTo>
                  <a:lnTo>
                    <a:pt x="404" y="726"/>
                  </a:lnTo>
                  <a:lnTo>
                    <a:pt x="403" y="729"/>
                  </a:lnTo>
                  <a:lnTo>
                    <a:pt x="402" y="732"/>
                  </a:lnTo>
                  <a:lnTo>
                    <a:pt x="401" y="736"/>
                  </a:lnTo>
                  <a:lnTo>
                    <a:pt x="401" y="737"/>
                  </a:lnTo>
                  <a:lnTo>
                    <a:pt x="400" y="737"/>
                  </a:lnTo>
                  <a:lnTo>
                    <a:pt x="400" y="738"/>
                  </a:lnTo>
                  <a:lnTo>
                    <a:pt x="399" y="738"/>
                  </a:lnTo>
                  <a:lnTo>
                    <a:pt x="398" y="738"/>
                  </a:lnTo>
                  <a:lnTo>
                    <a:pt x="397" y="738"/>
                  </a:lnTo>
                  <a:lnTo>
                    <a:pt x="397" y="737"/>
                  </a:lnTo>
                  <a:lnTo>
                    <a:pt x="396" y="737"/>
                  </a:lnTo>
                  <a:lnTo>
                    <a:pt x="395" y="737"/>
                  </a:lnTo>
                  <a:lnTo>
                    <a:pt x="394" y="738"/>
                  </a:lnTo>
                  <a:lnTo>
                    <a:pt x="391" y="734"/>
                  </a:lnTo>
                  <a:lnTo>
                    <a:pt x="389" y="730"/>
                  </a:lnTo>
                  <a:lnTo>
                    <a:pt x="388" y="725"/>
                  </a:lnTo>
                  <a:lnTo>
                    <a:pt x="388" y="719"/>
                  </a:lnTo>
                  <a:lnTo>
                    <a:pt x="388" y="714"/>
                  </a:lnTo>
                  <a:lnTo>
                    <a:pt x="387" y="710"/>
                  </a:lnTo>
                  <a:lnTo>
                    <a:pt x="386" y="705"/>
                  </a:lnTo>
                  <a:lnTo>
                    <a:pt x="384" y="703"/>
                  </a:lnTo>
                  <a:lnTo>
                    <a:pt x="378" y="703"/>
                  </a:lnTo>
                  <a:lnTo>
                    <a:pt x="372" y="704"/>
                  </a:lnTo>
                  <a:lnTo>
                    <a:pt x="376" y="730"/>
                  </a:lnTo>
                  <a:lnTo>
                    <a:pt x="376" y="728"/>
                  </a:lnTo>
                  <a:lnTo>
                    <a:pt x="375" y="727"/>
                  </a:lnTo>
                  <a:lnTo>
                    <a:pt x="374" y="727"/>
                  </a:lnTo>
                  <a:lnTo>
                    <a:pt x="373" y="727"/>
                  </a:lnTo>
                  <a:lnTo>
                    <a:pt x="372" y="728"/>
                  </a:lnTo>
                  <a:lnTo>
                    <a:pt x="372" y="729"/>
                  </a:lnTo>
                  <a:lnTo>
                    <a:pt x="371" y="730"/>
                  </a:lnTo>
                  <a:lnTo>
                    <a:pt x="370" y="732"/>
                  </a:lnTo>
                  <a:lnTo>
                    <a:pt x="370" y="732"/>
                  </a:lnTo>
                  <a:lnTo>
                    <a:pt x="369" y="733"/>
                  </a:lnTo>
                  <a:lnTo>
                    <a:pt x="367" y="733"/>
                  </a:lnTo>
                  <a:lnTo>
                    <a:pt x="367" y="733"/>
                  </a:lnTo>
                  <a:lnTo>
                    <a:pt x="366" y="734"/>
                  </a:lnTo>
                  <a:lnTo>
                    <a:pt x="366" y="734"/>
                  </a:lnTo>
                  <a:lnTo>
                    <a:pt x="366" y="736"/>
                  </a:lnTo>
                  <a:lnTo>
                    <a:pt x="366" y="737"/>
                  </a:lnTo>
                  <a:lnTo>
                    <a:pt x="366" y="737"/>
                  </a:lnTo>
                  <a:lnTo>
                    <a:pt x="366" y="738"/>
                  </a:lnTo>
                  <a:lnTo>
                    <a:pt x="366" y="738"/>
                  </a:lnTo>
                  <a:lnTo>
                    <a:pt x="366" y="739"/>
                  </a:lnTo>
                  <a:lnTo>
                    <a:pt x="366" y="740"/>
                  </a:lnTo>
                  <a:lnTo>
                    <a:pt x="363" y="740"/>
                  </a:lnTo>
                  <a:lnTo>
                    <a:pt x="361" y="741"/>
                  </a:lnTo>
                  <a:lnTo>
                    <a:pt x="359" y="743"/>
                  </a:lnTo>
                  <a:lnTo>
                    <a:pt x="357" y="745"/>
                  </a:lnTo>
                  <a:lnTo>
                    <a:pt x="355" y="748"/>
                  </a:lnTo>
                  <a:lnTo>
                    <a:pt x="353" y="751"/>
                  </a:lnTo>
                  <a:lnTo>
                    <a:pt x="351" y="752"/>
                  </a:lnTo>
                  <a:lnTo>
                    <a:pt x="347" y="753"/>
                  </a:lnTo>
                  <a:lnTo>
                    <a:pt x="344" y="753"/>
                  </a:lnTo>
                  <a:lnTo>
                    <a:pt x="340" y="750"/>
                  </a:lnTo>
                  <a:lnTo>
                    <a:pt x="341" y="745"/>
                  </a:lnTo>
                  <a:lnTo>
                    <a:pt x="341" y="740"/>
                  </a:lnTo>
                  <a:lnTo>
                    <a:pt x="341" y="736"/>
                  </a:lnTo>
                  <a:lnTo>
                    <a:pt x="341" y="731"/>
                  </a:lnTo>
                  <a:lnTo>
                    <a:pt x="342" y="727"/>
                  </a:lnTo>
                  <a:lnTo>
                    <a:pt x="343" y="724"/>
                  </a:lnTo>
                  <a:lnTo>
                    <a:pt x="344" y="719"/>
                  </a:lnTo>
                  <a:lnTo>
                    <a:pt x="346" y="716"/>
                  </a:lnTo>
                  <a:lnTo>
                    <a:pt x="348" y="713"/>
                  </a:lnTo>
                  <a:lnTo>
                    <a:pt x="353" y="710"/>
                  </a:lnTo>
                  <a:lnTo>
                    <a:pt x="354" y="712"/>
                  </a:lnTo>
                  <a:lnTo>
                    <a:pt x="356" y="710"/>
                  </a:lnTo>
                  <a:lnTo>
                    <a:pt x="355" y="709"/>
                  </a:lnTo>
                  <a:lnTo>
                    <a:pt x="353" y="707"/>
                  </a:lnTo>
                  <a:lnTo>
                    <a:pt x="349" y="705"/>
                  </a:lnTo>
                  <a:lnTo>
                    <a:pt x="347" y="703"/>
                  </a:lnTo>
                  <a:lnTo>
                    <a:pt x="344" y="702"/>
                  </a:lnTo>
                  <a:lnTo>
                    <a:pt x="341" y="701"/>
                  </a:lnTo>
                  <a:lnTo>
                    <a:pt x="339" y="701"/>
                  </a:lnTo>
                  <a:lnTo>
                    <a:pt x="337" y="701"/>
                  </a:lnTo>
                  <a:lnTo>
                    <a:pt x="334" y="702"/>
                  </a:lnTo>
                  <a:lnTo>
                    <a:pt x="332" y="704"/>
                  </a:lnTo>
                  <a:lnTo>
                    <a:pt x="332" y="704"/>
                  </a:lnTo>
                  <a:lnTo>
                    <a:pt x="332" y="704"/>
                  </a:lnTo>
                  <a:lnTo>
                    <a:pt x="331" y="704"/>
                  </a:lnTo>
                  <a:lnTo>
                    <a:pt x="331" y="703"/>
                  </a:lnTo>
                  <a:lnTo>
                    <a:pt x="331" y="703"/>
                  </a:lnTo>
                  <a:lnTo>
                    <a:pt x="331" y="703"/>
                  </a:lnTo>
                  <a:lnTo>
                    <a:pt x="330" y="703"/>
                  </a:lnTo>
                  <a:lnTo>
                    <a:pt x="330" y="703"/>
                  </a:lnTo>
                  <a:lnTo>
                    <a:pt x="330" y="703"/>
                  </a:lnTo>
                  <a:lnTo>
                    <a:pt x="329" y="703"/>
                  </a:lnTo>
                  <a:lnTo>
                    <a:pt x="329" y="709"/>
                  </a:lnTo>
                  <a:lnTo>
                    <a:pt x="327" y="710"/>
                  </a:lnTo>
                  <a:lnTo>
                    <a:pt x="325" y="710"/>
                  </a:lnTo>
                  <a:lnTo>
                    <a:pt x="323" y="710"/>
                  </a:lnTo>
                  <a:lnTo>
                    <a:pt x="319" y="711"/>
                  </a:lnTo>
                  <a:lnTo>
                    <a:pt x="317" y="711"/>
                  </a:lnTo>
                  <a:lnTo>
                    <a:pt x="314" y="711"/>
                  </a:lnTo>
                  <a:lnTo>
                    <a:pt x="311" y="710"/>
                  </a:lnTo>
                  <a:lnTo>
                    <a:pt x="309" y="709"/>
                  </a:lnTo>
                  <a:lnTo>
                    <a:pt x="306" y="708"/>
                  </a:lnTo>
                  <a:lnTo>
                    <a:pt x="303" y="707"/>
                  </a:lnTo>
                  <a:lnTo>
                    <a:pt x="303" y="703"/>
                  </a:lnTo>
                  <a:lnTo>
                    <a:pt x="306" y="704"/>
                  </a:lnTo>
                  <a:lnTo>
                    <a:pt x="309" y="704"/>
                  </a:lnTo>
                  <a:lnTo>
                    <a:pt x="312" y="704"/>
                  </a:lnTo>
                  <a:lnTo>
                    <a:pt x="314" y="704"/>
                  </a:lnTo>
                  <a:lnTo>
                    <a:pt x="316" y="704"/>
                  </a:lnTo>
                  <a:lnTo>
                    <a:pt x="318" y="703"/>
                  </a:lnTo>
                  <a:lnTo>
                    <a:pt x="322" y="702"/>
                  </a:lnTo>
                  <a:lnTo>
                    <a:pt x="324" y="701"/>
                  </a:lnTo>
                  <a:lnTo>
                    <a:pt x="327" y="699"/>
                  </a:lnTo>
                  <a:lnTo>
                    <a:pt x="329" y="697"/>
                  </a:lnTo>
                  <a:lnTo>
                    <a:pt x="327" y="697"/>
                  </a:lnTo>
                  <a:lnTo>
                    <a:pt x="325" y="696"/>
                  </a:lnTo>
                  <a:lnTo>
                    <a:pt x="323" y="696"/>
                  </a:lnTo>
                  <a:lnTo>
                    <a:pt x="320" y="696"/>
                  </a:lnTo>
                  <a:lnTo>
                    <a:pt x="318" y="696"/>
                  </a:lnTo>
                  <a:lnTo>
                    <a:pt x="315" y="696"/>
                  </a:lnTo>
                  <a:lnTo>
                    <a:pt x="313" y="696"/>
                  </a:lnTo>
                  <a:lnTo>
                    <a:pt x="311" y="696"/>
                  </a:lnTo>
                  <a:lnTo>
                    <a:pt x="308" y="696"/>
                  </a:lnTo>
                  <a:lnTo>
                    <a:pt x="305" y="696"/>
                  </a:lnTo>
                  <a:lnTo>
                    <a:pt x="308" y="694"/>
                  </a:lnTo>
                  <a:lnTo>
                    <a:pt x="312" y="691"/>
                  </a:lnTo>
                  <a:lnTo>
                    <a:pt x="315" y="689"/>
                  </a:lnTo>
                  <a:lnTo>
                    <a:pt x="319" y="688"/>
                  </a:lnTo>
                  <a:lnTo>
                    <a:pt x="324" y="686"/>
                  </a:lnTo>
                  <a:lnTo>
                    <a:pt x="327" y="685"/>
                  </a:lnTo>
                  <a:lnTo>
                    <a:pt x="331" y="684"/>
                  </a:lnTo>
                  <a:lnTo>
                    <a:pt x="334" y="683"/>
                  </a:lnTo>
                  <a:lnTo>
                    <a:pt x="338" y="681"/>
                  </a:lnTo>
                  <a:lnTo>
                    <a:pt x="340" y="680"/>
                  </a:lnTo>
                  <a:lnTo>
                    <a:pt x="344" y="676"/>
                  </a:lnTo>
                  <a:lnTo>
                    <a:pt x="342" y="673"/>
                  </a:lnTo>
                  <a:lnTo>
                    <a:pt x="341" y="672"/>
                  </a:lnTo>
                  <a:lnTo>
                    <a:pt x="339" y="671"/>
                  </a:lnTo>
                  <a:lnTo>
                    <a:pt x="337" y="670"/>
                  </a:lnTo>
                  <a:lnTo>
                    <a:pt x="334" y="671"/>
                  </a:lnTo>
                  <a:lnTo>
                    <a:pt x="332" y="671"/>
                  </a:lnTo>
                  <a:lnTo>
                    <a:pt x="330" y="672"/>
                  </a:lnTo>
                  <a:lnTo>
                    <a:pt x="328" y="673"/>
                  </a:lnTo>
                  <a:lnTo>
                    <a:pt x="326" y="673"/>
                  </a:lnTo>
                  <a:lnTo>
                    <a:pt x="324" y="674"/>
                  </a:lnTo>
                  <a:lnTo>
                    <a:pt x="324" y="676"/>
                  </a:lnTo>
                  <a:lnTo>
                    <a:pt x="323" y="679"/>
                  </a:lnTo>
                  <a:lnTo>
                    <a:pt x="322" y="680"/>
                  </a:lnTo>
                  <a:lnTo>
                    <a:pt x="319" y="680"/>
                  </a:lnTo>
                  <a:lnTo>
                    <a:pt x="317" y="680"/>
                  </a:lnTo>
                  <a:lnTo>
                    <a:pt x="315" y="680"/>
                  </a:lnTo>
                  <a:lnTo>
                    <a:pt x="313" y="680"/>
                  </a:lnTo>
                  <a:lnTo>
                    <a:pt x="311" y="680"/>
                  </a:lnTo>
                  <a:lnTo>
                    <a:pt x="309" y="681"/>
                  </a:lnTo>
                  <a:lnTo>
                    <a:pt x="308" y="682"/>
                  </a:lnTo>
                  <a:lnTo>
                    <a:pt x="305" y="682"/>
                  </a:lnTo>
                  <a:lnTo>
                    <a:pt x="303" y="682"/>
                  </a:lnTo>
                  <a:lnTo>
                    <a:pt x="302" y="683"/>
                  </a:lnTo>
                  <a:lnTo>
                    <a:pt x="300" y="684"/>
                  </a:lnTo>
                  <a:lnTo>
                    <a:pt x="299" y="686"/>
                  </a:lnTo>
                  <a:lnTo>
                    <a:pt x="298" y="687"/>
                  </a:lnTo>
                  <a:lnTo>
                    <a:pt x="296" y="689"/>
                  </a:lnTo>
                  <a:lnTo>
                    <a:pt x="295" y="691"/>
                  </a:lnTo>
                  <a:lnTo>
                    <a:pt x="295" y="693"/>
                  </a:lnTo>
                  <a:lnTo>
                    <a:pt x="294" y="695"/>
                  </a:lnTo>
                  <a:lnTo>
                    <a:pt x="283" y="693"/>
                  </a:lnTo>
                  <a:lnTo>
                    <a:pt x="272" y="690"/>
                  </a:lnTo>
                  <a:lnTo>
                    <a:pt x="262" y="686"/>
                  </a:lnTo>
                  <a:lnTo>
                    <a:pt x="253" y="682"/>
                  </a:lnTo>
                  <a:lnTo>
                    <a:pt x="243" y="677"/>
                  </a:lnTo>
                  <a:lnTo>
                    <a:pt x="234" y="671"/>
                  </a:lnTo>
                  <a:lnTo>
                    <a:pt x="227" y="665"/>
                  </a:lnTo>
                  <a:lnTo>
                    <a:pt x="219" y="657"/>
                  </a:lnTo>
                  <a:lnTo>
                    <a:pt x="212" y="650"/>
                  </a:lnTo>
                  <a:lnTo>
                    <a:pt x="205" y="642"/>
                  </a:lnTo>
                  <a:lnTo>
                    <a:pt x="208" y="643"/>
                  </a:lnTo>
                  <a:lnTo>
                    <a:pt x="203" y="646"/>
                  </a:lnTo>
                  <a:lnTo>
                    <a:pt x="203" y="645"/>
                  </a:lnTo>
                  <a:lnTo>
                    <a:pt x="205" y="642"/>
                  </a:lnTo>
                  <a:lnTo>
                    <a:pt x="202" y="640"/>
                  </a:lnTo>
                  <a:lnTo>
                    <a:pt x="200" y="637"/>
                  </a:lnTo>
                  <a:lnTo>
                    <a:pt x="198" y="633"/>
                  </a:lnTo>
                  <a:lnTo>
                    <a:pt x="196" y="630"/>
                  </a:lnTo>
                  <a:lnTo>
                    <a:pt x="195" y="627"/>
                  </a:lnTo>
                  <a:lnTo>
                    <a:pt x="194" y="624"/>
                  </a:lnTo>
                  <a:lnTo>
                    <a:pt x="191" y="620"/>
                  </a:lnTo>
                  <a:lnTo>
                    <a:pt x="189" y="619"/>
                  </a:lnTo>
                  <a:lnTo>
                    <a:pt x="185" y="618"/>
                  </a:lnTo>
                  <a:lnTo>
                    <a:pt x="181" y="618"/>
                  </a:lnTo>
                  <a:lnTo>
                    <a:pt x="182" y="617"/>
                  </a:lnTo>
                  <a:lnTo>
                    <a:pt x="183" y="617"/>
                  </a:lnTo>
                  <a:lnTo>
                    <a:pt x="184" y="616"/>
                  </a:lnTo>
                  <a:lnTo>
                    <a:pt x="185" y="616"/>
                  </a:lnTo>
                  <a:lnTo>
                    <a:pt x="186" y="615"/>
                  </a:lnTo>
                  <a:lnTo>
                    <a:pt x="186" y="614"/>
                  </a:lnTo>
                  <a:lnTo>
                    <a:pt x="187" y="613"/>
                  </a:lnTo>
                  <a:lnTo>
                    <a:pt x="187" y="612"/>
                  </a:lnTo>
                  <a:lnTo>
                    <a:pt x="187" y="611"/>
                  </a:lnTo>
                  <a:lnTo>
                    <a:pt x="186" y="610"/>
                  </a:lnTo>
                  <a:lnTo>
                    <a:pt x="185" y="607"/>
                  </a:lnTo>
                  <a:lnTo>
                    <a:pt x="183" y="610"/>
                  </a:lnTo>
                  <a:lnTo>
                    <a:pt x="184" y="610"/>
                  </a:lnTo>
                  <a:lnTo>
                    <a:pt x="185" y="609"/>
                  </a:lnTo>
                  <a:lnTo>
                    <a:pt x="185" y="608"/>
                  </a:lnTo>
                  <a:lnTo>
                    <a:pt x="184" y="605"/>
                  </a:lnTo>
                  <a:lnTo>
                    <a:pt x="183" y="603"/>
                  </a:lnTo>
                  <a:lnTo>
                    <a:pt x="182" y="600"/>
                  </a:lnTo>
                  <a:lnTo>
                    <a:pt x="181" y="597"/>
                  </a:lnTo>
                  <a:lnTo>
                    <a:pt x="180" y="595"/>
                  </a:lnTo>
                  <a:lnTo>
                    <a:pt x="179" y="591"/>
                  </a:lnTo>
                  <a:lnTo>
                    <a:pt x="179" y="589"/>
                  </a:lnTo>
                  <a:lnTo>
                    <a:pt x="179" y="585"/>
                  </a:lnTo>
                  <a:lnTo>
                    <a:pt x="177" y="582"/>
                  </a:lnTo>
                  <a:lnTo>
                    <a:pt x="176" y="579"/>
                  </a:lnTo>
                  <a:lnTo>
                    <a:pt x="174" y="576"/>
                  </a:lnTo>
                  <a:lnTo>
                    <a:pt x="172" y="574"/>
                  </a:lnTo>
                  <a:lnTo>
                    <a:pt x="170" y="572"/>
                  </a:lnTo>
                  <a:lnTo>
                    <a:pt x="169" y="569"/>
                  </a:lnTo>
                  <a:lnTo>
                    <a:pt x="168" y="567"/>
                  </a:lnTo>
                  <a:lnTo>
                    <a:pt x="168" y="564"/>
                  </a:lnTo>
                  <a:lnTo>
                    <a:pt x="168" y="560"/>
                  </a:lnTo>
                  <a:lnTo>
                    <a:pt x="167" y="559"/>
                  </a:lnTo>
                  <a:lnTo>
                    <a:pt x="165" y="557"/>
                  </a:lnTo>
                  <a:lnTo>
                    <a:pt x="165" y="555"/>
                  </a:lnTo>
                  <a:lnTo>
                    <a:pt x="165" y="552"/>
                  </a:lnTo>
                  <a:lnTo>
                    <a:pt x="166" y="548"/>
                  </a:lnTo>
                  <a:lnTo>
                    <a:pt x="166" y="546"/>
                  </a:lnTo>
                  <a:lnTo>
                    <a:pt x="167" y="543"/>
                  </a:lnTo>
                  <a:lnTo>
                    <a:pt x="167" y="540"/>
                  </a:lnTo>
                  <a:lnTo>
                    <a:pt x="166" y="538"/>
                  </a:lnTo>
                  <a:lnTo>
                    <a:pt x="165" y="534"/>
                  </a:lnTo>
                  <a:lnTo>
                    <a:pt x="163" y="524"/>
                  </a:lnTo>
                  <a:lnTo>
                    <a:pt x="162" y="511"/>
                  </a:lnTo>
                  <a:lnTo>
                    <a:pt x="161" y="498"/>
                  </a:lnTo>
                  <a:lnTo>
                    <a:pt x="160" y="485"/>
                  </a:lnTo>
                  <a:lnTo>
                    <a:pt x="160" y="471"/>
                  </a:lnTo>
                  <a:lnTo>
                    <a:pt x="160" y="458"/>
                  </a:lnTo>
                  <a:lnTo>
                    <a:pt x="161" y="444"/>
                  </a:lnTo>
                  <a:lnTo>
                    <a:pt x="162" y="431"/>
                  </a:lnTo>
                  <a:lnTo>
                    <a:pt x="166" y="417"/>
                  </a:lnTo>
                  <a:lnTo>
                    <a:pt x="170" y="405"/>
                  </a:lnTo>
                  <a:lnTo>
                    <a:pt x="173" y="382"/>
                  </a:lnTo>
                  <a:lnTo>
                    <a:pt x="179" y="359"/>
                  </a:lnTo>
                  <a:lnTo>
                    <a:pt x="184" y="337"/>
                  </a:lnTo>
                  <a:lnTo>
                    <a:pt x="191" y="314"/>
                  </a:lnTo>
                  <a:lnTo>
                    <a:pt x="200" y="291"/>
                  </a:lnTo>
                  <a:lnTo>
                    <a:pt x="209" y="270"/>
                  </a:lnTo>
                  <a:lnTo>
                    <a:pt x="218" y="248"/>
                  </a:lnTo>
                  <a:lnTo>
                    <a:pt x="228" y="227"/>
                  </a:lnTo>
                  <a:lnTo>
                    <a:pt x="238" y="207"/>
                  </a:lnTo>
                  <a:lnTo>
                    <a:pt x="248" y="186"/>
                  </a:lnTo>
                  <a:lnTo>
                    <a:pt x="246" y="184"/>
                  </a:lnTo>
                  <a:lnTo>
                    <a:pt x="244" y="182"/>
                  </a:lnTo>
                  <a:lnTo>
                    <a:pt x="242" y="180"/>
                  </a:lnTo>
                  <a:lnTo>
                    <a:pt x="240" y="177"/>
                  </a:lnTo>
                  <a:lnTo>
                    <a:pt x="238" y="175"/>
                  </a:lnTo>
                  <a:lnTo>
                    <a:pt x="234" y="174"/>
                  </a:lnTo>
                  <a:lnTo>
                    <a:pt x="232" y="173"/>
                  </a:lnTo>
                  <a:lnTo>
                    <a:pt x="229" y="173"/>
                  </a:lnTo>
                  <a:lnTo>
                    <a:pt x="227" y="174"/>
                  </a:lnTo>
                  <a:lnTo>
                    <a:pt x="224" y="177"/>
                  </a:lnTo>
                  <a:lnTo>
                    <a:pt x="214" y="188"/>
                  </a:lnTo>
                  <a:lnTo>
                    <a:pt x="204" y="200"/>
                  </a:lnTo>
                  <a:lnTo>
                    <a:pt x="196" y="212"/>
                  </a:lnTo>
                  <a:lnTo>
                    <a:pt x="188" y="224"/>
                  </a:lnTo>
                  <a:lnTo>
                    <a:pt x="182" y="237"/>
                  </a:lnTo>
                  <a:lnTo>
                    <a:pt x="175" y="248"/>
                  </a:lnTo>
                  <a:lnTo>
                    <a:pt x="169" y="260"/>
                  </a:lnTo>
                  <a:lnTo>
                    <a:pt x="162" y="272"/>
                  </a:lnTo>
                  <a:lnTo>
                    <a:pt x="157" y="284"/>
                  </a:lnTo>
                  <a:lnTo>
                    <a:pt x="152" y="295"/>
                  </a:lnTo>
                  <a:lnTo>
                    <a:pt x="152" y="295"/>
                  </a:lnTo>
                  <a:lnTo>
                    <a:pt x="152" y="294"/>
                  </a:lnTo>
                  <a:lnTo>
                    <a:pt x="152" y="294"/>
                  </a:lnTo>
                  <a:lnTo>
                    <a:pt x="152" y="294"/>
                  </a:lnTo>
                  <a:lnTo>
                    <a:pt x="152" y="293"/>
                  </a:lnTo>
                  <a:lnTo>
                    <a:pt x="152" y="293"/>
                  </a:lnTo>
                  <a:lnTo>
                    <a:pt x="151" y="293"/>
                  </a:lnTo>
                  <a:lnTo>
                    <a:pt x="151" y="291"/>
                  </a:lnTo>
                  <a:lnTo>
                    <a:pt x="151" y="291"/>
                  </a:lnTo>
                  <a:lnTo>
                    <a:pt x="151" y="290"/>
                  </a:lnTo>
                  <a:lnTo>
                    <a:pt x="145" y="300"/>
                  </a:lnTo>
                  <a:lnTo>
                    <a:pt x="141" y="310"/>
                  </a:lnTo>
                  <a:lnTo>
                    <a:pt x="137" y="319"/>
                  </a:lnTo>
                  <a:lnTo>
                    <a:pt x="133" y="328"/>
                  </a:lnTo>
                  <a:lnTo>
                    <a:pt x="131" y="338"/>
                  </a:lnTo>
                  <a:lnTo>
                    <a:pt x="128" y="347"/>
                  </a:lnTo>
                  <a:lnTo>
                    <a:pt x="126" y="356"/>
                  </a:lnTo>
                  <a:lnTo>
                    <a:pt x="124" y="366"/>
                  </a:lnTo>
                  <a:lnTo>
                    <a:pt x="120" y="375"/>
                  </a:lnTo>
                  <a:lnTo>
                    <a:pt x="118" y="385"/>
                  </a:lnTo>
                  <a:lnTo>
                    <a:pt x="118" y="388"/>
                  </a:lnTo>
                  <a:lnTo>
                    <a:pt x="118" y="391"/>
                  </a:lnTo>
                  <a:lnTo>
                    <a:pt x="118" y="395"/>
                  </a:lnTo>
                  <a:lnTo>
                    <a:pt x="117" y="399"/>
                  </a:lnTo>
                  <a:lnTo>
                    <a:pt x="116" y="402"/>
                  </a:lnTo>
                  <a:lnTo>
                    <a:pt x="115" y="407"/>
                  </a:lnTo>
                  <a:lnTo>
                    <a:pt x="114" y="411"/>
                  </a:lnTo>
                  <a:lnTo>
                    <a:pt x="113" y="415"/>
                  </a:lnTo>
                  <a:lnTo>
                    <a:pt x="113" y="419"/>
                  </a:lnTo>
                  <a:lnTo>
                    <a:pt x="114" y="424"/>
                  </a:lnTo>
                  <a:lnTo>
                    <a:pt x="114" y="424"/>
                  </a:lnTo>
                  <a:lnTo>
                    <a:pt x="113" y="423"/>
                  </a:lnTo>
                  <a:lnTo>
                    <a:pt x="113" y="424"/>
                  </a:lnTo>
                  <a:lnTo>
                    <a:pt x="113" y="424"/>
                  </a:lnTo>
                  <a:lnTo>
                    <a:pt x="112" y="424"/>
                  </a:lnTo>
                  <a:lnTo>
                    <a:pt x="112" y="424"/>
                  </a:lnTo>
                  <a:lnTo>
                    <a:pt x="112" y="424"/>
                  </a:lnTo>
                  <a:lnTo>
                    <a:pt x="111" y="425"/>
                  </a:lnTo>
                  <a:lnTo>
                    <a:pt x="111" y="425"/>
                  </a:lnTo>
                  <a:lnTo>
                    <a:pt x="111" y="425"/>
                  </a:lnTo>
                  <a:lnTo>
                    <a:pt x="115" y="432"/>
                  </a:lnTo>
                  <a:lnTo>
                    <a:pt x="113" y="429"/>
                  </a:lnTo>
                  <a:lnTo>
                    <a:pt x="112" y="433"/>
                  </a:lnTo>
                  <a:lnTo>
                    <a:pt x="112" y="438"/>
                  </a:lnTo>
                  <a:lnTo>
                    <a:pt x="111" y="442"/>
                  </a:lnTo>
                  <a:lnTo>
                    <a:pt x="110" y="446"/>
                  </a:lnTo>
                  <a:lnTo>
                    <a:pt x="109" y="450"/>
                  </a:lnTo>
                  <a:lnTo>
                    <a:pt x="109" y="454"/>
                  </a:lnTo>
                  <a:lnTo>
                    <a:pt x="108" y="458"/>
                  </a:lnTo>
                  <a:lnTo>
                    <a:pt x="108" y="462"/>
                  </a:lnTo>
                  <a:lnTo>
                    <a:pt x="108" y="467"/>
                  </a:lnTo>
                  <a:lnTo>
                    <a:pt x="109" y="471"/>
                  </a:lnTo>
                  <a:lnTo>
                    <a:pt x="108" y="471"/>
                  </a:lnTo>
                  <a:lnTo>
                    <a:pt x="110" y="469"/>
                  </a:lnTo>
                  <a:lnTo>
                    <a:pt x="111" y="470"/>
                  </a:lnTo>
                  <a:lnTo>
                    <a:pt x="105" y="475"/>
                  </a:lnTo>
                  <a:lnTo>
                    <a:pt x="109" y="475"/>
                  </a:lnTo>
                  <a:lnTo>
                    <a:pt x="108" y="482"/>
                  </a:lnTo>
                  <a:lnTo>
                    <a:pt x="105" y="487"/>
                  </a:lnTo>
                  <a:lnTo>
                    <a:pt x="105" y="493"/>
                  </a:lnTo>
                  <a:lnTo>
                    <a:pt x="104" y="499"/>
                  </a:lnTo>
                  <a:lnTo>
                    <a:pt x="104" y="504"/>
                  </a:lnTo>
                  <a:lnTo>
                    <a:pt x="104" y="510"/>
                  </a:lnTo>
                  <a:lnTo>
                    <a:pt x="105" y="515"/>
                  </a:lnTo>
                  <a:lnTo>
                    <a:pt x="105" y="520"/>
                  </a:lnTo>
                  <a:lnTo>
                    <a:pt x="105" y="526"/>
                  </a:lnTo>
                  <a:lnTo>
                    <a:pt x="105" y="531"/>
                  </a:lnTo>
                  <a:lnTo>
                    <a:pt x="105" y="532"/>
                  </a:lnTo>
                  <a:lnTo>
                    <a:pt x="105" y="533"/>
                  </a:lnTo>
                  <a:lnTo>
                    <a:pt x="105" y="533"/>
                  </a:lnTo>
                  <a:lnTo>
                    <a:pt x="105" y="534"/>
                  </a:lnTo>
                  <a:lnTo>
                    <a:pt x="105" y="536"/>
                  </a:lnTo>
                  <a:lnTo>
                    <a:pt x="105" y="537"/>
                  </a:lnTo>
                  <a:lnTo>
                    <a:pt x="105" y="537"/>
                  </a:lnTo>
                  <a:lnTo>
                    <a:pt x="105" y="538"/>
                  </a:lnTo>
                  <a:lnTo>
                    <a:pt x="105" y="538"/>
                  </a:lnTo>
                  <a:lnTo>
                    <a:pt x="106" y="539"/>
                  </a:lnTo>
                  <a:lnTo>
                    <a:pt x="105" y="540"/>
                  </a:lnTo>
                  <a:lnTo>
                    <a:pt x="105" y="542"/>
                  </a:lnTo>
                  <a:lnTo>
                    <a:pt x="105" y="544"/>
                  </a:lnTo>
                  <a:lnTo>
                    <a:pt x="105" y="547"/>
                  </a:lnTo>
                  <a:lnTo>
                    <a:pt x="105" y="550"/>
                  </a:lnTo>
                  <a:lnTo>
                    <a:pt x="106" y="551"/>
                  </a:lnTo>
                  <a:lnTo>
                    <a:pt x="109" y="553"/>
                  </a:lnTo>
                  <a:lnTo>
                    <a:pt x="110" y="553"/>
                  </a:lnTo>
                  <a:lnTo>
                    <a:pt x="111" y="554"/>
                  </a:lnTo>
                  <a:lnTo>
                    <a:pt x="113" y="553"/>
                  </a:lnTo>
                  <a:lnTo>
                    <a:pt x="109" y="553"/>
                  </a:lnTo>
                  <a:lnTo>
                    <a:pt x="108" y="556"/>
                  </a:lnTo>
                  <a:lnTo>
                    <a:pt x="108" y="559"/>
                  </a:lnTo>
                  <a:lnTo>
                    <a:pt x="109" y="562"/>
                  </a:lnTo>
                  <a:lnTo>
                    <a:pt x="110" y="566"/>
                  </a:lnTo>
                  <a:lnTo>
                    <a:pt x="111" y="569"/>
                  </a:lnTo>
                  <a:lnTo>
                    <a:pt x="113" y="572"/>
                  </a:lnTo>
                  <a:lnTo>
                    <a:pt x="114" y="575"/>
                  </a:lnTo>
                  <a:lnTo>
                    <a:pt x="115" y="579"/>
                  </a:lnTo>
                  <a:lnTo>
                    <a:pt x="116" y="581"/>
                  </a:lnTo>
                  <a:lnTo>
                    <a:pt x="115" y="584"/>
                  </a:lnTo>
                  <a:lnTo>
                    <a:pt x="119" y="584"/>
                  </a:lnTo>
                  <a:lnTo>
                    <a:pt x="118" y="587"/>
                  </a:lnTo>
                  <a:lnTo>
                    <a:pt x="118" y="589"/>
                  </a:lnTo>
                  <a:lnTo>
                    <a:pt x="117" y="591"/>
                  </a:lnTo>
                  <a:lnTo>
                    <a:pt x="118" y="595"/>
                  </a:lnTo>
                  <a:lnTo>
                    <a:pt x="118" y="597"/>
                  </a:lnTo>
                  <a:lnTo>
                    <a:pt x="119" y="599"/>
                  </a:lnTo>
                  <a:lnTo>
                    <a:pt x="120" y="601"/>
                  </a:lnTo>
                  <a:lnTo>
                    <a:pt x="120" y="603"/>
                  </a:lnTo>
                  <a:lnTo>
                    <a:pt x="122" y="607"/>
                  </a:lnTo>
                  <a:lnTo>
                    <a:pt x="122" y="610"/>
                  </a:lnTo>
                  <a:lnTo>
                    <a:pt x="125" y="610"/>
                  </a:lnTo>
                  <a:lnTo>
                    <a:pt x="122" y="613"/>
                  </a:lnTo>
                  <a:lnTo>
                    <a:pt x="124" y="616"/>
                  </a:lnTo>
                  <a:lnTo>
                    <a:pt x="125" y="619"/>
                  </a:lnTo>
                  <a:lnTo>
                    <a:pt x="127" y="623"/>
                  </a:lnTo>
                  <a:lnTo>
                    <a:pt x="128" y="626"/>
                  </a:lnTo>
                  <a:lnTo>
                    <a:pt x="129" y="629"/>
                  </a:lnTo>
                  <a:lnTo>
                    <a:pt x="131" y="631"/>
                  </a:lnTo>
                  <a:lnTo>
                    <a:pt x="133" y="634"/>
                  </a:lnTo>
                  <a:lnTo>
                    <a:pt x="134" y="637"/>
                  </a:lnTo>
                  <a:lnTo>
                    <a:pt x="138" y="639"/>
                  </a:lnTo>
                  <a:lnTo>
                    <a:pt x="140" y="642"/>
                  </a:lnTo>
                  <a:lnTo>
                    <a:pt x="136" y="645"/>
                  </a:lnTo>
                  <a:lnTo>
                    <a:pt x="138" y="648"/>
                  </a:lnTo>
                  <a:lnTo>
                    <a:pt x="140" y="652"/>
                  </a:lnTo>
                  <a:lnTo>
                    <a:pt x="141" y="654"/>
                  </a:lnTo>
                  <a:lnTo>
                    <a:pt x="142" y="656"/>
                  </a:lnTo>
                  <a:lnTo>
                    <a:pt x="143" y="658"/>
                  </a:lnTo>
                  <a:lnTo>
                    <a:pt x="144" y="660"/>
                  </a:lnTo>
                  <a:lnTo>
                    <a:pt x="145" y="662"/>
                  </a:lnTo>
                  <a:lnTo>
                    <a:pt x="147" y="665"/>
                  </a:lnTo>
                  <a:lnTo>
                    <a:pt x="149" y="667"/>
                  </a:lnTo>
                  <a:lnTo>
                    <a:pt x="152" y="669"/>
                  </a:lnTo>
                  <a:lnTo>
                    <a:pt x="153" y="672"/>
                  </a:lnTo>
                  <a:lnTo>
                    <a:pt x="154" y="674"/>
                  </a:lnTo>
                  <a:lnTo>
                    <a:pt x="155" y="676"/>
                  </a:lnTo>
                  <a:lnTo>
                    <a:pt x="157" y="679"/>
                  </a:lnTo>
                  <a:lnTo>
                    <a:pt x="159" y="681"/>
                  </a:lnTo>
                  <a:lnTo>
                    <a:pt x="161" y="684"/>
                  </a:lnTo>
                  <a:lnTo>
                    <a:pt x="163" y="686"/>
                  </a:lnTo>
                  <a:lnTo>
                    <a:pt x="167" y="688"/>
                  </a:lnTo>
                  <a:lnTo>
                    <a:pt x="169" y="691"/>
                  </a:lnTo>
                  <a:lnTo>
                    <a:pt x="172" y="695"/>
                  </a:lnTo>
                  <a:lnTo>
                    <a:pt x="173" y="693"/>
                  </a:lnTo>
                  <a:lnTo>
                    <a:pt x="174" y="697"/>
                  </a:lnTo>
                  <a:lnTo>
                    <a:pt x="176" y="700"/>
                  </a:lnTo>
                  <a:lnTo>
                    <a:pt x="179" y="702"/>
                  </a:lnTo>
                  <a:lnTo>
                    <a:pt x="181" y="705"/>
                  </a:lnTo>
                  <a:lnTo>
                    <a:pt x="184" y="708"/>
                  </a:lnTo>
                  <a:lnTo>
                    <a:pt x="185" y="710"/>
                  </a:lnTo>
                  <a:lnTo>
                    <a:pt x="187" y="712"/>
                  </a:lnTo>
                  <a:lnTo>
                    <a:pt x="187" y="714"/>
                  </a:lnTo>
                  <a:lnTo>
                    <a:pt x="187" y="717"/>
                  </a:lnTo>
                  <a:lnTo>
                    <a:pt x="185" y="722"/>
                  </a:lnTo>
                  <a:lnTo>
                    <a:pt x="185" y="727"/>
                  </a:lnTo>
                  <a:lnTo>
                    <a:pt x="183" y="717"/>
                  </a:lnTo>
                  <a:lnTo>
                    <a:pt x="183" y="717"/>
                  </a:lnTo>
                  <a:lnTo>
                    <a:pt x="184" y="718"/>
                  </a:lnTo>
                  <a:lnTo>
                    <a:pt x="184" y="717"/>
                  </a:lnTo>
                  <a:lnTo>
                    <a:pt x="184" y="717"/>
                  </a:lnTo>
                  <a:lnTo>
                    <a:pt x="185" y="717"/>
                  </a:lnTo>
                  <a:lnTo>
                    <a:pt x="185" y="717"/>
                  </a:lnTo>
                  <a:lnTo>
                    <a:pt x="185" y="716"/>
                  </a:lnTo>
                  <a:lnTo>
                    <a:pt x="186" y="716"/>
                  </a:lnTo>
                  <a:lnTo>
                    <a:pt x="186" y="716"/>
                  </a:lnTo>
                  <a:lnTo>
                    <a:pt x="186" y="715"/>
                  </a:lnTo>
                  <a:lnTo>
                    <a:pt x="186" y="715"/>
                  </a:lnTo>
                  <a:lnTo>
                    <a:pt x="186" y="714"/>
                  </a:lnTo>
                  <a:lnTo>
                    <a:pt x="185" y="714"/>
                  </a:lnTo>
                  <a:lnTo>
                    <a:pt x="185" y="714"/>
                  </a:lnTo>
                  <a:lnTo>
                    <a:pt x="184" y="714"/>
                  </a:lnTo>
                  <a:lnTo>
                    <a:pt x="184" y="714"/>
                  </a:lnTo>
                  <a:lnTo>
                    <a:pt x="183" y="714"/>
                  </a:lnTo>
                  <a:lnTo>
                    <a:pt x="182" y="714"/>
                  </a:lnTo>
                  <a:lnTo>
                    <a:pt x="182" y="714"/>
                  </a:lnTo>
                  <a:lnTo>
                    <a:pt x="181" y="714"/>
                  </a:lnTo>
                  <a:lnTo>
                    <a:pt x="179" y="716"/>
                  </a:lnTo>
                  <a:lnTo>
                    <a:pt x="177" y="718"/>
                  </a:lnTo>
                  <a:lnTo>
                    <a:pt x="176" y="720"/>
                  </a:lnTo>
                  <a:lnTo>
                    <a:pt x="175" y="723"/>
                  </a:lnTo>
                  <a:lnTo>
                    <a:pt x="175" y="726"/>
                  </a:lnTo>
                  <a:lnTo>
                    <a:pt x="175" y="729"/>
                  </a:lnTo>
                  <a:lnTo>
                    <a:pt x="175" y="731"/>
                  </a:lnTo>
                  <a:lnTo>
                    <a:pt x="176" y="734"/>
                  </a:lnTo>
                  <a:lnTo>
                    <a:pt x="176" y="737"/>
                  </a:lnTo>
                  <a:lnTo>
                    <a:pt x="177" y="740"/>
                  </a:lnTo>
                  <a:lnTo>
                    <a:pt x="177" y="739"/>
                  </a:lnTo>
                  <a:lnTo>
                    <a:pt x="177" y="738"/>
                  </a:lnTo>
                  <a:lnTo>
                    <a:pt x="176" y="737"/>
                  </a:lnTo>
                  <a:lnTo>
                    <a:pt x="176" y="736"/>
                  </a:lnTo>
                  <a:lnTo>
                    <a:pt x="175" y="736"/>
                  </a:lnTo>
                  <a:lnTo>
                    <a:pt x="174" y="734"/>
                  </a:lnTo>
                  <a:lnTo>
                    <a:pt x="174" y="733"/>
                  </a:lnTo>
                  <a:lnTo>
                    <a:pt x="173" y="733"/>
                  </a:lnTo>
                  <a:lnTo>
                    <a:pt x="172" y="732"/>
                  </a:lnTo>
                  <a:lnTo>
                    <a:pt x="172" y="732"/>
                  </a:lnTo>
                  <a:lnTo>
                    <a:pt x="173" y="732"/>
                  </a:lnTo>
                  <a:lnTo>
                    <a:pt x="173" y="745"/>
                  </a:lnTo>
                  <a:lnTo>
                    <a:pt x="172" y="745"/>
                  </a:lnTo>
                  <a:lnTo>
                    <a:pt x="172" y="744"/>
                  </a:lnTo>
                  <a:lnTo>
                    <a:pt x="172" y="743"/>
                  </a:lnTo>
                  <a:lnTo>
                    <a:pt x="172" y="743"/>
                  </a:lnTo>
                  <a:lnTo>
                    <a:pt x="172" y="742"/>
                  </a:lnTo>
                  <a:lnTo>
                    <a:pt x="172" y="742"/>
                  </a:lnTo>
                  <a:lnTo>
                    <a:pt x="172" y="741"/>
                  </a:lnTo>
                  <a:lnTo>
                    <a:pt x="171" y="741"/>
                  </a:lnTo>
                  <a:lnTo>
                    <a:pt x="171" y="740"/>
                  </a:lnTo>
                  <a:lnTo>
                    <a:pt x="170" y="740"/>
                  </a:lnTo>
                  <a:lnTo>
                    <a:pt x="170" y="740"/>
                  </a:lnTo>
                  <a:lnTo>
                    <a:pt x="169" y="739"/>
                  </a:lnTo>
                  <a:lnTo>
                    <a:pt x="169" y="739"/>
                  </a:lnTo>
                  <a:lnTo>
                    <a:pt x="169" y="740"/>
                  </a:lnTo>
                  <a:lnTo>
                    <a:pt x="169" y="740"/>
                  </a:lnTo>
                  <a:lnTo>
                    <a:pt x="168" y="740"/>
                  </a:lnTo>
                  <a:lnTo>
                    <a:pt x="168" y="740"/>
                  </a:lnTo>
                  <a:lnTo>
                    <a:pt x="168" y="740"/>
                  </a:lnTo>
                  <a:lnTo>
                    <a:pt x="168" y="741"/>
                  </a:lnTo>
                  <a:lnTo>
                    <a:pt x="167" y="741"/>
                  </a:lnTo>
                  <a:lnTo>
                    <a:pt x="167" y="741"/>
                  </a:lnTo>
                  <a:lnTo>
                    <a:pt x="168" y="741"/>
                  </a:lnTo>
                  <a:lnTo>
                    <a:pt x="168" y="745"/>
                  </a:lnTo>
                  <a:lnTo>
                    <a:pt x="167" y="745"/>
                  </a:lnTo>
                  <a:lnTo>
                    <a:pt x="167" y="744"/>
                  </a:lnTo>
                  <a:lnTo>
                    <a:pt x="167" y="744"/>
                  </a:lnTo>
                  <a:lnTo>
                    <a:pt x="167" y="743"/>
                  </a:lnTo>
                  <a:lnTo>
                    <a:pt x="167" y="743"/>
                  </a:lnTo>
                  <a:lnTo>
                    <a:pt x="166" y="743"/>
                  </a:lnTo>
                  <a:lnTo>
                    <a:pt x="166" y="742"/>
                  </a:lnTo>
                  <a:lnTo>
                    <a:pt x="166" y="742"/>
                  </a:lnTo>
                  <a:lnTo>
                    <a:pt x="165" y="742"/>
                  </a:lnTo>
                  <a:lnTo>
                    <a:pt x="165" y="741"/>
                  </a:lnTo>
                  <a:lnTo>
                    <a:pt x="165" y="741"/>
                  </a:lnTo>
                  <a:lnTo>
                    <a:pt x="163" y="742"/>
                  </a:lnTo>
                  <a:lnTo>
                    <a:pt x="163" y="743"/>
                  </a:lnTo>
                  <a:lnTo>
                    <a:pt x="163" y="744"/>
                  </a:lnTo>
                  <a:lnTo>
                    <a:pt x="163" y="746"/>
                  </a:lnTo>
                  <a:lnTo>
                    <a:pt x="163" y="747"/>
                  </a:lnTo>
                  <a:lnTo>
                    <a:pt x="163" y="748"/>
                  </a:lnTo>
                  <a:lnTo>
                    <a:pt x="165" y="750"/>
                  </a:lnTo>
                  <a:lnTo>
                    <a:pt x="165" y="751"/>
                  </a:lnTo>
                  <a:lnTo>
                    <a:pt x="165" y="751"/>
                  </a:lnTo>
                  <a:lnTo>
                    <a:pt x="165" y="750"/>
                  </a:lnTo>
                  <a:lnTo>
                    <a:pt x="158" y="750"/>
                  </a:lnTo>
                  <a:lnTo>
                    <a:pt x="152" y="748"/>
                  </a:lnTo>
                  <a:lnTo>
                    <a:pt x="144" y="747"/>
                  </a:lnTo>
                  <a:lnTo>
                    <a:pt x="138" y="745"/>
                  </a:lnTo>
                  <a:lnTo>
                    <a:pt x="132" y="743"/>
                  </a:lnTo>
                  <a:lnTo>
                    <a:pt x="126" y="740"/>
                  </a:lnTo>
                  <a:lnTo>
                    <a:pt x="119" y="737"/>
                  </a:lnTo>
                  <a:lnTo>
                    <a:pt x="114" y="731"/>
                  </a:lnTo>
                  <a:lnTo>
                    <a:pt x="109" y="726"/>
                  </a:lnTo>
                  <a:lnTo>
                    <a:pt x="103" y="719"/>
                  </a:lnTo>
                  <a:lnTo>
                    <a:pt x="99" y="715"/>
                  </a:lnTo>
                  <a:lnTo>
                    <a:pt x="95" y="711"/>
                  </a:lnTo>
                  <a:lnTo>
                    <a:pt x="89" y="708"/>
                  </a:lnTo>
                  <a:lnTo>
                    <a:pt x="84" y="704"/>
                  </a:lnTo>
                  <a:lnTo>
                    <a:pt x="79" y="702"/>
                  </a:lnTo>
                  <a:lnTo>
                    <a:pt x="73" y="700"/>
                  </a:lnTo>
                  <a:lnTo>
                    <a:pt x="68" y="699"/>
                  </a:lnTo>
                  <a:lnTo>
                    <a:pt x="62" y="699"/>
                  </a:lnTo>
                  <a:lnTo>
                    <a:pt x="57" y="699"/>
                  </a:lnTo>
                  <a:lnTo>
                    <a:pt x="53" y="700"/>
                  </a:lnTo>
                  <a:lnTo>
                    <a:pt x="54" y="701"/>
                  </a:lnTo>
                  <a:lnTo>
                    <a:pt x="56" y="703"/>
                  </a:lnTo>
                  <a:lnTo>
                    <a:pt x="59" y="704"/>
                  </a:lnTo>
                  <a:lnTo>
                    <a:pt x="62" y="705"/>
                  </a:lnTo>
                  <a:lnTo>
                    <a:pt x="66" y="707"/>
                  </a:lnTo>
                  <a:lnTo>
                    <a:pt x="69" y="708"/>
                  </a:lnTo>
                  <a:lnTo>
                    <a:pt x="73" y="709"/>
                  </a:lnTo>
                  <a:lnTo>
                    <a:pt x="76" y="710"/>
                  </a:lnTo>
                  <a:lnTo>
                    <a:pt x="80" y="711"/>
                  </a:lnTo>
                  <a:lnTo>
                    <a:pt x="83" y="712"/>
                  </a:lnTo>
                  <a:lnTo>
                    <a:pt x="87" y="716"/>
                  </a:lnTo>
                  <a:lnTo>
                    <a:pt x="90" y="720"/>
                  </a:lnTo>
                  <a:lnTo>
                    <a:pt x="95" y="724"/>
                  </a:lnTo>
                  <a:lnTo>
                    <a:pt x="99" y="727"/>
                  </a:lnTo>
                  <a:lnTo>
                    <a:pt x="102" y="730"/>
                  </a:lnTo>
                  <a:lnTo>
                    <a:pt x="106" y="733"/>
                  </a:lnTo>
                  <a:lnTo>
                    <a:pt x="110" y="737"/>
                  </a:lnTo>
                  <a:lnTo>
                    <a:pt x="113" y="741"/>
                  </a:lnTo>
                  <a:lnTo>
                    <a:pt x="114" y="745"/>
                  </a:lnTo>
                  <a:lnTo>
                    <a:pt x="115" y="750"/>
                  </a:lnTo>
                  <a:lnTo>
                    <a:pt x="117" y="754"/>
                  </a:lnTo>
                  <a:lnTo>
                    <a:pt x="119" y="755"/>
                  </a:lnTo>
                  <a:lnTo>
                    <a:pt x="123" y="756"/>
                  </a:lnTo>
                  <a:lnTo>
                    <a:pt x="125" y="756"/>
                  </a:lnTo>
                  <a:lnTo>
                    <a:pt x="128" y="755"/>
                  </a:lnTo>
                  <a:lnTo>
                    <a:pt x="130" y="754"/>
                  </a:lnTo>
                  <a:lnTo>
                    <a:pt x="133" y="754"/>
                  </a:lnTo>
                  <a:lnTo>
                    <a:pt x="136" y="754"/>
                  </a:lnTo>
                  <a:lnTo>
                    <a:pt x="138" y="756"/>
                  </a:lnTo>
                  <a:lnTo>
                    <a:pt x="140" y="759"/>
                  </a:lnTo>
                  <a:lnTo>
                    <a:pt x="142" y="759"/>
                  </a:lnTo>
                  <a:lnTo>
                    <a:pt x="145" y="760"/>
                  </a:lnTo>
                  <a:lnTo>
                    <a:pt x="148" y="761"/>
                  </a:lnTo>
                  <a:lnTo>
                    <a:pt x="153" y="761"/>
                  </a:lnTo>
                  <a:lnTo>
                    <a:pt x="156" y="761"/>
                  </a:lnTo>
                  <a:lnTo>
                    <a:pt x="160" y="761"/>
                  </a:lnTo>
                  <a:lnTo>
                    <a:pt x="163" y="761"/>
                  </a:lnTo>
                  <a:lnTo>
                    <a:pt x="167" y="761"/>
                  </a:lnTo>
                  <a:lnTo>
                    <a:pt x="169" y="760"/>
                  </a:lnTo>
                  <a:lnTo>
                    <a:pt x="170" y="759"/>
                  </a:lnTo>
                  <a:lnTo>
                    <a:pt x="174" y="755"/>
                  </a:lnTo>
                  <a:lnTo>
                    <a:pt x="177" y="751"/>
                  </a:lnTo>
                  <a:lnTo>
                    <a:pt x="181" y="746"/>
                  </a:lnTo>
                  <a:lnTo>
                    <a:pt x="183" y="742"/>
                  </a:lnTo>
                  <a:lnTo>
                    <a:pt x="185" y="737"/>
                  </a:lnTo>
                  <a:lnTo>
                    <a:pt x="187" y="732"/>
                  </a:lnTo>
                  <a:lnTo>
                    <a:pt x="189" y="728"/>
                  </a:lnTo>
                  <a:lnTo>
                    <a:pt x="191" y="723"/>
                  </a:lnTo>
                  <a:lnTo>
                    <a:pt x="194" y="718"/>
                  </a:lnTo>
                  <a:lnTo>
                    <a:pt x="197" y="714"/>
                  </a:lnTo>
                  <a:lnTo>
                    <a:pt x="209" y="712"/>
                  </a:lnTo>
                  <a:lnTo>
                    <a:pt x="224" y="707"/>
                  </a:lnTo>
                  <a:lnTo>
                    <a:pt x="226" y="707"/>
                  </a:lnTo>
                  <a:lnTo>
                    <a:pt x="228" y="707"/>
                  </a:lnTo>
                  <a:lnTo>
                    <a:pt x="230" y="707"/>
                  </a:lnTo>
                  <a:lnTo>
                    <a:pt x="231" y="707"/>
                  </a:lnTo>
                  <a:lnTo>
                    <a:pt x="233" y="708"/>
                  </a:lnTo>
                  <a:lnTo>
                    <a:pt x="234" y="708"/>
                  </a:lnTo>
                  <a:lnTo>
                    <a:pt x="235" y="709"/>
                  </a:lnTo>
                  <a:lnTo>
                    <a:pt x="237" y="710"/>
                  </a:lnTo>
                  <a:lnTo>
                    <a:pt x="239" y="711"/>
                  </a:lnTo>
                  <a:lnTo>
                    <a:pt x="241" y="712"/>
                  </a:lnTo>
                  <a:lnTo>
                    <a:pt x="241" y="715"/>
                  </a:lnTo>
                  <a:lnTo>
                    <a:pt x="242" y="716"/>
                  </a:lnTo>
                  <a:lnTo>
                    <a:pt x="243" y="718"/>
                  </a:lnTo>
                  <a:lnTo>
                    <a:pt x="244" y="719"/>
                  </a:lnTo>
                  <a:lnTo>
                    <a:pt x="244" y="720"/>
                  </a:lnTo>
                  <a:lnTo>
                    <a:pt x="245" y="722"/>
                  </a:lnTo>
                  <a:lnTo>
                    <a:pt x="246" y="724"/>
                  </a:lnTo>
                  <a:lnTo>
                    <a:pt x="246" y="725"/>
                  </a:lnTo>
                  <a:lnTo>
                    <a:pt x="246" y="727"/>
                  </a:lnTo>
                  <a:lnTo>
                    <a:pt x="246" y="730"/>
                  </a:lnTo>
                  <a:lnTo>
                    <a:pt x="235" y="730"/>
                  </a:lnTo>
                  <a:lnTo>
                    <a:pt x="237" y="732"/>
                  </a:lnTo>
                  <a:lnTo>
                    <a:pt x="238" y="733"/>
                  </a:lnTo>
                  <a:lnTo>
                    <a:pt x="239" y="734"/>
                  </a:lnTo>
                  <a:lnTo>
                    <a:pt x="240" y="734"/>
                  </a:lnTo>
                  <a:lnTo>
                    <a:pt x="241" y="736"/>
                  </a:lnTo>
                  <a:lnTo>
                    <a:pt x="242" y="737"/>
                  </a:lnTo>
                  <a:lnTo>
                    <a:pt x="243" y="738"/>
                  </a:lnTo>
                  <a:lnTo>
                    <a:pt x="243" y="739"/>
                  </a:lnTo>
                  <a:lnTo>
                    <a:pt x="243" y="741"/>
                  </a:lnTo>
                  <a:lnTo>
                    <a:pt x="242" y="742"/>
                  </a:lnTo>
                  <a:lnTo>
                    <a:pt x="239" y="742"/>
                  </a:lnTo>
                  <a:lnTo>
                    <a:pt x="240" y="744"/>
                  </a:lnTo>
                  <a:lnTo>
                    <a:pt x="240" y="745"/>
                  </a:lnTo>
                  <a:lnTo>
                    <a:pt x="240" y="746"/>
                  </a:lnTo>
                  <a:lnTo>
                    <a:pt x="240" y="748"/>
                  </a:lnTo>
                  <a:lnTo>
                    <a:pt x="240" y="750"/>
                  </a:lnTo>
                  <a:lnTo>
                    <a:pt x="239" y="752"/>
                  </a:lnTo>
                  <a:lnTo>
                    <a:pt x="239" y="753"/>
                  </a:lnTo>
                  <a:lnTo>
                    <a:pt x="238" y="755"/>
                  </a:lnTo>
                  <a:lnTo>
                    <a:pt x="237" y="756"/>
                  </a:lnTo>
                  <a:lnTo>
                    <a:pt x="235" y="757"/>
                  </a:lnTo>
                  <a:lnTo>
                    <a:pt x="234" y="757"/>
                  </a:lnTo>
                  <a:lnTo>
                    <a:pt x="234" y="757"/>
                  </a:lnTo>
                  <a:lnTo>
                    <a:pt x="234" y="756"/>
                  </a:lnTo>
                  <a:lnTo>
                    <a:pt x="233" y="756"/>
                  </a:lnTo>
                  <a:lnTo>
                    <a:pt x="233" y="756"/>
                  </a:lnTo>
                  <a:lnTo>
                    <a:pt x="233" y="755"/>
                  </a:lnTo>
                  <a:lnTo>
                    <a:pt x="232" y="755"/>
                  </a:lnTo>
                  <a:lnTo>
                    <a:pt x="232" y="755"/>
                  </a:lnTo>
                  <a:lnTo>
                    <a:pt x="232" y="755"/>
                  </a:lnTo>
                  <a:lnTo>
                    <a:pt x="231" y="755"/>
                  </a:lnTo>
                  <a:lnTo>
                    <a:pt x="231" y="756"/>
                  </a:lnTo>
                  <a:lnTo>
                    <a:pt x="230" y="756"/>
                  </a:lnTo>
                  <a:lnTo>
                    <a:pt x="230" y="757"/>
                  </a:lnTo>
                  <a:lnTo>
                    <a:pt x="230" y="757"/>
                  </a:lnTo>
                  <a:lnTo>
                    <a:pt x="230" y="758"/>
                  </a:lnTo>
                  <a:lnTo>
                    <a:pt x="230" y="758"/>
                  </a:lnTo>
                  <a:lnTo>
                    <a:pt x="230" y="759"/>
                  </a:lnTo>
                  <a:lnTo>
                    <a:pt x="230" y="759"/>
                  </a:lnTo>
                  <a:lnTo>
                    <a:pt x="230" y="760"/>
                  </a:lnTo>
                  <a:lnTo>
                    <a:pt x="230" y="760"/>
                  </a:lnTo>
                  <a:lnTo>
                    <a:pt x="230" y="761"/>
                  </a:lnTo>
                  <a:lnTo>
                    <a:pt x="231" y="762"/>
                  </a:lnTo>
                  <a:lnTo>
                    <a:pt x="232" y="764"/>
                  </a:lnTo>
                  <a:lnTo>
                    <a:pt x="232" y="764"/>
                  </a:lnTo>
                  <a:lnTo>
                    <a:pt x="233" y="765"/>
                  </a:lnTo>
                  <a:lnTo>
                    <a:pt x="234" y="765"/>
                  </a:lnTo>
                  <a:lnTo>
                    <a:pt x="235" y="765"/>
                  </a:lnTo>
                  <a:lnTo>
                    <a:pt x="237" y="765"/>
                  </a:lnTo>
                  <a:lnTo>
                    <a:pt x="238" y="765"/>
                  </a:lnTo>
                  <a:lnTo>
                    <a:pt x="239" y="765"/>
                  </a:lnTo>
                  <a:lnTo>
                    <a:pt x="237" y="765"/>
                  </a:lnTo>
                  <a:lnTo>
                    <a:pt x="235" y="765"/>
                  </a:lnTo>
                  <a:lnTo>
                    <a:pt x="234" y="766"/>
                  </a:lnTo>
                  <a:lnTo>
                    <a:pt x="233" y="767"/>
                  </a:lnTo>
                  <a:lnTo>
                    <a:pt x="232" y="768"/>
                  </a:lnTo>
                  <a:lnTo>
                    <a:pt x="232" y="770"/>
                  </a:lnTo>
                  <a:lnTo>
                    <a:pt x="232" y="771"/>
                  </a:lnTo>
                  <a:lnTo>
                    <a:pt x="232" y="773"/>
                  </a:lnTo>
                  <a:lnTo>
                    <a:pt x="232" y="774"/>
                  </a:lnTo>
                  <a:lnTo>
                    <a:pt x="231" y="775"/>
                  </a:lnTo>
                  <a:lnTo>
                    <a:pt x="233" y="781"/>
                  </a:lnTo>
                  <a:lnTo>
                    <a:pt x="231" y="767"/>
                  </a:lnTo>
                  <a:lnTo>
                    <a:pt x="230" y="767"/>
                  </a:lnTo>
                  <a:lnTo>
                    <a:pt x="229" y="767"/>
                  </a:lnTo>
                  <a:lnTo>
                    <a:pt x="228" y="768"/>
                  </a:lnTo>
                  <a:lnTo>
                    <a:pt x="228" y="769"/>
                  </a:lnTo>
                  <a:lnTo>
                    <a:pt x="227" y="770"/>
                  </a:lnTo>
                  <a:lnTo>
                    <a:pt x="227" y="771"/>
                  </a:lnTo>
                  <a:lnTo>
                    <a:pt x="226" y="772"/>
                  </a:lnTo>
                  <a:lnTo>
                    <a:pt x="226" y="773"/>
                  </a:lnTo>
                  <a:lnTo>
                    <a:pt x="225" y="774"/>
                  </a:lnTo>
                  <a:lnTo>
                    <a:pt x="224" y="775"/>
                  </a:lnTo>
                  <a:lnTo>
                    <a:pt x="224" y="776"/>
                  </a:lnTo>
                  <a:lnTo>
                    <a:pt x="224" y="779"/>
                  </a:lnTo>
                  <a:lnTo>
                    <a:pt x="223" y="780"/>
                  </a:lnTo>
                  <a:lnTo>
                    <a:pt x="224" y="781"/>
                  </a:lnTo>
                  <a:lnTo>
                    <a:pt x="224" y="782"/>
                  </a:lnTo>
                  <a:lnTo>
                    <a:pt x="224" y="783"/>
                  </a:lnTo>
                  <a:lnTo>
                    <a:pt x="224" y="784"/>
                  </a:lnTo>
                  <a:lnTo>
                    <a:pt x="224" y="785"/>
                  </a:lnTo>
                  <a:lnTo>
                    <a:pt x="223" y="786"/>
                  </a:lnTo>
                  <a:lnTo>
                    <a:pt x="223" y="787"/>
                  </a:lnTo>
                  <a:lnTo>
                    <a:pt x="220" y="789"/>
                  </a:lnTo>
                  <a:lnTo>
                    <a:pt x="220" y="791"/>
                  </a:lnTo>
                  <a:lnTo>
                    <a:pt x="220" y="793"/>
                  </a:lnTo>
                  <a:lnTo>
                    <a:pt x="222" y="794"/>
                  </a:lnTo>
                  <a:lnTo>
                    <a:pt x="223" y="795"/>
                  </a:lnTo>
                  <a:lnTo>
                    <a:pt x="224" y="796"/>
                  </a:lnTo>
                  <a:lnTo>
                    <a:pt x="225" y="796"/>
                  </a:lnTo>
                  <a:lnTo>
                    <a:pt x="225" y="797"/>
                  </a:lnTo>
                  <a:lnTo>
                    <a:pt x="225" y="798"/>
                  </a:lnTo>
                  <a:lnTo>
                    <a:pt x="224" y="799"/>
                  </a:lnTo>
                  <a:lnTo>
                    <a:pt x="220" y="794"/>
                  </a:lnTo>
                  <a:lnTo>
                    <a:pt x="220" y="794"/>
                  </a:lnTo>
                  <a:lnTo>
                    <a:pt x="219" y="795"/>
                  </a:lnTo>
                  <a:lnTo>
                    <a:pt x="219" y="795"/>
                  </a:lnTo>
                  <a:lnTo>
                    <a:pt x="219" y="795"/>
                  </a:lnTo>
                  <a:lnTo>
                    <a:pt x="219" y="796"/>
                  </a:lnTo>
                  <a:lnTo>
                    <a:pt x="219" y="797"/>
                  </a:lnTo>
                  <a:lnTo>
                    <a:pt x="218" y="797"/>
                  </a:lnTo>
                  <a:lnTo>
                    <a:pt x="218" y="798"/>
                  </a:lnTo>
                  <a:lnTo>
                    <a:pt x="218" y="798"/>
                  </a:lnTo>
                  <a:lnTo>
                    <a:pt x="218" y="799"/>
                  </a:lnTo>
                  <a:lnTo>
                    <a:pt x="215" y="798"/>
                  </a:lnTo>
                  <a:lnTo>
                    <a:pt x="211" y="798"/>
                  </a:lnTo>
                  <a:lnTo>
                    <a:pt x="208" y="799"/>
                  </a:lnTo>
                  <a:lnTo>
                    <a:pt x="203" y="799"/>
                  </a:lnTo>
                  <a:lnTo>
                    <a:pt x="200" y="800"/>
                  </a:lnTo>
                  <a:lnTo>
                    <a:pt x="197" y="801"/>
                  </a:lnTo>
                  <a:lnTo>
                    <a:pt x="194" y="803"/>
                  </a:lnTo>
                  <a:lnTo>
                    <a:pt x="190" y="804"/>
                  </a:lnTo>
                  <a:lnTo>
                    <a:pt x="188" y="807"/>
                  </a:lnTo>
                  <a:lnTo>
                    <a:pt x="186" y="810"/>
                  </a:lnTo>
                  <a:lnTo>
                    <a:pt x="185" y="811"/>
                  </a:lnTo>
                  <a:lnTo>
                    <a:pt x="184" y="813"/>
                  </a:lnTo>
                  <a:lnTo>
                    <a:pt x="183" y="815"/>
                  </a:lnTo>
                  <a:lnTo>
                    <a:pt x="182" y="816"/>
                  </a:lnTo>
                  <a:lnTo>
                    <a:pt x="181" y="818"/>
                  </a:lnTo>
                  <a:lnTo>
                    <a:pt x="181" y="819"/>
                  </a:lnTo>
                  <a:lnTo>
                    <a:pt x="181" y="822"/>
                  </a:lnTo>
                  <a:lnTo>
                    <a:pt x="181" y="824"/>
                  </a:lnTo>
                  <a:lnTo>
                    <a:pt x="181" y="826"/>
                  </a:lnTo>
                  <a:lnTo>
                    <a:pt x="181" y="828"/>
                  </a:lnTo>
                  <a:lnTo>
                    <a:pt x="179" y="829"/>
                  </a:lnTo>
                  <a:lnTo>
                    <a:pt x="176" y="832"/>
                  </a:lnTo>
                  <a:lnTo>
                    <a:pt x="175" y="834"/>
                  </a:lnTo>
                  <a:lnTo>
                    <a:pt x="174" y="838"/>
                  </a:lnTo>
                  <a:lnTo>
                    <a:pt x="174" y="841"/>
                  </a:lnTo>
                  <a:lnTo>
                    <a:pt x="174" y="845"/>
                  </a:lnTo>
                  <a:lnTo>
                    <a:pt x="174" y="848"/>
                  </a:lnTo>
                  <a:lnTo>
                    <a:pt x="174" y="853"/>
                  </a:lnTo>
                  <a:lnTo>
                    <a:pt x="174" y="856"/>
                  </a:lnTo>
                  <a:lnTo>
                    <a:pt x="173" y="860"/>
                  </a:lnTo>
                  <a:lnTo>
                    <a:pt x="175" y="871"/>
                  </a:lnTo>
                  <a:lnTo>
                    <a:pt x="175" y="871"/>
                  </a:lnTo>
                  <a:lnTo>
                    <a:pt x="175" y="870"/>
                  </a:lnTo>
                  <a:lnTo>
                    <a:pt x="175" y="870"/>
                  </a:lnTo>
                  <a:lnTo>
                    <a:pt x="175" y="870"/>
                  </a:lnTo>
                  <a:lnTo>
                    <a:pt x="175" y="869"/>
                  </a:lnTo>
                  <a:lnTo>
                    <a:pt x="174" y="869"/>
                  </a:lnTo>
                  <a:lnTo>
                    <a:pt x="174" y="868"/>
                  </a:lnTo>
                  <a:lnTo>
                    <a:pt x="174" y="868"/>
                  </a:lnTo>
                  <a:lnTo>
                    <a:pt x="174" y="868"/>
                  </a:lnTo>
                  <a:lnTo>
                    <a:pt x="173" y="868"/>
                  </a:lnTo>
                  <a:lnTo>
                    <a:pt x="173" y="868"/>
                  </a:lnTo>
                  <a:lnTo>
                    <a:pt x="172" y="869"/>
                  </a:lnTo>
                  <a:lnTo>
                    <a:pt x="172" y="869"/>
                  </a:lnTo>
                  <a:lnTo>
                    <a:pt x="171" y="870"/>
                  </a:lnTo>
                  <a:lnTo>
                    <a:pt x="171" y="871"/>
                  </a:lnTo>
                  <a:lnTo>
                    <a:pt x="170" y="871"/>
                  </a:lnTo>
                  <a:lnTo>
                    <a:pt x="170" y="872"/>
                  </a:lnTo>
                  <a:lnTo>
                    <a:pt x="170" y="873"/>
                  </a:lnTo>
                  <a:lnTo>
                    <a:pt x="170" y="874"/>
                  </a:lnTo>
                  <a:lnTo>
                    <a:pt x="170" y="875"/>
                  </a:lnTo>
                  <a:lnTo>
                    <a:pt x="172" y="876"/>
                  </a:lnTo>
                  <a:lnTo>
                    <a:pt x="173" y="875"/>
                  </a:lnTo>
                  <a:lnTo>
                    <a:pt x="173" y="879"/>
                  </a:lnTo>
                  <a:lnTo>
                    <a:pt x="172" y="882"/>
                  </a:lnTo>
                  <a:lnTo>
                    <a:pt x="171" y="885"/>
                  </a:lnTo>
                  <a:lnTo>
                    <a:pt x="170" y="888"/>
                  </a:lnTo>
                  <a:lnTo>
                    <a:pt x="168" y="893"/>
                  </a:lnTo>
                  <a:lnTo>
                    <a:pt x="167" y="896"/>
                  </a:lnTo>
                  <a:lnTo>
                    <a:pt x="165" y="899"/>
                  </a:lnTo>
                  <a:lnTo>
                    <a:pt x="161" y="902"/>
                  </a:lnTo>
                  <a:lnTo>
                    <a:pt x="159" y="905"/>
                  </a:lnTo>
                  <a:lnTo>
                    <a:pt x="156" y="909"/>
                  </a:lnTo>
                  <a:lnTo>
                    <a:pt x="154" y="911"/>
                  </a:lnTo>
                  <a:lnTo>
                    <a:pt x="152" y="912"/>
                  </a:lnTo>
                  <a:lnTo>
                    <a:pt x="149" y="914"/>
                  </a:lnTo>
                  <a:lnTo>
                    <a:pt x="147" y="915"/>
                  </a:lnTo>
                  <a:lnTo>
                    <a:pt x="145" y="916"/>
                  </a:lnTo>
                  <a:lnTo>
                    <a:pt x="143" y="917"/>
                  </a:lnTo>
                  <a:lnTo>
                    <a:pt x="141" y="918"/>
                  </a:lnTo>
                  <a:lnTo>
                    <a:pt x="139" y="919"/>
                  </a:lnTo>
                  <a:lnTo>
                    <a:pt x="136" y="919"/>
                  </a:lnTo>
                  <a:lnTo>
                    <a:pt x="133" y="921"/>
                  </a:lnTo>
                  <a:lnTo>
                    <a:pt x="130" y="910"/>
                  </a:lnTo>
                  <a:lnTo>
                    <a:pt x="129" y="899"/>
                  </a:lnTo>
                  <a:lnTo>
                    <a:pt x="129" y="887"/>
                  </a:lnTo>
                  <a:lnTo>
                    <a:pt x="131" y="876"/>
                  </a:lnTo>
                  <a:lnTo>
                    <a:pt x="133" y="866"/>
                  </a:lnTo>
                  <a:lnTo>
                    <a:pt x="136" y="855"/>
                  </a:lnTo>
                  <a:lnTo>
                    <a:pt x="136" y="844"/>
                  </a:lnTo>
                  <a:lnTo>
                    <a:pt x="134" y="833"/>
                  </a:lnTo>
                  <a:lnTo>
                    <a:pt x="130" y="823"/>
                  </a:lnTo>
                  <a:lnTo>
                    <a:pt x="122" y="813"/>
                  </a:lnTo>
                  <a:lnTo>
                    <a:pt x="114" y="808"/>
                  </a:lnTo>
                  <a:lnTo>
                    <a:pt x="106" y="802"/>
                  </a:lnTo>
                  <a:lnTo>
                    <a:pt x="100" y="796"/>
                  </a:lnTo>
                  <a:lnTo>
                    <a:pt x="94" y="789"/>
                  </a:lnTo>
                  <a:lnTo>
                    <a:pt x="87" y="783"/>
                  </a:lnTo>
                  <a:lnTo>
                    <a:pt x="81" y="776"/>
                  </a:lnTo>
                  <a:lnTo>
                    <a:pt x="74" y="770"/>
                  </a:lnTo>
                  <a:lnTo>
                    <a:pt x="67" y="764"/>
                  </a:lnTo>
                  <a:lnTo>
                    <a:pt x="59" y="758"/>
                  </a:lnTo>
                  <a:lnTo>
                    <a:pt x="51" y="754"/>
                  </a:lnTo>
                  <a:lnTo>
                    <a:pt x="53" y="748"/>
                  </a:lnTo>
                  <a:lnTo>
                    <a:pt x="53" y="742"/>
                  </a:lnTo>
                  <a:lnTo>
                    <a:pt x="53" y="736"/>
                  </a:lnTo>
                  <a:lnTo>
                    <a:pt x="53" y="727"/>
                  </a:lnTo>
                  <a:lnTo>
                    <a:pt x="52" y="719"/>
                  </a:lnTo>
                  <a:lnTo>
                    <a:pt x="51" y="712"/>
                  </a:lnTo>
                  <a:lnTo>
                    <a:pt x="51" y="704"/>
                  </a:lnTo>
                  <a:lnTo>
                    <a:pt x="51" y="697"/>
                  </a:lnTo>
                  <a:lnTo>
                    <a:pt x="51" y="691"/>
                  </a:lnTo>
                  <a:lnTo>
                    <a:pt x="53" y="687"/>
                  </a:lnTo>
                  <a:lnTo>
                    <a:pt x="52" y="661"/>
                  </a:lnTo>
                  <a:lnTo>
                    <a:pt x="51" y="638"/>
                  </a:lnTo>
                  <a:lnTo>
                    <a:pt x="50" y="613"/>
                  </a:lnTo>
                  <a:lnTo>
                    <a:pt x="48" y="590"/>
                  </a:lnTo>
                  <a:lnTo>
                    <a:pt x="48" y="567"/>
                  </a:lnTo>
                  <a:lnTo>
                    <a:pt x="47" y="544"/>
                  </a:lnTo>
                  <a:lnTo>
                    <a:pt x="47" y="520"/>
                  </a:lnTo>
                  <a:lnTo>
                    <a:pt x="46" y="497"/>
                  </a:lnTo>
                  <a:lnTo>
                    <a:pt x="46" y="472"/>
                  </a:lnTo>
                  <a:lnTo>
                    <a:pt x="45" y="446"/>
                  </a:lnTo>
                  <a:lnTo>
                    <a:pt x="43" y="446"/>
                  </a:lnTo>
                  <a:lnTo>
                    <a:pt x="42" y="446"/>
                  </a:lnTo>
                  <a:lnTo>
                    <a:pt x="41" y="446"/>
                  </a:lnTo>
                  <a:lnTo>
                    <a:pt x="40" y="447"/>
                  </a:lnTo>
                  <a:lnTo>
                    <a:pt x="39" y="448"/>
                  </a:lnTo>
                  <a:lnTo>
                    <a:pt x="39" y="451"/>
                  </a:lnTo>
                  <a:lnTo>
                    <a:pt x="39" y="452"/>
                  </a:lnTo>
                  <a:lnTo>
                    <a:pt x="38" y="453"/>
                  </a:lnTo>
                  <a:lnTo>
                    <a:pt x="38" y="455"/>
                  </a:lnTo>
                  <a:lnTo>
                    <a:pt x="37" y="456"/>
                  </a:lnTo>
                  <a:lnTo>
                    <a:pt x="37" y="526"/>
                  </a:lnTo>
                  <a:lnTo>
                    <a:pt x="38" y="596"/>
                  </a:lnTo>
                  <a:lnTo>
                    <a:pt x="38" y="666"/>
                  </a:lnTo>
                  <a:lnTo>
                    <a:pt x="39" y="736"/>
                  </a:lnTo>
                  <a:lnTo>
                    <a:pt x="40" y="807"/>
                  </a:lnTo>
                  <a:lnTo>
                    <a:pt x="41" y="875"/>
                  </a:lnTo>
                  <a:lnTo>
                    <a:pt x="42" y="945"/>
                  </a:lnTo>
                  <a:lnTo>
                    <a:pt x="43" y="1013"/>
                  </a:lnTo>
                  <a:lnTo>
                    <a:pt x="44" y="1081"/>
                  </a:lnTo>
                  <a:lnTo>
                    <a:pt x="45" y="1147"/>
                  </a:lnTo>
                  <a:lnTo>
                    <a:pt x="44" y="1146"/>
                  </a:lnTo>
                  <a:lnTo>
                    <a:pt x="46" y="1144"/>
                  </a:lnTo>
                  <a:lnTo>
                    <a:pt x="47" y="1146"/>
                  </a:lnTo>
                  <a:lnTo>
                    <a:pt x="45" y="1147"/>
                  </a:lnTo>
                  <a:lnTo>
                    <a:pt x="45" y="1346"/>
                  </a:lnTo>
                  <a:lnTo>
                    <a:pt x="28" y="1342"/>
                  </a:lnTo>
                  <a:lnTo>
                    <a:pt x="29" y="1339"/>
                  </a:lnTo>
                  <a:lnTo>
                    <a:pt x="30" y="1336"/>
                  </a:lnTo>
                  <a:lnTo>
                    <a:pt x="29" y="1332"/>
                  </a:lnTo>
                  <a:lnTo>
                    <a:pt x="28" y="1329"/>
                  </a:lnTo>
                  <a:lnTo>
                    <a:pt x="27" y="1327"/>
                  </a:lnTo>
                  <a:lnTo>
                    <a:pt x="25" y="1324"/>
                  </a:lnTo>
                  <a:lnTo>
                    <a:pt x="24" y="1321"/>
                  </a:lnTo>
                  <a:lnTo>
                    <a:pt x="23" y="1317"/>
                  </a:lnTo>
                  <a:lnTo>
                    <a:pt x="24" y="1314"/>
                  </a:lnTo>
                  <a:lnTo>
                    <a:pt x="25" y="1310"/>
                  </a:lnTo>
                  <a:lnTo>
                    <a:pt x="24" y="1309"/>
                  </a:lnTo>
                  <a:lnTo>
                    <a:pt x="23" y="1307"/>
                  </a:lnTo>
                  <a:lnTo>
                    <a:pt x="22" y="1304"/>
                  </a:lnTo>
                  <a:lnTo>
                    <a:pt x="22" y="1302"/>
                  </a:lnTo>
                  <a:lnTo>
                    <a:pt x="23" y="1300"/>
                  </a:lnTo>
                  <a:lnTo>
                    <a:pt x="23" y="1298"/>
                  </a:lnTo>
                  <a:lnTo>
                    <a:pt x="24" y="1297"/>
                  </a:lnTo>
                  <a:lnTo>
                    <a:pt x="24" y="1295"/>
                  </a:lnTo>
                  <a:lnTo>
                    <a:pt x="24" y="1294"/>
                  </a:lnTo>
                  <a:lnTo>
                    <a:pt x="24" y="1291"/>
                  </a:lnTo>
                  <a:lnTo>
                    <a:pt x="25" y="1291"/>
                  </a:lnTo>
                  <a:lnTo>
                    <a:pt x="25" y="1291"/>
                  </a:lnTo>
                  <a:lnTo>
                    <a:pt x="25" y="1290"/>
                  </a:lnTo>
                  <a:lnTo>
                    <a:pt x="25" y="1290"/>
                  </a:lnTo>
                  <a:lnTo>
                    <a:pt x="26" y="1289"/>
                  </a:lnTo>
                  <a:lnTo>
                    <a:pt x="26" y="1289"/>
                  </a:lnTo>
                  <a:lnTo>
                    <a:pt x="26" y="1288"/>
                  </a:lnTo>
                  <a:lnTo>
                    <a:pt x="26" y="1288"/>
                  </a:lnTo>
                  <a:lnTo>
                    <a:pt x="26" y="1287"/>
                  </a:lnTo>
                  <a:lnTo>
                    <a:pt x="25" y="1287"/>
                  </a:lnTo>
                  <a:lnTo>
                    <a:pt x="23" y="1287"/>
                  </a:lnTo>
                  <a:lnTo>
                    <a:pt x="23" y="1284"/>
                  </a:lnTo>
                  <a:lnTo>
                    <a:pt x="24" y="1282"/>
                  </a:lnTo>
                  <a:lnTo>
                    <a:pt x="24" y="1280"/>
                  </a:lnTo>
                  <a:lnTo>
                    <a:pt x="24" y="1276"/>
                  </a:lnTo>
                  <a:lnTo>
                    <a:pt x="24" y="1274"/>
                  </a:lnTo>
                  <a:lnTo>
                    <a:pt x="24" y="1271"/>
                  </a:lnTo>
                  <a:lnTo>
                    <a:pt x="24" y="1269"/>
                  </a:lnTo>
                  <a:lnTo>
                    <a:pt x="23" y="1267"/>
                  </a:lnTo>
                  <a:lnTo>
                    <a:pt x="23" y="1264"/>
                  </a:lnTo>
                  <a:lnTo>
                    <a:pt x="23" y="1261"/>
                  </a:lnTo>
                  <a:lnTo>
                    <a:pt x="23" y="1246"/>
                  </a:lnTo>
                  <a:lnTo>
                    <a:pt x="23" y="1230"/>
                  </a:lnTo>
                  <a:lnTo>
                    <a:pt x="23" y="1213"/>
                  </a:lnTo>
                  <a:lnTo>
                    <a:pt x="23" y="1196"/>
                  </a:lnTo>
                  <a:lnTo>
                    <a:pt x="23" y="1179"/>
                  </a:lnTo>
                  <a:lnTo>
                    <a:pt x="22" y="1160"/>
                  </a:lnTo>
                  <a:lnTo>
                    <a:pt x="22" y="1143"/>
                  </a:lnTo>
                  <a:lnTo>
                    <a:pt x="22" y="1126"/>
                  </a:lnTo>
                  <a:lnTo>
                    <a:pt x="20" y="1109"/>
                  </a:lnTo>
                  <a:lnTo>
                    <a:pt x="20" y="1094"/>
                  </a:lnTo>
                  <a:lnTo>
                    <a:pt x="24" y="1089"/>
                  </a:lnTo>
                  <a:lnTo>
                    <a:pt x="22" y="1086"/>
                  </a:lnTo>
                  <a:lnTo>
                    <a:pt x="20" y="1083"/>
                  </a:lnTo>
                  <a:lnTo>
                    <a:pt x="19" y="1079"/>
                  </a:lnTo>
                  <a:lnTo>
                    <a:pt x="19" y="1074"/>
                  </a:lnTo>
                  <a:lnTo>
                    <a:pt x="20" y="1070"/>
                  </a:lnTo>
                  <a:lnTo>
                    <a:pt x="20" y="1065"/>
                  </a:lnTo>
                  <a:lnTo>
                    <a:pt x="20" y="1059"/>
                  </a:lnTo>
                  <a:lnTo>
                    <a:pt x="20" y="1055"/>
                  </a:lnTo>
                  <a:lnTo>
                    <a:pt x="19" y="1050"/>
                  </a:lnTo>
                  <a:lnTo>
                    <a:pt x="16" y="1044"/>
                  </a:lnTo>
                  <a:lnTo>
                    <a:pt x="18" y="1044"/>
                  </a:lnTo>
                  <a:lnTo>
                    <a:pt x="19" y="1041"/>
                  </a:lnTo>
                  <a:lnTo>
                    <a:pt x="19" y="1039"/>
                  </a:lnTo>
                  <a:lnTo>
                    <a:pt x="20" y="1036"/>
                  </a:lnTo>
                  <a:lnTo>
                    <a:pt x="20" y="1033"/>
                  </a:lnTo>
                  <a:lnTo>
                    <a:pt x="20" y="1030"/>
                  </a:lnTo>
                  <a:lnTo>
                    <a:pt x="20" y="1028"/>
                  </a:lnTo>
                  <a:lnTo>
                    <a:pt x="19" y="1025"/>
                  </a:lnTo>
                  <a:lnTo>
                    <a:pt x="18" y="1023"/>
                  </a:lnTo>
                  <a:lnTo>
                    <a:pt x="17" y="1019"/>
                  </a:lnTo>
                  <a:lnTo>
                    <a:pt x="15" y="1017"/>
                  </a:lnTo>
                  <a:lnTo>
                    <a:pt x="13" y="1017"/>
                  </a:lnTo>
                  <a:lnTo>
                    <a:pt x="14" y="1016"/>
                  </a:lnTo>
                  <a:lnTo>
                    <a:pt x="15" y="1014"/>
                  </a:lnTo>
                  <a:lnTo>
                    <a:pt x="15" y="1012"/>
                  </a:lnTo>
                  <a:lnTo>
                    <a:pt x="16" y="1010"/>
                  </a:lnTo>
                  <a:lnTo>
                    <a:pt x="17" y="1007"/>
                  </a:lnTo>
                  <a:lnTo>
                    <a:pt x="18" y="1003"/>
                  </a:lnTo>
                  <a:lnTo>
                    <a:pt x="18" y="1000"/>
                  </a:lnTo>
                  <a:lnTo>
                    <a:pt x="18" y="998"/>
                  </a:lnTo>
                  <a:lnTo>
                    <a:pt x="17" y="995"/>
                  </a:lnTo>
                  <a:lnTo>
                    <a:pt x="16" y="993"/>
                  </a:lnTo>
                  <a:lnTo>
                    <a:pt x="17" y="993"/>
                  </a:lnTo>
                  <a:lnTo>
                    <a:pt x="17" y="993"/>
                  </a:lnTo>
                  <a:lnTo>
                    <a:pt x="18" y="993"/>
                  </a:lnTo>
                  <a:lnTo>
                    <a:pt x="18" y="991"/>
                  </a:lnTo>
                  <a:lnTo>
                    <a:pt x="18" y="991"/>
                  </a:lnTo>
                  <a:lnTo>
                    <a:pt x="19" y="991"/>
                  </a:lnTo>
                  <a:lnTo>
                    <a:pt x="19" y="991"/>
                  </a:lnTo>
                  <a:lnTo>
                    <a:pt x="19" y="990"/>
                  </a:lnTo>
                  <a:lnTo>
                    <a:pt x="19" y="990"/>
                  </a:lnTo>
                  <a:lnTo>
                    <a:pt x="20" y="990"/>
                  </a:lnTo>
                  <a:lnTo>
                    <a:pt x="20" y="988"/>
                  </a:lnTo>
                  <a:lnTo>
                    <a:pt x="19" y="986"/>
                  </a:lnTo>
                  <a:lnTo>
                    <a:pt x="19" y="984"/>
                  </a:lnTo>
                  <a:lnTo>
                    <a:pt x="18" y="982"/>
                  </a:lnTo>
                  <a:lnTo>
                    <a:pt x="17" y="979"/>
                  </a:lnTo>
                  <a:lnTo>
                    <a:pt x="16" y="976"/>
                  </a:lnTo>
                  <a:lnTo>
                    <a:pt x="16" y="974"/>
                  </a:lnTo>
                  <a:lnTo>
                    <a:pt x="16" y="971"/>
                  </a:lnTo>
                  <a:lnTo>
                    <a:pt x="17" y="969"/>
                  </a:lnTo>
                  <a:lnTo>
                    <a:pt x="20" y="967"/>
                  </a:lnTo>
                  <a:lnTo>
                    <a:pt x="15" y="961"/>
                  </a:lnTo>
                  <a:lnTo>
                    <a:pt x="16" y="960"/>
                  </a:lnTo>
                  <a:lnTo>
                    <a:pt x="17" y="959"/>
                  </a:lnTo>
                  <a:lnTo>
                    <a:pt x="18" y="958"/>
                  </a:lnTo>
                  <a:lnTo>
                    <a:pt x="18" y="957"/>
                  </a:lnTo>
                  <a:lnTo>
                    <a:pt x="18" y="956"/>
                  </a:lnTo>
                  <a:lnTo>
                    <a:pt x="18" y="955"/>
                  </a:lnTo>
                  <a:lnTo>
                    <a:pt x="18" y="953"/>
                  </a:lnTo>
                  <a:lnTo>
                    <a:pt x="17" y="952"/>
                  </a:lnTo>
                  <a:lnTo>
                    <a:pt x="17" y="951"/>
                  </a:lnTo>
                  <a:lnTo>
                    <a:pt x="16" y="948"/>
                  </a:lnTo>
                  <a:lnTo>
                    <a:pt x="13" y="958"/>
                  </a:lnTo>
                  <a:lnTo>
                    <a:pt x="12" y="956"/>
                  </a:lnTo>
                  <a:lnTo>
                    <a:pt x="11" y="954"/>
                  </a:lnTo>
                  <a:lnTo>
                    <a:pt x="11" y="953"/>
                  </a:lnTo>
                  <a:lnTo>
                    <a:pt x="12" y="952"/>
                  </a:lnTo>
                  <a:lnTo>
                    <a:pt x="13" y="951"/>
                  </a:lnTo>
                  <a:lnTo>
                    <a:pt x="14" y="950"/>
                  </a:lnTo>
                  <a:lnTo>
                    <a:pt x="15" y="948"/>
                  </a:lnTo>
                  <a:lnTo>
                    <a:pt x="16" y="947"/>
                  </a:lnTo>
                  <a:lnTo>
                    <a:pt x="17" y="946"/>
                  </a:lnTo>
                  <a:lnTo>
                    <a:pt x="18" y="945"/>
                  </a:lnTo>
                  <a:lnTo>
                    <a:pt x="18" y="939"/>
                  </a:lnTo>
                  <a:lnTo>
                    <a:pt x="18" y="933"/>
                  </a:lnTo>
                  <a:lnTo>
                    <a:pt x="18" y="927"/>
                  </a:lnTo>
                  <a:lnTo>
                    <a:pt x="18" y="921"/>
                  </a:lnTo>
                  <a:lnTo>
                    <a:pt x="18" y="914"/>
                  </a:lnTo>
                  <a:lnTo>
                    <a:pt x="18" y="909"/>
                  </a:lnTo>
                  <a:lnTo>
                    <a:pt x="18" y="902"/>
                  </a:lnTo>
                  <a:lnTo>
                    <a:pt x="17" y="897"/>
                  </a:lnTo>
                  <a:lnTo>
                    <a:pt x="16" y="890"/>
                  </a:lnTo>
                  <a:lnTo>
                    <a:pt x="15" y="885"/>
                  </a:lnTo>
                  <a:lnTo>
                    <a:pt x="16" y="884"/>
                  </a:lnTo>
                  <a:lnTo>
                    <a:pt x="17" y="882"/>
                  </a:lnTo>
                  <a:lnTo>
                    <a:pt x="18" y="880"/>
                  </a:lnTo>
                  <a:lnTo>
                    <a:pt x="18" y="877"/>
                  </a:lnTo>
                  <a:lnTo>
                    <a:pt x="18" y="875"/>
                  </a:lnTo>
                  <a:lnTo>
                    <a:pt x="17" y="873"/>
                  </a:lnTo>
                  <a:lnTo>
                    <a:pt x="17" y="871"/>
                  </a:lnTo>
                  <a:lnTo>
                    <a:pt x="16" y="869"/>
                  </a:lnTo>
                  <a:lnTo>
                    <a:pt x="16" y="868"/>
                  </a:lnTo>
                  <a:lnTo>
                    <a:pt x="16" y="866"/>
                  </a:lnTo>
                  <a:lnTo>
                    <a:pt x="13" y="767"/>
                  </a:lnTo>
                  <a:lnTo>
                    <a:pt x="11" y="768"/>
                  </a:lnTo>
                  <a:lnTo>
                    <a:pt x="12" y="742"/>
                  </a:lnTo>
                  <a:lnTo>
                    <a:pt x="13" y="717"/>
                  </a:lnTo>
                  <a:lnTo>
                    <a:pt x="13" y="691"/>
                  </a:lnTo>
                  <a:lnTo>
                    <a:pt x="13" y="665"/>
                  </a:lnTo>
                  <a:lnTo>
                    <a:pt x="12" y="639"/>
                  </a:lnTo>
                  <a:lnTo>
                    <a:pt x="11" y="612"/>
                  </a:lnTo>
                  <a:lnTo>
                    <a:pt x="9" y="584"/>
                  </a:lnTo>
                  <a:lnTo>
                    <a:pt x="8" y="556"/>
                  </a:lnTo>
                  <a:lnTo>
                    <a:pt x="5" y="528"/>
                  </a:lnTo>
                  <a:lnTo>
                    <a:pt x="4" y="499"/>
                  </a:lnTo>
                  <a:lnTo>
                    <a:pt x="0" y="496"/>
                  </a:lnTo>
                  <a:lnTo>
                    <a:pt x="4" y="489"/>
                  </a:lnTo>
                  <a:lnTo>
                    <a:pt x="8" y="484"/>
                  </a:lnTo>
                  <a:lnTo>
                    <a:pt x="12" y="479"/>
                  </a:lnTo>
                  <a:lnTo>
                    <a:pt x="16" y="472"/>
                  </a:lnTo>
                  <a:lnTo>
                    <a:pt x="19" y="467"/>
                  </a:lnTo>
                  <a:lnTo>
                    <a:pt x="24" y="461"/>
                  </a:lnTo>
                  <a:lnTo>
                    <a:pt x="27" y="455"/>
                  </a:lnTo>
                  <a:lnTo>
                    <a:pt x="30" y="450"/>
                  </a:lnTo>
                  <a:lnTo>
                    <a:pt x="33" y="444"/>
                  </a:lnTo>
                  <a:lnTo>
                    <a:pt x="37" y="438"/>
                  </a:lnTo>
                  <a:lnTo>
                    <a:pt x="37" y="438"/>
                  </a:lnTo>
                  <a:lnTo>
                    <a:pt x="37" y="439"/>
                  </a:lnTo>
                  <a:lnTo>
                    <a:pt x="37" y="439"/>
                  </a:lnTo>
                  <a:lnTo>
                    <a:pt x="37" y="439"/>
                  </a:lnTo>
                  <a:lnTo>
                    <a:pt x="37" y="440"/>
                  </a:lnTo>
                  <a:lnTo>
                    <a:pt x="37" y="440"/>
                  </a:lnTo>
                  <a:lnTo>
                    <a:pt x="38" y="440"/>
                  </a:lnTo>
                  <a:lnTo>
                    <a:pt x="38" y="441"/>
                  </a:lnTo>
                  <a:lnTo>
                    <a:pt x="38" y="441"/>
                  </a:lnTo>
                  <a:lnTo>
                    <a:pt x="38" y="441"/>
                  </a:lnTo>
                  <a:lnTo>
                    <a:pt x="42" y="433"/>
                  </a:lnTo>
                  <a:lnTo>
                    <a:pt x="45" y="426"/>
                  </a:lnTo>
                  <a:lnTo>
                    <a:pt x="50" y="417"/>
                  </a:lnTo>
                  <a:lnTo>
                    <a:pt x="54" y="410"/>
                  </a:lnTo>
                  <a:lnTo>
                    <a:pt x="57" y="402"/>
                  </a:lnTo>
                  <a:lnTo>
                    <a:pt x="61" y="394"/>
                  </a:lnTo>
                  <a:lnTo>
                    <a:pt x="65" y="386"/>
                  </a:lnTo>
                  <a:lnTo>
                    <a:pt x="68" y="379"/>
                  </a:lnTo>
                  <a:lnTo>
                    <a:pt x="71" y="371"/>
                  </a:lnTo>
                  <a:lnTo>
                    <a:pt x="74" y="364"/>
                  </a:lnTo>
                  <a:lnTo>
                    <a:pt x="76" y="362"/>
                  </a:lnTo>
                  <a:lnTo>
                    <a:pt x="77" y="360"/>
                  </a:lnTo>
                  <a:lnTo>
                    <a:pt x="80" y="358"/>
                  </a:lnTo>
                  <a:lnTo>
                    <a:pt x="82" y="356"/>
                  </a:lnTo>
                  <a:lnTo>
                    <a:pt x="83" y="353"/>
                  </a:lnTo>
                  <a:lnTo>
                    <a:pt x="85" y="351"/>
                  </a:lnTo>
                  <a:lnTo>
                    <a:pt x="86" y="347"/>
                  </a:lnTo>
                  <a:lnTo>
                    <a:pt x="88" y="344"/>
                  </a:lnTo>
                  <a:lnTo>
                    <a:pt x="89" y="341"/>
                  </a:lnTo>
                  <a:lnTo>
                    <a:pt x="90" y="339"/>
                  </a:lnTo>
                  <a:lnTo>
                    <a:pt x="87" y="337"/>
                  </a:lnTo>
                  <a:lnTo>
                    <a:pt x="86" y="333"/>
                  </a:lnTo>
                  <a:lnTo>
                    <a:pt x="85" y="330"/>
                  </a:lnTo>
                  <a:lnTo>
                    <a:pt x="86" y="326"/>
                  </a:lnTo>
                  <a:lnTo>
                    <a:pt x="87" y="322"/>
                  </a:lnTo>
                  <a:lnTo>
                    <a:pt x="88" y="317"/>
                  </a:lnTo>
                  <a:lnTo>
                    <a:pt x="88" y="313"/>
                  </a:lnTo>
                  <a:lnTo>
                    <a:pt x="88" y="309"/>
                  </a:lnTo>
                  <a:lnTo>
                    <a:pt x="87" y="304"/>
                  </a:lnTo>
                  <a:lnTo>
                    <a:pt x="83" y="300"/>
                  </a:lnTo>
                  <a:lnTo>
                    <a:pt x="83" y="301"/>
                  </a:lnTo>
                  <a:lnTo>
                    <a:pt x="83" y="301"/>
                  </a:lnTo>
                  <a:lnTo>
                    <a:pt x="84" y="302"/>
                  </a:lnTo>
                  <a:lnTo>
                    <a:pt x="84" y="302"/>
                  </a:lnTo>
                  <a:lnTo>
                    <a:pt x="84" y="303"/>
                  </a:lnTo>
                  <a:lnTo>
                    <a:pt x="85" y="303"/>
                  </a:lnTo>
                  <a:lnTo>
                    <a:pt x="85" y="304"/>
                  </a:lnTo>
                  <a:lnTo>
                    <a:pt x="86" y="304"/>
                  </a:lnTo>
                  <a:lnTo>
                    <a:pt x="86" y="305"/>
                  </a:lnTo>
                  <a:lnTo>
                    <a:pt x="87" y="305"/>
                  </a:lnTo>
                  <a:lnTo>
                    <a:pt x="86" y="302"/>
                  </a:lnTo>
                  <a:lnTo>
                    <a:pt x="86" y="298"/>
                  </a:lnTo>
                  <a:lnTo>
                    <a:pt x="86" y="294"/>
                  </a:lnTo>
                  <a:lnTo>
                    <a:pt x="86" y="289"/>
                  </a:lnTo>
                  <a:lnTo>
                    <a:pt x="87" y="284"/>
                  </a:lnTo>
                  <a:lnTo>
                    <a:pt x="88" y="280"/>
                  </a:lnTo>
                  <a:lnTo>
                    <a:pt x="88" y="274"/>
                  </a:lnTo>
                  <a:lnTo>
                    <a:pt x="88" y="270"/>
                  </a:lnTo>
                  <a:lnTo>
                    <a:pt x="88" y="266"/>
                  </a:lnTo>
                  <a:lnTo>
                    <a:pt x="87" y="262"/>
                  </a:lnTo>
                  <a:lnTo>
                    <a:pt x="85" y="262"/>
                  </a:lnTo>
                  <a:lnTo>
                    <a:pt x="90" y="260"/>
                  </a:lnTo>
                  <a:lnTo>
                    <a:pt x="91" y="259"/>
                  </a:lnTo>
                  <a:lnTo>
                    <a:pt x="91" y="258"/>
                  </a:lnTo>
                  <a:lnTo>
                    <a:pt x="90" y="257"/>
                  </a:lnTo>
                  <a:lnTo>
                    <a:pt x="90" y="256"/>
                  </a:lnTo>
                  <a:lnTo>
                    <a:pt x="89" y="255"/>
                  </a:lnTo>
                  <a:lnTo>
                    <a:pt x="88" y="254"/>
                  </a:lnTo>
                  <a:lnTo>
                    <a:pt x="87" y="253"/>
                  </a:lnTo>
                  <a:lnTo>
                    <a:pt x="86" y="252"/>
                  </a:lnTo>
                  <a:lnTo>
                    <a:pt x="86" y="251"/>
                  </a:lnTo>
                  <a:lnTo>
                    <a:pt x="85" y="250"/>
                  </a:lnTo>
                  <a:lnTo>
                    <a:pt x="88" y="255"/>
                  </a:lnTo>
                  <a:lnTo>
                    <a:pt x="88" y="248"/>
                  </a:lnTo>
                  <a:lnTo>
                    <a:pt x="88" y="243"/>
                  </a:lnTo>
                  <a:lnTo>
                    <a:pt x="89" y="238"/>
                  </a:lnTo>
                  <a:lnTo>
                    <a:pt x="90" y="232"/>
                  </a:lnTo>
                  <a:lnTo>
                    <a:pt x="91" y="227"/>
                  </a:lnTo>
                  <a:lnTo>
                    <a:pt x="91" y="222"/>
                  </a:lnTo>
                  <a:lnTo>
                    <a:pt x="91" y="216"/>
                  </a:lnTo>
                  <a:lnTo>
                    <a:pt x="91" y="211"/>
                  </a:lnTo>
                  <a:lnTo>
                    <a:pt x="89" y="205"/>
                  </a:lnTo>
                  <a:lnTo>
                    <a:pt x="87" y="200"/>
                  </a:lnTo>
                  <a:lnTo>
                    <a:pt x="82" y="200"/>
                  </a:lnTo>
                  <a:lnTo>
                    <a:pt x="85" y="197"/>
                  </a:lnTo>
                  <a:lnTo>
                    <a:pt x="86" y="193"/>
                  </a:lnTo>
                  <a:lnTo>
                    <a:pt x="86" y="188"/>
                  </a:lnTo>
                  <a:lnTo>
                    <a:pt x="85" y="184"/>
                  </a:lnTo>
                  <a:lnTo>
                    <a:pt x="84" y="181"/>
                  </a:lnTo>
                  <a:lnTo>
                    <a:pt x="82" y="176"/>
                  </a:lnTo>
                  <a:lnTo>
                    <a:pt x="81" y="172"/>
                  </a:lnTo>
                  <a:lnTo>
                    <a:pt x="79" y="167"/>
                  </a:lnTo>
                  <a:lnTo>
                    <a:pt x="79" y="162"/>
                  </a:lnTo>
                  <a:lnTo>
                    <a:pt x="80" y="158"/>
                  </a:lnTo>
                  <a:lnTo>
                    <a:pt x="205" y="0"/>
                  </a:lnTo>
                  <a:lnTo>
                    <a:pt x="210" y="1"/>
                  </a:lnTo>
                  <a:lnTo>
                    <a:pt x="214" y="2"/>
                  </a:lnTo>
                  <a:lnTo>
                    <a:pt x="218" y="3"/>
                  </a:lnTo>
                  <a:lnTo>
                    <a:pt x="223" y="3"/>
                  </a:lnTo>
                  <a:lnTo>
                    <a:pt x="226" y="3"/>
                  </a:lnTo>
                  <a:lnTo>
                    <a:pt x="230" y="4"/>
                  </a:lnTo>
                  <a:lnTo>
                    <a:pt x="234" y="4"/>
                  </a:lnTo>
                  <a:lnTo>
                    <a:pt x="238" y="4"/>
                  </a:lnTo>
                  <a:lnTo>
                    <a:pt x="242" y="4"/>
                  </a:lnTo>
                  <a:lnTo>
                    <a:pt x="246" y="4"/>
                  </a:lnTo>
                  <a:lnTo>
                    <a:pt x="246" y="5"/>
                  </a:lnTo>
                  <a:lnTo>
                    <a:pt x="258" y="9"/>
                  </a:lnTo>
                  <a:lnTo>
                    <a:pt x="270" y="11"/>
                  </a:lnTo>
                  <a:lnTo>
                    <a:pt x="281" y="12"/>
                  </a:lnTo>
                  <a:lnTo>
                    <a:pt x="291" y="13"/>
                  </a:lnTo>
                  <a:lnTo>
                    <a:pt x="301" y="14"/>
                  </a:lnTo>
                  <a:lnTo>
                    <a:pt x="311" y="14"/>
                  </a:lnTo>
                  <a:lnTo>
                    <a:pt x="322" y="15"/>
                  </a:lnTo>
                  <a:lnTo>
                    <a:pt x="331" y="16"/>
                  </a:lnTo>
                  <a:lnTo>
                    <a:pt x="343" y="17"/>
                  </a:lnTo>
                  <a:lnTo>
                    <a:pt x="354" y="19"/>
                  </a:lnTo>
                  <a:lnTo>
                    <a:pt x="358" y="22"/>
                  </a:lnTo>
                  <a:lnTo>
                    <a:pt x="362" y="23"/>
                  </a:lnTo>
                  <a:lnTo>
                    <a:pt x="366" y="24"/>
                  </a:lnTo>
                  <a:lnTo>
                    <a:pt x="369" y="24"/>
                  </a:lnTo>
                  <a:lnTo>
                    <a:pt x="373" y="25"/>
                  </a:lnTo>
                  <a:lnTo>
                    <a:pt x="376" y="25"/>
                  </a:lnTo>
                  <a:lnTo>
                    <a:pt x="381" y="26"/>
                  </a:lnTo>
                  <a:lnTo>
                    <a:pt x="384" y="26"/>
                  </a:lnTo>
                  <a:lnTo>
                    <a:pt x="388" y="27"/>
                  </a:lnTo>
                  <a:lnTo>
                    <a:pt x="392" y="27"/>
                  </a:lnTo>
                  <a:lnTo>
                    <a:pt x="399" y="28"/>
                  </a:lnTo>
                  <a:lnTo>
                    <a:pt x="405" y="29"/>
                  </a:lnTo>
                  <a:lnTo>
                    <a:pt x="411" y="30"/>
                  </a:lnTo>
                  <a:lnTo>
                    <a:pt x="417" y="31"/>
                  </a:lnTo>
                  <a:lnTo>
                    <a:pt x="424" y="32"/>
                  </a:lnTo>
                  <a:lnTo>
                    <a:pt x="429" y="32"/>
                  </a:lnTo>
                  <a:lnTo>
                    <a:pt x="435" y="33"/>
                  </a:lnTo>
                  <a:lnTo>
                    <a:pt x="442" y="33"/>
                  </a:lnTo>
                  <a:lnTo>
                    <a:pt x="447" y="32"/>
                  </a:lnTo>
                  <a:lnTo>
                    <a:pt x="454" y="31"/>
                  </a:lnTo>
                  <a:lnTo>
                    <a:pt x="452" y="32"/>
                  </a:lnTo>
                  <a:lnTo>
                    <a:pt x="454" y="32"/>
                  </a:lnTo>
                  <a:lnTo>
                    <a:pt x="457" y="33"/>
                  </a:lnTo>
                  <a:lnTo>
                    <a:pt x="459" y="34"/>
                  </a:lnTo>
                  <a:lnTo>
                    <a:pt x="462" y="36"/>
                  </a:lnTo>
                  <a:lnTo>
                    <a:pt x="464" y="37"/>
                  </a:lnTo>
                  <a:lnTo>
                    <a:pt x="467" y="38"/>
                  </a:lnTo>
                  <a:lnTo>
                    <a:pt x="470" y="38"/>
                  </a:lnTo>
                  <a:lnTo>
                    <a:pt x="472" y="38"/>
                  </a:lnTo>
                  <a:lnTo>
                    <a:pt x="474" y="37"/>
                  </a:lnTo>
                  <a:lnTo>
                    <a:pt x="475" y="34"/>
                  </a:lnTo>
                  <a:lnTo>
                    <a:pt x="474" y="37"/>
                  </a:lnTo>
                  <a:lnTo>
                    <a:pt x="485" y="39"/>
                  </a:lnTo>
                  <a:lnTo>
                    <a:pt x="497" y="40"/>
                  </a:lnTo>
                  <a:lnTo>
                    <a:pt x="509" y="42"/>
                  </a:lnTo>
                  <a:lnTo>
                    <a:pt x="519" y="43"/>
                  </a:lnTo>
                  <a:lnTo>
                    <a:pt x="531" y="45"/>
                  </a:lnTo>
                  <a:lnTo>
                    <a:pt x="542" y="46"/>
                  </a:lnTo>
                  <a:lnTo>
                    <a:pt x="553" y="47"/>
                  </a:lnTo>
                  <a:lnTo>
                    <a:pt x="563" y="48"/>
                  </a:lnTo>
                  <a:lnTo>
                    <a:pt x="574" y="50"/>
                  </a:lnTo>
                  <a:lnTo>
                    <a:pt x="584" y="51"/>
                  </a:lnTo>
                  <a:lnTo>
                    <a:pt x="585" y="53"/>
                  </a:lnTo>
                  <a:lnTo>
                    <a:pt x="585" y="55"/>
                  </a:lnTo>
                  <a:lnTo>
                    <a:pt x="585" y="56"/>
                  </a:lnTo>
                  <a:lnTo>
                    <a:pt x="585" y="58"/>
                  </a:lnTo>
                  <a:lnTo>
                    <a:pt x="584" y="59"/>
                  </a:lnTo>
                  <a:lnTo>
                    <a:pt x="584" y="60"/>
                  </a:lnTo>
                  <a:lnTo>
                    <a:pt x="583" y="61"/>
                  </a:lnTo>
                  <a:lnTo>
                    <a:pt x="583" y="63"/>
                  </a:lnTo>
                  <a:lnTo>
                    <a:pt x="584" y="66"/>
                  </a:lnTo>
                  <a:lnTo>
                    <a:pt x="585" y="68"/>
                  </a:lnTo>
                  <a:lnTo>
                    <a:pt x="584" y="70"/>
                  </a:lnTo>
                  <a:lnTo>
                    <a:pt x="583" y="71"/>
                  </a:lnTo>
                  <a:lnTo>
                    <a:pt x="582" y="73"/>
                  </a:lnTo>
                  <a:lnTo>
                    <a:pt x="582" y="75"/>
                  </a:lnTo>
                  <a:lnTo>
                    <a:pt x="583" y="76"/>
                  </a:lnTo>
                  <a:lnTo>
                    <a:pt x="583" y="79"/>
                  </a:lnTo>
                  <a:lnTo>
                    <a:pt x="584" y="80"/>
                  </a:lnTo>
                  <a:lnTo>
                    <a:pt x="584" y="82"/>
                  </a:lnTo>
                  <a:lnTo>
                    <a:pt x="584" y="84"/>
                  </a:lnTo>
                  <a:lnTo>
                    <a:pt x="584" y="87"/>
                  </a:lnTo>
                  <a:lnTo>
                    <a:pt x="581" y="86"/>
                  </a:lnTo>
                  <a:lnTo>
                    <a:pt x="578" y="85"/>
                  </a:lnTo>
                  <a:lnTo>
                    <a:pt x="575" y="84"/>
                  </a:lnTo>
                  <a:lnTo>
                    <a:pt x="572" y="83"/>
                  </a:lnTo>
                  <a:lnTo>
                    <a:pt x="569" y="83"/>
                  </a:lnTo>
                  <a:lnTo>
                    <a:pt x="566" y="82"/>
                  </a:lnTo>
                  <a:lnTo>
                    <a:pt x="563" y="82"/>
                  </a:lnTo>
                  <a:lnTo>
                    <a:pt x="560" y="82"/>
                  </a:lnTo>
                  <a:lnTo>
                    <a:pt x="558" y="82"/>
                  </a:lnTo>
                  <a:lnTo>
                    <a:pt x="555" y="82"/>
                  </a:lnTo>
                  <a:lnTo>
                    <a:pt x="555" y="81"/>
                  </a:lnTo>
                  <a:lnTo>
                    <a:pt x="555" y="81"/>
                  </a:lnTo>
                  <a:lnTo>
                    <a:pt x="555" y="81"/>
                  </a:lnTo>
                  <a:lnTo>
                    <a:pt x="555" y="80"/>
                  </a:lnTo>
                  <a:lnTo>
                    <a:pt x="555" y="80"/>
                  </a:lnTo>
                  <a:lnTo>
                    <a:pt x="554" y="80"/>
                  </a:lnTo>
                  <a:lnTo>
                    <a:pt x="554" y="79"/>
                  </a:lnTo>
                  <a:lnTo>
                    <a:pt x="554" y="79"/>
                  </a:lnTo>
                  <a:lnTo>
                    <a:pt x="553" y="79"/>
                  </a:lnTo>
                  <a:lnTo>
                    <a:pt x="553" y="77"/>
                  </a:lnTo>
                  <a:lnTo>
                    <a:pt x="552" y="80"/>
                  </a:lnTo>
                  <a:lnTo>
                    <a:pt x="551" y="81"/>
                  </a:lnTo>
                  <a:lnTo>
                    <a:pt x="548" y="81"/>
                  </a:lnTo>
                  <a:lnTo>
                    <a:pt x="547" y="80"/>
                  </a:lnTo>
                  <a:lnTo>
                    <a:pt x="545" y="79"/>
                  </a:lnTo>
                  <a:lnTo>
                    <a:pt x="544" y="77"/>
                  </a:lnTo>
                  <a:lnTo>
                    <a:pt x="542" y="75"/>
                  </a:lnTo>
                  <a:lnTo>
                    <a:pt x="541" y="74"/>
                  </a:lnTo>
                  <a:lnTo>
                    <a:pt x="539" y="74"/>
                  </a:lnTo>
                  <a:lnTo>
                    <a:pt x="537" y="74"/>
                  </a:lnTo>
                  <a:lnTo>
                    <a:pt x="505" y="71"/>
                  </a:lnTo>
                  <a:lnTo>
                    <a:pt x="472" y="68"/>
                  </a:lnTo>
                  <a:lnTo>
                    <a:pt x="440" y="65"/>
                  </a:lnTo>
                  <a:lnTo>
                    <a:pt x="408" y="61"/>
                  </a:lnTo>
                  <a:lnTo>
                    <a:pt x="374" y="57"/>
                  </a:lnTo>
                  <a:lnTo>
                    <a:pt x="342" y="54"/>
                  </a:lnTo>
                  <a:lnTo>
                    <a:pt x="310" y="50"/>
                  </a:lnTo>
                  <a:lnTo>
                    <a:pt x="277" y="46"/>
                  </a:lnTo>
                  <a:lnTo>
                    <a:pt x="246" y="42"/>
                  </a:lnTo>
                  <a:lnTo>
                    <a:pt x="215" y="38"/>
                  </a:lnTo>
                  <a:lnTo>
                    <a:pt x="212" y="38"/>
                  </a:lnTo>
                  <a:lnTo>
                    <a:pt x="209" y="38"/>
                  </a:lnTo>
                  <a:lnTo>
                    <a:pt x="204" y="38"/>
                  </a:lnTo>
                  <a:lnTo>
                    <a:pt x="201" y="38"/>
                  </a:lnTo>
                  <a:lnTo>
                    <a:pt x="197" y="38"/>
                  </a:lnTo>
                  <a:lnTo>
                    <a:pt x="192" y="38"/>
                  </a:lnTo>
                  <a:lnTo>
                    <a:pt x="189" y="38"/>
                  </a:lnTo>
                  <a:lnTo>
                    <a:pt x="185" y="39"/>
                  </a:lnTo>
                  <a:lnTo>
                    <a:pt x="182" y="39"/>
                  </a:lnTo>
                  <a:lnTo>
                    <a:pt x="179" y="40"/>
                  </a:lnTo>
                  <a:lnTo>
                    <a:pt x="185" y="43"/>
                  </a:lnTo>
                  <a:lnTo>
                    <a:pt x="190" y="45"/>
                  </a:lnTo>
                  <a:lnTo>
                    <a:pt x="196" y="47"/>
                  </a:lnTo>
                  <a:lnTo>
                    <a:pt x="201" y="47"/>
                  </a:lnTo>
                  <a:lnTo>
                    <a:pt x="206" y="48"/>
                  </a:lnTo>
                  <a:lnTo>
                    <a:pt x="212" y="48"/>
                  </a:lnTo>
                  <a:lnTo>
                    <a:pt x="217" y="50"/>
                  </a:lnTo>
                  <a:lnTo>
                    <a:pt x="222" y="50"/>
                  </a:lnTo>
                  <a:lnTo>
                    <a:pt x="228" y="52"/>
                  </a:lnTo>
                  <a:lnTo>
                    <a:pt x="233" y="53"/>
                  </a:lnTo>
                  <a:lnTo>
                    <a:pt x="248" y="54"/>
                  </a:lnTo>
                  <a:lnTo>
                    <a:pt x="265" y="55"/>
                  </a:lnTo>
                  <a:lnTo>
                    <a:pt x="281" y="57"/>
                  </a:lnTo>
                  <a:lnTo>
                    <a:pt x="298" y="59"/>
                  </a:lnTo>
                  <a:lnTo>
                    <a:pt x="315" y="61"/>
                  </a:lnTo>
                  <a:lnTo>
                    <a:pt x="331" y="63"/>
                  </a:lnTo>
                  <a:lnTo>
                    <a:pt x="348" y="66"/>
                  </a:lnTo>
                  <a:lnTo>
                    <a:pt x="365" y="68"/>
                  </a:lnTo>
                  <a:lnTo>
                    <a:pt x="381" y="70"/>
                  </a:lnTo>
                  <a:lnTo>
                    <a:pt x="396" y="72"/>
                  </a:lnTo>
                  <a:lnTo>
                    <a:pt x="400" y="72"/>
                  </a:lnTo>
                  <a:lnTo>
                    <a:pt x="405" y="72"/>
                  </a:lnTo>
                  <a:lnTo>
                    <a:pt x="411" y="72"/>
                  </a:lnTo>
                  <a:lnTo>
                    <a:pt x="415" y="73"/>
                  </a:lnTo>
                  <a:lnTo>
                    <a:pt x="420" y="74"/>
                  </a:lnTo>
                  <a:lnTo>
                    <a:pt x="426" y="75"/>
                  </a:lnTo>
                  <a:lnTo>
                    <a:pt x="431" y="76"/>
                  </a:lnTo>
                  <a:lnTo>
                    <a:pt x="437" y="77"/>
                  </a:lnTo>
                  <a:lnTo>
                    <a:pt x="442" y="77"/>
                  </a:lnTo>
                  <a:lnTo>
                    <a:pt x="446" y="76"/>
                  </a:lnTo>
                  <a:lnTo>
                    <a:pt x="449" y="79"/>
                  </a:lnTo>
                  <a:lnTo>
                    <a:pt x="453" y="80"/>
                  </a:lnTo>
                  <a:lnTo>
                    <a:pt x="456" y="80"/>
                  </a:lnTo>
                  <a:lnTo>
                    <a:pt x="459" y="80"/>
                  </a:lnTo>
                  <a:lnTo>
                    <a:pt x="462" y="80"/>
                  </a:lnTo>
                  <a:lnTo>
                    <a:pt x="466" y="80"/>
                  </a:lnTo>
                  <a:lnTo>
                    <a:pt x="469" y="80"/>
                  </a:lnTo>
                  <a:lnTo>
                    <a:pt x="472" y="80"/>
                  </a:lnTo>
                  <a:lnTo>
                    <a:pt x="475" y="81"/>
                  </a:lnTo>
                  <a:lnTo>
                    <a:pt x="476" y="83"/>
                  </a:lnTo>
                  <a:lnTo>
                    <a:pt x="485" y="85"/>
                  </a:lnTo>
                  <a:lnTo>
                    <a:pt x="492" y="85"/>
                  </a:lnTo>
                  <a:lnTo>
                    <a:pt x="499" y="85"/>
                  </a:lnTo>
                  <a:lnTo>
                    <a:pt x="505" y="85"/>
                  </a:lnTo>
                  <a:lnTo>
                    <a:pt x="511" y="84"/>
                  </a:lnTo>
                  <a:lnTo>
                    <a:pt x="517" y="84"/>
                  </a:lnTo>
                  <a:lnTo>
                    <a:pt x="524" y="85"/>
                  </a:lnTo>
                  <a:lnTo>
                    <a:pt x="530" y="86"/>
                  </a:lnTo>
                  <a:lnTo>
                    <a:pt x="538" y="88"/>
                  </a:lnTo>
                  <a:lnTo>
                    <a:pt x="546" y="93"/>
                  </a:lnTo>
                  <a:lnTo>
                    <a:pt x="549" y="94"/>
                  </a:lnTo>
                  <a:lnTo>
                    <a:pt x="554" y="94"/>
                  </a:lnTo>
                  <a:lnTo>
                    <a:pt x="559" y="95"/>
                  </a:lnTo>
                  <a:lnTo>
                    <a:pt x="563" y="95"/>
                  </a:lnTo>
                  <a:lnTo>
                    <a:pt x="568" y="94"/>
                  </a:lnTo>
                  <a:lnTo>
                    <a:pt x="572" y="95"/>
                  </a:lnTo>
                  <a:lnTo>
                    <a:pt x="576" y="95"/>
                  </a:lnTo>
                  <a:lnTo>
                    <a:pt x="580" y="97"/>
                  </a:lnTo>
                  <a:lnTo>
                    <a:pt x="583" y="99"/>
                  </a:lnTo>
                  <a:lnTo>
                    <a:pt x="585" y="103"/>
                  </a:lnTo>
                  <a:lnTo>
                    <a:pt x="584" y="123"/>
                  </a:lnTo>
                  <a:lnTo>
                    <a:pt x="583" y="143"/>
                  </a:lnTo>
                  <a:lnTo>
                    <a:pt x="582" y="163"/>
                  </a:lnTo>
                  <a:lnTo>
                    <a:pt x="582" y="185"/>
                  </a:lnTo>
                  <a:lnTo>
                    <a:pt x="582" y="208"/>
                  </a:lnTo>
                  <a:lnTo>
                    <a:pt x="582" y="229"/>
                  </a:lnTo>
                  <a:lnTo>
                    <a:pt x="582" y="252"/>
                  </a:lnTo>
                  <a:lnTo>
                    <a:pt x="583" y="272"/>
                  </a:lnTo>
                  <a:lnTo>
                    <a:pt x="583" y="294"/>
                  </a:lnTo>
                  <a:lnTo>
                    <a:pt x="584" y="313"/>
                  </a:lnTo>
                  <a:lnTo>
                    <a:pt x="582" y="303"/>
                  </a:lnTo>
                  <a:lnTo>
                    <a:pt x="580" y="294"/>
                  </a:lnTo>
                  <a:lnTo>
                    <a:pt x="576" y="284"/>
                  </a:lnTo>
                  <a:lnTo>
                    <a:pt x="573" y="274"/>
                  </a:lnTo>
                  <a:lnTo>
                    <a:pt x="570" y="266"/>
                  </a:lnTo>
                  <a:lnTo>
                    <a:pt x="566" y="256"/>
                  </a:lnTo>
                  <a:lnTo>
                    <a:pt x="560" y="247"/>
                  </a:lnTo>
                  <a:lnTo>
                    <a:pt x="555" y="239"/>
                  </a:lnTo>
                  <a:lnTo>
                    <a:pt x="548" y="231"/>
                  </a:lnTo>
                  <a:lnTo>
                    <a:pt x="540" y="225"/>
                  </a:lnTo>
                  <a:lnTo>
                    <a:pt x="557" y="218"/>
                  </a:lnTo>
                  <a:lnTo>
                    <a:pt x="578" y="260"/>
                  </a:lnTo>
                  <a:lnTo>
                    <a:pt x="580" y="256"/>
                  </a:lnTo>
                  <a:lnTo>
                    <a:pt x="581" y="251"/>
                  </a:lnTo>
                  <a:lnTo>
                    <a:pt x="580" y="245"/>
                  </a:lnTo>
                  <a:lnTo>
                    <a:pt x="577" y="240"/>
                  </a:lnTo>
                  <a:lnTo>
                    <a:pt x="574" y="234"/>
                  </a:lnTo>
                  <a:lnTo>
                    <a:pt x="571" y="229"/>
                  </a:lnTo>
                  <a:lnTo>
                    <a:pt x="568" y="224"/>
                  </a:lnTo>
                  <a:lnTo>
                    <a:pt x="563" y="218"/>
                  </a:lnTo>
                  <a:lnTo>
                    <a:pt x="560" y="213"/>
                  </a:lnTo>
                  <a:lnTo>
                    <a:pt x="557" y="208"/>
                  </a:lnTo>
                  <a:lnTo>
                    <a:pt x="529" y="220"/>
                  </a:lnTo>
                  <a:lnTo>
                    <a:pt x="535" y="230"/>
                  </a:lnTo>
                  <a:lnTo>
                    <a:pt x="541" y="239"/>
                  </a:lnTo>
                  <a:lnTo>
                    <a:pt x="546" y="247"/>
                  </a:lnTo>
                  <a:lnTo>
                    <a:pt x="552" y="256"/>
                  </a:lnTo>
                  <a:lnTo>
                    <a:pt x="557" y="266"/>
                  </a:lnTo>
                  <a:lnTo>
                    <a:pt x="562" y="275"/>
                  </a:lnTo>
                  <a:lnTo>
                    <a:pt x="567" y="285"/>
                  </a:lnTo>
                  <a:lnTo>
                    <a:pt x="570" y="295"/>
                  </a:lnTo>
                  <a:lnTo>
                    <a:pt x="573" y="304"/>
                  </a:lnTo>
                  <a:lnTo>
                    <a:pt x="574" y="315"/>
                  </a:lnTo>
                  <a:lnTo>
                    <a:pt x="578" y="323"/>
                  </a:lnTo>
                  <a:lnTo>
                    <a:pt x="581" y="330"/>
                  </a:lnTo>
                  <a:lnTo>
                    <a:pt x="582" y="340"/>
                  </a:lnTo>
                  <a:lnTo>
                    <a:pt x="582" y="350"/>
                  </a:lnTo>
                  <a:lnTo>
                    <a:pt x="582" y="359"/>
                  </a:lnTo>
                  <a:lnTo>
                    <a:pt x="582" y="370"/>
                  </a:lnTo>
                  <a:lnTo>
                    <a:pt x="582" y="380"/>
                  </a:lnTo>
                  <a:lnTo>
                    <a:pt x="582" y="390"/>
                  </a:lnTo>
                  <a:lnTo>
                    <a:pt x="583" y="399"/>
                  </a:lnTo>
                  <a:lnTo>
                    <a:pt x="584" y="409"/>
                  </a:lnTo>
                  <a:lnTo>
                    <a:pt x="583" y="415"/>
                  </a:lnTo>
                  <a:lnTo>
                    <a:pt x="583" y="422"/>
                  </a:lnTo>
                  <a:lnTo>
                    <a:pt x="583" y="428"/>
                  </a:lnTo>
                  <a:lnTo>
                    <a:pt x="583" y="434"/>
                  </a:lnTo>
                  <a:lnTo>
                    <a:pt x="583" y="441"/>
                  </a:lnTo>
                  <a:lnTo>
                    <a:pt x="583" y="447"/>
                  </a:lnTo>
                  <a:lnTo>
                    <a:pt x="582" y="454"/>
                  </a:lnTo>
                  <a:lnTo>
                    <a:pt x="580" y="460"/>
                  </a:lnTo>
                  <a:lnTo>
                    <a:pt x="577" y="467"/>
                  </a:lnTo>
                  <a:lnTo>
                    <a:pt x="574" y="474"/>
                  </a:lnTo>
                  <a:lnTo>
                    <a:pt x="573" y="475"/>
                  </a:lnTo>
                  <a:lnTo>
                    <a:pt x="572" y="477"/>
                  </a:lnTo>
                  <a:lnTo>
                    <a:pt x="571" y="480"/>
                  </a:lnTo>
                  <a:lnTo>
                    <a:pt x="570" y="482"/>
                  </a:lnTo>
                  <a:lnTo>
                    <a:pt x="570" y="484"/>
                  </a:lnTo>
                  <a:lnTo>
                    <a:pt x="570" y="486"/>
                  </a:lnTo>
                  <a:lnTo>
                    <a:pt x="570" y="487"/>
                  </a:lnTo>
                  <a:lnTo>
                    <a:pt x="571" y="489"/>
                  </a:lnTo>
                  <a:lnTo>
                    <a:pt x="573" y="489"/>
                  </a:lnTo>
                  <a:lnTo>
                    <a:pt x="574" y="489"/>
                  </a:lnTo>
                  <a:lnTo>
                    <a:pt x="573" y="491"/>
                  </a:lnTo>
                  <a:lnTo>
                    <a:pt x="576" y="496"/>
                  </a:lnTo>
                  <a:lnTo>
                    <a:pt x="577" y="495"/>
                  </a:lnTo>
                  <a:lnTo>
                    <a:pt x="578" y="494"/>
                  </a:lnTo>
                  <a:lnTo>
                    <a:pt x="578" y="493"/>
                  </a:lnTo>
                  <a:lnTo>
                    <a:pt x="578" y="490"/>
                  </a:lnTo>
                  <a:lnTo>
                    <a:pt x="578" y="489"/>
                  </a:lnTo>
                  <a:lnTo>
                    <a:pt x="578" y="487"/>
                  </a:lnTo>
                  <a:lnTo>
                    <a:pt x="578" y="486"/>
                  </a:lnTo>
                  <a:lnTo>
                    <a:pt x="580" y="485"/>
                  </a:lnTo>
                  <a:lnTo>
                    <a:pt x="581" y="484"/>
                  </a:lnTo>
                  <a:lnTo>
                    <a:pt x="582" y="483"/>
                  </a:lnTo>
                  <a:lnTo>
                    <a:pt x="582" y="484"/>
                  </a:lnTo>
                  <a:lnTo>
                    <a:pt x="582" y="487"/>
                  </a:lnTo>
                  <a:lnTo>
                    <a:pt x="582" y="489"/>
                  </a:lnTo>
                  <a:lnTo>
                    <a:pt x="583" y="493"/>
                  </a:lnTo>
                  <a:lnTo>
                    <a:pt x="584" y="496"/>
                  </a:lnTo>
                  <a:lnTo>
                    <a:pt x="585" y="500"/>
                  </a:lnTo>
                  <a:lnTo>
                    <a:pt x="585" y="503"/>
                  </a:lnTo>
                  <a:lnTo>
                    <a:pt x="585" y="507"/>
                  </a:lnTo>
                  <a:lnTo>
                    <a:pt x="585" y="510"/>
                  </a:lnTo>
                  <a:lnTo>
                    <a:pt x="584" y="512"/>
                  </a:lnTo>
                  <a:lnTo>
                    <a:pt x="587" y="520"/>
                  </a:lnTo>
                  <a:lnTo>
                    <a:pt x="585" y="520"/>
                  </a:lnTo>
                  <a:lnTo>
                    <a:pt x="584" y="527"/>
                  </a:lnTo>
                  <a:lnTo>
                    <a:pt x="582" y="532"/>
                  </a:lnTo>
                  <a:lnTo>
                    <a:pt x="578" y="538"/>
                  </a:lnTo>
                  <a:lnTo>
                    <a:pt x="575" y="543"/>
                  </a:lnTo>
                  <a:lnTo>
                    <a:pt x="570" y="547"/>
                  </a:lnTo>
                  <a:lnTo>
                    <a:pt x="566" y="552"/>
                  </a:lnTo>
                  <a:lnTo>
                    <a:pt x="559" y="556"/>
                  </a:lnTo>
                  <a:lnTo>
                    <a:pt x="554" y="561"/>
                  </a:lnTo>
                  <a:lnTo>
                    <a:pt x="548" y="566"/>
                  </a:lnTo>
                  <a:lnTo>
                    <a:pt x="542" y="571"/>
                  </a:lnTo>
                  <a:lnTo>
                    <a:pt x="533" y="575"/>
                  </a:lnTo>
                  <a:lnTo>
                    <a:pt x="524" y="579"/>
                  </a:lnTo>
                  <a:lnTo>
                    <a:pt x="515" y="583"/>
                  </a:lnTo>
                  <a:lnTo>
                    <a:pt x="505" y="586"/>
                  </a:lnTo>
                  <a:lnTo>
                    <a:pt x="496" y="589"/>
                  </a:lnTo>
                  <a:lnTo>
                    <a:pt x="486" y="593"/>
                  </a:lnTo>
                  <a:lnTo>
                    <a:pt x="476" y="595"/>
                  </a:lnTo>
                  <a:lnTo>
                    <a:pt x="467" y="596"/>
                  </a:lnTo>
                  <a:lnTo>
                    <a:pt x="457" y="598"/>
                  </a:lnTo>
                  <a:lnTo>
                    <a:pt x="446" y="598"/>
                  </a:lnTo>
                  <a:lnTo>
                    <a:pt x="445" y="596"/>
                  </a:lnTo>
                  <a:lnTo>
                    <a:pt x="444" y="594"/>
                  </a:lnTo>
                  <a:lnTo>
                    <a:pt x="442" y="591"/>
                  </a:lnTo>
                  <a:lnTo>
                    <a:pt x="441" y="589"/>
                  </a:lnTo>
                  <a:lnTo>
                    <a:pt x="440" y="588"/>
                  </a:lnTo>
                  <a:lnTo>
                    <a:pt x="440" y="587"/>
                  </a:lnTo>
                  <a:lnTo>
                    <a:pt x="439" y="585"/>
                  </a:lnTo>
                  <a:lnTo>
                    <a:pt x="439" y="583"/>
                  </a:lnTo>
                  <a:lnTo>
                    <a:pt x="440" y="580"/>
                  </a:lnTo>
                  <a:lnTo>
                    <a:pt x="441" y="576"/>
                  </a:lnTo>
                  <a:lnTo>
                    <a:pt x="442" y="575"/>
                  </a:lnTo>
                  <a:lnTo>
                    <a:pt x="443" y="574"/>
                  </a:lnTo>
                  <a:lnTo>
                    <a:pt x="445" y="574"/>
                  </a:lnTo>
                  <a:lnTo>
                    <a:pt x="446" y="574"/>
                  </a:lnTo>
                  <a:lnTo>
                    <a:pt x="448" y="574"/>
                  </a:lnTo>
                  <a:lnTo>
                    <a:pt x="451" y="575"/>
                  </a:lnTo>
                  <a:lnTo>
                    <a:pt x="452" y="575"/>
                  </a:lnTo>
                  <a:lnTo>
                    <a:pt x="454" y="575"/>
                  </a:lnTo>
                  <a:lnTo>
                    <a:pt x="456" y="574"/>
                  </a:lnTo>
                  <a:lnTo>
                    <a:pt x="457" y="573"/>
                  </a:lnTo>
                  <a:lnTo>
                    <a:pt x="456" y="574"/>
                  </a:lnTo>
                  <a:lnTo>
                    <a:pt x="456" y="575"/>
                  </a:lnTo>
                  <a:lnTo>
                    <a:pt x="456" y="575"/>
                  </a:lnTo>
                  <a:lnTo>
                    <a:pt x="457" y="575"/>
                  </a:lnTo>
                  <a:lnTo>
                    <a:pt x="457" y="575"/>
                  </a:lnTo>
                  <a:lnTo>
                    <a:pt x="457" y="576"/>
                  </a:lnTo>
                  <a:lnTo>
                    <a:pt x="457" y="576"/>
                  </a:lnTo>
                  <a:lnTo>
                    <a:pt x="458" y="576"/>
                  </a:lnTo>
                  <a:lnTo>
                    <a:pt x="458" y="576"/>
                  </a:lnTo>
                  <a:lnTo>
                    <a:pt x="458" y="576"/>
                  </a:lnTo>
                  <a:lnTo>
                    <a:pt x="459" y="576"/>
                  </a:lnTo>
                  <a:lnTo>
                    <a:pt x="460" y="575"/>
                  </a:lnTo>
                  <a:lnTo>
                    <a:pt x="462" y="574"/>
                  </a:lnTo>
                  <a:lnTo>
                    <a:pt x="466" y="573"/>
                  </a:lnTo>
                  <a:lnTo>
                    <a:pt x="468" y="573"/>
                  </a:lnTo>
                  <a:lnTo>
                    <a:pt x="471" y="572"/>
                  </a:lnTo>
                  <a:lnTo>
                    <a:pt x="473" y="571"/>
                  </a:lnTo>
                  <a:lnTo>
                    <a:pt x="475" y="571"/>
                  </a:lnTo>
                  <a:lnTo>
                    <a:pt x="477" y="569"/>
                  </a:lnTo>
                  <a:lnTo>
                    <a:pt x="480" y="567"/>
                  </a:lnTo>
                  <a:lnTo>
                    <a:pt x="481" y="565"/>
                  </a:lnTo>
                  <a:lnTo>
                    <a:pt x="481" y="566"/>
                  </a:lnTo>
                  <a:lnTo>
                    <a:pt x="481" y="567"/>
                  </a:lnTo>
                  <a:lnTo>
                    <a:pt x="481" y="568"/>
                  </a:lnTo>
                  <a:lnTo>
                    <a:pt x="482" y="568"/>
                  </a:lnTo>
                  <a:lnTo>
                    <a:pt x="482" y="568"/>
                  </a:lnTo>
                  <a:lnTo>
                    <a:pt x="483" y="568"/>
                  </a:lnTo>
                  <a:lnTo>
                    <a:pt x="484" y="569"/>
                  </a:lnTo>
                  <a:lnTo>
                    <a:pt x="485" y="569"/>
                  </a:lnTo>
                  <a:lnTo>
                    <a:pt x="485" y="569"/>
                  </a:lnTo>
                  <a:lnTo>
                    <a:pt x="486" y="569"/>
                  </a:lnTo>
                  <a:lnTo>
                    <a:pt x="487" y="568"/>
                  </a:lnTo>
                  <a:lnTo>
                    <a:pt x="488" y="567"/>
                  </a:lnTo>
                  <a:lnTo>
                    <a:pt x="489" y="566"/>
                  </a:lnTo>
                  <a:lnTo>
                    <a:pt x="490" y="566"/>
                  </a:lnTo>
                  <a:lnTo>
                    <a:pt x="491" y="566"/>
                  </a:lnTo>
                  <a:lnTo>
                    <a:pt x="492" y="567"/>
                  </a:lnTo>
                  <a:lnTo>
                    <a:pt x="494" y="566"/>
                  </a:lnTo>
                  <a:lnTo>
                    <a:pt x="494" y="566"/>
                  </a:lnTo>
                  <a:lnTo>
                    <a:pt x="494" y="564"/>
                  </a:lnTo>
                  <a:lnTo>
                    <a:pt x="491" y="561"/>
                  </a:lnTo>
                  <a:lnTo>
                    <a:pt x="494" y="565"/>
                  </a:lnTo>
                  <a:lnTo>
                    <a:pt x="495" y="564"/>
                  </a:lnTo>
                  <a:lnTo>
                    <a:pt x="497" y="562"/>
                  </a:lnTo>
                  <a:lnTo>
                    <a:pt x="498" y="561"/>
                  </a:lnTo>
                  <a:lnTo>
                    <a:pt x="499" y="560"/>
                  </a:lnTo>
                  <a:lnTo>
                    <a:pt x="500" y="559"/>
                  </a:lnTo>
                  <a:lnTo>
                    <a:pt x="501" y="559"/>
                  </a:lnTo>
                  <a:lnTo>
                    <a:pt x="502" y="558"/>
                  </a:lnTo>
                  <a:lnTo>
                    <a:pt x="503" y="559"/>
                  </a:lnTo>
                  <a:lnTo>
                    <a:pt x="504" y="560"/>
                  </a:lnTo>
                  <a:lnTo>
                    <a:pt x="506" y="561"/>
                  </a:lnTo>
                  <a:lnTo>
                    <a:pt x="504" y="561"/>
                  </a:lnTo>
                  <a:lnTo>
                    <a:pt x="509" y="557"/>
                  </a:lnTo>
                  <a:lnTo>
                    <a:pt x="510" y="559"/>
                  </a:lnTo>
                  <a:lnTo>
                    <a:pt x="507" y="560"/>
                  </a:lnTo>
                  <a:lnTo>
                    <a:pt x="510" y="561"/>
                  </a:lnTo>
                  <a:lnTo>
                    <a:pt x="519" y="553"/>
                  </a:lnTo>
                  <a:lnTo>
                    <a:pt x="518" y="553"/>
                  </a:lnTo>
                  <a:lnTo>
                    <a:pt x="518" y="552"/>
                  </a:lnTo>
                  <a:lnTo>
                    <a:pt x="517" y="552"/>
                  </a:lnTo>
                  <a:lnTo>
                    <a:pt x="517" y="552"/>
                  </a:lnTo>
                  <a:lnTo>
                    <a:pt x="516" y="551"/>
                  </a:lnTo>
                  <a:lnTo>
                    <a:pt x="516" y="551"/>
                  </a:lnTo>
                  <a:lnTo>
                    <a:pt x="515" y="550"/>
                  </a:lnTo>
                  <a:lnTo>
                    <a:pt x="515" y="550"/>
                  </a:lnTo>
                  <a:lnTo>
                    <a:pt x="514" y="550"/>
                  </a:lnTo>
                  <a:lnTo>
                    <a:pt x="513" y="550"/>
                  </a:lnTo>
                  <a:lnTo>
                    <a:pt x="512" y="552"/>
                  </a:lnTo>
                  <a:lnTo>
                    <a:pt x="510" y="550"/>
                  </a:lnTo>
                  <a:lnTo>
                    <a:pt x="512" y="548"/>
                  </a:lnTo>
                  <a:lnTo>
                    <a:pt x="514" y="548"/>
                  </a:lnTo>
                  <a:lnTo>
                    <a:pt x="515" y="548"/>
                  </a:lnTo>
                  <a:lnTo>
                    <a:pt x="516" y="550"/>
                  </a:lnTo>
                  <a:lnTo>
                    <a:pt x="517" y="551"/>
                  </a:lnTo>
                  <a:lnTo>
                    <a:pt x="518" y="553"/>
                  </a:lnTo>
                  <a:lnTo>
                    <a:pt x="519" y="554"/>
                  </a:lnTo>
                  <a:lnTo>
                    <a:pt x="520" y="555"/>
                  </a:lnTo>
                  <a:lnTo>
                    <a:pt x="521" y="555"/>
                  </a:lnTo>
                  <a:lnTo>
                    <a:pt x="525" y="555"/>
                  </a:lnTo>
                  <a:lnTo>
                    <a:pt x="528" y="547"/>
                  </a:lnTo>
                  <a:lnTo>
                    <a:pt x="529" y="550"/>
                  </a:lnTo>
                  <a:lnTo>
                    <a:pt x="533" y="546"/>
                  </a:lnTo>
                  <a:lnTo>
                    <a:pt x="538" y="543"/>
                  </a:lnTo>
                  <a:lnTo>
                    <a:pt x="541" y="540"/>
                  </a:lnTo>
                  <a:lnTo>
                    <a:pt x="544" y="538"/>
                  </a:lnTo>
                  <a:lnTo>
                    <a:pt x="546" y="536"/>
                  </a:lnTo>
                  <a:lnTo>
                    <a:pt x="549" y="533"/>
                  </a:lnTo>
                  <a:lnTo>
                    <a:pt x="552" y="531"/>
                  </a:lnTo>
                  <a:lnTo>
                    <a:pt x="554" y="528"/>
                  </a:lnTo>
                  <a:lnTo>
                    <a:pt x="555" y="524"/>
                  </a:lnTo>
                  <a:lnTo>
                    <a:pt x="557" y="519"/>
                  </a:lnTo>
                  <a:lnTo>
                    <a:pt x="555" y="516"/>
                  </a:lnTo>
                  <a:lnTo>
                    <a:pt x="558" y="526"/>
                  </a:lnTo>
                  <a:lnTo>
                    <a:pt x="558" y="525"/>
                  </a:lnTo>
                  <a:lnTo>
                    <a:pt x="559" y="524"/>
                  </a:lnTo>
                  <a:lnTo>
                    <a:pt x="560" y="523"/>
                  </a:lnTo>
                  <a:lnTo>
                    <a:pt x="560" y="522"/>
                  </a:lnTo>
                  <a:lnTo>
                    <a:pt x="561" y="520"/>
                  </a:lnTo>
                  <a:lnTo>
                    <a:pt x="561" y="519"/>
                  </a:lnTo>
                  <a:lnTo>
                    <a:pt x="562" y="518"/>
                  </a:lnTo>
                  <a:lnTo>
                    <a:pt x="562" y="517"/>
                  </a:lnTo>
                  <a:lnTo>
                    <a:pt x="561" y="516"/>
                  </a:lnTo>
                  <a:lnTo>
                    <a:pt x="560" y="515"/>
                  </a:lnTo>
                  <a:lnTo>
                    <a:pt x="562" y="516"/>
                  </a:lnTo>
                  <a:lnTo>
                    <a:pt x="563" y="515"/>
                  </a:lnTo>
                  <a:lnTo>
                    <a:pt x="564" y="514"/>
                  </a:lnTo>
                  <a:lnTo>
                    <a:pt x="566" y="513"/>
                  </a:lnTo>
                  <a:lnTo>
                    <a:pt x="566" y="511"/>
                  </a:lnTo>
                  <a:lnTo>
                    <a:pt x="566" y="509"/>
                  </a:lnTo>
                  <a:lnTo>
                    <a:pt x="566" y="508"/>
                  </a:lnTo>
                  <a:lnTo>
                    <a:pt x="566" y="505"/>
                  </a:lnTo>
                  <a:lnTo>
                    <a:pt x="567" y="504"/>
                  </a:lnTo>
                  <a:lnTo>
                    <a:pt x="567" y="504"/>
                  </a:lnTo>
                  <a:lnTo>
                    <a:pt x="568" y="503"/>
                  </a:lnTo>
                  <a:lnTo>
                    <a:pt x="568" y="503"/>
                  </a:lnTo>
                  <a:lnTo>
                    <a:pt x="567" y="502"/>
                  </a:lnTo>
                  <a:lnTo>
                    <a:pt x="567" y="502"/>
                  </a:lnTo>
                  <a:lnTo>
                    <a:pt x="567" y="501"/>
                  </a:lnTo>
                  <a:lnTo>
                    <a:pt x="566" y="501"/>
                  </a:lnTo>
                  <a:lnTo>
                    <a:pt x="566" y="500"/>
                  </a:lnTo>
                  <a:lnTo>
                    <a:pt x="564" y="500"/>
                  </a:lnTo>
                  <a:lnTo>
                    <a:pt x="564" y="499"/>
                  </a:lnTo>
                  <a:lnTo>
                    <a:pt x="564" y="499"/>
                  </a:lnTo>
                  <a:lnTo>
                    <a:pt x="561" y="501"/>
                  </a:lnTo>
                  <a:lnTo>
                    <a:pt x="558" y="503"/>
                  </a:lnTo>
                  <a:lnTo>
                    <a:pt x="556" y="507"/>
                  </a:lnTo>
                  <a:lnTo>
                    <a:pt x="554" y="509"/>
                  </a:lnTo>
                  <a:lnTo>
                    <a:pt x="552" y="512"/>
                  </a:lnTo>
                  <a:lnTo>
                    <a:pt x="549" y="515"/>
                  </a:lnTo>
                  <a:lnTo>
                    <a:pt x="547" y="517"/>
                  </a:lnTo>
                  <a:lnTo>
                    <a:pt x="545" y="519"/>
                  </a:lnTo>
                  <a:lnTo>
                    <a:pt x="542" y="522"/>
                  </a:lnTo>
                  <a:lnTo>
                    <a:pt x="539" y="523"/>
                  </a:lnTo>
                  <a:lnTo>
                    <a:pt x="540" y="531"/>
                  </a:lnTo>
                  <a:lnTo>
                    <a:pt x="537" y="528"/>
                  </a:lnTo>
                  <a:lnTo>
                    <a:pt x="534" y="529"/>
                  </a:lnTo>
                  <a:lnTo>
                    <a:pt x="533" y="530"/>
                  </a:lnTo>
                  <a:lnTo>
                    <a:pt x="531" y="532"/>
                  </a:lnTo>
                  <a:lnTo>
                    <a:pt x="530" y="533"/>
                  </a:lnTo>
                  <a:lnTo>
                    <a:pt x="529" y="536"/>
                  </a:lnTo>
                  <a:lnTo>
                    <a:pt x="528" y="537"/>
                  </a:lnTo>
                  <a:lnTo>
                    <a:pt x="527" y="539"/>
                  </a:lnTo>
                  <a:lnTo>
                    <a:pt x="527" y="540"/>
                  </a:lnTo>
                  <a:lnTo>
                    <a:pt x="527" y="541"/>
                  </a:lnTo>
                  <a:lnTo>
                    <a:pt x="528" y="542"/>
                  </a:lnTo>
                  <a:lnTo>
                    <a:pt x="528" y="542"/>
                  </a:lnTo>
                  <a:lnTo>
                    <a:pt x="528" y="541"/>
                  </a:lnTo>
                  <a:lnTo>
                    <a:pt x="528" y="540"/>
                  </a:lnTo>
                  <a:lnTo>
                    <a:pt x="528" y="540"/>
                  </a:lnTo>
                  <a:lnTo>
                    <a:pt x="528" y="539"/>
                  </a:lnTo>
                  <a:lnTo>
                    <a:pt x="528" y="539"/>
                  </a:lnTo>
                  <a:lnTo>
                    <a:pt x="527" y="538"/>
                  </a:lnTo>
                  <a:lnTo>
                    <a:pt x="527" y="538"/>
                  </a:lnTo>
                  <a:lnTo>
                    <a:pt x="527" y="538"/>
                  </a:lnTo>
                  <a:lnTo>
                    <a:pt x="526" y="537"/>
                  </a:lnTo>
                  <a:lnTo>
                    <a:pt x="519" y="541"/>
                  </a:lnTo>
                  <a:lnTo>
                    <a:pt x="513" y="544"/>
                  </a:lnTo>
                  <a:lnTo>
                    <a:pt x="505" y="547"/>
                  </a:lnTo>
                  <a:lnTo>
                    <a:pt x="498" y="551"/>
                  </a:lnTo>
                  <a:lnTo>
                    <a:pt x="490" y="554"/>
                  </a:lnTo>
                  <a:lnTo>
                    <a:pt x="483" y="557"/>
                  </a:lnTo>
                  <a:lnTo>
                    <a:pt x="474" y="559"/>
                  </a:lnTo>
                  <a:lnTo>
                    <a:pt x="467" y="561"/>
                  </a:lnTo>
                  <a:lnTo>
                    <a:pt x="457" y="564"/>
                  </a:lnTo>
                  <a:lnTo>
                    <a:pt x="448" y="566"/>
                  </a:lnTo>
                  <a:lnTo>
                    <a:pt x="448" y="565"/>
                  </a:lnTo>
                  <a:lnTo>
                    <a:pt x="447" y="565"/>
                  </a:lnTo>
                  <a:lnTo>
                    <a:pt x="447" y="565"/>
                  </a:lnTo>
                  <a:lnTo>
                    <a:pt x="446" y="565"/>
                  </a:lnTo>
                  <a:lnTo>
                    <a:pt x="446" y="564"/>
                  </a:lnTo>
                  <a:lnTo>
                    <a:pt x="445" y="564"/>
                  </a:lnTo>
                  <a:lnTo>
                    <a:pt x="445" y="564"/>
                  </a:lnTo>
                  <a:lnTo>
                    <a:pt x="444" y="564"/>
                  </a:lnTo>
                  <a:lnTo>
                    <a:pt x="443" y="565"/>
                  </a:lnTo>
                  <a:lnTo>
                    <a:pt x="443" y="565"/>
                  </a:lnTo>
                  <a:lnTo>
                    <a:pt x="444" y="564"/>
                  </a:lnTo>
                  <a:lnTo>
                    <a:pt x="445" y="562"/>
                  </a:lnTo>
                  <a:lnTo>
                    <a:pt x="446" y="561"/>
                  </a:lnTo>
                  <a:lnTo>
                    <a:pt x="447" y="559"/>
                  </a:lnTo>
                  <a:lnTo>
                    <a:pt x="447" y="558"/>
                  </a:lnTo>
                  <a:lnTo>
                    <a:pt x="448" y="557"/>
                  </a:lnTo>
                  <a:lnTo>
                    <a:pt x="448" y="556"/>
                  </a:lnTo>
                  <a:lnTo>
                    <a:pt x="448" y="554"/>
                  </a:lnTo>
                  <a:lnTo>
                    <a:pt x="447" y="553"/>
                  </a:lnTo>
                  <a:lnTo>
                    <a:pt x="446" y="552"/>
                  </a:lnTo>
                  <a:lnTo>
                    <a:pt x="439" y="544"/>
                  </a:lnTo>
                  <a:lnTo>
                    <a:pt x="437" y="545"/>
                  </a:lnTo>
                  <a:lnTo>
                    <a:pt x="433" y="545"/>
                  </a:lnTo>
                  <a:lnTo>
                    <a:pt x="429" y="544"/>
                  </a:lnTo>
                  <a:lnTo>
                    <a:pt x="426" y="542"/>
                  </a:lnTo>
                  <a:lnTo>
                    <a:pt x="421" y="540"/>
                  </a:lnTo>
                  <a:lnTo>
                    <a:pt x="417" y="538"/>
                  </a:lnTo>
                  <a:lnTo>
                    <a:pt x="413" y="536"/>
                  </a:lnTo>
                  <a:lnTo>
                    <a:pt x="410" y="533"/>
                  </a:lnTo>
                  <a:lnTo>
                    <a:pt x="406" y="532"/>
                  </a:lnTo>
                  <a:lnTo>
                    <a:pt x="404" y="531"/>
                  </a:lnTo>
                  <a:lnTo>
                    <a:pt x="403" y="531"/>
                  </a:lnTo>
                  <a:lnTo>
                    <a:pt x="402" y="531"/>
                  </a:lnTo>
                  <a:lnTo>
                    <a:pt x="401" y="531"/>
                  </a:lnTo>
                  <a:lnTo>
                    <a:pt x="399" y="531"/>
                  </a:lnTo>
                  <a:lnTo>
                    <a:pt x="398" y="532"/>
                  </a:lnTo>
                  <a:lnTo>
                    <a:pt x="397" y="532"/>
                  </a:lnTo>
                  <a:lnTo>
                    <a:pt x="396" y="533"/>
                  </a:lnTo>
                  <a:lnTo>
                    <a:pt x="395" y="536"/>
                  </a:lnTo>
                  <a:lnTo>
                    <a:pt x="395" y="537"/>
                  </a:lnTo>
                  <a:lnTo>
                    <a:pt x="394" y="539"/>
                  </a:lnTo>
                  <a:lnTo>
                    <a:pt x="394" y="537"/>
                  </a:lnTo>
                  <a:lnTo>
                    <a:pt x="390" y="538"/>
                  </a:lnTo>
                  <a:lnTo>
                    <a:pt x="387" y="538"/>
                  </a:lnTo>
                  <a:lnTo>
                    <a:pt x="384" y="540"/>
                  </a:lnTo>
                  <a:lnTo>
                    <a:pt x="383" y="541"/>
                  </a:lnTo>
                  <a:lnTo>
                    <a:pt x="381" y="544"/>
                  </a:lnTo>
                  <a:lnTo>
                    <a:pt x="380" y="546"/>
                  </a:lnTo>
                  <a:lnTo>
                    <a:pt x="378" y="550"/>
                  </a:lnTo>
                  <a:lnTo>
                    <a:pt x="377" y="553"/>
                  </a:lnTo>
                  <a:lnTo>
                    <a:pt x="376" y="556"/>
                  </a:lnTo>
                  <a:lnTo>
                    <a:pt x="374" y="559"/>
                  </a:lnTo>
                  <a:lnTo>
                    <a:pt x="366" y="554"/>
                  </a:lnTo>
                  <a:lnTo>
                    <a:pt x="358" y="548"/>
                  </a:lnTo>
                  <a:lnTo>
                    <a:pt x="351" y="542"/>
                  </a:lnTo>
                  <a:lnTo>
                    <a:pt x="344" y="534"/>
                  </a:lnTo>
                  <a:lnTo>
                    <a:pt x="338" y="527"/>
                  </a:lnTo>
                  <a:lnTo>
                    <a:pt x="332" y="519"/>
                  </a:lnTo>
                  <a:lnTo>
                    <a:pt x="328" y="511"/>
                  </a:lnTo>
                  <a:lnTo>
                    <a:pt x="324" y="502"/>
                  </a:lnTo>
                  <a:lnTo>
                    <a:pt x="319" y="494"/>
                  </a:lnTo>
                  <a:lnTo>
                    <a:pt x="316" y="484"/>
                  </a:lnTo>
                  <a:lnTo>
                    <a:pt x="313" y="488"/>
                  </a:lnTo>
                  <a:lnTo>
                    <a:pt x="313" y="484"/>
                  </a:lnTo>
                  <a:lnTo>
                    <a:pt x="313" y="480"/>
                  </a:lnTo>
                  <a:lnTo>
                    <a:pt x="313" y="475"/>
                  </a:lnTo>
                  <a:lnTo>
                    <a:pt x="313" y="471"/>
                  </a:lnTo>
                  <a:lnTo>
                    <a:pt x="312" y="467"/>
                  </a:lnTo>
                  <a:lnTo>
                    <a:pt x="312" y="462"/>
                  </a:lnTo>
                  <a:lnTo>
                    <a:pt x="311" y="458"/>
                  </a:lnTo>
                  <a:lnTo>
                    <a:pt x="310" y="454"/>
                  </a:lnTo>
                  <a:lnTo>
                    <a:pt x="310" y="451"/>
                  </a:lnTo>
                  <a:lnTo>
                    <a:pt x="309" y="446"/>
                  </a:lnTo>
                  <a:lnTo>
                    <a:pt x="309" y="447"/>
                  </a:lnTo>
                  <a:lnTo>
                    <a:pt x="308" y="447"/>
                  </a:lnTo>
                  <a:lnTo>
                    <a:pt x="308" y="447"/>
                  </a:lnTo>
                  <a:lnTo>
                    <a:pt x="308" y="448"/>
                  </a:lnTo>
                  <a:lnTo>
                    <a:pt x="308" y="448"/>
                  </a:lnTo>
                  <a:lnTo>
                    <a:pt x="308" y="450"/>
                  </a:lnTo>
                  <a:lnTo>
                    <a:pt x="308" y="450"/>
                  </a:lnTo>
                  <a:lnTo>
                    <a:pt x="308" y="451"/>
                  </a:lnTo>
                  <a:lnTo>
                    <a:pt x="308" y="452"/>
                  </a:lnTo>
                  <a:lnTo>
                    <a:pt x="308" y="452"/>
                  </a:lnTo>
                  <a:lnTo>
                    <a:pt x="309" y="447"/>
                  </a:lnTo>
                  <a:lnTo>
                    <a:pt x="309" y="443"/>
                  </a:lnTo>
                  <a:lnTo>
                    <a:pt x="310" y="440"/>
                  </a:lnTo>
                  <a:lnTo>
                    <a:pt x="311" y="437"/>
                  </a:lnTo>
                  <a:lnTo>
                    <a:pt x="311" y="432"/>
                  </a:lnTo>
                  <a:lnTo>
                    <a:pt x="311" y="429"/>
                  </a:lnTo>
                  <a:lnTo>
                    <a:pt x="312" y="425"/>
                  </a:lnTo>
                  <a:lnTo>
                    <a:pt x="312" y="420"/>
                  </a:lnTo>
                  <a:lnTo>
                    <a:pt x="312" y="414"/>
                  </a:lnTo>
                  <a:lnTo>
                    <a:pt x="313" y="409"/>
                  </a:lnTo>
                  <a:lnTo>
                    <a:pt x="313" y="404"/>
                  </a:lnTo>
                  <a:lnTo>
                    <a:pt x="313" y="401"/>
                  </a:lnTo>
                  <a:lnTo>
                    <a:pt x="314" y="399"/>
                  </a:lnTo>
                  <a:lnTo>
                    <a:pt x="314" y="398"/>
                  </a:lnTo>
                  <a:lnTo>
                    <a:pt x="315" y="397"/>
                  </a:lnTo>
                  <a:lnTo>
                    <a:pt x="316" y="395"/>
                  </a:lnTo>
                  <a:lnTo>
                    <a:pt x="316" y="394"/>
                  </a:lnTo>
                  <a:lnTo>
                    <a:pt x="317" y="391"/>
                  </a:lnTo>
                  <a:lnTo>
                    <a:pt x="317" y="388"/>
                  </a:lnTo>
                  <a:lnTo>
                    <a:pt x="316" y="384"/>
                  </a:lnTo>
                  <a:lnTo>
                    <a:pt x="316" y="383"/>
                  </a:lnTo>
                  <a:lnTo>
                    <a:pt x="316" y="382"/>
                  </a:lnTo>
                  <a:lnTo>
                    <a:pt x="316" y="381"/>
                  </a:lnTo>
                  <a:lnTo>
                    <a:pt x="317" y="379"/>
                  </a:lnTo>
                  <a:lnTo>
                    <a:pt x="317" y="377"/>
                  </a:lnTo>
                  <a:lnTo>
                    <a:pt x="318" y="376"/>
                  </a:lnTo>
                  <a:lnTo>
                    <a:pt x="318" y="375"/>
                  </a:lnTo>
                  <a:lnTo>
                    <a:pt x="318" y="373"/>
                  </a:lnTo>
                  <a:lnTo>
                    <a:pt x="318" y="372"/>
                  </a:lnTo>
                  <a:lnTo>
                    <a:pt x="316" y="371"/>
                  </a:lnTo>
                  <a:lnTo>
                    <a:pt x="318" y="372"/>
                  </a:lnTo>
                  <a:lnTo>
                    <a:pt x="319" y="371"/>
                  </a:lnTo>
                  <a:lnTo>
                    <a:pt x="320" y="371"/>
                  </a:lnTo>
                  <a:lnTo>
                    <a:pt x="320" y="370"/>
                  </a:lnTo>
                  <a:lnTo>
                    <a:pt x="322" y="369"/>
                  </a:lnTo>
                  <a:lnTo>
                    <a:pt x="322" y="368"/>
                  </a:lnTo>
                  <a:lnTo>
                    <a:pt x="322" y="367"/>
                  </a:lnTo>
                  <a:lnTo>
                    <a:pt x="322" y="366"/>
                  </a:lnTo>
                  <a:lnTo>
                    <a:pt x="322" y="365"/>
                  </a:lnTo>
                  <a:lnTo>
                    <a:pt x="320" y="365"/>
                  </a:lnTo>
                  <a:lnTo>
                    <a:pt x="320" y="364"/>
                  </a:lnTo>
                  <a:lnTo>
                    <a:pt x="323" y="358"/>
                  </a:lnTo>
                  <a:lnTo>
                    <a:pt x="325" y="353"/>
                  </a:lnTo>
                  <a:lnTo>
                    <a:pt x="327" y="347"/>
                  </a:lnTo>
                  <a:lnTo>
                    <a:pt x="328" y="342"/>
                  </a:lnTo>
                  <a:lnTo>
                    <a:pt x="330" y="337"/>
                  </a:lnTo>
                  <a:lnTo>
                    <a:pt x="331" y="331"/>
                  </a:lnTo>
                  <a:lnTo>
                    <a:pt x="333" y="326"/>
                  </a:lnTo>
                  <a:lnTo>
                    <a:pt x="335" y="319"/>
                  </a:lnTo>
                  <a:lnTo>
                    <a:pt x="338" y="314"/>
                  </a:lnTo>
                  <a:lnTo>
                    <a:pt x="341" y="309"/>
                  </a:lnTo>
                  <a:lnTo>
                    <a:pt x="344" y="303"/>
                  </a:lnTo>
                  <a:lnTo>
                    <a:pt x="346" y="298"/>
                  </a:lnTo>
                  <a:lnTo>
                    <a:pt x="348" y="293"/>
                  </a:lnTo>
                  <a:lnTo>
                    <a:pt x="352" y="287"/>
                  </a:lnTo>
                  <a:lnTo>
                    <a:pt x="354" y="282"/>
                  </a:lnTo>
                  <a:lnTo>
                    <a:pt x="357" y="276"/>
                  </a:lnTo>
                  <a:lnTo>
                    <a:pt x="359" y="271"/>
                  </a:lnTo>
                  <a:lnTo>
                    <a:pt x="363" y="266"/>
                  </a:lnTo>
                  <a:lnTo>
                    <a:pt x="367" y="260"/>
                  </a:lnTo>
                  <a:lnTo>
                    <a:pt x="371" y="255"/>
                  </a:lnTo>
                  <a:lnTo>
                    <a:pt x="371" y="250"/>
                  </a:lnTo>
                  <a:lnTo>
                    <a:pt x="372" y="252"/>
                  </a:lnTo>
                  <a:lnTo>
                    <a:pt x="376" y="246"/>
                  </a:lnTo>
                  <a:lnTo>
                    <a:pt x="380" y="241"/>
                  </a:lnTo>
                  <a:lnTo>
                    <a:pt x="385" y="236"/>
                  </a:lnTo>
                  <a:lnTo>
                    <a:pt x="389" y="231"/>
                  </a:lnTo>
                  <a:lnTo>
                    <a:pt x="395" y="226"/>
                  </a:lnTo>
                  <a:lnTo>
                    <a:pt x="400" y="220"/>
                  </a:lnTo>
                  <a:lnTo>
                    <a:pt x="405" y="215"/>
                  </a:lnTo>
                  <a:lnTo>
                    <a:pt x="411" y="210"/>
                  </a:lnTo>
                  <a:lnTo>
                    <a:pt x="416" y="203"/>
                  </a:lnTo>
                  <a:lnTo>
                    <a:pt x="421" y="198"/>
                  </a:lnTo>
                  <a:lnTo>
                    <a:pt x="418" y="196"/>
                  </a:lnTo>
                  <a:lnTo>
                    <a:pt x="416" y="194"/>
                  </a:lnTo>
                  <a:lnTo>
                    <a:pt x="414" y="191"/>
                  </a:lnTo>
                  <a:lnTo>
                    <a:pt x="411" y="189"/>
                  </a:lnTo>
                  <a:lnTo>
                    <a:pt x="409" y="187"/>
                  </a:lnTo>
                  <a:lnTo>
                    <a:pt x="405" y="186"/>
                  </a:lnTo>
                  <a:lnTo>
                    <a:pt x="402" y="184"/>
                  </a:lnTo>
                  <a:lnTo>
                    <a:pt x="400" y="183"/>
                  </a:lnTo>
                  <a:lnTo>
                    <a:pt x="398" y="183"/>
                  </a:lnTo>
                  <a:lnTo>
                    <a:pt x="396" y="183"/>
                  </a:lnTo>
                  <a:lnTo>
                    <a:pt x="396" y="183"/>
                  </a:lnTo>
                  <a:lnTo>
                    <a:pt x="396" y="184"/>
                  </a:lnTo>
                  <a:lnTo>
                    <a:pt x="396" y="185"/>
                  </a:lnTo>
                  <a:lnTo>
                    <a:pt x="397" y="185"/>
                  </a:lnTo>
                  <a:lnTo>
                    <a:pt x="397" y="186"/>
                  </a:lnTo>
                  <a:lnTo>
                    <a:pt x="398" y="186"/>
                  </a:lnTo>
                  <a:lnTo>
                    <a:pt x="398" y="187"/>
                  </a:lnTo>
                  <a:lnTo>
                    <a:pt x="399" y="187"/>
                  </a:lnTo>
                  <a:lnTo>
                    <a:pt x="399" y="188"/>
                  </a:lnTo>
                  <a:lnTo>
                    <a:pt x="399" y="188"/>
                  </a:lnTo>
                  <a:lnTo>
                    <a:pt x="386" y="197"/>
                  </a:lnTo>
                  <a:lnTo>
                    <a:pt x="373" y="207"/>
                  </a:lnTo>
                  <a:lnTo>
                    <a:pt x="362" y="217"/>
                  </a:lnTo>
                  <a:lnTo>
                    <a:pt x="352" y="228"/>
                  </a:lnTo>
                  <a:lnTo>
                    <a:pt x="341" y="240"/>
                  </a:lnTo>
                  <a:lnTo>
                    <a:pt x="332" y="253"/>
                  </a:lnTo>
                  <a:lnTo>
                    <a:pt x="323" y="267"/>
                  </a:lnTo>
                  <a:lnTo>
                    <a:pt x="315" y="280"/>
                  </a:lnTo>
                  <a:lnTo>
                    <a:pt x="306" y="295"/>
                  </a:lnTo>
                  <a:lnTo>
                    <a:pt x="299" y="309"/>
                  </a:lnTo>
                  <a:lnTo>
                    <a:pt x="300" y="309"/>
                  </a:lnTo>
                  <a:lnTo>
                    <a:pt x="300" y="315"/>
                  </a:lnTo>
                  <a:lnTo>
                    <a:pt x="299" y="315"/>
                  </a:lnTo>
                  <a:lnTo>
                    <a:pt x="296" y="317"/>
                  </a:lnTo>
                  <a:lnTo>
                    <a:pt x="294" y="320"/>
                  </a:lnTo>
                  <a:lnTo>
                    <a:pt x="292" y="323"/>
                  </a:lnTo>
                  <a:lnTo>
                    <a:pt x="292" y="326"/>
                  </a:lnTo>
                  <a:lnTo>
                    <a:pt x="292" y="329"/>
                  </a:lnTo>
                  <a:lnTo>
                    <a:pt x="292" y="331"/>
                  </a:lnTo>
                  <a:lnTo>
                    <a:pt x="292" y="334"/>
                  </a:lnTo>
                  <a:lnTo>
                    <a:pt x="291" y="337"/>
                  </a:lnTo>
                  <a:lnTo>
                    <a:pt x="289" y="340"/>
                  </a:lnTo>
                  <a:lnTo>
                    <a:pt x="286" y="342"/>
                  </a:lnTo>
                  <a:lnTo>
                    <a:pt x="284" y="350"/>
                  </a:lnTo>
                  <a:lnTo>
                    <a:pt x="283" y="357"/>
                  </a:lnTo>
                  <a:lnTo>
                    <a:pt x="281" y="364"/>
                  </a:lnTo>
                  <a:lnTo>
                    <a:pt x="279" y="369"/>
                  </a:lnTo>
                  <a:lnTo>
                    <a:pt x="276" y="375"/>
                  </a:lnTo>
                  <a:lnTo>
                    <a:pt x="274" y="381"/>
                  </a:lnTo>
                  <a:lnTo>
                    <a:pt x="272" y="386"/>
                  </a:lnTo>
                  <a:lnTo>
                    <a:pt x="270" y="391"/>
                  </a:lnTo>
                  <a:lnTo>
                    <a:pt x="268" y="398"/>
                  </a:lnTo>
                  <a:lnTo>
                    <a:pt x="266" y="405"/>
                  </a:lnTo>
                  <a:lnTo>
                    <a:pt x="268" y="417"/>
                  </a:lnTo>
                  <a:lnTo>
                    <a:pt x="266" y="417"/>
                  </a:lnTo>
                  <a:lnTo>
                    <a:pt x="265" y="424"/>
                  </a:lnTo>
                  <a:lnTo>
                    <a:pt x="263" y="429"/>
                  </a:lnTo>
                  <a:lnTo>
                    <a:pt x="262" y="433"/>
                  </a:lnTo>
                  <a:lnTo>
                    <a:pt x="261" y="438"/>
                  </a:lnTo>
                  <a:lnTo>
                    <a:pt x="261" y="442"/>
                  </a:lnTo>
                  <a:lnTo>
                    <a:pt x="260" y="446"/>
                  </a:lnTo>
                  <a:lnTo>
                    <a:pt x="260" y="452"/>
                  </a:lnTo>
                  <a:lnTo>
                    <a:pt x="261" y="456"/>
                  </a:lnTo>
                  <a:lnTo>
                    <a:pt x="262" y="462"/>
                  </a:lnTo>
                  <a:lnTo>
                    <a:pt x="263" y="469"/>
                  </a:lnTo>
                  <a:lnTo>
                    <a:pt x="263" y="467"/>
                  </a:lnTo>
                  <a:lnTo>
                    <a:pt x="266" y="464"/>
                  </a:lnTo>
                  <a:lnTo>
                    <a:pt x="268" y="465"/>
                  </a:lnTo>
                  <a:lnTo>
                    <a:pt x="265" y="469"/>
                  </a:lnTo>
                  <a:lnTo>
                    <a:pt x="263" y="473"/>
                  </a:lnTo>
                  <a:lnTo>
                    <a:pt x="262" y="477"/>
                  </a:lnTo>
                  <a:lnTo>
                    <a:pt x="262" y="482"/>
                  </a:lnTo>
                  <a:lnTo>
                    <a:pt x="263" y="485"/>
                  </a:lnTo>
                  <a:lnTo>
                    <a:pt x="265" y="489"/>
                  </a:lnTo>
                  <a:lnTo>
                    <a:pt x="267" y="494"/>
                  </a:lnTo>
                  <a:lnTo>
                    <a:pt x="268" y="497"/>
                  </a:lnTo>
                  <a:lnTo>
                    <a:pt x="270" y="501"/>
                  </a:lnTo>
                  <a:lnTo>
                    <a:pt x="271" y="504"/>
                  </a:lnTo>
                  <a:lnTo>
                    <a:pt x="273" y="502"/>
                  </a:lnTo>
                  <a:lnTo>
                    <a:pt x="269" y="508"/>
                  </a:lnTo>
                  <a:lnTo>
                    <a:pt x="270" y="510"/>
                  </a:lnTo>
                  <a:lnTo>
                    <a:pt x="271" y="514"/>
                  </a:lnTo>
                  <a:lnTo>
                    <a:pt x="272" y="517"/>
                  </a:lnTo>
                  <a:lnTo>
                    <a:pt x="273" y="520"/>
                  </a:lnTo>
                  <a:lnTo>
                    <a:pt x="274" y="525"/>
                  </a:lnTo>
                  <a:lnTo>
                    <a:pt x="275" y="528"/>
                  </a:lnTo>
                  <a:lnTo>
                    <a:pt x="277" y="531"/>
                  </a:lnTo>
                  <a:lnTo>
                    <a:pt x="279" y="534"/>
                  </a:lnTo>
                  <a:lnTo>
                    <a:pt x="282" y="537"/>
                  </a:lnTo>
                  <a:lnTo>
                    <a:pt x="284" y="537"/>
                  </a:lnTo>
                  <a:lnTo>
                    <a:pt x="284" y="538"/>
                  </a:lnTo>
                  <a:lnTo>
                    <a:pt x="284" y="539"/>
                  </a:lnTo>
                  <a:lnTo>
                    <a:pt x="284" y="540"/>
                  </a:lnTo>
                  <a:lnTo>
                    <a:pt x="283" y="541"/>
                  </a:lnTo>
                  <a:lnTo>
                    <a:pt x="283" y="542"/>
                  </a:lnTo>
                  <a:lnTo>
                    <a:pt x="283" y="542"/>
                  </a:lnTo>
                  <a:lnTo>
                    <a:pt x="283" y="543"/>
                  </a:lnTo>
                  <a:lnTo>
                    <a:pt x="283" y="544"/>
                  </a:lnTo>
                  <a:lnTo>
                    <a:pt x="284" y="545"/>
                  </a:lnTo>
                  <a:lnTo>
                    <a:pt x="286" y="546"/>
                  </a:lnTo>
                  <a:lnTo>
                    <a:pt x="285" y="546"/>
                  </a:lnTo>
                  <a:lnTo>
                    <a:pt x="285" y="546"/>
                  </a:lnTo>
                  <a:lnTo>
                    <a:pt x="284" y="547"/>
                  </a:lnTo>
                  <a:lnTo>
                    <a:pt x="284" y="547"/>
                  </a:lnTo>
                  <a:lnTo>
                    <a:pt x="284" y="548"/>
                  </a:lnTo>
                  <a:lnTo>
                    <a:pt x="284" y="548"/>
                  </a:lnTo>
                  <a:lnTo>
                    <a:pt x="284" y="550"/>
                  </a:lnTo>
                  <a:lnTo>
                    <a:pt x="284" y="550"/>
                  </a:lnTo>
                  <a:lnTo>
                    <a:pt x="284" y="551"/>
                  </a:lnTo>
                  <a:lnTo>
                    <a:pt x="284" y="552"/>
                  </a:lnTo>
                  <a:lnTo>
                    <a:pt x="285" y="552"/>
                  </a:lnTo>
                  <a:lnTo>
                    <a:pt x="285" y="553"/>
                  </a:lnTo>
                  <a:lnTo>
                    <a:pt x="286" y="553"/>
                  </a:lnTo>
                  <a:lnTo>
                    <a:pt x="287" y="554"/>
                  </a:lnTo>
                  <a:lnTo>
                    <a:pt x="287" y="555"/>
                  </a:lnTo>
                  <a:lnTo>
                    <a:pt x="288" y="555"/>
                  </a:lnTo>
                  <a:lnTo>
                    <a:pt x="288" y="556"/>
                  </a:lnTo>
                  <a:lnTo>
                    <a:pt x="289" y="556"/>
                  </a:lnTo>
                  <a:lnTo>
                    <a:pt x="290" y="556"/>
                  </a:lnTo>
                  <a:lnTo>
                    <a:pt x="291" y="557"/>
                  </a:lnTo>
                  <a:lnTo>
                    <a:pt x="294" y="555"/>
                  </a:lnTo>
                  <a:lnTo>
                    <a:pt x="291" y="556"/>
                  </a:lnTo>
                  <a:lnTo>
                    <a:pt x="291" y="556"/>
                  </a:lnTo>
                  <a:lnTo>
                    <a:pt x="290" y="557"/>
                  </a:lnTo>
                  <a:lnTo>
                    <a:pt x="290" y="558"/>
                  </a:lnTo>
                  <a:lnTo>
                    <a:pt x="290" y="559"/>
                  </a:lnTo>
                  <a:lnTo>
                    <a:pt x="290" y="560"/>
                  </a:lnTo>
                  <a:lnTo>
                    <a:pt x="291" y="562"/>
                  </a:lnTo>
                  <a:lnTo>
                    <a:pt x="291" y="564"/>
                  </a:lnTo>
                  <a:lnTo>
                    <a:pt x="292" y="565"/>
                  </a:lnTo>
                  <a:lnTo>
                    <a:pt x="294" y="566"/>
                  </a:lnTo>
                  <a:lnTo>
                    <a:pt x="300" y="565"/>
                  </a:lnTo>
                  <a:lnTo>
                    <a:pt x="300" y="567"/>
                  </a:lnTo>
                  <a:lnTo>
                    <a:pt x="301" y="571"/>
                  </a:lnTo>
                  <a:lnTo>
                    <a:pt x="302" y="574"/>
                  </a:lnTo>
                  <a:lnTo>
                    <a:pt x="305" y="577"/>
                  </a:lnTo>
                  <a:lnTo>
                    <a:pt x="310" y="582"/>
                  </a:lnTo>
                  <a:lnTo>
                    <a:pt x="313" y="585"/>
                  </a:lnTo>
                  <a:lnTo>
                    <a:pt x="317" y="588"/>
                  </a:lnTo>
                  <a:lnTo>
                    <a:pt x="322" y="591"/>
                  </a:lnTo>
                  <a:lnTo>
                    <a:pt x="326" y="595"/>
                  </a:lnTo>
                  <a:lnTo>
                    <a:pt x="329" y="598"/>
                  </a:lnTo>
                  <a:lnTo>
                    <a:pt x="332" y="595"/>
                  </a:lnTo>
                  <a:lnTo>
                    <a:pt x="333" y="594"/>
                  </a:lnTo>
                  <a:lnTo>
                    <a:pt x="333" y="594"/>
                  </a:lnTo>
                  <a:lnTo>
                    <a:pt x="333" y="593"/>
                  </a:lnTo>
                  <a:close/>
                </a:path>
              </a:pathLst>
            </a:custGeom>
            <a:solidFill>
              <a:srgbClr val="996633"/>
            </a:solidFill>
            <a:ln w="9525">
              <a:noFill/>
              <a:round/>
              <a:headEnd/>
              <a:tailEnd/>
            </a:ln>
          </p:spPr>
          <p:txBody>
            <a:bodyPr/>
            <a:lstStyle/>
            <a:p>
              <a:endParaRPr lang="en-US"/>
            </a:p>
          </p:txBody>
        </p:sp>
        <p:sp>
          <p:nvSpPr>
            <p:cNvPr id="256038" name="Freeform 38"/>
            <p:cNvSpPr>
              <a:spLocks/>
            </p:cNvSpPr>
            <p:nvPr/>
          </p:nvSpPr>
          <p:spPr bwMode="auto">
            <a:xfrm>
              <a:off x="1719" y="2129"/>
              <a:ext cx="538" cy="907"/>
            </a:xfrm>
            <a:custGeom>
              <a:avLst/>
              <a:gdLst/>
              <a:ahLst/>
              <a:cxnLst>
                <a:cxn ang="0">
                  <a:pos x="117" y="95"/>
                </a:cxn>
                <a:cxn ang="0">
                  <a:pos x="141" y="101"/>
                </a:cxn>
                <a:cxn ang="0">
                  <a:pos x="107" y="209"/>
                </a:cxn>
                <a:cxn ang="0">
                  <a:pos x="99" y="246"/>
                </a:cxn>
                <a:cxn ang="0">
                  <a:pos x="98" y="295"/>
                </a:cxn>
                <a:cxn ang="0">
                  <a:pos x="100" y="337"/>
                </a:cxn>
                <a:cxn ang="0">
                  <a:pos x="130" y="450"/>
                </a:cxn>
                <a:cxn ang="0">
                  <a:pos x="195" y="509"/>
                </a:cxn>
                <a:cxn ang="0">
                  <a:pos x="251" y="534"/>
                </a:cxn>
                <a:cxn ang="0">
                  <a:pos x="227" y="619"/>
                </a:cxn>
                <a:cxn ang="0">
                  <a:pos x="262" y="639"/>
                </a:cxn>
                <a:cxn ang="0">
                  <a:pos x="230" y="605"/>
                </a:cxn>
                <a:cxn ang="0">
                  <a:pos x="299" y="579"/>
                </a:cxn>
                <a:cxn ang="0">
                  <a:pos x="363" y="543"/>
                </a:cxn>
                <a:cxn ang="0">
                  <a:pos x="454" y="537"/>
                </a:cxn>
                <a:cxn ang="0">
                  <a:pos x="486" y="531"/>
                </a:cxn>
                <a:cxn ang="0">
                  <a:pos x="523" y="512"/>
                </a:cxn>
                <a:cxn ang="0">
                  <a:pos x="370" y="509"/>
                </a:cxn>
                <a:cxn ang="0">
                  <a:pos x="409" y="472"/>
                </a:cxn>
                <a:cxn ang="0">
                  <a:pos x="506" y="437"/>
                </a:cxn>
                <a:cxn ang="0">
                  <a:pos x="531" y="436"/>
                </a:cxn>
                <a:cxn ang="0">
                  <a:pos x="482" y="490"/>
                </a:cxn>
                <a:cxn ang="0">
                  <a:pos x="420" y="503"/>
                </a:cxn>
                <a:cxn ang="0">
                  <a:pos x="378" y="516"/>
                </a:cxn>
                <a:cxn ang="0">
                  <a:pos x="487" y="502"/>
                </a:cxn>
                <a:cxn ang="0">
                  <a:pos x="508" y="491"/>
                </a:cxn>
                <a:cxn ang="0">
                  <a:pos x="530" y="514"/>
                </a:cxn>
                <a:cxn ang="0">
                  <a:pos x="490" y="558"/>
                </a:cxn>
                <a:cxn ang="0">
                  <a:pos x="419" y="577"/>
                </a:cxn>
                <a:cxn ang="0">
                  <a:pos x="396" y="600"/>
                </a:cxn>
                <a:cxn ang="0">
                  <a:pos x="377" y="629"/>
                </a:cxn>
                <a:cxn ang="0">
                  <a:pos x="363" y="622"/>
                </a:cxn>
                <a:cxn ang="0">
                  <a:pos x="349" y="627"/>
                </a:cxn>
                <a:cxn ang="0">
                  <a:pos x="380" y="664"/>
                </a:cxn>
                <a:cxn ang="0">
                  <a:pos x="324" y="687"/>
                </a:cxn>
                <a:cxn ang="0">
                  <a:pos x="292" y="701"/>
                </a:cxn>
                <a:cxn ang="0">
                  <a:pos x="232" y="674"/>
                </a:cxn>
                <a:cxn ang="0">
                  <a:pos x="209" y="663"/>
                </a:cxn>
                <a:cxn ang="0">
                  <a:pos x="201" y="655"/>
                </a:cxn>
                <a:cxn ang="0">
                  <a:pos x="155" y="655"/>
                </a:cxn>
                <a:cxn ang="0">
                  <a:pos x="159" y="687"/>
                </a:cxn>
                <a:cxn ang="0">
                  <a:pos x="209" y="723"/>
                </a:cxn>
                <a:cxn ang="0">
                  <a:pos x="284" y="799"/>
                </a:cxn>
                <a:cxn ang="0">
                  <a:pos x="273" y="799"/>
                </a:cxn>
                <a:cxn ang="0">
                  <a:pos x="226" y="823"/>
                </a:cxn>
                <a:cxn ang="0">
                  <a:pos x="186" y="862"/>
                </a:cxn>
                <a:cxn ang="0">
                  <a:pos x="104" y="837"/>
                </a:cxn>
                <a:cxn ang="0">
                  <a:pos x="89" y="838"/>
                </a:cxn>
                <a:cxn ang="0">
                  <a:pos x="130" y="907"/>
                </a:cxn>
                <a:cxn ang="0">
                  <a:pos x="8" y="846"/>
                </a:cxn>
                <a:cxn ang="0">
                  <a:pos x="6" y="865"/>
                </a:cxn>
                <a:cxn ang="0">
                  <a:pos x="3" y="748"/>
                </a:cxn>
                <a:cxn ang="0">
                  <a:pos x="56" y="718"/>
                </a:cxn>
                <a:cxn ang="0">
                  <a:pos x="14" y="721"/>
                </a:cxn>
                <a:cxn ang="0">
                  <a:pos x="4" y="666"/>
                </a:cxn>
                <a:cxn ang="0">
                  <a:pos x="23" y="648"/>
                </a:cxn>
                <a:cxn ang="0">
                  <a:pos x="69" y="700"/>
                </a:cxn>
                <a:cxn ang="0">
                  <a:pos x="130" y="799"/>
                </a:cxn>
                <a:cxn ang="0">
                  <a:pos x="161" y="816"/>
                </a:cxn>
                <a:cxn ang="0">
                  <a:pos x="100" y="759"/>
                </a:cxn>
                <a:cxn ang="0">
                  <a:pos x="133" y="687"/>
                </a:cxn>
                <a:cxn ang="0">
                  <a:pos x="169" y="623"/>
                </a:cxn>
                <a:cxn ang="0">
                  <a:pos x="156" y="512"/>
                </a:cxn>
              </a:cxnLst>
              <a:rect l="0" t="0" r="r" b="b"/>
              <a:pathLst>
                <a:path w="538" h="907">
                  <a:moveTo>
                    <a:pt x="155" y="531"/>
                  </a:moveTo>
                  <a:lnTo>
                    <a:pt x="151" y="528"/>
                  </a:lnTo>
                  <a:lnTo>
                    <a:pt x="156" y="523"/>
                  </a:lnTo>
                  <a:lnTo>
                    <a:pt x="148" y="516"/>
                  </a:lnTo>
                  <a:lnTo>
                    <a:pt x="143" y="522"/>
                  </a:lnTo>
                  <a:lnTo>
                    <a:pt x="124" y="504"/>
                  </a:lnTo>
                  <a:lnTo>
                    <a:pt x="109" y="485"/>
                  </a:lnTo>
                  <a:lnTo>
                    <a:pt x="95" y="464"/>
                  </a:lnTo>
                  <a:lnTo>
                    <a:pt x="85" y="442"/>
                  </a:lnTo>
                  <a:lnTo>
                    <a:pt x="76" y="419"/>
                  </a:lnTo>
                  <a:lnTo>
                    <a:pt x="70" y="394"/>
                  </a:lnTo>
                  <a:lnTo>
                    <a:pt x="65" y="370"/>
                  </a:lnTo>
                  <a:lnTo>
                    <a:pt x="64" y="344"/>
                  </a:lnTo>
                  <a:lnTo>
                    <a:pt x="65" y="317"/>
                  </a:lnTo>
                  <a:lnTo>
                    <a:pt x="69" y="289"/>
                  </a:lnTo>
                  <a:lnTo>
                    <a:pt x="66" y="288"/>
                  </a:lnTo>
                  <a:lnTo>
                    <a:pt x="65" y="287"/>
                  </a:lnTo>
                  <a:lnTo>
                    <a:pt x="65" y="285"/>
                  </a:lnTo>
                  <a:lnTo>
                    <a:pt x="65" y="284"/>
                  </a:lnTo>
                  <a:lnTo>
                    <a:pt x="66" y="283"/>
                  </a:lnTo>
                  <a:lnTo>
                    <a:pt x="67" y="280"/>
                  </a:lnTo>
                  <a:lnTo>
                    <a:pt x="69" y="279"/>
                  </a:lnTo>
                  <a:lnTo>
                    <a:pt x="69" y="278"/>
                  </a:lnTo>
                  <a:lnTo>
                    <a:pt x="67" y="277"/>
                  </a:lnTo>
                  <a:lnTo>
                    <a:pt x="65" y="276"/>
                  </a:lnTo>
                  <a:lnTo>
                    <a:pt x="67" y="258"/>
                  </a:lnTo>
                  <a:lnTo>
                    <a:pt x="71" y="239"/>
                  </a:lnTo>
                  <a:lnTo>
                    <a:pt x="74" y="221"/>
                  </a:lnTo>
                  <a:lnTo>
                    <a:pt x="78" y="202"/>
                  </a:lnTo>
                  <a:lnTo>
                    <a:pt x="83" y="184"/>
                  </a:lnTo>
                  <a:lnTo>
                    <a:pt x="87" y="165"/>
                  </a:lnTo>
                  <a:lnTo>
                    <a:pt x="92" y="147"/>
                  </a:lnTo>
                  <a:lnTo>
                    <a:pt x="100" y="129"/>
                  </a:lnTo>
                  <a:lnTo>
                    <a:pt x="107" y="112"/>
                  </a:lnTo>
                  <a:lnTo>
                    <a:pt x="117" y="95"/>
                  </a:lnTo>
                  <a:lnTo>
                    <a:pt x="116" y="98"/>
                  </a:lnTo>
                  <a:lnTo>
                    <a:pt x="114" y="94"/>
                  </a:lnTo>
                  <a:lnTo>
                    <a:pt x="115" y="94"/>
                  </a:lnTo>
                  <a:lnTo>
                    <a:pt x="117" y="95"/>
                  </a:lnTo>
                  <a:lnTo>
                    <a:pt x="123" y="86"/>
                  </a:lnTo>
                  <a:lnTo>
                    <a:pt x="129" y="76"/>
                  </a:lnTo>
                  <a:lnTo>
                    <a:pt x="133" y="66"/>
                  </a:lnTo>
                  <a:lnTo>
                    <a:pt x="138" y="57"/>
                  </a:lnTo>
                  <a:lnTo>
                    <a:pt x="143" y="48"/>
                  </a:lnTo>
                  <a:lnTo>
                    <a:pt x="148" y="38"/>
                  </a:lnTo>
                  <a:lnTo>
                    <a:pt x="153" y="30"/>
                  </a:lnTo>
                  <a:lnTo>
                    <a:pt x="159" y="20"/>
                  </a:lnTo>
                  <a:lnTo>
                    <a:pt x="165" y="10"/>
                  </a:lnTo>
                  <a:lnTo>
                    <a:pt x="173" y="2"/>
                  </a:lnTo>
                  <a:lnTo>
                    <a:pt x="175" y="0"/>
                  </a:lnTo>
                  <a:lnTo>
                    <a:pt x="177" y="0"/>
                  </a:lnTo>
                  <a:lnTo>
                    <a:pt x="178" y="0"/>
                  </a:lnTo>
                  <a:lnTo>
                    <a:pt x="179" y="1"/>
                  </a:lnTo>
                  <a:lnTo>
                    <a:pt x="180" y="2"/>
                  </a:lnTo>
                  <a:lnTo>
                    <a:pt x="181" y="3"/>
                  </a:lnTo>
                  <a:lnTo>
                    <a:pt x="182" y="4"/>
                  </a:lnTo>
                  <a:lnTo>
                    <a:pt x="184" y="5"/>
                  </a:lnTo>
                  <a:lnTo>
                    <a:pt x="185" y="6"/>
                  </a:lnTo>
                  <a:lnTo>
                    <a:pt x="186" y="7"/>
                  </a:lnTo>
                  <a:lnTo>
                    <a:pt x="164" y="47"/>
                  </a:lnTo>
                  <a:lnTo>
                    <a:pt x="161" y="52"/>
                  </a:lnTo>
                  <a:lnTo>
                    <a:pt x="159" y="58"/>
                  </a:lnTo>
                  <a:lnTo>
                    <a:pt x="156" y="63"/>
                  </a:lnTo>
                  <a:lnTo>
                    <a:pt x="153" y="70"/>
                  </a:lnTo>
                  <a:lnTo>
                    <a:pt x="151" y="75"/>
                  </a:lnTo>
                  <a:lnTo>
                    <a:pt x="148" y="80"/>
                  </a:lnTo>
                  <a:lnTo>
                    <a:pt x="146" y="86"/>
                  </a:lnTo>
                  <a:lnTo>
                    <a:pt x="144" y="91"/>
                  </a:lnTo>
                  <a:lnTo>
                    <a:pt x="143" y="96"/>
                  </a:lnTo>
                  <a:lnTo>
                    <a:pt x="141" y="101"/>
                  </a:lnTo>
                  <a:lnTo>
                    <a:pt x="135" y="113"/>
                  </a:lnTo>
                  <a:lnTo>
                    <a:pt x="134" y="115"/>
                  </a:lnTo>
                  <a:lnTo>
                    <a:pt x="133" y="117"/>
                  </a:lnTo>
                  <a:lnTo>
                    <a:pt x="132" y="120"/>
                  </a:lnTo>
                  <a:lnTo>
                    <a:pt x="131" y="123"/>
                  </a:lnTo>
                  <a:lnTo>
                    <a:pt x="130" y="127"/>
                  </a:lnTo>
                  <a:lnTo>
                    <a:pt x="129" y="130"/>
                  </a:lnTo>
                  <a:lnTo>
                    <a:pt x="128" y="133"/>
                  </a:lnTo>
                  <a:lnTo>
                    <a:pt x="127" y="136"/>
                  </a:lnTo>
                  <a:lnTo>
                    <a:pt x="127" y="139"/>
                  </a:lnTo>
                  <a:lnTo>
                    <a:pt x="126" y="143"/>
                  </a:lnTo>
                  <a:lnTo>
                    <a:pt x="126" y="144"/>
                  </a:lnTo>
                  <a:lnTo>
                    <a:pt x="124" y="145"/>
                  </a:lnTo>
                  <a:lnTo>
                    <a:pt x="123" y="147"/>
                  </a:lnTo>
                  <a:lnTo>
                    <a:pt x="122" y="148"/>
                  </a:lnTo>
                  <a:lnTo>
                    <a:pt x="122" y="149"/>
                  </a:lnTo>
                  <a:lnTo>
                    <a:pt x="121" y="150"/>
                  </a:lnTo>
                  <a:lnTo>
                    <a:pt x="120" y="152"/>
                  </a:lnTo>
                  <a:lnTo>
                    <a:pt x="120" y="153"/>
                  </a:lnTo>
                  <a:lnTo>
                    <a:pt x="120" y="156"/>
                  </a:lnTo>
                  <a:lnTo>
                    <a:pt x="120" y="158"/>
                  </a:lnTo>
                  <a:lnTo>
                    <a:pt x="119" y="161"/>
                  </a:lnTo>
                  <a:lnTo>
                    <a:pt x="117" y="165"/>
                  </a:lnTo>
                  <a:lnTo>
                    <a:pt x="116" y="170"/>
                  </a:lnTo>
                  <a:lnTo>
                    <a:pt x="115" y="174"/>
                  </a:lnTo>
                  <a:lnTo>
                    <a:pt x="114" y="177"/>
                  </a:lnTo>
                  <a:lnTo>
                    <a:pt x="113" y="181"/>
                  </a:lnTo>
                  <a:lnTo>
                    <a:pt x="112" y="186"/>
                  </a:lnTo>
                  <a:lnTo>
                    <a:pt x="112" y="190"/>
                  </a:lnTo>
                  <a:lnTo>
                    <a:pt x="113" y="193"/>
                  </a:lnTo>
                  <a:lnTo>
                    <a:pt x="114" y="198"/>
                  </a:lnTo>
                  <a:lnTo>
                    <a:pt x="112" y="195"/>
                  </a:lnTo>
                  <a:lnTo>
                    <a:pt x="107" y="204"/>
                  </a:lnTo>
                  <a:lnTo>
                    <a:pt x="107" y="206"/>
                  </a:lnTo>
                  <a:lnTo>
                    <a:pt x="107" y="209"/>
                  </a:lnTo>
                  <a:lnTo>
                    <a:pt x="107" y="212"/>
                  </a:lnTo>
                  <a:lnTo>
                    <a:pt x="107" y="213"/>
                  </a:lnTo>
                  <a:lnTo>
                    <a:pt x="107" y="215"/>
                  </a:lnTo>
                  <a:lnTo>
                    <a:pt x="107" y="217"/>
                  </a:lnTo>
                  <a:lnTo>
                    <a:pt x="107" y="219"/>
                  </a:lnTo>
                  <a:lnTo>
                    <a:pt x="107" y="221"/>
                  </a:lnTo>
                  <a:lnTo>
                    <a:pt x="107" y="224"/>
                  </a:lnTo>
                  <a:lnTo>
                    <a:pt x="107" y="228"/>
                  </a:lnTo>
                  <a:lnTo>
                    <a:pt x="105" y="220"/>
                  </a:lnTo>
                  <a:lnTo>
                    <a:pt x="103" y="221"/>
                  </a:lnTo>
                  <a:lnTo>
                    <a:pt x="102" y="222"/>
                  </a:lnTo>
                  <a:lnTo>
                    <a:pt x="102" y="223"/>
                  </a:lnTo>
                  <a:lnTo>
                    <a:pt x="101" y="224"/>
                  </a:lnTo>
                  <a:lnTo>
                    <a:pt x="101" y="227"/>
                  </a:lnTo>
                  <a:lnTo>
                    <a:pt x="101" y="228"/>
                  </a:lnTo>
                  <a:lnTo>
                    <a:pt x="101" y="229"/>
                  </a:lnTo>
                  <a:lnTo>
                    <a:pt x="101" y="231"/>
                  </a:lnTo>
                  <a:lnTo>
                    <a:pt x="101" y="232"/>
                  </a:lnTo>
                  <a:lnTo>
                    <a:pt x="101" y="233"/>
                  </a:lnTo>
                  <a:lnTo>
                    <a:pt x="103" y="235"/>
                  </a:lnTo>
                  <a:lnTo>
                    <a:pt x="105" y="233"/>
                  </a:lnTo>
                  <a:lnTo>
                    <a:pt x="103" y="234"/>
                  </a:lnTo>
                  <a:lnTo>
                    <a:pt x="103" y="235"/>
                  </a:lnTo>
                  <a:lnTo>
                    <a:pt x="103" y="236"/>
                  </a:lnTo>
                  <a:lnTo>
                    <a:pt x="103" y="236"/>
                  </a:lnTo>
                  <a:lnTo>
                    <a:pt x="104" y="237"/>
                  </a:lnTo>
                  <a:lnTo>
                    <a:pt x="104" y="238"/>
                  </a:lnTo>
                  <a:lnTo>
                    <a:pt x="104" y="239"/>
                  </a:lnTo>
                  <a:lnTo>
                    <a:pt x="104" y="239"/>
                  </a:lnTo>
                  <a:lnTo>
                    <a:pt x="103" y="239"/>
                  </a:lnTo>
                  <a:lnTo>
                    <a:pt x="101" y="241"/>
                  </a:lnTo>
                  <a:lnTo>
                    <a:pt x="102" y="241"/>
                  </a:lnTo>
                  <a:lnTo>
                    <a:pt x="101" y="243"/>
                  </a:lnTo>
                  <a:lnTo>
                    <a:pt x="101" y="244"/>
                  </a:lnTo>
                  <a:lnTo>
                    <a:pt x="99" y="246"/>
                  </a:lnTo>
                  <a:lnTo>
                    <a:pt x="98" y="248"/>
                  </a:lnTo>
                  <a:lnTo>
                    <a:pt x="96" y="251"/>
                  </a:lnTo>
                  <a:lnTo>
                    <a:pt x="95" y="253"/>
                  </a:lnTo>
                  <a:lnTo>
                    <a:pt x="94" y="257"/>
                  </a:lnTo>
                  <a:lnTo>
                    <a:pt x="95" y="259"/>
                  </a:lnTo>
                  <a:lnTo>
                    <a:pt x="98" y="262"/>
                  </a:lnTo>
                  <a:lnTo>
                    <a:pt x="95" y="262"/>
                  </a:lnTo>
                  <a:lnTo>
                    <a:pt x="95" y="265"/>
                  </a:lnTo>
                  <a:lnTo>
                    <a:pt x="95" y="269"/>
                  </a:lnTo>
                  <a:lnTo>
                    <a:pt x="95" y="271"/>
                  </a:lnTo>
                  <a:lnTo>
                    <a:pt x="95" y="274"/>
                  </a:lnTo>
                  <a:lnTo>
                    <a:pt x="95" y="277"/>
                  </a:lnTo>
                  <a:lnTo>
                    <a:pt x="95" y="280"/>
                  </a:lnTo>
                  <a:lnTo>
                    <a:pt x="95" y="284"/>
                  </a:lnTo>
                  <a:lnTo>
                    <a:pt x="95" y="286"/>
                  </a:lnTo>
                  <a:lnTo>
                    <a:pt x="96" y="289"/>
                  </a:lnTo>
                  <a:lnTo>
                    <a:pt x="98" y="293"/>
                  </a:lnTo>
                  <a:lnTo>
                    <a:pt x="95" y="292"/>
                  </a:lnTo>
                  <a:lnTo>
                    <a:pt x="100" y="285"/>
                  </a:lnTo>
                  <a:lnTo>
                    <a:pt x="101" y="286"/>
                  </a:lnTo>
                  <a:lnTo>
                    <a:pt x="101" y="287"/>
                  </a:lnTo>
                  <a:lnTo>
                    <a:pt x="100" y="288"/>
                  </a:lnTo>
                  <a:lnTo>
                    <a:pt x="100" y="289"/>
                  </a:lnTo>
                  <a:lnTo>
                    <a:pt x="99" y="290"/>
                  </a:lnTo>
                  <a:lnTo>
                    <a:pt x="98" y="291"/>
                  </a:lnTo>
                  <a:lnTo>
                    <a:pt x="98" y="292"/>
                  </a:lnTo>
                  <a:lnTo>
                    <a:pt x="98" y="293"/>
                  </a:lnTo>
                  <a:lnTo>
                    <a:pt x="98" y="294"/>
                  </a:lnTo>
                  <a:lnTo>
                    <a:pt x="99" y="295"/>
                  </a:lnTo>
                  <a:lnTo>
                    <a:pt x="101" y="296"/>
                  </a:lnTo>
                  <a:lnTo>
                    <a:pt x="100" y="296"/>
                  </a:lnTo>
                  <a:lnTo>
                    <a:pt x="100" y="296"/>
                  </a:lnTo>
                  <a:lnTo>
                    <a:pt x="99" y="296"/>
                  </a:lnTo>
                  <a:lnTo>
                    <a:pt x="99" y="295"/>
                  </a:lnTo>
                  <a:lnTo>
                    <a:pt x="98" y="295"/>
                  </a:lnTo>
                  <a:lnTo>
                    <a:pt x="98" y="294"/>
                  </a:lnTo>
                  <a:lnTo>
                    <a:pt x="96" y="294"/>
                  </a:lnTo>
                  <a:lnTo>
                    <a:pt x="96" y="293"/>
                  </a:lnTo>
                  <a:lnTo>
                    <a:pt x="96" y="293"/>
                  </a:lnTo>
                  <a:lnTo>
                    <a:pt x="95" y="293"/>
                  </a:lnTo>
                  <a:lnTo>
                    <a:pt x="95" y="294"/>
                  </a:lnTo>
                  <a:lnTo>
                    <a:pt x="94" y="296"/>
                  </a:lnTo>
                  <a:lnTo>
                    <a:pt x="94" y="299"/>
                  </a:lnTo>
                  <a:lnTo>
                    <a:pt x="93" y="302"/>
                  </a:lnTo>
                  <a:lnTo>
                    <a:pt x="93" y="304"/>
                  </a:lnTo>
                  <a:lnTo>
                    <a:pt x="93" y="306"/>
                  </a:lnTo>
                  <a:lnTo>
                    <a:pt x="94" y="308"/>
                  </a:lnTo>
                  <a:lnTo>
                    <a:pt x="94" y="310"/>
                  </a:lnTo>
                  <a:lnTo>
                    <a:pt x="95" y="313"/>
                  </a:lnTo>
                  <a:lnTo>
                    <a:pt x="98" y="315"/>
                  </a:lnTo>
                  <a:lnTo>
                    <a:pt x="93" y="318"/>
                  </a:lnTo>
                  <a:lnTo>
                    <a:pt x="99" y="323"/>
                  </a:lnTo>
                  <a:lnTo>
                    <a:pt x="103" y="320"/>
                  </a:lnTo>
                  <a:lnTo>
                    <a:pt x="101" y="321"/>
                  </a:lnTo>
                  <a:lnTo>
                    <a:pt x="99" y="322"/>
                  </a:lnTo>
                  <a:lnTo>
                    <a:pt x="98" y="324"/>
                  </a:lnTo>
                  <a:lnTo>
                    <a:pt x="98" y="326"/>
                  </a:lnTo>
                  <a:lnTo>
                    <a:pt x="96" y="327"/>
                  </a:lnTo>
                  <a:lnTo>
                    <a:pt x="96" y="329"/>
                  </a:lnTo>
                  <a:lnTo>
                    <a:pt x="96" y="330"/>
                  </a:lnTo>
                  <a:lnTo>
                    <a:pt x="96" y="332"/>
                  </a:lnTo>
                  <a:lnTo>
                    <a:pt x="96" y="333"/>
                  </a:lnTo>
                  <a:lnTo>
                    <a:pt x="95" y="335"/>
                  </a:lnTo>
                  <a:lnTo>
                    <a:pt x="96" y="336"/>
                  </a:lnTo>
                  <a:lnTo>
                    <a:pt x="96" y="337"/>
                  </a:lnTo>
                  <a:lnTo>
                    <a:pt x="98" y="337"/>
                  </a:lnTo>
                  <a:lnTo>
                    <a:pt x="98" y="337"/>
                  </a:lnTo>
                  <a:lnTo>
                    <a:pt x="99" y="338"/>
                  </a:lnTo>
                  <a:lnTo>
                    <a:pt x="100" y="338"/>
                  </a:lnTo>
                  <a:lnTo>
                    <a:pt x="100" y="337"/>
                  </a:lnTo>
                  <a:lnTo>
                    <a:pt x="101" y="337"/>
                  </a:lnTo>
                  <a:lnTo>
                    <a:pt x="102" y="337"/>
                  </a:lnTo>
                  <a:lnTo>
                    <a:pt x="103" y="338"/>
                  </a:lnTo>
                  <a:lnTo>
                    <a:pt x="105" y="335"/>
                  </a:lnTo>
                  <a:lnTo>
                    <a:pt x="102" y="339"/>
                  </a:lnTo>
                  <a:lnTo>
                    <a:pt x="100" y="344"/>
                  </a:lnTo>
                  <a:lnTo>
                    <a:pt x="100" y="347"/>
                  </a:lnTo>
                  <a:lnTo>
                    <a:pt x="100" y="350"/>
                  </a:lnTo>
                  <a:lnTo>
                    <a:pt x="100" y="353"/>
                  </a:lnTo>
                  <a:lnTo>
                    <a:pt x="101" y="357"/>
                  </a:lnTo>
                  <a:lnTo>
                    <a:pt x="103" y="360"/>
                  </a:lnTo>
                  <a:lnTo>
                    <a:pt x="104" y="364"/>
                  </a:lnTo>
                  <a:lnTo>
                    <a:pt x="104" y="367"/>
                  </a:lnTo>
                  <a:lnTo>
                    <a:pt x="105" y="372"/>
                  </a:lnTo>
                  <a:lnTo>
                    <a:pt x="112" y="401"/>
                  </a:lnTo>
                  <a:lnTo>
                    <a:pt x="113" y="403"/>
                  </a:lnTo>
                  <a:lnTo>
                    <a:pt x="113" y="405"/>
                  </a:lnTo>
                  <a:lnTo>
                    <a:pt x="114" y="408"/>
                  </a:lnTo>
                  <a:lnTo>
                    <a:pt x="114" y="412"/>
                  </a:lnTo>
                  <a:lnTo>
                    <a:pt x="114" y="414"/>
                  </a:lnTo>
                  <a:lnTo>
                    <a:pt x="115" y="417"/>
                  </a:lnTo>
                  <a:lnTo>
                    <a:pt x="116" y="420"/>
                  </a:lnTo>
                  <a:lnTo>
                    <a:pt x="117" y="422"/>
                  </a:lnTo>
                  <a:lnTo>
                    <a:pt x="118" y="424"/>
                  </a:lnTo>
                  <a:lnTo>
                    <a:pt x="120" y="426"/>
                  </a:lnTo>
                  <a:lnTo>
                    <a:pt x="119" y="428"/>
                  </a:lnTo>
                  <a:lnTo>
                    <a:pt x="119" y="430"/>
                  </a:lnTo>
                  <a:lnTo>
                    <a:pt x="120" y="432"/>
                  </a:lnTo>
                  <a:lnTo>
                    <a:pt x="120" y="434"/>
                  </a:lnTo>
                  <a:lnTo>
                    <a:pt x="122" y="437"/>
                  </a:lnTo>
                  <a:lnTo>
                    <a:pt x="123" y="439"/>
                  </a:lnTo>
                  <a:lnTo>
                    <a:pt x="126" y="443"/>
                  </a:lnTo>
                  <a:lnTo>
                    <a:pt x="127" y="445"/>
                  </a:lnTo>
                  <a:lnTo>
                    <a:pt x="129" y="447"/>
                  </a:lnTo>
                  <a:lnTo>
                    <a:pt x="130" y="450"/>
                  </a:lnTo>
                  <a:lnTo>
                    <a:pt x="137" y="453"/>
                  </a:lnTo>
                  <a:lnTo>
                    <a:pt x="135" y="453"/>
                  </a:lnTo>
                  <a:lnTo>
                    <a:pt x="135" y="455"/>
                  </a:lnTo>
                  <a:lnTo>
                    <a:pt x="136" y="457"/>
                  </a:lnTo>
                  <a:lnTo>
                    <a:pt x="136" y="459"/>
                  </a:lnTo>
                  <a:lnTo>
                    <a:pt x="138" y="460"/>
                  </a:lnTo>
                  <a:lnTo>
                    <a:pt x="139" y="462"/>
                  </a:lnTo>
                  <a:lnTo>
                    <a:pt x="142" y="463"/>
                  </a:lnTo>
                  <a:lnTo>
                    <a:pt x="143" y="464"/>
                  </a:lnTo>
                  <a:lnTo>
                    <a:pt x="145" y="466"/>
                  </a:lnTo>
                  <a:lnTo>
                    <a:pt x="146" y="467"/>
                  </a:lnTo>
                  <a:lnTo>
                    <a:pt x="148" y="469"/>
                  </a:lnTo>
                  <a:lnTo>
                    <a:pt x="149" y="469"/>
                  </a:lnTo>
                  <a:lnTo>
                    <a:pt x="150" y="470"/>
                  </a:lnTo>
                  <a:lnTo>
                    <a:pt x="150" y="472"/>
                  </a:lnTo>
                  <a:lnTo>
                    <a:pt x="151" y="473"/>
                  </a:lnTo>
                  <a:lnTo>
                    <a:pt x="152" y="475"/>
                  </a:lnTo>
                  <a:lnTo>
                    <a:pt x="153" y="476"/>
                  </a:lnTo>
                  <a:lnTo>
                    <a:pt x="155" y="478"/>
                  </a:lnTo>
                  <a:lnTo>
                    <a:pt x="156" y="480"/>
                  </a:lnTo>
                  <a:lnTo>
                    <a:pt x="158" y="481"/>
                  </a:lnTo>
                  <a:lnTo>
                    <a:pt x="160" y="483"/>
                  </a:lnTo>
                  <a:lnTo>
                    <a:pt x="162" y="480"/>
                  </a:lnTo>
                  <a:lnTo>
                    <a:pt x="163" y="486"/>
                  </a:lnTo>
                  <a:lnTo>
                    <a:pt x="165" y="490"/>
                  </a:lnTo>
                  <a:lnTo>
                    <a:pt x="167" y="492"/>
                  </a:lnTo>
                  <a:lnTo>
                    <a:pt x="170" y="493"/>
                  </a:lnTo>
                  <a:lnTo>
                    <a:pt x="172" y="494"/>
                  </a:lnTo>
                  <a:lnTo>
                    <a:pt x="175" y="495"/>
                  </a:lnTo>
                  <a:lnTo>
                    <a:pt x="178" y="495"/>
                  </a:lnTo>
                  <a:lnTo>
                    <a:pt x="181" y="498"/>
                  </a:lnTo>
                  <a:lnTo>
                    <a:pt x="185" y="500"/>
                  </a:lnTo>
                  <a:lnTo>
                    <a:pt x="188" y="504"/>
                  </a:lnTo>
                  <a:lnTo>
                    <a:pt x="192" y="507"/>
                  </a:lnTo>
                  <a:lnTo>
                    <a:pt x="195" y="509"/>
                  </a:lnTo>
                  <a:lnTo>
                    <a:pt x="200" y="510"/>
                  </a:lnTo>
                  <a:lnTo>
                    <a:pt x="203" y="512"/>
                  </a:lnTo>
                  <a:lnTo>
                    <a:pt x="206" y="513"/>
                  </a:lnTo>
                  <a:lnTo>
                    <a:pt x="210" y="513"/>
                  </a:lnTo>
                  <a:lnTo>
                    <a:pt x="215" y="514"/>
                  </a:lnTo>
                  <a:lnTo>
                    <a:pt x="219" y="514"/>
                  </a:lnTo>
                  <a:lnTo>
                    <a:pt x="223" y="515"/>
                  </a:lnTo>
                  <a:lnTo>
                    <a:pt x="229" y="516"/>
                  </a:lnTo>
                  <a:lnTo>
                    <a:pt x="229" y="517"/>
                  </a:lnTo>
                  <a:lnTo>
                    <a:pt x="229" y="518"/>
                  </a:lnTo>
                  <a:lnTo>
                    <a:pt x="229" y="518"/>
                  </a:lnTo>
                  <a:lnTo>
                    <a:pt x="230" y="519"/>
                  </a:lnTo>
                  <a:lnTo>
                    <a:pt x="230" y="520"/>
                  </a:lnTo>
                  <a:lnTo>
                    <a:pt x="231" y="520"/>
                  </a:lnTo>
                  <a:lnTo>
                    <a:pt x="231" y="520"/>
                  </a:lnTo>
                  <a:lnTo>
                    <a:pt x="232" y="521"/>
                  </a:lnTo>
                  <a:lnTo>
                    <a:pt x="232" y="521"/>
                  </a:lnTo>
                  <a:lnTo>
                    <a:pt x="233" y="522"/>
                  </a:lnTo>
                  <a:lnTo>
                    <a:pt x="233" y="522"/>
                  </a:lnTo>
                  <a:lnTo>
                    <a:pt x="234" y="522"/>
                  </a:lnTo>
                  <a:lnTo>
                    <a:pt x="235" y="522"/>
                  </a:lnTo>
                  <a:lnTo>
                    <a:pt x="235" y="522"/>
                  </a:lnTo>
                  <a:lnTo>
                    <a:pt x="236" y="522"/>
                  </a:lnTo>
                  <a:lnTo>
                    <a:pt x="236" y="522"/>
                  </a:lnTo>
                  <a:lnTo>
                    <a:pt x="237" y="521"/>
                  </a:lnTo>
                  <a:lnTo>
                    <a:pt x="237" y="521"/>
                  </a:lnTo>
                  <a:lnTo>
                    <a:pt x="237" y="521"/>
                  </a:lnTo>
                  <a:lnTo>
                    <a:pt x="238" y="520"/>
                  </a:lnTo>
                  <a:lnTo>
                    <a:pt x="238" y="523"/>
                  </a:lnTo>
                  <a:lnTo>
                    <a:pt x="241" y="526"/>
                  </a:lnTo>
                  <a:lnTo>
                    <a:pt x="242" y="528"/>
                  </a:lnTo>
                  <a:lnTo>
                    <a:pt x="244" y="530"/>
                  </a:lnTo>
                  <a:lnTo>
                    <a:pt x="246" y="531"/>
                  </a:lnTo>
                  <a:lnTo>
                    <a:pt x="248" y="533"/>
                  </a:lnTo>
                  <a:lnTo>
                    <a:pt x="251" y="534"/>
                  </a:lnTo>
                  <a:lnTo>
                    <a:pt x="253" y="536"/>
                  </a:lnTo>
                  <a:lnTo>
                    <a:pt x="256" y="537"/>
                  </a:lnTo>
                  <a:lnTo>
                    <a:pt x="258" y="538"/>
                  </a:lnTo>
                  <a:lnTo>
                    <a:pt x="278" y="534"/>
                  </a:lnTo>
                  <a:lnTo>
                    <a:pt x="277" y="537"/>
                  </a:lnTo>
                  <a:lnTo>
                    <a:pt x="276" y="541"/>
                  </a:lnTo>
                  <a:lnTo>
                    <a:pt x="275" y="544"/>
                  </a:lnTo>
                  <a:lnTo>
                    <a:pt x="274" y="547"/>
                  </a:lnTo>
                  <a:lnTo>
                    <a:pt x="272" y="550"/>
                  </a:lnTo>
                  <a:lnTo>
                    <a:pt x="270" y="553"/>
                  </a:lnTo>
                  <a:lnTo>
                    <a:pt x="267" y="557"/>
                  </a:lnTo>
                  <a:lnTo>
                    <a:pt x="264" y="559"/>
                  </a:lnTo>
                  <a:lnTo>
                    <a:pt x="260" y="560"/>
                  </a:lnTo>
                  <a:lnTo>
                    <a:pt x="256" y="561"/>
                  </a:lnTo>
                  <a:lnTo>
                    <a:pt x="250" y="562"/>
                  </a:lnTo>
                  <a:lnTo>
                    <a:pt x="244" y="562"/>
                  </a:lnTo>
                  <a:lnTo>
                    <a:pt x="238" y="563"/>
                  </a:lnTo>
                  <a:lnTo>
                    <a:pt x="234" y="563"/>
                  </a:lnTo>
                  <a:lnTo>
                    <a:pt x="229" y="564"/>
                  </a:lnTo>
                  <a:lnTo>
                    <a:pt x="224" y="566"/>
                  </a:lnTo>
                  <a:lnTo>
                    <a:pt x="220" y="569"/>
                  </a:lnTo>
                  <a:lnTo>
                    <a:pt x="217" y="571"/>
                  </a:lnTo>
                  <a:lnTo>
                    <a:pt x="213" y="575"/>
                  </a:lnTo>
                  <a:lnTo>
                    <a:pt x="209" y="579"/>
                  </a:lnTo>
                  <a:lnTo>
                    <a:pt x="209" y="585"/>
                  </a:lnTo>
                  <a:lnTo>
                    <a:pt x="208" y="589"/>
                  </a:lnTo>
                  <a:lnTo>
                    <a:pt x="209" y="593"/>
                  </a:lnTo>
                  <a:lnTo>
                    <a:pt x="209" y="598"/>
                  </a:lnTo>
                  <a:lnTo>
                    <a:pt x="212" y="602"/>
                  </a:lnTo>
                  <a:lnTo>
                    <a:pt x="213" y="606"/>
                  </a:lnTo>
                  <a:lnTo>
                    <a:pt x="216" y="609"/>
                  </a:lnTo>
                  <a:lnTo>
                    <a:pt x="219" y="613"/>
                  </a:lnTo>
                  <a:lnTo>
                    <a:pt x="222" y="616"/>
                  </a:lnTo>
                  <a:lnTo>
                    <a:pt x="228" y="618"/>
                  </a:lnTo>
                  <a:lnTo>
                    <a:pt x="227" y="619"/>
                  </a:lnTo>
                  <a:lnTo>
                    <a:pt x="227" y="621"/>
                  </a:lnTo>
                  <a:lnTo>
                    <a:pt x="227" y="623"/>
                  </a:lnTo>
                  <a:lnTo>
                    <a:pt x="227" y="626"/>
                  </a:lnTo>
                  <a:lnTo>
                    <a:pt x="228" y="629"/>
                  </a:lnTo>
                  <a:lnTo>
                    <a:pt x="229" y="631"/>
                  </a:lnTo>
                  <a:lnTo>
                    <a:pt x="230" y="633"/>
                  </a:lnTo>
                  <a:lnTo>
                    <a:pt x="230" y="635"/>
                  </a:lnTo>
                  <a:lnTo>
                    <a:pt x="231" y="637"/>
                  </a:lnTo>
                  <a:lnTo>
                    <a:pt x="231" y="639"/>
                  </a:lnTo>
                  <a:lnTo>
                    <a:pt x="235" y="643"/>
                  </a:lnTo>
                  <a:lnTo>
                    <a:pt x="238" y="646"/>
                  </a:lnTo>
                  <a:lnTo>
                    <a:pt x="243" y="648"/>
                  </a:lnTo>
                  <a:lnTo>
                    <a:pt x="246" y="649"/>
                  </a:lnTo>
                  <a:lnTo>
                    <a:pt x="250" y="650"/>
                  </a:lnTo>
                  <a:lnTo>
                    <a:pt x="255" y="650"/>
                  </a:lnTo>
                  <a:lnTo>
                    <a:pt x="258" y="650"/>
                  </a:lnTo>
                  <a:lnTo>
                    <a:pt x="263" y="650"/>
                  </a:lnTo>
                  <a:lnTo>
                    <a:pt x="267" y="650"/>
                  </a:lnTo>
                  <a:lnTo>
                    <a:pt x="273" y="650"/>
                  </a:lnTo>
                  <a:lnTo>
                    <a:pt x="274" y="649"/>
                  </a:lnTo>
                  <a:lnTo>
                    <a:pt x="275" y="647"/>
                  </a:lnTo>
                  <a:lnTo>
                    <a:pt x="275" y="645"/>
                  </a:lnTo>
                  <a:lnTo>
                    <a:pt x="276" y="642"/>
                  </a:lnTo>
                  <a:lnTo>
                    <a:pt x="276" y="639"/>
                  </a:lnTo>
                  <a:lnTo>
                    <a:pt x="277" y="636"/>
                  </a:lnTo>
                  <a:lnTo>
                    <a:pt x="277" y="634"/>
                  </a:lnTo>
                  <a:lnTo>
                    <a:pt x="278" y="632"/>
                  </a:lnTo>
                  <a:lnTo>
                    <a:pt x="278" y="629"/>
                  </a:lnTo>
                  <a:lnTo>
                    <a:pt x="279" y="627"/>
                  </a:lnTo>
                  <a:lnTo>
                    <a:pt x="276" y="627"/>
                  </a:lnTo>
                  <a:lnTo>
                    <a:pt x="279" y="623"/>
                  </a:lnTo>
                  <a:lnTo>
                    <a:pt x="274" y="619"/>
                  </a:lnTo>
                  <a:lnTo>
                    <a:pt x="267" y="639"/>
                  </a:lnTo>
                  <a:lnTo>
                    <a:pt x="265" y="639"/>
                  </a:lnTo>
                  <a:lnTo>
                    <a:pt x="262" y="639"/>
                  </a:lnTo>
                  <a:lnTo>
                    <a:pt x="260" y="641"/>
                  </a:lnTo>
                  <a:lnTo>
                    <a:pt x="257" y="641"/>
                  </a:lnTo>
                  <a:lnTo>
                    <a:pt x="255" y="641"/>
                  </a:lnTo>
                  <a:lnTo>
                    <a:pt x="251" y="641"/>
                  </a:lnTo>
                  <a:lnTo>
                    <a:pt x="249" y="641"/>
                  </a:lnTo>
                  <a:lnTo>
                    <a:pt x="246" y="641"/>
                  </a:lnTo>
                  <a:lnTo>
                    <a:pt x="243" y="641"/>
                  </a:lnTo>
                  <a:lnTo>
                    <a:pt x="241" y="639"/>
                  </a:lnTo>
                  <a:lnTo>
                    <a:pt x="239" y="635"/>
                  </a:lnTo>
                  <a:lnTo>
                    <a:pt x="239" y="631"/>
                  </a:lnTo>
                  <a:lnTo>
                    <a:pt x="241" y="628"/>
                  </a:lnTo>
                  <a:lnTo>
                    <a:pt x="241" y="624"/>
                  </a:lnTo>
                  <a:lnTo>
                    <a:pt x="243" y="622"/>
                  </a:lnTo>
                  <a:lnTo>
                    <a:pt x="244" y="619"/>
                  </a:lnTo>
                  <a:lnTo>
                    <a:pt x="246" y="617"/>
                  </a:lnTo>
                  <a:lnTo>
                    <a:pt x="249" y="615"/>
                  </a:lnTo>
                  <a:lnTo>
                    <a:pt x="252" y="612"/>
                  </a:lnTo>
                  <a:lnTo>
                    <a:pt x="256" y="609"/>
                  </a:lnTo>
                  <a:lnTo>
                    <a:pt x="257" y="607"/>
                  </a:lnTo>
                  <a:lnTo>
                    <a:pt x="256" y="606"/>
                  </a:lnTo>
                  <a:lnTo>
                    <a:pt x="256" y="604"/>
                  </a:lnTo>
                  <a:lnTo>
                    <a:pt x="255" y="604"/>
                  </a:lnTo>
                  <a:lnTo>
                    <a:pt x="253" y="603"/>
                  </a:lnTo>
                  <a:lnTo>
                    <a:pt x="252" y="603"/>
                  </a:lnTo>
                  <a:lnTo>
                    <a:pt x="250" y="602"/>
                  </a:lnTo>
                  <a:lnTo>
                    <a:pt x="249" y="601"/>
                  </a:lnTo>
                  <a:lnTo>
                    <a:pt x="248" y="601"/>
                  </a:lnTo>
                  <a:lnTo>
                    <a:pt x="247" y="600"/>
                  </a:lnTo>
                  <a:lnTo>
                    <a:pt x="245" y="602"/>
                  </a:lnTo>
                  <a:lnTo>
                    <a:pt x="243" y="603"/>
                  </a:lnTo>
                  <a:lnTo>
                    <a:pt x="241" y="604"/>
                  </a:lnTo>
                  <a:lnTo>
                    <a:pt x="237" y="604"/>
                  </a:lnTo>
                  <a:lnTo>
                    <a:pt x="235" y="605"/>
                  </a:lnTo>
                  <a:lnTo>
                    <a:pt x="233" y="605"/>
                  </a:lnTo>
                  <a:lnTo>
                    <a:pt x="230" y="605"/>
                  </a:lnTo>
                  <a:lnTo>
                    <a:pt x="228" y="605"/>
                  </a:lnTo>
                  <a:lnTo>
                    <a:pt x="224" y="605"/>
                  </a:lnTo>
                  <a:lnTo>
                    <a:pt x="222" y="605"/>
                  </a:lnTo>
                  <a:lnTo>
                    <a:pt x="221" y="602"/>
                  </a:lnTo>
                  <a:lnTo>
                    <a:pt x="220" y="599"/>
                  </a:lnTo>
                  <a:lnTo>
                    <a:pt x="220" y="594"/>
                  </a:lnTo>
                  <a:lnTo>
                    <a:pt x="220" y="591"/>
                  </a:lnTo>
                  <a:lnTo>
                    <a:pt x="220" y="587"/>
                  </a:lnTo>
                  <a:lnTo>
                    <a:pt x="221" y="584"/>
                  </a:lnTo>
                  <a:lnTo>
                    <a:pt x="222" y="580"/>
                  </a:lnTo>
                  <a:lnTo>
                    <a:pt x="224" y="577"/>
                  </a:lnTo>
                  <a:lnTo>
                    <a:pt x="228" y="576"/>
                  </a:lnTo>
                  <a:lnTo>
                    <a:pt x="231" y="574"/>
                  </a:lnTo>
                  <a:lnTo>
                    <a:pt x="235" y="573"/>
                  </a:lnTo>
                  <a:lnTo>
                    <a:pt x="239" y="572"/>
                  </a:lnTo>
                  <a:lnTo>
                    <a:pt x="244" y="571"/>
                  </a:lnTo>
                  <a:lnTo>
                    <a:pt x="249" y="571"/>
                  </a:lnTo>
                  <a:lnTo>
                    <a:pt x="253" y="571"/>
                  </a:lnTo>
                  <a:lnTo>
                    <a:pt x="259" y="570"/>
                  </a:lnTo>
                  <a:lnTo>
                    <a:pt x="263" y="569"/>
                  </a:lnTo>
                  <a:lnTo>
                    <a:pt x="267" y="566"/>
                  </a:lnTo>
                  <a:lnTo>
                    <a:pt x="271" y="564"/>
                  </a:lnTo>
                  <a:lnTo>
                    <a:pt x="274" y="560"/>
                  </a:lnTo>
                  <a:lnTo>
                    <a:pt x="274" y="563"/>
                  </a:lnTo>
                  <a:lnTo>
                    <a:pt x="274" y="565"/>
                  </a:lnTo>
                  <a:lnTo>
                    <a:pt x="275" y="567"/>
                  </a:lnTo>
                  <a:lnTo>
                    <a:pt x="277" y="570"/>
                  </a:lnTo>
                  <a:lnTo>
                    <a:pt x="279" y="572"/>
                  </a:lnTo>
                  <a:lnTo>
                    <a:pt x="281" y="574"/>
                  </a:lnTo>
                  <a:lnTo>
                    <a:pt x="285" y="575"/>
                  </a:lnTo>
                  <a:lnTo>
                    <a:pt x="287" y="576"/>
                  </a:lnTo>
                  <a:lnTo>
                    <a:pt x="290" y="577"/>
                  </a:lnTo>
                  <a:lnTo>
                    <a:pt x="292" y="578"/>
                  </a:lnTo>
                  <a:lnTo>
                    <a:pt x="295" y="579"/>
                  </a:lnTo>
                  <a:lnTo>
                    <a:pt x="299" y="579"/>
                  </a:lnTo>
                  <a:lnTo>
                    <a:pt x="301" y="578"/>
                  </a:lnTo>
                  <a:lnTo>
                    <a:pt x="304" y="577"/>
                  </a:lnTo>
                  <a:lnTo>
                    <a:pt x="307" y="576"/>
                  </a:lnTo>
                  <a:lnTo>
                    <a:pt x="310" y="574"/>
                  </a:lnTo>
                  <a:lnTo>
                    <a:pt x="313" y="573"/>
                  </a:lnTo>
                  <a:lnTo>
                    <a:pt x="316" y="571"/>
                  </a:lnTo>
                  <a:lnTo>
                    <a:pt x="319" y="569"/>
                  </a:lnTo>
                  <a:lnTo>
                    <a:pt x="321" y="567"/>
                  </a:lnTo>
                  <a:lnTo>
                    <a:pt x="329" y="555"/>
                  </a:lnTo>
                  <a:lnTo>
                    <a:pt x="331" y="557"/>
                  </a:lnTo>
                  <a:lnTo>
                    <a:pt x="334" y="558"/>
                  </a:lnTo>
                  <a:lnTo>
                    <a:pt x="336" y="560"/>
                  </a:lnTo>
                  <a:lnTo>
                    <a:pt x="338" y="561"/>
                  </a:lnTo>
                  <a:lnTo>
                    <a:pt x="341" y="562"/>
                  </a:lnTo>
                  <a:lnTo>
                    <a:pt x="343" y="563"/>
                  </a:lnTo>
                  <a:lnTo>
                    <a:pt x="345" y="564"/>
                  </a:lnTo>
                  <a:lnTo>
                    <a:pt x="347" y="564"/>
                  </a:lnTo>
                  <a:lnTo>
                    <a:pt x="350" y="565"/>
                  </a:lnTo>
                  <a:lnTo>
                    <a:pt x="353" y="565"/>
                  </a:lnTo>
                  <a:lnTo>
                    <a:pt x="368" y="549"/>
                  </a:lnTo>
                  <a:lnTo>
                    <a:pt x="366" y="549"/>
                  </a:lnTo>
                  <a:lnTo>
                    <a:pt x="365" y="549"/>
                  </a:lnTo>
                  <a:lnTo>
                    <a:pt x="364" y="548"/>
                  </a:lnTo>
                  <a:lnTo>
                    <a:pt x="363" y="547"/>
                  </a:lnTo>
                  <a:lnTo>
                    <a:pt x="363" y="546"/>
                  </a:lnTo>
                  <a:lnTo>
                    <a:pt x="362" y="544"/>
                  </a:lnTo>
                  <a:lnTo>
                    <a:pt x="362" y="543"/>
                  </a:lnTo>
                  <a:lnTo>
                    <a:pt x="362" y="541"/>
                  </a:lnTo>
                  <a:lnTo>
                    <a:pt x="361" y="539"/>
                  </a:lnTo>
                  <a:lnTo>
                    <a:pt x="361" y="538"/>
                  </a:lnTo>
                  <a:lnTo>
                    <a:pt x="361" y="538"/>
                  </a:lnTo>
                  <a:lnTo>
                    <a:pt x="362" y="539"/>
                  </a:lnTo>
                  <a:lnTo>
                    <a:pt x="362" y="541"/>
                  </a:lnTo>
                  <a:lnTo>
                    <a:pt x="363" y="542"/>
                  </a:lnTo>
                  <a:lnTo>
                    <a:pt x="363" y="543"/>
                  </a:lnTo>
                  <a:lnTo>
                    <a:pt x="363" y="544"/>
                  </a:lnTo>
                  <a:lnTo>
                    <a:pt x="364" y="545"/>
                  </a:lnTo>
                  <a:lnTo>
                    <a:pt x="364" y="546"/>
                  </a:lnTo>
                  <a:lnTo>
                    <a:pt x="365" y="547"/>
                  </a:lnTo>
                  <a:lnTo>
                    <a:pt x="366" y="547"/>
                  </a:lnTo>
                  <a:lnTo>
                    <a:pt x="368" y="546"/>
                  </a:lnTo>
                  <a:lnTo>
                    <a:pt x="370" y="545"/>
                  </a:lnTo>
                  <a:lnTo>
                    <a:pt x="370" y="544"/>
                  </a:lnTo>
                  <a:lnTo>
                    <a:pt x="370" y="542"/>
                  </a:lnTo>
                  <a:lnTo>
                    <a:pt x="370" y="541"/>
                  </a:lnTo>
                  <a:lnTo>
                    <a:pt x="368" y="539"/>
                  </a:lnTo>
                  <a:lnTo>
                    <a:pt x="368" y="537"/>
                  </a:lnTo>
                  <a:lnTo>
                    <a:pt x="367" y="536"/>
                  </a:lnTo>
                  <a:lnTo>
                    <a:pt x="367" y="534"/>
                  </a:lnTo>
                  <a:lnTo>
                    <a:pt x="366" y="533"/>
                  </a:lnTo>
                  <a:lnTo>
                    <a:pt x="374" y="535"/>
                  </a:lnTo>
                  <a:lnTo>
                    <a:pt x="381" y="537"/>
                  </a:lnTo>
                  <a:lnTo>
                    <a:pt x="388" y="538"/>
                  </a:lnTo>
                  <a:lnTo>
                    <a:pt x="395" y="538"/>
                  </a:lnTo>
                  <a:lnTo>
                    <a:pt x="402" y="538"/>
                  </a:lnTo>
                  <a:lnTo>
                    <a:pt x="409" y="538"/>
                  </a:lnTo>
                  <a:lnTo>
                    <a:pt x="416" y="538"/>
                  </a:lnTo>
                  <a:lnTo>
                    <a:pt x="423" y="537"/>
                  </a:lnTo>
                  <a:lnTo>
                    <a:pt x="430" y="537"/>
                  </a:lnTo>
                  <a:lnTo>
                    <a:pt x="436" y="536"/>
                  </a:lnTo>
                  <a:lnTo>
                    <a:pt x="435" y="534"/>
                  </a:lnTo>
                  <a:lnTo>
                    <a:pt x="437" y="535"/>
                  </a:lnTo>
                  <a:lnTo>
                    <a:pt x="438" y="536"/>
                  </a:lnTo>
                  <a:lnTo>
                    <a:pt x="441" y="537"/>
                  </a:lnTo>
                  <a:lnTo>
                    <a:pt x="443" y="537"/>
                  </a:lnTo>
                  <a:lnTo>
                    <a:pt x="445" y="537"/>
                  </a:lnTo>
                  <a:lnTo>
                    <a:pt x="447" y="537"/>
                  </a:lnTo>
                  <a:lnTo>
                    <a:pt x="449" y="537"/>
                  </a:lnTo>
                  <a:lnTo>
                    <a:pt x="451" y="537"/>
                  </a:lnTo>
                  <a:lnTo>
                    <a:pt x="454" y="537"/>
                  </a:lnTo>
                  <a:lnTo>
                    <a:pt x="457" y="536"/>
                  </a:lnTo>
                  <a:lnTo>
                    <a:pt x="458" y="536"/>
                  </a:lnTo>
                  <a:lnTo>
                    <a:pt x="458" y="535"/>
                  </a:lnTo>
                  <a:lnTo>
                    <a:pt x="458" y="534"/>
                  </a:lnTo>
                  <a:lnTo>
                    <a:pt x="458" y="534"/>
                  </a:lnTo>
                  <a:lnTo>
                    <a:pt x="458" y="534"/>
                  </a:lnTo>
                  <a:lnTo>
                    <a:pt x="458" y="533"/>
                  </a:lnTo>
                  <a:lnTo>
                    <a:pt x="458" y="533"/>
                  </a:lnTo>
                  <a:lnTo>
                    <a:pt x="458" y="532"/>
                  </a:lnTo>
                  <a:lnTo>
                    <a:pt x="459" y="532"/>
                  </a:lnTo>
                  <a:lnTo>
                    <a:pt x="460" y="531"/>
                  </a:lnTo>
                  <a:lnTo>
                    <a:pt x="461" y="533"/>
                  </a:lnTo>
                  <a:lnTo>
                    <a:pt x="463" y="534"/>
                  </a:lnTo>
                  <a:lnTo>
                    <a:pt x="465" y="534"/>
                  </a:lnTo>
                  <a:lnTo>
                    <a:pt x="466" y="534"/>
                  </a:lnTo>
                  <a:lnTo>
                    <a:pt x="468" y="534"/>
                  </a:lnTo>
                  <a:lnTo>
                    <a:pt x="470" y="534"/>
                  </a:lnTo>
                  <a:lnTo>
                    <a:pt x="472" y="533"/>
                  </a:lnTo>
                  <a:lnTo>
                    <a:pt x="473" y="532"/>
                  </a:lnTo>
                  <a:lnTo>
                    <a:pt x="474" y="531"/>
                  </a:lnTo>
                  <a:lnTo>
                    <a:pt x="475" y="529"/>
                  </a:lnTo>
                  <a:lnTo>
                    <a:pt x="475" y="530"/>
                  </a:lnTo>
                  <a:lnTo>
                    <a:pt x="475" y="530"/>
                  </a:lnTo>
                  <a:lnTo>
                    <a:pt x="475" y="531"/>
                  </a:lnTo>
                  <a:lnTo>
                    <a:pt x="475" y="531"/>
                  </a:lnTo>
                  <a:lnTo>
                    <a:pt x="475" y="531"/>
                  </a:lnTo>
                  <a:lnTo>
                    <a:pt x="476" y="532"/>
                  </a:lnTo>
                  <a:lnTo>
                    <a:pt x="476" y="532"/>
                  </a:lnTo>
                  <a:lnTo>
                    <a:pt x="476" y="532"/>
                  </a:lnTo>
                  <a:lnTo>
                    <a:pt x="476" y="533"/>
                  </a:lnTo>
                  <a:lnTo>
                    <a:pt x="476" y="533"/>
                  </a:lnTo>
                  <a:lnTo>
                    <a:pt x="478" y="532"/>
                  </a:lnTo>
                  <a:lnTo>
                    <a:pt x="480" y="532"/>
                  </a:lnTo>
                  <a:lnTo>
                    <a:pt x="484" y="531"/>
                  </a:lnTo>
                  <a:lnTo>
                    <a:pt x="486" y="531"/>
                  </a:lnTo>
                  <a:lnTo>
                    <a:pt x="489" y="530"/>
                  </a:lnTo>
                  <a:lnTo>
                    <a:pt x="493" y="530"/>
                  </a:lnTo>
                  <a:lnTo>
                    <a:pt x="496" y="529"/>
                  </a:lnTo>
                  <a:lnTo>
                    <a:pt x="500" y="529"/>
                  </a:lnTo>
                  <a:lnTo>
                    <a:pt x="503" y="529"/>
                  </a:lnTo>
                  <a:lnTo>
                    <a:pt x="505" y="529"/>
                  </a:lnTo>
                  <a:lnTo>
                    <a:pt x="505" y="526"/>
                  </a:lnTo>
                  <a:lnTo>
                    <a:pt x="508" y="528"/>
                  </a:lnTo>
                  <a:lnTo>
                    <a:pt x="511" y="529"/>
                  </a:lnTo>
                  <a:lnTo>
                    <a:pt x="514" y="529"/>
                  </a:lnTo>
                  <a:lnTo>
                    <a:pt x="516" y="527"/>
                  </a:lnTo>
                  <a:lnTo>
                    <a:pt x="518" y="526"/>
                  </a:lnTo>
                  <a:lnTo>
                    <a:pt x="519" y="523"/>
                  </a:lnTo>
                  <a:lnTo>
                    <a:pt x="521" y="522"/>
                  </a:lnTo>
                  <a:lnTo>
                    <a:pt x="523" y="521"/>
                  </a:lnTo>
                  <a:lnTo>
                    <a:pt x="524" y="521"/>
                  </a:lnTo>
                  <a:lnTo>
                    <a:pt x="527" y="522"/>
                  </a:lnTo>
                  <a:lnTo>
                    <a:pt x="529" y="521"/>
                  </a:lnTo>
                  <a:lnTo>
                    <a:pt x="529" y="519"/>
                  </a:lnTo>
                  <a:lnTo>
                    <a:pt x="530" y="518"/>
                  </a:lnTo>
                  <a:lnTo>
                    <a:pt x="530" y="517"/>
                  </a:lnTo>
                  <a:lnTo>
                    <a:pt x="530" y="515"/>
                  </a:lnTo>
                  <a:lnTo>
                    <a:pt x="530" y="514"/>
                  </a:lnTo>
                  <a:lnTo>
                    <a:pt x="529" y="513"/>
                  </a:lnTo>
                  <a:lnTo>
                    <a:pt x="529" y="510"/>
                  </a:lnTo>
                  <a:lnTo>
                    <a:pt x="529" y="509"/>
                  </a:lnTo>
                  <a:lnTo>
                    <a:pt x="529" y="507"/>
                  </a:lnTo>
                  <a:lnTo>
                    <a:pt x="529" y="507"/>
                  </a:lnTo>
                  <a:lnTo>
                    <a:pt x="528" y="507"/>
                  </a:lnTo>
                  <a:lnTo>
                    <a:pt x="527" y="508"/>
                  </a:lnTo>
                  <a:lnTo>
                    <a:pt x="525" y="508"/>
                  </a:lnTo>
                  <a:lnTo>
                    <a:pt x="524" y="509"/>
                  </a:lnTo>
                  <a:lnTo>
                    <a:pt x="523" y="509"/>
                  </a:lnTo>
                  <a:lnTo>
                    <a:pt x="523" y="510"/>
                  </a:lnTo>
                  <a:lnTo>
                    <a:pt x="523" y="512"/>
                  </a:lnTo>
                  <a:lnTo>
                    <a:pt x="523" y="514"/>
                  </a:lnTo>
                  <a:lnTo>
                    <a:pt x="523" y="515"/>
                  </a:lnTo>
                  <a:lnTo>
                    <a:pt x="520" y="514"/>
                  </a:lnTo>
                  <a:lnTo>
                    <a:pt x="518" y="514"/>
                  </a:lnTo>
                  <a:lnTo>
                    <a:pt x="515" y="513"/>
                  </a:lnTo>
                  <a:lnTo>
                    <a:pt x="513" y="514"/>
                  </a:lnTo>
                  <a:lnTo>
                    <a:pt x="509" y="514"/>
                  </a:lnTo>
                  <a:lnTo>
                    <a:pt x="506" y="515"/>
                  </a:lnTo>
                  <a:lnTo>
                    <a:pt x="504" y="516"/>
                  </a:lnTo>
                  <a:lnTo>
                    <a:pt x="501" y="517"/>
                  </a:lnTo>
                  <a:lnTo>
                    <a:pt x="499" y="518"/>
                  </a:lnTo>
                  <a:lnTo>
                    <a:pt x="496" y="519"/>
                  </a:lnTo>
                  <a:lnTo>
                    <a:pt x="485" y="521"/>
                  </a:lnTo>
                  <a:lnTo>
                    <a:pt x="473" y="523"/>
                  </a:lnTo>
                  <a:lnTo>
                    <a:pt x="460" y="526"/>
                  </a:lnTo>
                  <a:lnTo>
                    <a:pt x="447" y="527"/>
                  </a:lnTo>
                  <a:lnTo>
                    <a:pt x="434" y="527"/>
                  </a:lnTo>
                  <a:lnTo>
                    <a:pt x="421" y="528"/>
                  </a:lnTo>
                  <a:lnTo>
                    <a:pt x="408" y="528"/>
                  </a:lnTo>
                  <a:lnTo>
                    <a:pt x="394" y="527"/>
                  </a:lnTo>
                  <a:lnTo>
                    <a:pt x="381" y="527"/>
                  </a:lnTo>
                  <a:lnTo>
                    <a:pt x="368" y="526"/>
                  </a:lnTo>
                  <a:lnTo>
                    <a:pt x="367" y="524"/>
                  </a:lnTo>
                  <a:lnTo>
                    <a:pt x="367" y="523"/>
                  </a:lnTo>
                  <a:lnTo>
                    <a:pt x="366" y="522"/>
                  </a:lnTo>
                  <a:lnTo>
                    <a:pt x="365" y="521"/>
                  </a:lnTo>
                  <a:lnTo>
                    <a:pt x="365" y="521"/>
                  </a:lnTo>
                  <a:lnTo>
                    <a:pt x="364" y="520"/>
                  </a:lnTo>
                  <a:lnTo>
                    <a:pt x="363" y="519"/>
                  </a:lnTo>
                  <a:lnTo>
                    <a:pt x="362" y="518"/>
                  </a:lnTo>
                  <a:lnTo>
                    <a:pt x="362" y="517"/>
                  </a:lnTo>
                  <a:lnTo>
                    <a:pt x="361" y="516"/>
                  </a:lnTo>
                  <a:lnTo>
                    <a:pt x="364" y="514"/>
                  </a:lnTo>
                  <a:lnTo>
                    <a:pt x="366" y="512"/>
                  </a:lnTo>
                  <a:lnTo>
                    <a:pt x="370" y="509"/>
                  </a:lnTo>
                  <a:lnTo>
                    <a:pt x="372" y="506"/>
                  </a:lnTo>
                  <a:lnTo>
                    <a:pt x="374" y="504"/>
                  </a:lnTo>
                  <a:lnTo>
                    <a:pt x="375" y="502"/>
                  </a:lnTo>
                  <a:lnTo>
                    <a:pt x="376" y="499"/>
                  </a:lnTo>
                  <a:lnTo>
                    <a:pt x="377" y="495"/>
                  </a:lnTo>
                  <a:lnTo>
                    <a:pt x="378" y="492"/>
                  </a:lnTo>
                  <a:lnTo>
                    <a:pt x="378" y="489"/>
                  </a:lnTo>
                  <a:lnTo>
                    <a:pt x="379" y="489"/>
                  </a:lnTo>
                  <a:lnTo>
                    <a:pt x="380" y="489"/>
                  </a:lnTo>
                  <a:lnTo>
                    <a:pt x="381" y="489"/>
                  </a:lnTo>
                  <a:lnTo>
                    <a:pt x="382" y="489"/>
                  </a:lnTo>
                  <a:lnTo>
                    <a:pt x="384" y="488"/>
                  </a:lnTo>
                  <a:lnTo>
                    <a:pt x="385" y="488"/>
                  </a:lnTo>
                  <a:lnTo>
                    <a:pt x="385" y="487"/>
                  </a:lnTo>
                  <a:lnTo>
                    <a:pt x="386" y="486"/>
                  </a:lnTo>
                  <a:lnTo>
                    <a:pt x="387" y="485"/>
                  </a:lnTo>
                  <a:lnTo>
                    <a:pt x="388" y="484"/>
                  </a:lnTo>
                  <a:lnTo>
                    <a:pt x="386" y="484"/>
                  </a:lnTo>
                  <a:lnTo>
                    <a:pt x="385" y="483"/>
                  </a:lnTo>
                  <a:lnTo>
                    <a:pt x="384" y="480"/>
                  </a:lnTo>
                  <a:lnTo>
                    <a:pt x="382" y="478"/>
                  </a:lnTo>
                  <a:lnTo>
                    <a:pt x="382" y="476"/>
                  </a:lnTo>
                  <a:lnTo>
                    <a:pt x="381" y="475"/>
                  </a:lnTo>
                  <a:lnTo>
                    <a:pt x="380" y="473"/>
                  </a:lnTo>
                  <a:lnTo>
                    <a:pt x="379" y="471"/>
                  </a:lnTo>
                  <a:lnTo>
                    <a:pt x="376" y="470"/>
                  </a:lnTo>
                  <a:lnTo>
                    <a:pt x="374" y="470"/>
                  </a:lnTo>
                  <a:lnTo>
                    <a:pt x="374" y="464"/>
                  </a:lnTo>
                  <a:lnTo>
                    <a:pt x="378" y="465"/>
                  </a:lnTo>
                  <a:lnTo>
                    <a:pt x="384" y="467"/>
                  </a:lnTo>
                  <a:lnTo>
                    <a:pt x="389" y="469"/>
                  </a:lnTo>
                  <a:lnTo>
                    <a:pt x="394" y="470"/>
                  </a:lnTo>
                  <a:lnTo>
                    <a:pt x="400" y="471"/>
                  </a:lnTo>
                  <a:lnTo>
                    <a:pt x="405" y="472"/>
                  </a:lnTo>
                  <a:lnTo>
                    <a:pt x="409" y="472"/>
                  </a:lnTo>
                  <a:lnTo>
                    <a:pt x="414" y="472"/>
                  </a:lnTo>
                  <a:lnTo>
                    <a:pt x="418" y="471"/>
                  </a:lnTo>
                  <a:lnTo>
                    <a:pt x="421" y="470"/>
                  </a:lnTo>
                  <a:lnTo>
                    <a:pt x="422" y="469"/>
                  </a:lnTo>
                  <a:lnTo>
                    <a:pt x="423" y="469"/>
                  </a:lnTo>
                  <a:lnTo>
                    <a:pt x="425" y="469"/>
                  </a:lnTo>
                  <a:lnTo>
                    <a:pt x="427" y="469"/>
                  </a:lnTo>
                  <a:lnTo>
                    <a:pt x="428" y="469"/>
                  </a:lnTo>
                  <a:lnTo>
                    <a:pt x="429" y="467"/>
                  </a:lnTo>
                  <a:lnTo>
                    <a:pt x="430" y="467"/>
                  </a:lnTo>
                  <a:lnTo>
                    <a:pt x="432" y="467"/>
                  </a:lnTo>
                  <a:lnTo>
                    <a:pt x="433" y="466"/>
                  </a:lnTo>
                  <a:lnTo>
                    <a:pt x="435" y="464"/>
                  </a:lnTo>
                  <a:lnTo>
                    <a:pt x="438" y="469"/>
                  </a:lnTo>
                  <a:lnTo>
                    <a:pt x="444" y="466"/>
                  </a:lnTo>
                  <a:lnTo>
                    <a:pt x="449" y="464"/>
                  </a:lnTo>
                  <a:lnTo>
                    <a:pt x="454" y="462"/>
                  </a:lnTo>
                  <a:lnTo>
                    <a:pt x="460" y="460"/>
                  </a:lnTo>
                  <a:lnTo>
                    <a:pt x="465" y="458"/>
                  </a:lnTo>
                  <a:lnTo>
                    <a:pt x="470" y="456"/>
                  </a:lnTo>
                  <a:lnTo>
                    <a:pt x="475" y="453"/>
                  </a:lnTo>
                  <a:lnTo>
                    <a:pt x="480" y="451"/>
                  </a:lnTo>
                  <a:lnTo>
                    <a:pt x="486" y="448"/>
                  </a:lnTo>
                  <a:lnTo>
                    <a:pt x="491" y="446"/>
                  </a:lnTo>
                  <a:lnTo>
                    <a:pt x="492" y="446"/>
                  </a:lnTo>
                  <a:lnTo>
                    <a:pt x="494" y="446"/>
                  </a:lnTo>
                  <a:lnTo>
                    <a:pt x="496" y="445"/>
                  </a:lnTo>
                  <a:lnTo>
                    <a:pt x="498" y="444"/>
                  </a:lnTo>
                  <a:lnTo>
                    <a:pt x="500" y="443"/>
                  </a:lnTo>
                  <a:lnTo>
                    <a:pt x="501" y="442"/>
                  </a:lnTo>
                  <a:lnTo>
                    <a:pt x="503" y="441"/>
                  </a:lnTo>
                  <a:lnTo>
                    <a:pt x="504" y="439"/>
                  </a:lnTo>
                  <a:lnTo>
                    <a:pt x="505" y="438"/>
                  </a:lnTo>
                  <a:lnTo>
                    <a:pt x="505" y="437"/>
                  </a:lnTo>
                  <a:lnTo>
                    <a:pt x="506" y="437"/>
                  </a:lnTo>
                  <a:lnTo>
                    <a:pt x="507" y="438"/>
                  </a:lnTo>
                  <a:lnTo>
                    <a:pt x="507" y="438"/>
                  </a:lnTo>
                  <a:lnTo>
                    <a:pt x="508" y="438"/>
                  </a:lnTo>
                  <a:lnTo>
                    <a:pt x="509" y="438"/>
                  </a:lnTo>
                  <a:lnTo>
                    <a:pt x="510" y="438"/>
                  </a:lnTo>
                  <a:lnTo>
                    <a:pt x="510" y="438"/>
                  </a:lnTo>
                  <a:lnTo>
                    <a:pt x="511" y="438"/>
                  </a:lnTo>
                  <a:lnTo>
                    <a:pt x="511" y="437"/>
                  </a:lnTo>
                  <a:lnTo>
                    <a:pt x="513" y="437"/>
                  </a:lnTo>
                  <a:lnTo>
                    <a:pt x="513" y="433"/>
                  </a:lnTo>
                  <a:lnTo>
                    <a:pt x="514" y="435"/>
                  </a:lnTo>
                  <a:lnTo>
                    <a:pt x="515" y="435"/>
                  </a:lnTo>
                  <a:lnTo>
                    <a:pt x="516" y="435"/>
                  </a:lnTo>
                  <a:lnTo>
                    <a:pt x="517" y="434"/>
                  </a:lnTo>
                  <a:lnTo>
                    <a:pt x="518" y="434"/>
                  </a:lnTo>
                  <a:lnTo>
                    <a:pt x="519" y="432"/>
                  </a:lnTo>
                  <a:lnTo>
                    <a:pt x="520" y="431"/>
                  </a:lnTo>
                  <a:lnTo>
                    <a:pt x="521" y="431"/>
                  </a:lnTo>
                  <a:lnTo>
                    <a:pt x="522" y="430"/>
                  </a:lnTo>
                  <a:lnTo>
                    <a:pt x="523" y="430"/>
                  </a:lnTo>
                  <a:lnTo>
                    <a:pt x="524" y="429"/>
                  </a:lnTo>
                  <a:lnTo>
                    <a:pt x="525" y="428"/>
                  </a:lnTo>
                  <a:lnTo>
                    <a:pt x="527" y="427"/>
                  </a:lnTo>
                  <a:lnTo>
                    <a:pt x="528" y="426"/>
                  </a:lnTo>
                  <a:lnTo>
                    <a:pt x="529" y="424"/>
                  </a:lnTo>
                  <a:lnTo>
                    <a:pt x="529" y="423"/>
                  </a:lnTo>
                  <a:lnTo>
                    <a:pt x="529" y="422"/>
                  </a:lnTo>
                  <a:lnTo>
                    <a:pt x="530" y="420"/>
                  </a:lnTo>
                  <a:lnTo>
                    <a:pt x="530" y="419"/>
                  </a:lnTo>
                  <a:lnTo>
                    <a:pt x="529" y="417"/>
                  </a:lnTo>
                  <a:lnTo>
                    <a:pt x="530" y="420"/>
                  </a:lnTo>
                  <a:lnTo>
                    <a:pt x="531" y="423"/>
                  </a:lnTo>
                  <a:lnTo>
                    <a:pt x="531" y="428"/>
                  </a:lnTo>
                  <a:lnTo>
                    <a:pt x="531" y="432"/>
                  </a:lnTo>
                  <a:lnTo>
                    <a:pt x="531" y="436"/>
                  </a:lnTo>
                  <a:lnTo>
                    <a:pt x="531" y="441"/>
                  </a:lnTo>
                  <a:lnTo>
                    <a:pt x="531" y="445"/>
                  </a:lnTo>
                  <a:lnTo>
                    <a:pt x="532" y="449"/>
                  </a:lnTo>
                  <a:lnTo>
                    <a:pt x="533" y="453"/>
                  </a:lnTo>
                  <a:lnTo>
                    <a:pt x="534" y="457"/>
                  </a:lnTo>
                  <a:lnTo>
                    <a:pt x="534" y="458"/>
                  </a:lnTo>
                  <a:lnTo>
                    <a:pt x="534" y="459"/>
                  </a:lnTo>
                  <a:lnTo>
                    <a:pt x="533" y="461"/>
                  </a:lnTo>
                  <a:lnTo>
                    <a:pt x="532" y="462"/>
                  </a:lnTo>
                  <a:lnTo>
                    <a:pt x="531" y="464"/>
                  </a:lnTo>
                  <a:lnTo>
                    <a:pt x="530" y="465"/>
                  </a:lnTo>
                  <a:lnTo>
                    <a:pt x="528" y="466"/>
                  </a:lnTo>
                  <a:lnTo>
                    <a:pt x="527" y="469"/>
                  </a:lnTo>
                  <a:lnTo>
                    <a:pt x="524" y="470"/>
                  </a:lnTo>
                  <a:lnTo>
                    <a:pt x="521" y="471"/>
                  </a:lnTo>
                  <a:lnTo>
                    <a:pt x="513" y="475"/>
                  </a:lnTo>
                  <a:lnTo>
                    <a:pt x="514" y="477"/>
                  </a:lnTo>
                  <a:lnTo>
                    <a:pt x="511" y="477"/>
                  </a:lnTo>
                  <a:lnTo>
                    <a:pt x="508" y="477"/>
                  </a:lnTo>
                  <a:lnTo>
                    <a:pt x="506" y="478"/>
                  </a:lnTo>
                  <a:lnTo>
                    <a:pt x="505" y="478"/>
                  </a:lnTo>
                  <a:lnTo>
                    <a:pt x="504" y="479"/>
                  </a:lnTo>
                  <a:lnTo>
                    <a:pt x="503" y="480"/>
                  </a:lnTo>
                  <a:lnTo>
                    <a:pt x="502" y="480"/>
                  </a:lnTo>
                  <a:lnTo>
                    <a:pt x="500" y="481"/>
                  </a:lnTo>
                  <a:lnTo>
                    <a:pt x="499" y="483"/>
                  </a:lnTo>
                  <a:lnTo>
                    <a:pt x="496" y="483"/>
                  </a:lnTo>
                  <a:lnTo>
                    <a:pt x="494" y="483"/>
                  </a:lnTo>
                  <a:lnTo>
                    <a:pt x="492" y="484"/>
                  </a:lnTo>
                  <a:lnTo>
                    <a:pt x="490" y="484"/>
                  </a:lnTo>
                  <a:lnTo>
                    <a:pt x="488" y="485"/>
                  </a:lnTo>
                  <a:lnTo>
                    <a:pt x="487" y="486"/>
                  </a:lnTo>
                  <a:lnTo>
                    <a:pt x="485" y="487"/>
                  </a:lnTo>
                  <a:lnTo>
                    <a:pt x="484" y="488"/>
                  </a:lnTo>
                  <a:lnTo>
                    <a:pt x="482" y="490"/>
                  </a:lnTo>
                  <a:lnTo>
                    <a:pt x="481" y="491"/>
                  </a:lnTo>
                  <a:lnTo>
                    <a:pt x="480" y="493"/>
                  </a:lnTo>
                  <a:lnTo>
                    <a:pt x="480" y="491"/>
                  </a:lnTo>
                  <a:lnTo>
                    <a:pt x="478" y="491"/>
                  </a:lnTo>
                  <a:lnTo>
                    <a:pt x="476" y="491"/>
                  </a:lnTo>
                  <a:lnTo>
                    <a:pt x="474" y="491"/>
                  </a:lnTo>
                  <a:lnTo>
                    <a:pt x="472" y="491"/>
                  </a:lnTo>
                  <a:lnTo>
                    <a:pt x="470" y="492"/>
                  </a:lnTo>
                  <a:lnTo>
                    <a:pt x="467" y="493"/>
                  </a:lnTo>
                  <a:lnTo>
                    <a:pt x="465" y="493"/>
                  </a:lnTo>
                  <a:lnTo>
                    <a:pt x="463" y="494"/>
                  </a:lnTo>
                  <a:lnTo>
                    <a:pt x="461" y="495"/>
                  </a:lnTo>
                  <a:lnTo>
                    <a:pt x="459" y="495"/>
                  </a:lnTo>
                  <a:lnTo>
                    <a:pt x="460" y="495"/>
                  </a:lnTo>
                  <a:lnTo>
                    <a:pt x="460" y="499"/>
                  </a:lnTo>
                  <a:lnTo>
                    <a:pt x="459" y="499"/>
                  </a:lnTo>
                  <a:lnTo>
                    <a:pt x="459" y="499"/>
                  </a:lnTo>
                  <a:lnTo>
                    <a:pt x="459" y="500"/>
                  </a:lnTo>
                  <a:lnTo>
                    <a:pt x="459" y="499"/>
                  </a:lnTo>
                  <a:lnTo>
                    <a:pt x="458" y="498"/>
                  </a:lnTo>
                  <a:lnTo>
                    <a:pt x="457" y="496"/>
                  </a:lnTo>
                  <a:lnTo>
                    <a:pt x="456" y="495"/>
                  </a:lnTo>
                  <a:lnTo>
                    <a:pt x="454" y="494"/>
                  </a:lnTo>
                  <a:lnTo>
                    <a:pt x="453" y="494"/>
                  </a:lnTo>
                  <a:lnTo>
                    <a:pt x="452" y="494"/>
                  </a:lnTo>
                  <a:lnTo>
                    <a:pt x="451" y="495"/>
                  </a:lnTo>
                  <a:lnTo>
                    <a:pt x="448" y="496"/>
                  </a:lnTo>
                  <a:lnTo>
                    <a:pt x="445" y="498"/>
                  </a:lnTo>
                  <a:lnTo>
                    <a:pt x="442" y="499"/>
                  </a:lnTo>
                  <a:lnTo>
                    <a:pt x="437" y="499"/>
                  </a:lnTo>
                  <a:lnTo>
                    <a:pt x="434" y="500"/>
                  </a:lnTo>
                  <a:lnTo>
                    <a:pt x="431" y="500"/>
                  </a:lnTo>
                  <a:lnTo>
                    <a:pt x="427" y="501"/>
                  </a:lnTo>
                  <a:lnTo>
                    <a:pt x="423" y="501"/>
                  </a:lnTo>
                  <a:lnTo>
                    <a:pt x="420" y="503"/>
                  </a:lnTo>
                  <a:lnTo>
                    <a:pt x="417" y="504"/>
                  </a:lnTo>
                  <a:lnTo>
                    <a:pt x="421" y="507"/>
                  </a:lnTo>
                  <a:lnTo>
                    <a:pt x="419" y="506"/>
                  </a:lnTo>
                  <a:lnTo>
                    <a:pt x="417" y="505"/>
                  </a:lnTo>
                  <a:lnTo>
                    <a:pt x="416" y="504"/>
                  </a:lnTo>
                  <a:lnTo>
                    <a:pt x="414" y="503"/>
                  </a:lnTo>
                  <a:lnTo>
                    <a:pt x="411" y="502"/>
                  </a:lnTo>
                  <a:lnTo>
                    <a:pt x="409" y="501"/>
                  </a:lnTo>
                  <a:lnTo>
                    <a:pt x="408" y="501"/>
                  </a:lnTo>
                  <a:lnTo>
                    <a:pt x="405" y="501"/>
                  </a:lnTo>
                  <a:lnTo>
                    <a:pt x="403" y="501"/>
                  </a:lnTo>
                  <a:lnTo>
                    <a:pt x="401" y="502"/>
                  </a:lnTo>
                  <a:lnTo>
                    <a:pt x="403" y="504"/>
                  </a:lnTo>
                  <a:lnTo>
                    <a:pt x="401" y="504"/>
                  </a:lnTo>
                  <a:lnTo>
                    <a:pt x="400" y="504"/>
                  </a:lnTo>
                  <a:lnTo>
                    <a:pt x="398" y="504"/>
                  </a:lnTo>
                  <a:lnTo>
                    <a:pt x="395" y="504"/>
                  </a:lnTo>
                  <a:lnTo>
                    <a:pt x="393" y="503"/>
                  </a:lnTo>
                  <a:lnTo>
                    <a:pt x="392" y="503"/>
                  </a:lnTo>
                  <a:lnTo>
                    <a:pt x="390" y="503"/>
                  </a:lnTo>
                  <a:lnTo>
                    <a:pt x="388" y="503"/>
                  </a:lnTo>
                  <a:lnTo>
                    <a:pt x="385" y="502"/>
                  </a:lnTo>
                  <a:lnTo>
                    <a:pt x="382" y="502"/>
                  </a:lnTo>
                  <a:lnTo>
                    <a:pt x="385" y="501"/>
                  </a:lnTo>
                  <a:lnTo>
                    <a:pt x="384" y="499"/>
                  </a:lnTo>
                  <a:lnTo>
                    <a:pt x="382" y="498"/>
                  </a:lnTo>
                  <a:lnTo>
                    <a:pt x="380" y="498"/>
                  </a:lnTo>
                  <a:lnTo>
                    <a:pt x="379" y="499"/>
                  </a:lnTo>
                  <a:lnTo>
                    <a:pt x="377" y="499"/>
                  </a:lnTo>
                  <a:lnTo>
                    <a:pt x="376" y="500"/>
                  </a:lnTo>
                  <a:lnTo>
                    <a:pt x="374" y="502"/>
                  </a:lnTo>
                  <a:lnTo>
                    <a:pt x="373" y="503"/>
                  </a:lnTo>
                  <a:lnTo>
                    <a:pt x="371" y="504"/>
                  </a:lnTo>
                  <a:lnTo>
                    <a:pt x="370" y="506"/>
                  </a:lnTo>
                  <a:lnTo>
                    <a:pt x="378" y="516"/>
                  </a:lnTo>
                  <a:lnTo>
                    <a:pt x="382" y="514"/>
                  </a:lnTo>
                  <a:lnTo>
                    <a:pt x="388" y="512"/>
                  </a:lnTo>
                  <a:lnTo>
                    <a:pt x="392" y="512"/>
                  </a:lnTo>
                  <a:lnTo>
                    <a:pt x="398" y="512"/>
                  </a:lnTo>
                  <a:lnTo>
                    <a:pt x="402" y="513"/>
                  </a:lnTo>
                  <a:lnTo>
                    <a:pt x="407" y="513"/>
                  </a:lnTo>
                  <a:lnTo>
                    <a:pt x="413" y="514"/>
                  </a:lnTo>
                  <a:lnTo>
                    <a:pt x="419" y="514"/>
                  </a:lnTo>
                  <a:lnTo>
                    <a:pt x="424" y="513"/>
                  </a:lnTo>
                  <a:lnTo>
                    <a:pt x="430" y="512"/>
                  </a:lnTo>
                  <a:lnTo>
                    <a:pt x="433" y="512"/>
                  </a:lnTo>
                  <a:lnTo>
                    <a:pt x="435" y="512"/>
                  </a:lnTo>
                  <a:lnTo>
                    <a:pt x="438" y="512"/>
                  </a:lnTo>
                  <a:lnTo>
                    <a:pt x="441" y="512"/>
                  </a:lnTo>
                  <a:lnTo>
                    <a:pt x="444" y="512"/>
                  </a:lnTo>
                  <a:lnTo>
                    <a:pt x="446" y="510"/>
                  </a:lnTo>
                  <a:lnTo>
                    <a:pt x="449" y="510"/>
                  </a:lnTo>
                  <a:lnTo>
                    <a:pt x="451" y="510"/>
                  </a:lnTo>
                  <a:lnTo>
                    <a:pt x="453" y="510"/>
                  </a:lnTo>
                  <a:lnTo>
                    <a:pt x="454" y="512"/>
                  </a:lnTo>
                  <a:lnTo>
                    <a:pt x="456" y="510"/>
                  </a:lnTo>
                  <a:lnTo>
                    <a:pt x="458" y="509"/>
                  </a:lnTo>
                  <a:lnTo>
                    <a:pt x="459" y="508"/>
                  </a:lnTo>
                  <a:lnTo>
                    <a:pt x="461" y="508"/>
                  </a:lnTo>
                  <a:lnTo>
                    <a:pt x="463" y="507"/>
                  </a:lnTo>
                  <a:lnTo>
                    <a:pt x="464" y="507"/>
                  </a:lnTo>
                  <a:lnTo>
                    <a:pt x="466" y="507"/>
                  </a:lnTo>
                  <a:lnTo>
                    <a:pt x="468" y="507"/>
                  </a:lnTo>
                  <a:lnTo>
                    <a:pt x="470" y="507"/>
                  </a:lnTo>
                  <a:lnTo>
                    <a:pt x="472" y="507"/>
                  </a:lnTo>
                  <a:lnTo>
                    <a:pt x="474" y="505"/>
                  </a:lnTo>
                  <a:lnTo>
                    <a:pt x="477" y="504"/>
                  </a:lnTo>
                  <a:lnTo>
                    <a:pt x="480" y="503"/>
                  </a:lnTo>
                  <a:lnTo>
                    <a:pt x="484" y="502"/>
                  </a:lnTo>
                  <a:lnTo>
                    <a:pt x="487" y="502"/>
                  </a:lnTo>
                  <a:lnTo>
                    <a:pt x="489" y="501"/>
                  </a:lnTo>
                  <a:lnTo>
                    <a:pt x="491" y="499"/>
                  </a:lnTo>
                  <a:lnTo>
                    <a:pt x="492" y="496"/>
                  </a:lnTo>
                  <a:lnTo>
                    <a:pt x="493" y="493"/>
                  </a:lnTo>
                  <a:lnTo>
                    <a:pt x="493" y="489"/>
                  </a:lnTo>
                  <a:lnTo>
                    <a:pt x="492" y="490"/>
                  </a:lnTo>
                  <a:lnTo>
                    <a:pt x="492" y="491"/>
                  </a:lnTo>
                  <a:lnTo>
                    <a:pt x="492" y="491"/>
                  </a:lnTo>
                  <a:lnTo>
                    <a:pt x="492" y="492"/>
                  </a:lnTo>
                  <a:lnTo>
                    <a:pt x="492" y="493"/>
                  </a:lnTo>
                  <a:lnTo>
                    <a:pt x="492" y="494"/>
                  </a:lnTo>
                  <a:lnTo>
                    <a:pt x="492" y="495"/>
                  </a:lnTo>
                  <a:lnTo>
                    <a:pt x="492" y="496"/>
                  </a:lnTo>
                  <a:lnTo>
                    <a:pt x="492" y="498"/>
                  </a:lnTo>
                  <a:lnTo>
                    <a:pt x="491" y="499"/>
                  </a:lnTo>
                  <a:lnTo>
                    <a:pt x="492" y="499"/>
                  </a:lnTo>
                  <a:lnTo>
                    <a:pt x="492" y="499"/>
                  </a:lnTo>
                  <a:lnTo>
                    <a:pt x="494" y="499"/>
                  </a:lnTo>
                  <a:lnTo>
                    <a:pt x="495" y="499"/>
                  </a:lnTo>
                  <a:lnTo>
                    <a:pt x="496" y="499"/>
                  </a:lnTo>
                  <a:lnTo>
                    <a:pt x="498" y="498"/>
                  </a:lnTo>
                  <a:lnTo>
                    <a:pt x="499" y="496"/>
                  </a:lnTo>
                  <a:lnTo>
                    <a:pt x="500" y="495"/>
                  </a:lnTo>
                  <a:lnTo>
                    <a:pt x="500" y="494"/>
                  </a:lnTo>
                  <a:lnTo>
                    <a:pt x="500" y="493"/>
                  </a:lnTo>
                  <a:lnTo>
                    <a:pt x="499" y="493"/>
                  </a:lnTo>
                  <a:lnTo>
                    <a:pt x="499" y="489"/>
                  </a:lnTo>
                  <a:lnTo>
                    <a:pt x="500" y="489"/>
                  </a:lnTo>
                  <a:lnTo>
                    <a:pt x="500" y="496"/>
                  </a:lnTo>
                  <a:lnTo>
                    <a:pt x="503" y="496"/>
                  </a:lnTo>
                  <a:lnTo>
                    <a:pt x="505" y="496"/>
                  </a:lnTo>
                  <a:lnTo>
                    <a:pt x="506" y="495"/>
                  </a:lnTo>
                  <a:lnTo>
                    <a:pt x="507" y="494"/>
                  </a:lnTo>
                  <a:lnTo>
                    <a:pt x="507" y="492"/>
                  </a:lnTo>
                  <a:lnTo>
                    <a:pt x="508" y="491"/>
                  </a:lnTo>
                  <a:lnTo>
                    <a:pt x="508" y="490"/>
                  </a:lnTo>
                  <a:lnTo>
                    <a:pt x="510" y="489"/>
                  </a:lnTo>
                  <a:lnTo>
                    <a:pt x="513" y="489"/>
                  </a:lnTo>
                  <a:lnTo>
                    <a:pt x="517" y="489"/>
                  </a:lnTo>
                  <a:lnTo>
                    <a:pt x="518" y="486"/>
                  </a:lnTo>
                  <a:lnTo>
                    <a:pt x="519" y="485"/>
                  </a:lnTo>
                  <a:lnTo>
                    <a:pt x="521" y="485"/>
                  </a:lnTo>
                  <a:lnTo>
                    <a:pt x="523" y="485"/>
                  </a:lnTo>
                  <a:lnTo>
                    <a:pt x="525" y="485"/>
                  </a:lnTo>
                  <a:lnTo>
                    <a:pt x="527" y="486"/>
                  </a:lnTo>
                  <a:lnTo>
                    <a:pt x="528" y="486"/>
                  </a:lnTo>
                  <a:lnTo>
                    <a:pt x="528" y="485"/>
                  </a:lnTo>
                  <a:lnTo>
                    <a:pt x="528" y="483"/>
                  </a:lnTo>
                  <a:lnTo>
                    <a:pt x="525" y="478"/>
                  </a:lnTo>
                  <a:lnTo>
                    <a:pt x="529" y="483"/>
                  </a:lnTo>
                  <a:lnTo>
                    <a:pt x="531" y="480"/>
                  </a:lnTo>
                  <a:lnTo>
                    <a:pt x="532" y="479"/>
                  </a:lnTo>
                  <a:lnTo>
                    <a:pt x="532" y="479"/>
                  </a:lnTo>
                  <a:lnTo>
                    <a:pt x="532" y="480"/>
                  </a:lnTo>
                  <a:lnTo>
                    <a:pt x="532" y="481"/>
                  </a:lnTo>
                  <a:lnTo>
                    <a:pt x="532" y="484"/>
                  </a:lnTo>
                  <a:lnTo>
                    <a:pt x="531" y="486"/>
                  </a:lnTo>
                  <a:lnTo>
                    <a:pt x="532" y="487"/>
                  </a:lnTo>
                  <a:lnTo>
                    <a:pt x="532" y="488"/>
                  </a:lnTo>
                  <a:lnTo>
                    <a:pt x="534" y="489"/>
                  </a:lnTo>
                  <a:lnTo>
                    <a:pt x="536" y="489"/>
                  </a:lnTo>
                  <a:lnTo>
                    <a:pt x="535" y="490"/>
                  </a:lnTo>
                  <a:lnTo>
                    <a:pt x="534" y="491"/>
                  </a:lnTo>
                  <a:lnTo>
                    <a:pt x="533" y="493"/>
                  </a:lnTo>
                  <a:lnTo>
                    <a:pt x="532" y="496"/>
                  </a:lnTo>
                  <a:lnTo>
                    <a:pt x="531" y="500"/>
                  </a:lnTo>
                  <a:lnTo>
                    <a:pt x="531" y="504"/>
                  </a:lnTo>
                  <a:lnTo>
                    <a:pt x="530" y="507"/>
                  </a:lnTo>
                  <a:lnTo>
                    <a:pt x="530" y="512"/>
                  </a:lnTo>
                  <a:lnTo>
                    <a:pt x="530" y="514"/>
                  </a:lnTo>
                  <a:lnTo>
                    <a:pt x="531" y="516"/>
                  </a:lnTo>
                  <a:lnTo>
                    <a:pt x="538" y="523"/>
                  </a:lnTo>
                  <a:lnTo>
                    <a:pt x="537" y="524"/>
                  </a:lnTo>
                  <a:lnTo>
                    <a:pt x="537" y="526"/>
                  </a:lnTo>
                  <a:lnTo>
                    <a:pt x="536" y="527"/>
                  </a:lnTo>
                  <a:lnTo>
                    <a:pt x="535" y="527"/>
                  </a:lnTo>
                  <a:lnTo>
                    <a:pt x="534" y="528"/>
                  </a:lnTo>
                  <a:lnTo>
                    <a:pt x="533" y="529"/>
                  </a:lnTo>
                  <a:lnTo>
                    <a:pt x="532" y="530"/>
                  </a:lnTo>
                  <a:lnTo>
                    <a:pt x="532" y="531"/>
                  </a:lnTo>
                  <a:lnTo>
                    <a:pt x="531" y="532"/>
                  </a:lnTo>
                  <a:lnTo>
                    <a:pt x="531" y="533"/>
                  </a:lnTo>
                  <a:lnTo>
                    <a:pt x="534" y="536"/>
                  </a:lnTo>
                  <a:lnTo>
                    <a:pt x="534" y="537"/>
                  </a:lnTo>
                  <a:lnTo>
                    <a:pt x="533" y="537"/>
                  </a:lnTo>
                  <a:lnTo>
                    <a:pt x="533" y="537"/>
                  </a:lnTo>
                  <a:lnTo>
                    <a:pt x="533" y="538"/>
                  </a:lnTo>
                  <a:lnTo>
                    <a:pt x="533" y="538"/>
                  </a:lnTo>
                  <a:lnTo>
                    <a:pt x="532" y="539"/>
                  </a:lnTo>
                  <a:lnTo>
                    <a:pt x="532" y="539"/>
                  </a:lnTo>
                  <a:lnTo>
                    <a:pt x="532" y="541"/>
                  </a:lnTo>
                  <a:lnTo>
                    <a:pt x="532" y="542"/>
                  </a:lnTo>
                  <a:lnTo>
                    <a:pt x="532" y="542"/>
                  </a:lnTo>
                  <a:lnTo>
                    <a:pt x="530" y="543"/>
                  </a:lnTo>
                  <a:lnTo>
                    <a:pt x="527" y="543"/>
                  </a:lnTo>
                  <a:lnTo>
                    <a:pt x="523" y="544"/>
                  </a:lnTo>
                  <a:lnTo>
                    <a:pt x="520" y="544"/>
                  </a:lnTo>
                  <a:lnTo>
                    <a:pt x="517" y="545"/>
                  </a:lnTo>
                  <a:lnTo>
                    <a:pt x="514" y="546"/>
                  </a:lnTo>
                  <a:lnTo>
                    <a:pt x="509" y="548"/>
                  </a:lnTo>
                  <a:lnTo>
                    <a:pt x="506" y="549"/>
                  </a:lnTo>
                  <a:lnTo>
                    <a:pt x="503" y="550"/>
                  </a:lnTo>
                  <a:lnTo>
                    <a:pt x="500" y="552"/>
                  </a:lnTo>
                  <a:lnTo>
                    <a:pt x="495" y="556"/>
                  </a:lnTo>
                  <a:lnTo>
                    <a:pt x="490" y="558"/>
                  </a:lnTo>
                  <a:lnTo>
                    <a:pt x="486" y="560"/>
                  </a:lnTo>
                  <a:lnTo>
                    <a:pt x="480" y="561"/>
                  </a:lnTo>
                  <a:lnTo>
                    <a:pt x="476" y="562"/>
                  </a:lnTo>
                  <a:lnTo>
                    <a:pt x="472" y="563"/>
                  </a:lnTo>
                  <a:lnTo>
                    <a:pt x="467" y="565"/>
                  </a:lnTo>
                  <a:lnTo>
                    <a:pt x="463" y="567"/>
                  </a:lnTo>
                  <a:lnTo>
                    <a:pt x="459" y="571"/>
                  </a:lnTo>
                  <a:lnTo>
                    <a:pt x="454" y="574"/>
                  </a:lnTo>
                  <a:lnTo>
                    <a:pt x="457" y="573"/>
                  </a:lnTo>
                  <a:lnTo>
                    <a:pt x="453" y="569"/>
                  </a:lnTo>
                  <a:lnTo>
                    <a:pt x="451" y="572"/>
                  </a:lnTo>
                  <a:lnTo>
                    <a:pt x="449" y="573"/>
                  </a:lnTo>
                  <a:lnTo>
                    <a:pt x="447" y="574"/>
                  </a:lnTo>
                  <a:lnTo>
                    <a:pt x="445" y="575"/>
                  </a:lnTo>
                  <a:lnTo>
                    <a:pt x="442" y="575"/>
                  </a:lnTo>
                  <a:lnTo>
                    <a:pt x="439" y="576"/>
                  </a:lnTo>
                  <a:lnTo>
                    <a:pt x="437" y="576"/>
                  </a:lnTo>
                  <a:lnTo>
                    <a:pt x="435" y="576"/>
                  </a:lnTo>
                  <a:lnTo>
                    <a:pt x="434" y="577"/>
                  </a:lnTo>
                  <a:lnTo>
                    <a:pt x="433" y="578"/>
                  </a:lnTo>
                  <a:lnTo>
                    <a:pt x="432" y="578"/>
                  </a:lnTo>
                  <a:lnTo>
                    <a:pt x="431" y="578"/>
                  </a:lnTo>
                  <a:lnTo>
                    <a:pt x="431" y="578"/>
                  </a:lnTo>
                  <a:lnTo>
                    <a:pt x="430" y="578"/>
                  </a:lnTo>
                  <a:lnTo>
                    <a:pt x="429" y="577"/>
                  </a:lnTo>
                  <a:lnTo>
                    <a:pt x="429" y="577"/>
                  </a:lnTo>
                  <a:lnTo>
                    <a:pt x="428" y="576"/>
                  </a:lnTo>
                  <a:lnTo>
                    <a:pt x="428" y="576"/>
                  </a:lnTo>
                  <a:lnTo>
                    <a:pt x="427" y="575"/>
                  </a:lnTo>
                  <a:lnTo>
                    <a:pt x="427" y="574"/>
                  </a:lnTo>
                  <a:lnTo>
                    <a:pt x="425" y="576"/>
                  </a:lnTo>
                  <a:lnTo>
                    <a:pt x="423" y="577"/>
                  </a:lnTo>
                  <a:lnTo>
                    <a:pt x="422" y="577"/>
                  </a:lnTo>
                  <a:lnTo>
                    <a:pt x="420" y="577"/>
                  </a:lnTo>
                  <a:lnTo>
                    <a:pt x="419" y="577"/>
                  </a:lnTo>
                  <a:lnTo>
                    <a:pt x="417" y="578"/>
                  </a:lnTo>
                  <a:lnTo>
                    <a:pt x="416" y="578"/>
                  </a:lnTo>
                  <a:lnTo>
                    <a:pt x="414" y="579"/>
                  </a:lnTo>
                  <a:lnTo>
                    <a:pt x="414" y="580"/>
                  </a:lnTo>
                  <a:lnTo>
                    <a:pt x="414" y="584"/>
                  </a:lnTo>
                  <a:lnTo>
                    <a:pt x="405" y="584"/>
                  </a:lnTo>
                  <a:lnTo>
                    <a:pt x="396" y="584"/>
                  </a:lnTo>
                  <a:lnTo>
                    <a:pt x="388" y="584"/>
                  </a:lnTo>
                  <a:lnTo>
                    <a:pt x="380" y="584"/>
                  </a:lnTo>
                  <a:lnTo>
                    <a:pt x="372" y="584"/>
                  </a:lnTo>
                  <a:lnTo>
                    <a:pt x="364" y="583"/>
                  </a:lnTo>
                  <a:lnTo>
                    <a:pt x="357" y="581"/>
                  </a:lnTo>
                  <a:lnTo>
                    <a:pt x="348" y="579"/>
                  </a:lnTo>
                  <a:lnTo>
                    <a:pt x="339" y="576"/>
                  </a:lnTo>
                  <a:lnTo>
                    <a:pt x="331" y="573"/>
                  </a:lnTo>
                  <a:lnTo>
                    <a:pt x="330" y="574"/>
                  </a:lnTo>
                  <a:lnTo>
                    <a:pt x="330" y="575"/>
                  </a:lnTo>
                  <a:lnTo>
                    <a:pt x="330" y="575"/>
                  </a:lnTo>
                  <a:lnTo>
                    <a:pt x="330" y="576"/>
                  </a:lnTo>
                  <a:lnTo>
                    <a:pt x="331" y="577"/>
                  </a:lnTo>
                  <a:lnTo>
                    <a:pt x="332" y="578"/>
                  </a:lnTo>
                  <a:lnTo>
                    <a:pt x="333" y="579"/>
                  </a:lnTo>
                  <a:lnTo>
                    <a:pt x="334" y="580"/>
                  </a:lnTo>
                  <a:lnTo>
                    <a:pt x="335" y="581"/>
                  </a:lnTo>
                  <a:lnTo>
                    <a:pt x="336" y="581"/>
                  </a:lnTo>
                  <a:lnTo>
                    <a:pt x="342" y="584"/>
                  </a:lnTo>
                  <a:lnTo>
                    <a:pt x="348" y="586"/>
                  </a:lnTo>
                  <a:lnTo>
                    <a:pt x="355" y="587"/>
                  </a:lnTo>
                  <a:lnTo>
                    <a:pt x="361" y="588"/>
                  </a:lnTo>
                  <a:lnTo>
                    <a:pt x="368" y="589"/>
                  </a:lnTo>
                  <a:lnTo>
                    <a:pt x="375" y="590"/>
                  </a:lnTo>
                  <a:lnTo>
                    <a:pt x="380" y="591"/>
                  </a:lnTo>
                  <a:lnTo>
                    <a:pt x="387" y="593"/>
                  </a:lnTo>
                  <a:lnTo>
                    <a:pt x="392" y="596"/>
                  </a:lnTo>
                  <a:lnTo>
                    <a:pt x="396" y="600"/>
                  </a:lnTo>
                  <a:lnTo>
                    <a:pt x="399" y="591"/>
                  </a:lnTo>
                  <a:lnTo>
                    <a:pt x="401" y="592"/>
                  </a:lnTo>
                  <a:lnTo>
                    <a:pt x="401" y="593"/>
                  </a:lnTo>
                  <a:lnTo>
                    <a:pt x="401" y="594"/>
                  </a:lnTo>
                  <a:lnTo>
                    <a:pt x="401" y="595"/>
                  </a:lnTo>
                  <a:lnTo>
                    <a:pt x="400" y="596"/>
                  </a:lnTo>
                  <a:lnTo>
                    <a:pt x="400" y="598"/>
                  </a:lnTo>
                  <a:lnTo>
                    <a:pt x="399" y="599"/>
                  </a:lnTo>
                  <a:lnTo>
                    <a:pt x="399" y="600"/>
                  </a:lnTo>
                  <a:lnTo>
                    <a:pt x="399" y="601"/>
                  </a:lnTo>
                  <a:lnTo>
                    <a:pt x="399" y="602"/>
                  </a:lnTo>
                  <a:lnTo>
                    <a:pt x="401" y="602"/>
                  </a:lnTo>
                  <a:lnTo>
                    <a:pt x="395" y="610"/>
                  </a:lnTo>
                  <a:lnTo>
                    <a:pt x="395" y="612"/>
                  </a:lnTo>
                  <a:lnTo>
                    <a:pt x="394" y="613"/>
                  </a:lnTo>
                  <a:lnTo>
                    <a:pt x="393" y="614"/>
                  </a:lnTo>
                  <a:lnTo>
                    <a:pt x="392" y="614"/>
                  </a:lnTo>
                  <a:lnTo>
                    <a:pt x="390" y="614"/>
                  </a:lnTo>
                  <a:lnTo>
                    <a:pt x="389" y="614"/>
                  </a:lnTo>
                  <a:lnTo>
                    <a:pt x="388" y="614"/>
                  </a:lnTo>
                  <a:lnTo>
                    <a:pt x="388" y="615"/>
                  </a:lnTo>
                  <a:lnTo>
                    <a:pt x="389" y="616"/>
                  </a:lnTo>
                  <a:lnTo>
                    <a:pt x="390" y="618"/>
                  </a:lnTo>
                  <a:lnTo>
                    <a:pt x="385" y="623"/>
                  </a:lnTo>
                  <a:lnTo>
                    <a:pt x="385" y="623"/>
                  </a:lnTo>
                  <a:lnTo>
                    <a:pt x="386" y="624"/>
                  </a:lnTo>
                  <a:lnTo>
                    <a:pt x="386" y="624"/>
                  </a:lnTo>
                  <a:lnTo>
                    <a:pt x="387" y="626"/>
                  </a:lnTo>
                  <a:lnTo>
                    <a:pt x="387" y="626"/>
                  </a:lnTo>
                  <a:lnTo>
                    <a:pt x="387" y="627"/>
                  </a:lnTo>
                  <a:lnTo>
                    <a:pt x="388" y="627"/>
                  </a:lnTo>
                  <a:lnTo>
                    <a:pt x="389" y="627"/>
                  </a:lnTo>
                  <a:lnTo>
                    <a:pt x="389" y="627"/>
                  </a:lnTo>
                  <a:lnTo>
                    <a:pt x="390" y="627"/>
                  </a:lnTo>
                  <a:lnTo>
                    <a:pt x="377" y="629"/>
                  </a:lnTo>
                  <a:lnTo>
                    <a:pt x="377" y="629"/>
                  </a:lnTo>
                  <a:lnTo>
                    <a:pt x="378" y="629"/>
                  </a:lnTo>
                  <a:lnTo>
                    <a:pt x="378" y="629"/>
                  </a:lnTo>
                  <a:lnTo>
                    <a:pt x="379" y="629"/>
                  </a:lnTo>
                  <a:lnTo>
                    <a:pt x="379" y="629"/>
                  </a:lnTo>
                  <a:lnTo>
                    <a:pt x="379" y="628"/>
                  </a:lnTo>
                  <a:lnTo>
                    <a:pt x="379" y="628"/>
                  </a:lnTo>
                  <a:lnTo>
                    <a:pt x="380" y="628"/>
                  </a:lnTo>
                  <a:lnTo>
                    <a:pt x="380" y="628"/>
                  </a:lnTo>
                  <a:lnTo>
                    <a:pt x="381" y="627"/>
                  </a:lnTo>
                  <a:lnTo>
                    <a:pt x="380" y="627"/>
                  </a:lnTo>
                  <a:lnTo>
                    <a:pt x="379" y="626"/>
                  </a:lnTo>
                  <a:lnTo>
                    <a:pt x="378" y="624"/>
                  </a:lnTo>
                  <a:lnTo>
                    <a:pt x="378" y="623"/>
                  </a:lnTo>
                  <a:lnTo>
                    <a:pt x="377" y="622"/>
                  </a:lnTo>
                  <a:lnTo>
                    <a:pt x="376" y="622"/>
                  </a:lnTo>
                  <a:lnTo>
                    <a:pt x="375" y="621"/>
                  </a:lnTo>
                  <a:lnTo>
                    <a:pt x="374" y="621"/>
                  </a:lnTo>
                  <a:lnTo>
                    <a:pt x="373" y="621"/>
                  </a:lnTo>
                  <a:lnTo>
                    <a:pt x="372" y="621"/>
                  </a:lnTo>
                  <a:lnTo>
                    <a:pt x="368" y="624"/>
                  </a:lnTo>
                  <a:lnTo>
                    <a:pt x="368" y="624"/>
                  </a:lnTo>
                  <a:lnTo>
                    <a:pt x="368" y="623"/>
                  </a:lnTo>
                  <a:lnTo>
                    <a:pt x="368" y="623"/>
                  </a:lnTo>
                  <a:lnTo>
                    <a:pt x="367" y="622"/>
                  </a:lnTo>
                  <a:lnTo>
                    <a:pt x="367" y="622"/>
                  </a:lnTo>
                  <a:lnTo>
                    <a:pt x="366" y="621"/>
                  </a:lnTo>
                  <a:lnTo>
                    <a:pt x="366" y="621"/>
                  </a:lnTo>
                  <a:lnTo>
                    <a:pt x="365" y="620"/>
                  </a:lnTo>
                  <a:lnTo>
                    <a:pt x="365" y="620"/>
                  </a:lnTo>
                  <a:lnTo>
                    <a:pt x="364" y="619"/>
                  </a:lnTo>
                  <a:lnTo>
                    <a:pt x="363" y="621"/>
                  </a:lnTo>
                  <a:lnTo>
                    <a:pt x="363" y="622"/>
                  </a:lnTo>
                  <a:lnTo>
                    <a:pt x="363" y="622"/>
                  </a:lnTo>
                  <a:lnTo>
                    <a:pt x="363" y="622"/>
                  </a:lnTo>
                  <a:lnTo>
                    <a:pt x="363" y="622"/>
                  </a:lnTo>
                  <a:lnTo>
                    <a:pt x="362" y="621"/>
                  </a:lnTo>
                  <a:lnTo>
                    <a:pt x="362" y="620"/>
                  </a:lnTo>
                  <a:lnTo>
                    <a:pt x="361" y="620"/>
                  </a:lnTo>
                  <a:lnTo>
                    <a:pt x="361" y="619"/>
                  </a:lnTo>
                  <a:lnTo>
                    <a:pt x="360" y="619"/>
                  </a:lnTo>
                  <a:lnTo>
                    <a:pt x="359" y="619"/>
                  </a:lnTo>
                  <a:lnTo>
                    <a:pt x="360" y="620"/>
                  </a:lnTo>
                  <a:lnTo>
                    <a:pt x="359" y="620"/>
                  </a:lnTo>
                  <a:lnTo>
                    <a:pt x="359" y="620"/>
                  </a:lnTo>
                  <a:lnTo>
                    <a:pt x="358" y="619"/>
                  </a:lnTo>
                  <a:lnTo>
                    <a:pt x="358" y="619"/>
                  </a:lnTo>
                  <a:lnTo>
                    <a:pt x="357" y="618"/>
                  </a:lnTo>
                  <a:lnTo>
                    <a:pt x="356" y="618"/>
                  </a:lnTo>
                  <a:lnTo>
                    <a:pt x="355" y="618"/>
                  </a:lnTo>
                  <a:lnTo>
                    <a:pt x="352" y="618"/>
                  </a:lnTo>
                  <a:lnTo>
                    <a:pt x="351" y="619"/>
                  </a:lnTo>
                  <a:lnTo>
                    <a:pt x="352" y="619"/>
                  </a:lnTo>
                  <a:lnTo>
                    <a:pt x="351" y="618"/>
                  </a:lnTo>
                  <a:lnTo>
                    <a:pt x="350" y="616"/>
                  </a:lnTo>
                  <a:lnTo>
                    <a:pt x="348" y="615"/>
                  </a:lnTo>
                  <a:lnTo>
                    <a:pt x="346" y="613"/>
                  </a:lnTo>
                  <a:lnTo>
                    <a:pt x="344" y="612"/>
                  </a:lnTo>
                  <a:lnTo>
                    <a:pt x="342" y="609"/>
                  </a:lnTo>
                  <a:lnTo>
                    <a:pt x="338" y="608"/>
                  </a:lnTo>
                  <a:lnTo>
                    <a:pt x="336" y="607"/>
                  </a:lnTo>
                  <a:lnTo>
                    <a:pt x="333" y="606"/>
                  </a:lnTo>
                  <a:lnTo>
                    <a:pt x="334" y="610"/>
                  </a:lnTo>
                  <a:lnTo>
                    <a:pt x="335" y="613"/>
                  </a:lnTo>
                  <a:lnTo>
                    <a:pt x="336" y="616"/>
                  </a:lnTo>
                  <a:lnTo>
                    <a:pt x="338" y="618"/>
                  </a:lnTo>
                  <a:lnTo>
                    <a:pt x="341" y="620"/>
                  </a:lnTo>
                  <a:lnTo>
                    <a:pt x="344" y="622"/>
                  </a:lnTo>
                  <a:lnTo>
                    <a:pt x="347" y="624"/>
                  </a:lnTo>
                  <a:lnTo>
                    <a:pt x="349" y="627"/>
                  </a:lnTo>
                  <a:lnTo>
                    <a:pt x="352" y="629"/>
                  </a:lnTo>
                  <a:lnTo>
                    <a:pt x="356" y="631"/>
                  </a:lnTo>
                  <a:lnTo>
                    <a:pt x="359" y="632"/>
                  </a:lnTo>
                  <a:lnTo>
                    <a:pt x="362" y="632"/>
                  </a:lnTo>
                  <a:lnTo>
                    <a:pt x="366" y="633"/>
                  </a:lnTo>
                  <a:lnTo>
                    <a:pt x="370" y="634"/>
                  </a:lnTo>
                  <a:lnTo>
                    <a:pt x="374" y="634"/>
                  </a:lnTo>
                  <a:lnTo>
                    <a:pt x="377" y="634"/>
                  </a:lnTo>
                  <a:lnTo>
                    <a:pt x="380" y="634"/>
                  </a:lnTo>
                  <a:lnTo>
                    <a:pt x="384" y="634"/>
                  </a:lnTo>
                  <a:lnTo>
                    <a:pt x="386" y="634"/>
                  </a:lnTo>
                  <a:lnTo>
                    <a:pt x="386" y="634"/>
                  </a:lnTo>
                  <a:lnTo>
                    <a:pt x="387" y="635"/>
                  </a:lnTo>
                  <a:lnTo>
                    <a:pt x="388" y="637"/>
                  </a:lnTo>
                  <a:lnTo>
                    <a:pt x="388" y="639"/>
                  </a:lnTo>
                  <a:lnTo>
                    <a:pt x="388" y="642"/>
                  </a:lnTo>
                  <a:lnTo>
                    <a:pt x="387" y="644"/>
                  </a:lnTo>
                  <a:lnTo>
                    <a:pt x="387" y="646"/>
                  </a:lnTo>
                  <a:lnTo>
                    <a:pt x="386" y="647"/>
                  </a:lnTo>
                  <a:lnTo>
                    <a:pt x="385" y="648"/>
                  </a:lnTo>
                  <a:lnTo>
                    <a:pt x="382" y="649"/>
                  </a:lnTo>
                  <a:lnTo>
                    <a:pt x="381" y="649"/>
                  </a:lnTo>
                  <a:lnTo>
                    <a:pt x="379" y="649"/>
                  </a:lnTo>
                  <a:lnTo>
                    <a:pt x="378" y="649"/>
                  </a:lnTo>
                  <a:lnTo>
                    <a:pt x="378" y="649"/>
                  </a:lnTo>
                  <a:lnTo>
                    <a:pt x="377" y="650"/>
                  </a:lnTo>
                  <a:lnTo>
                    <a:pt x="377" y="651"/>
                  </a:lnTo>
                  <a:lnTo>
                    <a:pt x="377" y="652"/>
                  </a:lnTo>
                  <a:lnTo>
                    <a:pt x="377" y="655"/>
                  </a:lnTo>
                  <a:lnTo>
                    <a:pt x="377" y="656"/>
                  </a:lnTo>
                  <a:lnTo>
                    <a:pt x="377" y="657"/>
                  </a:lnTo>
                  <a:lnTo>
                    <a:pt x="377" y="658"/>
                  </a:lnTo>
                  <a:lnTo>
                    <a:pt x="379" y="660"/>
                  </a:lnTo>
                  <a:lnTo>
                    <a:pt x="380" y="662"/>
                  </a:lnTo>
                  <a:lnTo>
                    <a:pt x="380" y="664"/>
                  </a:lnTo>
                  <a:lnTo>
                    <a:pt x="380" y="667"/>
                  </a:lnTo>
                  <a:lnTo>
                    <a:pt x="379" y="671"/>
                  </a:lnTo>
                  <a:lnTo>
                    <a:pt x="378" y="673"/>
                  </a:lnTo>
                  <a:lnTo>
                    <a:pt x="377" y="676"/>
                  </a:lnTo>
                  <a:lnTo>
                    <a:pt x="376" y="678"/>
                  </a:lnTo>
                  <a:lnTo>
                    <a:pt x="376" y="680"/>
                  </a:lnTo>
                  <a:lnTo>
                    <a:pt x="377" y="683"/>
                  </a:lnTo>
                  <a:lnTo>
                    <a:pt x="375" y="680"/>
                  </a:lnTo>
                  <a:lnTo>
                    <a:pt x="373" y="678"/>
                  </a:lnTo>
                  <a:lnTo>
                    <a:pt x="371" y="676"/>
                  </a:lnTo>
                  <a:lnTo>
                    <a:pt x="368" y="674"/>
                  </a:lnTo>
                  <a:lnTo>
                    <a:pt x="365" y="672"/>
                  </a:lnTo>
                  <a:lnTo>
                    <a:pt x="363" y="670"/>
                  </a:lnTo>
                  <a:lnTo>
                    <a:pt x="360" y="667"/>
                  </a:lnTo>
                  <a:lnTo>
                    <a:pt x="357" y="666"/>
                  </a:lnTo>
                  <a:lnTo>
                    <a:pt x="352" y="666"/>
                  </a:lnTo>
                  <a:lnTo>
                    <a:pt x="348" y="666"/>
                  </a:lnTo>
                  <a:lnTo>
                    <a:pt x="341" y="670"/>
                  </a:lnTo>
                  <a:lnTo>
                    <a:pt x="341" y="669"/>
                  </a:lnTo>
                  <a:lnTo>
                    <a:pt x="339" y="669"/>
                  </a:lnTo>
                  <a:lnTo>
                    <a:pt x="338" y="669"/>
                  </a:lnTo>
                  <a:lnTo>
                    <a:pt x="336" y="670"/>
                  </a:lnTo>
                  <a:lnTo>
                    <a:pt x="335" y="670"/>
                  </a:lnTo>
                  <a:lnTo>
                    <a:pt x="334" y="671"/>
                  </a:lnTo>
                  <a:lnTo>
                    <a:pt x="333" y="673"/>
                  </a:lnTo>
                  <a:lnTo>
                    <a:pt x="332" y="674"/>
                  </a:lnTo>
                  <a:lnTo>
                    <a:pt x="331" y="675"/>
                  </a:lnTo>
                  <a:lnTo>
                    <a:pt x="331" y="676"/>
                  </a:lnTo>
                  <a:lnTo>
                    <a:pt x="332" y="677"/>
                  </a:lnTo>
                  <a:lnTo>
                    <a:pt x="331" y="676"/>
                  </a:lnTo>
                  <a:lnTo>
                    <a:pt x="329" y="678"/>
                  </a:lnTo>
                  <a:lnTo>
                    <a:pt x="328" y="680"/>
                  </a:lnTo>
                  <a:lnTo>
                    <a:pt x="327" y="683"/>
                  </a:lnTo>
                  <a:lnTo>
                    <a:pt x="325" y="685"/>
                  </a:lnTo>
                  <a:lnTo>
                    <a:pt x="324" y="687"/>
                  </a:lnTo>
                  <a:lnTo>
                    <a:pt x="323" y="690"/>
                  </a:lnTo>
                  <a:lnTo>
                    <a:pt x="322" y="692"/>
                  </a:lnTo>
                  <a:lnTo>
                    <a:pt x="321" y="694"/>
                  </a:lnTo>
                  <a:lnTo>
                    <a:pt x="320" y="695"/>
                  </a:lnTo>
                  <a:lnTo>
                    <a:pt x="318" y="696"/>
                  </a:lnTo>
                  <a:lnTo>
                    <a:pt x="317" y="693"/>
                  </a:lnTo>
                  <a:lnTo>
                    <a:pt x="316" y="692"/>
                  </a:lnTo>
                  <a:lnTo>
                    <a:pt x="315" y="692"/>
                  </a:lnTo>
                  <a:lnTo>
                    <a:pt x="314" y="692"/>
                  </a:lnTo>
                  <a:lnTo>
                    <a:pt x="312" y="693"/>
                  </a:lnTo>
                  <a:lnTo>
                    <a:pt x="310" y="694"/>
                  </a:lnTo>
                  <a:lnTo>
                    <a:pt x="309" y="694"/>
                  </a:lnTo>
                  <a:lnTo>
                    <a:pt x="307" y="694"/>
                  </a:lnTo>
                  <a:lnTo>
                    <a:pt x="305" y="694"/>
                  </a:lnTo>
                  <a:lnTo>
                    <a:pt x="303" y="692"/>
                  </a:lnTo>
                  <a:lnTo>
                    <a:pt x="303" y="692"/>
                  </a:lnTo>
                  <a:lnTo>
                    <a:pt x="302" y="693"/>
                  </a:lnTo>
                  <a:lnTo>
                    <a:pt x="302" y="693"/>
                  </a:lnTo>
                  <a:lnTo>
                    <a:pt x="301" y="694"/>
                  </a:lnTo>
                  <a:lnTo>
                    <a:pt x="300" y="695"/>
                  </a:lnTo>
                  <a:lnTo>
                    <a:pt x="300" y="695"/>
                  </a:lnTo>
                  <a:lnTo>
                    <a:pt x="300" y="696"/>
                  </a:lnTo>
                  <a:lnTo>
                    <a:pt x="300" y="698"/>
                  </a:lnTo>
                  <a:lnTo>
                    <a:pt x="300" y="699"/>
                  </a:lnTo>
                  <a:lnTo>
                    <a:pt x="300" y="700"/>
                  </a:lnTo>
                  <a:lnTo>
                    <a:pt x="299" y="699"/>
                  </a:lnTo>
                  <a:lnTo>
                    <a:pt x="299" y="698"/>
                  </a:lnTo>
                  <a:lnTo>
                    <a:pt x="298" y="698"/>
                  </a:lnTo>
                  <a:lnTo>
                    <a:pt x="296" y="698"/>
                  </a:lnTo>
                  <a:lnTo>
                    <a:pt x="295" y="699"/>
                  </a:lnTo>
                  <a:lnTo>
                    <a:pt x="295" y="699"/>
                  </a:lnTo>
                  <a:lnTo>
                    <a:pt x="294" y="700"/>
                  </a:lnTo>
                  <a:lnTo>
                    <a:pt x="293" y="700"/>
                  </a:lnTo>
                  <a:lnTo>
                    <a:pt x="293" y="701"/>
                  </a:lnTo>
                  <a:lnTo>
                    <a:pt x="292" y="701"/>
                  </a:lnTo>
                  <a:lnTo>
                    <a:pt x="293" y="702"/>
                  </a:lnTo>
                  <a:lnTo>
                    <a:pt x="293" y="702"/>
                  </a:lnTo>
                  <a:lnTo>
                    <a:pt x="292" y="701"/>
                  </a:lnTo>
                  <a:lnTo>
                    <a:pt x="291" y="700"/>
                  </a:lnTo>
                  <a:lnTo>
                    <a:pt x="290" y="698"/>
                  </a:lnTo>
                  <a:lnTo>
                    <a:pt x="288" y="696"/>
                  </a:lnTo>
                  <a:lnTo>
                    <a:pt x="286" y="695"/>
                  </a:lnTo>
                  <a:lnTo>
                    <a:pt x="282" y="695"/>
                  </a:lnTo>
                  <a:lnTo>
                    <a:pt x="280" y="698"/>
                  </a:lnTo>
                  <a:lnTo>
                    <a:pt x="278" y="701"/>
                  </a:lnTo>
                  <a:lnTo>
                    <a:pt x="278" y="706"/>
                  </a:lnTo>
                  <a:lnTo>
                    <a:pt x="278" y="704"/>
                  </a:lnTo>
                  <a:lnTo>
                    <a:pt x="277" y="703"/>
                  </a:lnTo>
                  <a:lnTo>
                    <a:pt x="276" y="702"/>
                  </a:lnTo>
                  <a:lnTo>
                    <a:pt x="275" y="701"/>
                  </a:lnTo>
                  <a:lnTo>
                    <a:pt x="274" y="700"/>
                  </a:lnTo>
                  <a:lnTo>
                    <a:pt x="273" y="700"/>
                  </a:lnTo>
                  <a:lnTo>
                    <a:pt x="271" y="699"/>
                  </a:lnTo>
                  <a:lnTo>
                    <a:pt x="270" y="699"/>
                  </a:lnTo>
                  <a:lnTo>
                    <a:pt x="269" y="699"/>
                  </a:lnTo>
                  <a:lnTo>
                    <a:pt x="267" y="700"/>
                  </a:lnTo>
                  <a:lnTo>
                    <a:pt x="265" y="695"/>
                  </a:lnTo>
                  <a:lnTo>
                    <a:pt x="263" y="692"/>
                  </a:lnTo>
                  <a:lnTo>
                    <a:pt x="261" y="688"/>
                  </a:lnTo>
                  <a:lnTo>
                    <a:pt x="259" y="685"/>
                  </a:lnTo>
                  <a:lnTo>
                    <a:pt x="256" y="680"/>
                  </a:lnTo>
                  <a:lnTo>
                    <a:pt x="253" y="677"/>
                  </a:lnTo>
                  <a:lnTo>
                    <a:pt x="251" y="675"/>
                  </a:lnTo>
                  <a:lnTo>
                    <a:pt x="249" y="673"/>
                  </a:lnTo>
                  <a:lnTo>
                    <a:pt x="246" y="671"/>
                  </a:lnTo>
                  <a:lnTo>
                    <a:pt x="243" y="670"/>
                  </a:lnTo>
                  <a:lnTo>
                    <a:pt x="238" y="679"/>
                  </a:lnTo>
                  <a:lnTo>
                    <a:pt x="238" y="674"/>
                  </a:lnTo>
                  <a:lnTo>
                    <a:pt x="234" y="673"/>
                  </a:lnTo>
                  <a:lnTo>
                    <a:pt x="232" y="674"/>
                  </a:lnTo>
                  <a:lnTo>
                    <a:pt x="231" y="675"/>
                  </a:lnTo>
                  <a:lnTo>
                    <a:pt x="231" y="677"/>
                  </a:lnTo>
                  <a:lnTo>
                    <a:pt x="231" y="679"/>
                  </a:lnTo>
                  <a:lnTo>
                    <a:pt x="232" y="681"/>
                  </a:lnTo>
                  <a:lnTo>
                    <a:pt x="233" y="685"/>
                  </a:lnTo>
                  <a:lnTo>
                    <a:pt x="233" y="687"/>
                  </a:lnTo>
                  <a:lnTo>
                    <a:pt x="233" y="689"/>
                  </a:lnTo>
                  <a:lnTo>
                    <a:pt x="231" y="690"/>
                  </a:lnTo>
                  <a:lnTo>
                    <a:pt x="229" y="679"/>
                  </a:lnTo>
                  <a:lnTo>
                    <a:pt x="213" y="701"/>
                  </a:lnTo>
                  <a:lnTo>
                    <a:pt x="215" y="700"/>
                  </a:lnTo>
                  <a:lnTo>
                    <a:pt x="210" y="695"/>
                  </a:lnTo>
                  <a:lnTo>
                    <a:pt x="209" y="699"/>
                  </a:lnTo>
                  <a:lnTo>
                    <a:pt x="208" y="700"/>
                  </a:lnTo>
                  <a:lnTo>
                    <a:pt x="207" y="700"/>
                  </a:lnTo>
                  <a:lnTo>
                    <a:pt x="207" y="700"/>
                  </a:lnTo>
                  <a:lnTo>
                    <a:pt x="206" y="699"/>
                  </a:lnTo>
                  <a:lnTo>
                    <a:pt x="205" y="698"/>
                  </a:lnTo>
                  <a:lnTo>
                    <a:pt x="204" y="696"/>
                  </a:lnTo>
                  <a:lnTo>
                    <a:pt x="203" y="696"/>
                  </a:lnTo>
                  <a:lnTo>
                    <a:pt x="202" y="695"/>
                  </a:lnTo>
                  <a:lnTo>
                    <a:pt x="201" y="695"/>
                  </a:lnTo>
                  <a:lnTo>
                    <a:pt x="199" y="693"/>
                  </a:lnTo>
                  <a:lnTo>
                    <a:pt x="198" y="690"/>
                  </a:lnTo>
                  <a:lnTo>
                    <a:pt x="196" y="687"/>
                  </a:lnTo>
                  <a:lnTo>
                    <a:pt x="196" y="685"/>
                  </a:lnTo>
                  <a:lnTo>
                    <a:pt x="198" y="681"/>
                  </a:lnTo>
                  <a:lnTo>
                    <a:pt x="198" y="678"/>
                  </a:lnTo>
                  <a:lnTo>
                    <a:pt x="199" y="675"/>
                  </a:lnTo>
                  <a:lnTo>
                    <a:pt x="200" y="672"/>
                  </a:lnTo>
                  <a:lnTo>
                    <a:pt x="201" y="670"/>
                  </a:lnTo>
                  <a:lnTo>
                    <a:pt x="202" y="666"/>
                  </a:lnTo>
                  <a:lnTo>
                    <a:pt x="204" y="665"/>
                  </a:lnTo>
                  <a:lnTo>
                    <a:pt x="207" y="664"/>
                  </a:lnTo>
                  <a:lnTo>
                    <a:pt x="209" y="663"/>
                  </a:lnTo>
                  <a:lnTo>
                    <a:pt x="212" y="661"/>
                  </a:lnTo>
                  <a:lnTo>
                    <a:pt x="214" y="659"/>
                  </a:lnTo>
                  <a:lnTo>
                    <a:pt x="216" y="657"/>
                  </a:lnTo>
                  <a:lnTo>
                    <a:pt x="218" y="655"/>
                  </a:lnTo>
                  <a:lnTo>
                    <a:pt x="220" y="651"/>
                  </a:lnTo>
                  <a:lnTo>
                    <a:pt x="221" y="649"/>
                  </a:lnTo>
                  <a:lnTo>
                    <a:pt x="223" y="647"/>
                  </a:lnTo>
                  <a:lnTo>
                    <a:pt x="223" y="646"/>
                  </a:lnTo>
                  <a:lnTo>
                    <a:pt x="223" y="645"/>
                  </a:lnTo>
                  <a:lnTo>
                    <a:pt x="222" y="644"/>
                  </a:lnTo>
                  <a:lnTo>
                    <a:pt x="221" y="643"/>
                  </a:lnTo>
                  <a:lnTo>
                    <a:pt x="221" y="642"/>
                  </a:lnTo>
                  <a:lnTo>
                    <a:pt x="220" y="642"/>
                  </a:lnTo>
                  <a:lnTo>
                    <a:pt x="220" y="641"/>
                  </a:lnTo>
                  <a:lnTo>
                    <a:pt x="219" y="639"/>
                  </a:lnTo>
                  <a:lnTo>
                    <a:pt x="219" y="638"/>
                  </a:lnTo>
                  <a:lnTo>
                    <a:pt x="218" y="637"/>
                  </a:lnTo>
                  <a:lnTo>
                    <a:pt x="217" y="639"/>
                  </a:lnTo>
                  <a:lnTo>
                    <a:pt x="216" y="641"/>
                  </a:lnTo>
                  <a:lnTo>
                    <a:pt x="215" y="642"/>
                  </a:lnTo>
                  <a:lnTo>
                    <a:pt x="214" y="643"/>
                  </a:lnTo>
                  <a:lnTo>
                    <a:pt x="213" y="644"/>
                  </a:lnTo>
                  <a:lnTo>
                    <a:pt x="212" y="645"/>
                  </a:lnTo>
                  <a:lnTo>
                    <a:pt x="210" y="646"/>
                  </a:lnTo>
                  <a:lnTo>
                    <a:pt x="209" y="647"/>
                  </a:lnTo>
                  <a:lnTo>
                    <a:pt x="208" y="648"/>
                  </a:lnTo>
                  <a:lnTo>
                    <a:pt x="207" y="650"/>
                  </a:lnTo>
                  <a:lnTo>
                    <a:pt x="206" y="650"/>
                  </a:lnTo>
                  <a:lnTo>
                    <a:pt x="205" y="650"/>
                  </a:lnTo>
                  <a:lnTo>
                    <a:pt x="204" y="650"/>
                  </a:lnTo>
                  <a:lnTo>
                    <a:pt x="203" y="650"/>
                  </a:lnTo>
                  <a:lnTo>
                    <a:pt x="202" y="651"/>
                  </a:lnTo>
                  <a:lnTo>
                    <a:pt x="202" y="652"/>
                  </a:lnTo>
                  <a:lnTo>
                    <a:pt x="201" y="653"/>
                  </a:lnTo>
                  <a:lnTo>
                    <a:pt x="201" y="655"/>
                  </a:lnTo>
                  <a:lnTo>
                    <a:pt x="201" y="657"/>
                  </a:lnTo>
                  <a:lnTo>
                    <a:pt x="201" y="658"/>
                  </a:lnTo>
                  <a:lnTo>
                    <a:pt x="199" y="658"/>
                  </a:lnTo>
                  <a:lnTo>
                    <a:pt x="198" y="657"/>
                  </a:lnTo>
                  <a:lnTo>
                    <a:pt x="196" y="655"/>
                  </a:lnTo>
                  <a:lnTo>
                    <a:pt x="194" y="653"/>
                  </a:lnTo>
                  <a:lnTo>
                    <a:pt x="193" y="651"/>
                  </a:lnTo>
                  <a:lnTo>
                    <a:pt x="191" y="649"/>
                  </a:lnTo>
                  <a:lnTo>
                    <a:pt x="190" y="648"/>
                  </a:lnTo>
                  <a:lnTo>
                    <a:pt x="188" y="646"/>
                  </a:lnTo>
                  <a:lnTo>
                    <a:pt x="185" y="645"/>
                  </a:lnTo>
                  <a:lnTo>
                    <a:pt x="182" y="645"/>
                  </a:lnTo>
                  <a:lnTo>
                    <a:pt x="178" y="644"/>
                  </a:lnTo>
                  <a:lnTo>
                    <a:pt x="174" y="643"/>
                  </a:lnTo>
                  <a:lnTo>
                    <a:pt x="170" y="643"/>
                  </a:lnTo>
                  <a:lnTo>
                    <a:pt x="165" y="644"/>
                  </a:lnTo>
                  <a:lnTo>
                    <a:pt x="162" y="645"/>
                  </a:lnTo>
                  <a:lnTo>
                    <a:pt x="158" y="646"/>
                  </a:lnTo>
                  <a:lnTo>
                    <a:pt x="155" y="647"/>
                  </a:lnTo>
                  <a:lnTo>
                    <a:pt x="151" y="649"/>
                  </a:lnTo>
                  <a:lnTo>
                    <a:pt x="148" y="650"/>
                  </a:lnTo>
                  <a:lnTo>
                    <a:pt x="146" y="651"/>
                  </a:lnTo>
                  <a:lnTo>
                    <a:pt x="132" y="672"/>
                  </a:lnTo>
                  <a:lnTo>
                    <a:pt x="135" y="674"/>
                  </a:lnTo>
                  <a:lnTo>
                    <a:pt x="137" y="675"/>
                  </a:lnTo>
                  <a:lnTo>
                    <a:pt x="139" y="674"/>
                  </a:lnTo>
                  <a:lnTo>
                    <a:pt x="142" y="673"/>
                  </a:lnTo>
                  <a:lnTo>
                    <a:pt x="144" y="671"/>
                  </a:lnTo>
                  <a:lnTo>
                    <a:pt x="146" y="667"/>
                  </a:lnTo>
                  <a:lnTo>
                    <a:pt x="148" y="664"/>
                  </a:lnTo>
                  <a:lnTo>
                    <a:pt x="149" y="662"/>
                  </a:lnTo>
                  <a:lnTo>
                    <a:pt x="151" y="660"/>
                  </a:lnTo>
                  <a:lnTo>
                    <a:pt x="152" y="658"/>
                  </a:lnTo>
                  <a:lnTo>
                    <a:pt x="151" y="656"/>
                  </a:lnTo>
                  <a:lnTo>
                    <a:pt x="155" y="655"/>
                  </a:lnTo>
                  <a:lnTo>
                    <a:pt x="159" y="653"/>
                  </a:lnTo>
                  <a:lnTo>
                    <a:pt x="162" y="652"/>
                  </a:lnTo>
                  <a:lnTo>
                    <a:pt x="166" y="652"/>
                  </a:lnTo>
                  <a:lnTo>
                    <a:pt x="170" y="652"/>
                  </a:lnTo>
                  <a:lnTo>
                    <a:pt x="173" y="652"/>
                  </a:lnTo>
                  <a:lnTo>
                    <a:pt x="177" y="652"/>
                  </a:lnTo>
                  <a:lnTo>
                    <a:pt x="180" y="653"/>
                  </a:lnTo>
                  <a:lnTo>
                    <a:pt x="184" y="655"/>
                  </a:lnTo>
                  <a:lnTo>
                    <a:pt x="188" y="656"/>
                  </a:lnTo>
                  <a:lnTo>
                    <a:pt x="189" y="659"/>
                  </a:lnTo>
                  <a:lnTo>
                    <a:pt x="190" y="662"/>
                  </a:lnTo>
                  <a:lnTo>
                    <a:pt x="190" y="663"/>
                  </a:lnTo>
                  <a:lnTo>
                    <a:pt x="190" y="664"/>
                  </a:lnTo>
                  <a:lnTo>
                    <a:pt x="190" y="665"/>
                  </a:lnTo>
                  <a:lnTo>
                    <a:pt x="190" y="666"/>
                  </a:lnTo>
                  <a:lnTo>
                    <a:pt x="189" y="666"/>
                  </a:lnTo>
                  <a:lnTo>
                    <a:pt x="187" y="667"/>
                  </a:lnTo>
                  <a:lnTo>
                    <a:pt x="186" y="670"/>
                  </a:lnTo>
                  <a:lnTo>
                    <a:pt x="184" y="672"/>
                  </a:lnTo>
                  <a:lnTo>
                    <a:pt x="181" y="671"/>
                  </a:lnTo>
                  <a:lnTo>
                    <a:pt x="178" y="671"/>
                  </a:lnTo>
                  <a:lnTo>
                    <a:pt x="176" y="670"/>
                  </a:lnTo>
                  <a:lnTo>
                    <a:pt x="173" y="671"/>
                  </a:lnTo>
                  <a:lnTo>
                    <a:pt x="171" y="672"/>
                  </a:lnTo>
                  <a:lnTo>
                    <a:pt x="169" y="673"/>
                  </a:lnTo>
                  <a:lnTo>
                    <a:pt x="165" y="674"/>
                  </a:lnTo>
                  <a:lnTo>
                    <a:pt x="163" y="675"/>
                  </a:lnTo>
                  <a:lnTo>
                    <a:pt x="161" y="677"/>
                  </a:lnTo>
                  <a:lnTo>
                    <a:pt x="159" y="679"/>
                  </a:lnTo>
                  <a:lnTo>
                    <a:pt x="160" y="679"/>
                  </a:lnTo>
                  <a:lnTo>
                    <a:pt x="160" y="688"/>
                  </a:lnTo>
                  <a:lnTo>
                    <a:pt x="159" y="688"/>
                  </a:lnTo>
                  <a:lnTo>
                    <a:pt x="159" y="688"/>
                  </a:lnTo>
                  <a:lnTo>
                    <a:pt x="159" y="687"/>
                  </a:lnTo>
                  <a:lnTo>
                    <a:pt x="159" y="687"/>
                  </a:lnTo>
                  <a:lnTo>
                    <a:pt x="159" y="687"/>
                  </a:lnTo>
                  <a:lnTo>
                    <a:pt x="158" y="686"/>
                  </a:lnTo>
                  <a:lnTo>
                    <a:pt x="158" y="686"/>
                  </a:lnTo>
                  <a:lnTo>
                    <a:pt x="158" y="686"/>
                  </a:lnTo>
                  <a:lnTo>
                    <a:pt x="157" y="686"/>
                  </a:lnTo>
                  <a:lnTo>
                    <a:pt x="157" y="685"/>
                  </a:lnTo>
                  <a:lnTo>
                    <a:pt x="157" y="685"/>
                  </a:lnTo>
                  <a:lnTo>
                    <a:pt x="155" y="691"/>
                  </a:lnTo>
                  <a:lnTo>
                    <a:pt x="153" y="695"/>
                  </a:lnTo>
                  <a:lnTo>
                    <a:pt x="155" y="700"/>
                  </a:lnTo>
                  <a:lnTo>
                    <a:pt x="156" y="704"/>
                  </a:lnTo>
                  <a:lnTo>
                    <a:pt x="159" y="708"/>
                  </a:lnTo>
                  <a:lnTo>
                    <a:pt x="162" y="712"/>
                  </a:lnTo>
                  <a:lnTo>
                    <a:pt x="165" y="715"/>
                  </a:lnTo>
                  <a:lnTo>
                    <a:pt x="170" y="718"/>
                  </a:lnTo>
                  <a:lnTo>
                    <a:pt x="173" y="721"/>
                  </a:lnTo>
                  <a:lnTo>
                    <a:pt x="177" y="724"/>
                  </a:lnTo>
                  <a:lnTo>
                    <a:pt x="178" y="724"/>
                  </a:lnTo>
                  <a:lnTo>
                    <a:pt x="179" y="724"/>
                  </a:lnTo>
                  <a:lnTo>
                    <a:pt x="180" y="724"/>
                  </a:lnTo>
                  <a:lnTo>
                    <a:pt x="182" y="724"/>
                  </a:lnTo>
                  <a:lnTo>
                    <a:pt x="184" y="724"/>
                  </a:lnTo>
                  <a:lnTo>
                    <a:pt x="186" y="724"/>
                  </a:lnTo>
                  <a:lnTo>
                    <a:pt x="187" y="724"/>
                  </a:lnTo>
                  <a:lnTo>
                    <a:pt x="189" y="724"/>
                  </a:lnTo>
                  <a:lnTo>
                    <a:pt x="190" y="727"/>
                  </a:lnTo>
                  <a:lnTo>
                    <a:pt x="191" y="728"/>
                  </a:lnTo>
                  <a:lnTo>
                    <a:pt x="192" y="728"/>
                  </a:lnTo>
                  <a:lnTo>
                    <a:pt x="194" y="727"/>
                  </a:lnTo>
                  <a:lnTo>
                    <a:pt x="196" y="727"/>
                  </a:lnTo>
                  <a:lnTo>
                    <a:pt x="199" y="726"/>
                  </a:lnTo>
                  <a:lnTo>
                    <a:pt x="202" y="726"/>
                  </a:lnTo>
                  <a:lnTo>
                    <a:pt x="204" y="724"/>
                  </a:lnTo>
                  <a:lnTo>
                    <a:pt x="207" y="724"/>
                  </a:lnTo>
                  <a:lnTo>
                    <a:pt x="209" y="723"/>
                  </a:lnTo>
                  <a:lnTo>
                    <a:pt x="213" y="723"/>
                  </a:lnTo>
                  <a:lnTo>
                    <a:pt x="215" y="722"/>
                  </a:lnTo>
                  <a:lnTo>
                    <a:pt x="228" y="742"/>
                  </a:lnTo>
                  <a:lnTo>
                    <a:pt x="229" y="741"/>
                  </a:lnTo>
                  <a:lnTo>
                    <a:pt x="230" y="744"/>
                  </a:lnTo>
                  <a:lnTo>
                    <a:pt x="231" y="746"/>
                  </a:lnTo>
                  <a:lnTo>
                    <a:pt x="233" y="748"/>
                  </a:lnTo>
                  <a:lnTo>
                    <a:pt x="236" y="750"/>
                  </a:lnTo>
                  <a:lnTo>
                    <a:pt x="238" y="751"/>
                  </a:lnTo>
                  <a:lnTo>
                    <a:pt x="243" y="753"/>
                  </a:lnTo>
                  <a:lnTo>
                    <a:pt x="246" y="755"/>
                  </a:lnTo>
                  <a:lnTo>
                    <a:pt x="249" y="756"/>
                  </a:lnTo>
                  <a:lnTo>
                    <a:pt x="252" y="758"/>
                  </a:lnTo>
                  <a:lnTo>
                    <a:pt x="255" y="760"/>
                  </a:lnTo>
                  <a:lnTo>
                    <a:pt x="257" y="762"/>
                  </a:lnTo>
                  <a:lnTo>
                    <a:pt x="258" y="765"/>
                  </a:lnTo>
                  <a:lnTo>
                    <a:pt x="260" y="767"/>
                  </a:lnTo>
                  <a:lnTo>
                    <a:pt x="262" y="771"/>
                  </a:lnTo>
                  <a:lnTo>
                    <a:pt x="264" y="773"/>
                  </a:lnTo>
                  <a:lnTo>
                    <a:pt x="266" y="775"/>
                  </a:lnTo>
                  <a:lnTo>
                    <a:pt x="269" y="777"/>
                  </a:lnTo>
                  <a:lnTo>
                    <a:pt x="271" y="779"/>
                  </a:lnTo>
                  <a:lnTo>
                    <a:pt x="274" y="780"/>
                  </a:lnTo>
                  <a:lnTo>
                    <a:pt x="276" y="783"/>
                  </a:lnTo>
                  <a:lnTo>
                    <a:pt x="279" y="781"/>
                  </a:lnTo>
                  <a:lnTo>
                    <a:pt x="281" y="783"/>
                  </a:lnTo>
                  <a:lnTo>
                    <a:pt x="284" y="785"/>
                  </a:lnTo>
                  <a:lnTo>
                    <a:pt x="285" y="788"/>
                  </a:lnTo>
                  <a:lnTo>
                    <a:pt x="285" y="792"/>
                  </a:lnTo>
                  <a:lnTo>
                    <a:pt x="286" y="796"/>
                  </a:lnTo>
                  <a:lnTo>
                    <a:pt x="286" y="801"/>
                  </a:lnTo>
                  <a:lnTo>
                    <a:pt x="287" y="805"/>
                  </a:lnTo>
                  <a:lnTo>
                    <a:pt x="287" y="808"/>
                  </a:lnTo>
                  <a:lnTo>
                    <a:pt x="288" y="812"/>
                  </a:lnTo>
                  <a:lnTo>
                    <a:pt x="284" y="799"/>
                  </a:lnTo>
                  <a:lnTo>
                    <a:pt x="279" y="804"/>
                  </a:lnTo>
                  <a:lnTo>
                    <a:pt x="279" y="803"/>
                  </a:lnTo>
                  <a:lnTo>
                    <a:pt x="279" y="803"/>
                  </a:lnTo>
                  <a:lnTo>
                    <a:pt x="279" y="803"/>
                  </a:lnTo>
                  <a:lnTo>
                    <a:pt x="280" y="802"/>
                  </a:lnTo>
                  <a:lnTo>
                    <a:pt x="280" y="802"/>
                  </a:lnTo>
                  <a:lnTo>
                    <a:pt x="280" y="802"/>
                  </a:lnTo>
                  <a:lnTo>
                    <a:pt x="280" y="801"/>
                  </a:lnTo>
                  <a:lnTo>
                    <a:pt x="281" y="801"/>
                  </a:lnTo>
                  <a:lnTo>
                    <a:pt x="281" y="801"/>
                  </a:lnTo>
                  <a:lnTo>
                    <a:pt x="281" y="800"/>
                  </a:lnTo>
                  <a:lnTo>
                    <a:pt x="280" y="799"/>
                  </a:lnTo>
                  <a:lnTo>
                    <a:pt x="280" y="799"/>
                  </a:lnTo>
                  <a:lnTo>
                    <a:pt x="279" y="799"/>
                  </a:lnTo>
                  <a:lnTo>
                    <a:pt x="278" y="799"/>
                  </a:lnTo>
                  <a:lnTo>
                    <a:pt x="277" y="800"/>
                  </a:lnTo>
                  <a:lnTo>
                    <a:pt x="276" y="800"/>
                  </a:lnTo>
                  <a:lnTo>
                    <a:pt x="275" y="801"/>
                  </a:lnTo>
                  <a:lnTo>
                    <a:pt x="274" y="802"/>
                  </a:lnTo>
                  <a:lnTo>
                    <a:pt x="274" y="802"/>
                  </a:lnTo>
                  <a:lnTo>
                    <a:pt x="273" y="802"/>
                  </a:lnTo>
                  <a:lnTo>
                    <a:pt x="274" y="803"/>
                  </a:lnTo>
                  <a:lnTo>
                    <a:pt x="275" y="804"/>
                  </a:lnTo>
                  <a:lnTo>
                    <a:pt x="275" y="804"/>
                  </a:lnTo>
                  <a:lnTo>
                    <a:pt x="274" y="804"/>
                  </a:lnTo>
                  <a:lnTo>
                    <a:pt x="273" y="803"/>
                  </a:lnTo>
                  <a:lnTo>
                    <a:pt x="273" y="803"/>
                  </a:lnTo>
                  <a:lnTo>
                    <a:pt x="272" y="802"/>
                  </a:lnTo>
                  <a:lnTo>
                    <a:pt x="272" y="801"/>
                  </a:lnTo>
                  <a:lnTo>
                    <a:pt x="273" y="801"/>
                  </a:lnTo>
                  <a:lnTo>
                    <a:pt x="274" y="800"/>
                  </a:lnTo>
                  <a:lnTo>
                    <a:pt x="274" y="800"/>
                  </a:lnTo>
                  <a:lnTo>
                    <a:pt x="274" y="799"/>
                  </a:lnTo>
                  <a:lnTo>
                    <a:pt x="273" y="799"/>
                  </a:lnTo>
                  <a:lnTo>
                    <a:pt x="273" y="799"/>
                  </a:lnTo>
                  <a:lnTo>
                    <a:pt x="272" y="799"/>
                  </a:lnTo>
                  <a:lnTo>
                    <a:pt x="272" y="799"/>
                  </a:lnTo>
                  <a:lnTo>
                    <a:pt x="271" y="799"/>
                  </a:lnTo>
                  <a:lnTo>
                    <a:pt x="271" y="799"/>
                  </a:lnTo>
                  <a:lnTo>
                    <a:pt x="270" y="799"/>
                  </a:lnTo>
                  <a:lnTo>
                    <a:pt x="269" y="799"/>
                  </a:lnTo>
                  <a:lnTo>
                    <a:pt x="271" y="796"/>
                  </a:lnTo>
                  <a:lnTo>
                    <a:pt x="266" y="796"/>
                  </a:lnTo>
                  <a:lnTo>
                    <a:pt x="263" y="796"/>
                  </a:lnTo>
                  <a:lnTo>
                    <a:pt x="261" y="795"/>
                  </a:lnTo>
                  <a:lnTo>
                    <a:pt x="258" y="794"/>
                  </a:lnTo>
                  <a:lnTo>
                    <a:pt x="256" y="792"/>
                  </a:lnTo>
                  <a:lnTo>
                    <a:pt x="253" y="791"/>
                  </a:lnTo>
                  <a:lnTo>
                    <a:pt x="251" y="791"/>
                  </a:lnTo>
                  <a:lnTo>
                    <a:pt x="249" y="791"/>
                  </a:lnTo>
                  <a:lnTo>
                    <a:pt x="246" y="793"/>
                  </a:lnTo>
                  <a:lnTo>
                    <a:pt x="243" y="796"/>
                  </a:lnTo>
                  <a:lnTo>
                    <a:pt x="246" y="794"/>
                  </a:lnTo>
                  <a:lnTo>
                    <a:pt x="243" y="793"/>
                  </a:lnTo>
                  <a:lnTo>
                    <a:pt x="239" y="795"/>
                  </a:lnTo>
                  <a:lnTo>
                    <a:pt x="237" y="799"/>
                  </a:lnTo>
                  <a:lnTo>
                    <a:pt x="235" y="803"/>
                  </a:lnTo>
                  <a:lnTo>
                    <a:pt x="234" y="807"/>
                  </a:lnTo>
                  <a:lnTo>
                    <a:pt x="233" y="812"/>
                  </a:lnTo>
                  <a:lnTo>
                    <a:pt x="233" y="816"/>
                  </a:lnTo>
                  <a:lnTo>
                    <a:pt x="233" y="821"/>
                  </a:lnTo>
                  <a:lnTo>
                    <a:pt x="233" y="827"/>
                  </a:lnTo>
                  <a:lnTo>
                    <a:pt x="233" y="831"/>
                  </a:lnTo>
                  <a:lnTo>
                    <a:pt x="233" y="835"/>
                  </a:lnTo>
                  <a:lnTo>
                    <a:pt x="231" y="833"/>
                  </a:lnTo>
                  <a:lnTo>
                    <a:pt x="230" y="831"/>
                  </a:lnTo>
                  <a:lnTo>
                    <a:pt x="229" y="829"/>
                  </a:lnTo>
                  <a:lnTo>
                    <a:pt x="228" y="828"/>
                  </a:lnTo>
                  <a:lnTo>
                    <a:pt x="227" y="826"/>
                  </a:lnTo>
                  <a:lnTo>
                    <a:pt x="226" y="823"/>
                  </a:lnTo>
                  <a:lnTo>
                    <a:pt x="224" y="822"/>
                  </a:lnTo>
                  <a:lnTo>
                    <a:pt x="222" y="821"/>
                  </a:lnTo>
                  <a:lnTo>
                    <a:pt x="220" y="821"/>
                  </a:lnTo>
                  <a:lnTo>
                    <a:pt x="218" y="822"/>
                  </a:lnTo>
                  <a:lnTo>
                    <a:pt x="216" y="821"/>
                  </a:lnTo>
                  <a:lnTo>
                    <a:pt x="214" y="819"/>
                  </a:lnTo>
                  <a:lnTo>
                    <a:pt x="210" y="816"/>
                  </a:lnTo>
                  <a:lnTo>
                    <a:pt x="208" y="813"/>
                  </a:lnTo>
                  <a:lnTo>
                    <a:pt x="205" y="810"/>
                  </a:lnTo>
                  <a:lnTo>
                    <a:pt x="202" y="807"/>
                  </a:lnTo>
                  <a:lnTo>
                    <a:pt x="199" y="805"/>
                  </a:lnTo>
                  <a:lnTo>
                    <a:pt x="195" y="804"/>
                  </a:lnTo>
                  <a:lnTo>
                    <a:pt x="192" y="805"/>
                  </a:lnTo>
                  <a:lnTo>
                    <a:pt x="189" y="807"/>
                  </a:lnTo>
                  <a:lnTo>
                    <a:pt x="187" y="807"/>
                  </a:lnTo>
                  <a:lnTo>
                    <a:pt x="185" y="808"/>
                  </a:lnTo>
                  <a:lnTo>
                    <a:pt x="181" y="809"/>
                  </a:lnTo>
                  <a:lnTo>
                    <a:pt x="179" y="810"/>
                  </a:lnTo>
                  <a:lnTo>
                    <a:pt x="176" y="813"/>
                  </a:lnTo>
                  <a:lnTo>
                    <a:pt x="174" y="815"/>
                  </a:lnTo>
                  <a:lnTo>
                    <a:pt x="171" y="817"/>
                  </a:lnTo>
                  <a:lnTo>
                    <a:pt x="169" y="819"/>
                  </a:lnTo>
                  <a:lnTo>
                    <a:pt x="166" y="821"/>
                  </a:lnTo>
                  <a:lnTo>
                    <a:pt x="164" y="823"/>
                  </a:lnTo>
                  <a:lnTo>
                    <a:pt x="163" y="829"/>
                  </a:lnTo>
                  <a:lnTo>
                    <a:pt x="163" y="833"/>
                  </a:lnTo>
                  <a:lnTo>
                    <a:pt x="165" y="837"/>
                  </a:lnTo>
                  <a:lnTo>
                    <a:pt x="169" y="841"/>
                  </a:lnTo>
                  <a:lnTo>
                    <a:pt x="172" y="844"/>
                  </a:lnTo>
                  <a:lnTo>
                    <a:pt x="176" y="847"/>
                  </a:lnTo>
                  <a:lnTo>
                    <a:pt x="179" y="850"/>
                  </a:lnTo>
                  <a:lnTo>
                    <a:pt x="184" y="853"/>
                  </a:lnTo>
                  <a:lnTo>
                    <a:pt x="186" y="857"/>
                  </a:lnTo>
                  <a:lnTo>
                    <a:pt x="188" y="862"/>
                  </a:lnTo>
                  <a:lnTo>
                    <a:pt x="186" y="862"/>
                  </a:lnTo>
                  <a:lnTo>
                    <a:pt x="182" y="862"/>
                  </a:lnTo>
                  <a:lnTo>
                    <a:pt x="179" y="862"/>
                  </a:lnTo>
                  <a:lnTo>
                    <a:pt x="176" y="862"/>
                  </a:lnTo>
                  <a:lnTo>
                    <a:pt x="172" y="862"/>
                  </a:lnTo>
                  <a:lnTo>
                    <a:pt x="169" y="862"/>
                  </a:lnTo>
                  <a:lnTo>
                    <a:pt x="165" y="862"/>
                  </a:lnTo>
                  <a:lnTo>
                    <a:pt x="162" y="861"/>
                  </a:lnTo>
                  <a:lnTo>
                    <a:pt x="159" y="861"/>
                  </a:lnTo>
                  <a:lnTo>
                    <a:pt x="157" y="860"/>
                  </a:lnTo>
                  <a:lnTo>
                    <a:pt x="157" y="869"/>
                  </a:lnTo>
                  <a:lnTo>
                    <a:pt x="152" y="865"/>
                  </a:lnTo>
                  <a:lnTo>
                    <a:pt x="150" y="873"/>
                  </a:lnTo>
                  <a:lnTo>
                    <a:pt x="150" y="872"/>
                  </a:lnTo>
                  <a:lnTo>
                    <a:pt x="150" y="871"/>
                  </a:lnTo>
                  <a:lnTo>
                    <a:pt x="150" y="870"/>
                  </a:lnTo>
                  <a:lnTo>
                    <a:pt x="149" y="870"/>
                  </a:lnTo>
                  <a:lnTo>
                    <a:pt x="149" y="869"/>
                  </a:lnTo>
                  <a:lnTo>
                    <a:pt x="148" y="867"/>
                  </a:lnTo>
                  <a:lnTo>
                    <a:pt x="148" y="867"/>
                  </a:lnTo>
                  <a:lnTo>
                    <a:pt x="147" y="866"/>
                  </a:lnTo>
                  <a:lnTo>
                    <a:pt x="147" y="866"/>
                  </a:lnTo>
                  <a:lnTo>
                    <a:pt x="146" y="865"/>
                  </a:lnTo>
                  <a:lnTo>
                    <a:pt x="144" y="869"/>
                  </a:lnTo>
                  <a:lnTo>
                    <a:pt x="143" y="870"/>
                  </a:lnTo>
                  <a:lnTo>
                    <a:pt x="142" y="872"/>
                  </a:lnTo>
                  <a:lnTo>
                    <a:pt x="143" y="872"/>
                  </a:lnTo>
                  <a:lnTo>
                    <a:pt x="144" y="873"/>
                  </a:lnTo>
                  <a:lnTo>
                    <a:pt x="145" y="873"/>
                  </a:lnTo>
                  <a:lnTo>
                    <a:pt x="145" y="874"/>
                  </a:lnTo>
                  <a:lnTo>
                    <a:pt x="145" y="875"/>
                  </a:lnTo>
                  <a:lnTo>
                    <a:pt x="144" y="877"/>
                  </a:lnTo>
                  <a:lnTo>
                    <a:pt x="141" y="880"/>
                  </a:lnTo>
                  <a:lnTo>
                    <a:pt x="129" y="864"/>
                  </a:lnTo>
                  <a:lnTo>
                    <a:pt x="116" y="850"/>
                  </a:lnTo>
                  <a:lnTo>
                    <a:pt x="104" y="837"/>
                  </a:lnTo>
                  <a:lnTo>
                    <a:pt x="92" y="827"/>
                  </a:lnTo>
                  <a:lnTo>
                    <a:pt x="79" y="817"/>
                  </a:lnTo>
                  <a:lnTo>
                    <a:pt x="66" y="808"/>
                  </a:lnTo>
                  <a:lnTo>
                    <a:pt x="52" y="802"/>
                  </a:lnTo>
                  <a:lnTo>
                    <a:pt x="38" y="796"/>
                  </a:lnTo>
                  <a:lnTo>
                    <a:pt x="22" y="793"/>
                  </a:lnTo>
                  <a:lnTo>
                    <a:pt x="5" y="791"/>
                  </a:lnTo>
                  <a:lnTo>
                    <a:pt x="10" y="793"/>
                  </a:lnTo>
                  <a:lnTo>
                    <a:pt x="17" y="795"/>
                  </a:lnTo>
                  <a:lnTo>
                    <a:pt x="21" y="798"/>
                  </a:lnTo>
                  <a:lnTo>
                    <a:pt x="27" y="800"/>
                  </a:lnTo>
                  <a:lnTo>
                    <a:pt x="32" y="801"/>
                  </a:lnTo>
                  <a:lnTo>
                    <a:pt x="37" y="803"/>
                  </a:lnTo>
                  <a:lnTo>
                    <a:pt x="43" y="804"/>
                  </a:lnTo>
                  <a:lnTo>
                    <a:pt x="48" y="806"/>
                  </a:lnTo>
                  <a:lnTo>
                    <a:pt x="53" y="808"/>
                  </a:lnTo>
                  <a:lnTo>
                    <a:pt x="60" y="812"/>
                  </a:lnTo>
                  <a:lnTo>
                    <a:pt x="62" y="815"/>
                  </a:lnTo>
                  <a:lnTo>
                    <a:pt x="65" y="817"/>
                  </a:lnTo>
                  <a:lnTo>
                    <a:pt x="67" y="820"/>
                  </a:lnTo>
                  <a:lnTo>
                    <a:pt x="71" y="822"/>
                  </a:lnTo>
                  <a:lnTo>
                    <a:pt x="74" y="824"/>
                  </a:lnTo>
                  <a:lnTo>
                    <a:pt x="76" y="827"/>
                  </a:lnTo>
                  <a:lnTo>
                    <a:pt x="79" y="829"/>
                  </a:lnTo>
                  <a:lnTo>
                    <a:pt x="83" y="830"/>
                  </a:lnTo>
                  <a:lnTo>
                    <a:pt x="86" y="831"/>
                  </a:lnTo>
                  <a:lnTo>
                    <a:pt x="88" y="832"/>
                  </a:lnTo>
                  <a:lnTo>
                    <a:pt x="88" y="833"/>
                  </a:lnTo>
                  <a:lnTo>
                    <a:pt x="88" y="834"/>
                  </a:lnTo>
                  <a:lnTo>
                    <a:pt x="88" y="835"/>
                  </a:lnTo>
                  <a:lnTo>
                    <a:pt x="88" y="836"/>
                  </a:lnTo>
                  <a:lnTo>
                    <a:pt x="88" y="836"/>
                  </a:lnTo>
                  <a:lnTo>
                    <a:pt x="88" y="837"/>
                  </a:lnTo>
                  <a:lnTo>
                    <a:pt x="88" y="838"/>
                  </a:lnTo>
                  <a:lnTo>
                    <a:pt x="89" y="838"/>
                  </a:lnTo>
                  <a:lnTo>
                    <a:pt x="89" y="840"/>
                  </a:lnTo>
                  <a:lnTo>
                    <a:pt x="90" y="840"/>
                  </a:lnTo>
                  <a:lnTo>
                    <a:pt x="95" y="840"/>
                  </a:lnTo>
                  <a:lnTo>
                    <a:pt x="94" y="842"/>
                  </a:lnTo>
                  <a:lnTo>
                    <a:pt x="94" y="843"/>
                  </a:lnTo>
                  <a:lnTo>
                    <a:pt x="94" y="844"/>
                  </a:lnTo>
                  <a:lnTo>
                    <a:pt x="95" y="845"/>
                  </a:lnTo>
                  <a:lnTo>
                    <a:pt x="96" y="846"/>
                  </a:lnTo>
                  <a:lnTo>
                    <a:pt x="98" y="847"/>
                  </a:lnTo>
                  <a:lnTo>
                    <a:pt x="99" y="848"/>
                  </a:lnTo>
                  <a:lnTo>
                    <a:pt x="100" y="849"/>
                  </a:lnTo>
                  <a:lnTo>
                    <a:pt x="101" y="851"/>
                  </a:lnTo>
                  <a:lnTo>
                    <a:pt x="101" y="852"/>
                  </a:lnTo>
                  <a:lnTo>
                    <a:pt x="102" y="853"/>
                  </a:lnTo>
                  <a:lnTo>
                    <a:pt x="104" y="855"/>
                  </a:lnTo>
                  <a:lnTo>
                    <a:pt x="105" y="856"/>
                  </a:lnTo>
                  <a:lnTo>
                    <a:pt x="107" y="857"/>
                  </a:lnTo>
                  <a:lnTo>
                    <a:pt x="108" y="858"/>
                  </a:lnTo>
                  <a:lnTo>
                    <a:pt x="110" y="859"/>
                  </a:lnTo>
                  <a:lnTo>
                    <a:pt x="112" y="860"/>
                  </a:lnTo>
                  <a:lnTo>
                    <a:pt x="113" y="861"/>
                  </a:lnTo>
                  <a:lnTo>
                    <a:pt x="114" y="863"/>
                  </a:lnTo>
                  <a:lnTo>
                    <a:pt x="114" y="865"/>
                  </a:lnTo>
                  <a:lnTo>
                    <a:pt x="115" y="863"/>
                  </a:lnTo>
                  <a:lnTo>
                    <a:pt x="117" y="867"/>
                  </a:lnTo>
                  <a:lnTo>
                    <a:pt x="118" y="872"/>
                  </a:lnTo>
                  <a:lnTo>
                    <a:pt x="121" y="875"/>
                  </a:lnTo>
                  <a:lnTo>
                    <a:pt x="124" y="877"/>
                  </a:lnTo>
                  <a:lnTo>
                    <a:pt x="128" y="880"/>
                  </a:lnTo>
                  <a:lnTo>
                    <a:pt x="130" y="884"/>
                  </a:lnTo>
                  <a:lnTo>
                    <a:pt x="132" y="887"/>
                  </a:lnTo>
                  <a:lnTo>
                    <a:pt x="133" y="891"/>
                  </a:lnTo>
                  <a:lnTo>
                    <a:pt x="132" y="895"/>
                  </a:lnTo>
                  <a:lnTo>
                    <a:pt x="130" y="902"/>
                  </a:lnTo>
                  <a:lnTo>
                    <a:pt x="130" y="907"/>
                  </a:lnTo>
                  <a:lnTo>
                    <a:pt x="129" y="903"/>
                  </a:lnTo>
                  <a:lnTo>
                    <a:pt x="128" y="900"/>
                  </a:lnTo>
                  <a:lnTo>
                    <a:pt x="127" y="895"/>
                  </a:lnTo>
                  <a:lnTo>
                    <a:pt x="124" y="892"/>
                  </a:lnTo>
                  <a:lnTo>
                    <a:pt x="122" y="888"/>
                  </a:lnTo>
                  <a:lnTo>
                    <a:pt x="119" y="886"/>
                  </a:lnTo>
                  <a:lnTo>
                    <a:pt x="116" y="883"/>
                  </a:lnTo>
                  <a:lnTo>
                    <a:pt x="113" y="880"/>
                  </a:lnTo>
                  <a:lnTo>
                    <a:pt x="109" y="878"/>
                  </a:lnTo>
                  <a:lnTo>
                    <a:pt x="106" y="877"/>
                  </a:lnTo>
                  <a:lnTo>
                    <a:pt x="101" y="877"/>
                  </a:lnTo>
                  <a:lnTo>
                    <a:pt x="70" y="876"/>
                  </a:lnTo>
                  <a:lnTo>
                    <a:pt x="80" y="873"/>
                  </a:lnTo>
                  <a:lnTo>
                    <a:pt x="74" y="870"/>
                  </a:lnTo>
                  <a:lnTo>
                    <a:pt x="66" y="865"/>
                  </a:lnTo>
                  <a:lnTo>
                    <a:pt x="60" y="861"/>
                  </a:lnTo>
                  <a:lnTo>
                    <a:pt x="52" y="856"/>
                  </a:lnTo>
                  <a:lnTo>
                    <a:pt x="46" y="851"/>
                  </a:lnTo>
                  <a:lnTo>
                    <a:pt x="38" y="846"/>
                  </a:lnTo>
                  <a:lnTo>
                    <a:pt x="31" y="843"/>
                  </a:lnTo>
                  <a:lnTo>
                    <a:pt x="23" y="840"/>
                  </a:lnTo>
                  <a:lnTo>
                    <a:pt x="15" y="837"/>
                  </a:lnTo>
                  <a:lnTo>
                    <a:pt x="5" y="836"/>
                  </a:lnTo>
                  <a:lnTo>
                    <a:pt x="5" y="836"/>
                  </a:lnTo>
                  <a:lnTo>
                    <a:pt x="4" y="837"/>
                  </a:lnTo>
                  <a:lnTo>
                    <a:pt x="4" y="837"/>
                  </a:lnTo>
                  <a:lnTo>
                    <a:pt x="3" y="838"/>
                  </a:lnTo>
                  <a:lnTo>
                    <a:pt x="3" y="840"/>
                  </a:lnTo>
                  <a:lnTo>
                    <a:pt x="3" y="840"/>
                  </a:lnTo>
                  <a:lnTo>
                    <a:pt x="4" y="841"/>
                  </a:lnTo>
                  <a:lnTo>
                    <a:pt x="4" y="841"/>
                  </a:lnTo>
                  <a:lnTo>
                    <a:pt x="5" y="842"/>
                  </a:lnTo>
                  <a:lnTo>
                    <a:pt x="5" y="842"/>
                  </a:lnTo>
                  <a:lnTo>
                    <a:pt x="6" y="845"/>
                  </a:lnTo>
                  <a:lnTo>
                    <a:pt x="8" y="846"/>
                  </a:lnTo>
                  <a:lnTo>
                    <a:pt x="10" y="847"/>
                  </a:lnTo>
                  <a:lnTo>
                    <a:pt x="12" y="847"/>
                  </a:lnTo>
                  <a:lnTo>
                    <a:pt x="14" y="846"/>
                  </a:lnTo>
                  <a:lnTo>
                    <a:pt x="16" y="846"/>
                  </a:lnTo>
                  <a:lnTo>
                    <a:pt x="18" y="845"/>
                  </a:lnTo>
                  <a:lnTo>
                    <a:pt x="21" y="845"/>
                  </a:lnTo>
                  <a:lnTo>
                    <a:pt x="23" y="846"/>
                  </a:lnTo>
                  <a:lnTo>
                    <a:pt x="24" y="847"/>
                  </a:lnTo>
                  <a:lnTo>
                    <a:pt x="29" y="848"/>
                  </a:lnTo>
                  <a:lnTo>
                    <a:pt x="33" y="850"/>
                  </a:lnTo>
                  <a:lnTo>
                    <a:pt x="36" y="852"/>
                  </a:lnTo>
                  <a:lnTo>
                    <a:pt x="40" y="855"/>
                  </a:lnTo>
                  <a:lnTo>
                    <a:pt x="43" y="857"/>
                  </a:lnTo>
                  <a:lnTo>
                    <a:pt x="45" y="860"/>
                  </a:lnTo>
                  <a:lnTo>
                    <a:pt x="47" y="863"/>
                  </a:lnTo>
                  <a:lnTo>
                    <a:pt x="49" y="866"/>
                  </a:lnTo>
                  <a:lnTo>
                    <a:pt x="51" y="871"/>
                  </a:lnTo>
                  <a:lnTo>
                    <a:pt x="52" y="875"/>
                  </a:lnTo>
                  <a:lnTo>
                    <a:pt x="40" y="903"/>
                  </a:lnTo>
                  <a:lnTo>
                    <a:pt x="37" y="899"/>
                  </a:lnTo>
                  <a:lnTo>
                    <a:pt x="34" y="895"/>
                  </a:lnTo>
                  <a:lnTo>
                    <a:pt x="30" y="893"/>
                  </a:lnTo>
                  <a:lnTo>
                    <a:pt x="26" y="891"/>
                  </a:lnTo>
                  <a:lnTo>
                    <a:pt x="21" y="889"/>
                  </a:lnTo>
                  <a:lnTo>
                    <a:pt x="18" y="887"/>
                  </a:lnTo>
                  <a:lnTo>
                    <a:pt x="15" y="884"/>
                  </a:lnTo>
                  <a:lnTo>
                    <a:pt x="13" y="880"/>
                  </a:lnTo>
                  <a:lnTo>
                    <a:pt x="12" y="876"/>
                  </a:lnTo>
                  <a:lnTo>
                    <a:pt x="13" y="871"/>
                  </a:lnTo>
                  <a:lnTo>
                    <a:pt x="12" y="870"/>
                  </a:lnTo>
                  <a:lnTo>
                    <a:pt x="10" y="869"/>
                  </a:lnTo>
                  <a:lnTo>
                    <a:pt x="9" y="867"/>
                  </a:lnTo>
                  <a:lnTo>
                    <a:pt x="8" y="866"/>
                  </a:lnTo>
                  <a:lnTo>
                    <a:pt x="7" y="865"/>
                  </a:lnTo>
                  <a:lnTo>
                    <a:pt x="6" y="865"/>
                  </a:lnTo>
                  <a:lnTo>
                    <a:pt x="5" y="864"/>
                  </a:lnTo>
                  <a:lnTo>
                    <a:pt x="4" y="863"/>
                  </a:lnTo>
                  <a:lnTo>
                    <a:pt x="4" y="861"/>
                  </a:lnTo>
                  <a:lnTo>
                    <a:pt x="3" y="860"/>
                  </a:lnTo>
                  <a:lnTo>
                    <a:pt x="4" y="857"/>
                  </a:lnTo>
                  <a:lnTo>
                    <a:pt x="4" y="855"/>
                  </a:lnTo>
                  <a:lnTo>
                    <a:pt x="4" y="851"/>
                  </a:lnTo>
                  <a:lnTo>
                    <a:pt x="4" y="848"/>
                  </a:lnTo>
                  <a:lnTo>
                    <a:pt x="3" y="845"/>
                  </a:lnTo>
                  <a:lnTo>
                    <a:pt x="2" y="842"/>
                  </a:lnTo>
                  <a:lnTo>
                    <a:pt x="2" y="838"/>
                  </a:lnTo>
                  <a:lnTo>
                    <a:pt x="3" y="835"/>
                  </a:lnTo>
                  <a:lnTo>
                    <a:pt x="3" y="832"/>
                  </a:lnTo>
                  <a:lnTo>
                    <a:pt x="5" y="830"/>
                  </a:lnTo>
                  <a:lnTo>
                    <a:pt x="5" y="790"/>
                  </a:lnTo>
                  <a:lnTo>
                    <a:pt x="5" y="791"/>
                  </a:lnTo>
                  <a:lnTo>
                    <a:pt x="0" y="791"/>
                  </a:lnTo>
                  <a:lnTo>
                    <a:pt x="0" y="790"/>
                  </a:lnTo>
                  <a:lnTo>
                    <a:pt x="0" y="790"/>
                  </a:lnTo>
                  <a:lnTo>
                    <a:pt x="1" y="790"/>
                  </a:lnTo>
                  <a:lnTo>
                    <a:pt x="2" y="789"/>
                  </a:lnTo>
                  <a:lnTo>
                    <a:pt x="2" y="789"/>
                  </a:lnTo>
                  <a:lnTo>
                    <a:pt x="3" y="789"/>
                  </a:lnTo>
                  <a:lnTo>
                    <a:pt x="3" y="788"/>
                  </a:lnTo>
                  <a:lnTo>
                    <a:pt x="4" y="788"/>
                  </a:lnTo>
                  <a:lnTo>
                    <a:pt x="4" y="787"/>
                  </a:lnTo>
                  <a:lnTo>
                    <a:pt x="5" y="787"/>
                  </a:lnTo>
                  <a:lnTo>
                    <a:pt x="5" y="786"/>
                  </a:lnTo>
                  <a:lnTo>
                    <a:pt x="4" y="780"/>
                  </a:lnTo>
                  <a:lnTo>
                    <a:pt x="4" y="775"/>
                  </a:lnTo>
                  <a:lnTo>
                    <a:pt x="3" y="770"/>
                  </a:lnTo>
                  <a:lnTo>
                    <a:pt x="3" y="764"/>
                  </a:lnTo>
                  <a:lnTo>
                    <a:pt x="3" y="759"/>
                  </a:lnTo>
                  <a:lnTo>
                    <a:pt x="3" y="753"/>
                  </a:lnTo>
                  <a:lnTo>
                    <a:pt x="3" y="748"/>
                  </a:lnTo>
                  <a:lnTo>
                    <a:pt x="3" y="744"/>
                  </a:lnTo>
                  <a:lnTo>
                    <a:pt x="3" y="740"/>
                  </a:lnTo>
                  <a:lnTo>
                    <a:pt x="3" y="735"/>
                  </a:lnTo>
                  <a:lnTo>
                    <a:pt x="7" y="742"/>
                  </a:lnTo>
                  <a:lnTo>
                    <a:pt x="8" y="742"/>
                  </a:lnTo>
                  <a:lnTo>
                    <a:pt x="10" y="741"/>
                  </a:lnTo>
                  <a:lnTo>
                    <a:pt x="12" y="738"/>
                  </a:lnTo>
                  <a:lnTo>
                    <a:pt x="14" y="737"/>
                  </a:lnTo>
                  <a:lnTo>
                    <a:pt x="15" y="735"/>
                  </a:lnTo>
                  <a:lnTo>
                    <a:pt x="16" y="734"/>
                  </a:lnTo>
                  <a:lnTo>
                    <a:pt x="16" y="732"/>
                  </a:lnTo>
                  <a:lnTo>
                    <a:pt x="17" y="730"/>
                  </a:lnTo>
                  <a:lnTo>
                    <a:pt x="17" y="728"/>
                  </a:lnTo>
                  <a:lnTo>
                    <a:pt x="17" y="727"/>
                  </a:lnTo>
                  <a:lnTo>
                    <a:pt x="17" y="727"/>
                  </a:lnTo>
                  <a:lnTo>
                    <a:pt x="17" y="727"/>
                  </a:lnTo>
                  <a:lnTo>
                    <a:pt x="16" y="728"/>
                  </a:lnTo>
                  <a:lnTo>
                    <a:pt x="16" y="728"/>
                  </a:lnTo>
                  <a:lnTo>
                    <a:pt x="16" y="729"/>
                  </a:lnTo>
                  <a:lnTo>
                    <a:pt x="16" y="729"/>
                  </a:lnTo>
                  <a:lnTo>
                    <a:pt x="16" y="730"/>
                  </a:lnTo>
                  <a:lnTo>
                    <a:pt x="16" y="730"/>
                  </a:lnTo>
                  <a:lnTo>
                    <a:pt x="16" y="731"/>
                  </a:lnTo>
                  <a:lnTo>
                    <a:pt x="16" y="732"/>
                  </a:lnTo>
                  <a:lnTo>
                    <a:pt x="20" y="729"/>
                  </a:lnTo>
                  <a:lnTo>
                    <a:pt x="23" y="727"/>
                  </a:lnTo>
                  <a:lnTo>
                    <a:pt x="28" y="724"/>
                  </a:lnTo>
                  <a:lnTo>
                    <a:pt x="31" y="722"/>
                  </a:lnTo>
                  <a:lnTo>
                    <a:pt x="34" y="721"/>
                  </a:lnTo>
                  <a:lnTo>
                    <a:pt x="37" y="720"/>
                  </a:lnTo>
                  <a:lnTo>
                    <a:pt x="42" y="720"/>
                  </a:lnTo>
                  <a:lnTo>
                    <a:pt x="46" y="720"/>
                  </a:lnTo>
                  <a:lnTo>
                    <a:pt x="50" y="720"/>
                  </a:lnTo>
                  <a:lnTo>
                    <a:pt x="56" y="721"/>
                  </a:lnTo>
                  <a:lnTo>
                    <a:pt x="56" y="718"/>
                  </a:lnTo>
                  <a:lnTo>
                    <a:pt x="55" y="716"/>
                  </a:lnTo>
                  <a:lnTo>
                    <a:pt x="53" y="715"/>
                  </a:lnTo>
                  <a:lnTo>
                    <a:pt x="51" y="714"/>
                  </a:lnTo>
                  <a:lnTo>
                    <a:pt x="50" y="714"/>
                  </a:lnTo>
                  <a:lnTo>
                    <a:pt x="48" y="714"/>
                  </a:lnTo>
                  <a:lnTo>
                    <a:pt x="45" y="713"/>
                  </a:lnTo>
                  <a:lnTo>
                    <a:pt x="43" y="713"/>
                  </a:lnTo>
                  <a:lnTo>
                    <a:pt x="41" y="710"/>
                  </a:lnTo>
                  <a:lnTo>
                    <a:pt x="40" y="708"/>
                  </a:lnTo>
                  <a:lnTo>
                    <a:pt x="37" y="708"/>
                  </a:lnTo>
                  <a:lnTo>
                    <a:pt x="36" y="708"/>
                  </a:lnTo>
                  <a:lnTo>
                    <a:pt x="35" y="708"/>
                  </a:lnTo>
                  <a:lnTo>
                    <a:pt x="34" y="708"/>
                  </a:lnTo>
                  <a:lnTo>
                    <a:pt x="33" y="708"/>
                  </a:lnTo>
                  <a:lnTo>
                    <a:pt x="31" y="709"/>
                  </a:lnTo>
                  <a:lnTo>
                    <a:pt x="30" y="710"/>
                  </a:lnTo>
                  <a:lnTo>
                    <a:pt x="29" y="710"/>
                  </a:lnTo>
                  <a:lnTo>
                    <a:pt x="28" y="712"/>
                  </a:lnTo>
                  <a:lnTo>
                    <a:pt x="27" y="712"/>
                  </a:lnTo>
                  <a:lnTo>
                    <a:pt x="27" y="713"/>
                  </a:lnTo>
                  <a:lnTo>
                    <a:pt x="27" y="714"/>
                  </a:lnTo>
                  <a:lnTo>
                    <a:pt x="27" y="714"/>
                  </a:lnTo>
                  <a:lnTo>
                    <a:pt x="27" y="714"/>
                  </a:lnTo>
                  <a:lnTo>
                    <a:pt x="27" y="713"/>
                  </a:lnTo>
                  <a:lnTo>
                    <a:pt x="27" y="712"/>
                  </a:lnTo>
                  <a:lnTo>
                    <a:pt x="27" y="712"/>
                  </a:lnTo>
                  <a:lnTo>
                    <a:pt x="26" y="710"/>
                  </a:lnTo>
                  <a:lnTo>
                    <a:pt x="26" y="710"/>
                  </a:lnTo>
                  <a:lnTo>
                    <a:pt x="24" y="709"/>
                  </a:lnTo>
                  <a:lnTo>
                    <a:pt x="23" y="717"/>
                  </a:lnTo>
                  <a:lnTo>
                    <a:pt x="21" y="715"/>
                  </a:lnTo>
                  <a:lnTo>
                    <a:pt x="15" y="724"/>
                  </a:lnTo>
                  <a:lnTo>
                    <a:pt x="14" y="723"/>
                  </a:lnTo>
                  <a:lnTo>
                    <a:pt x="14" y="722"/>
                  </a:lnTo>
                  <a:lnTo>
                    <a:pt x="14" y="721"/>
                  </a:lnTo>
                  <a:lnTo>
                    <a:pt x="13" y="720"/>
                  </a:lnTo>
                  <a:lnTo>
                    <a:pt x="13" y="719"/>
                  </a:lnTo>
                  <a:lnTo>
                    <a:pt x="13" y="719"/>
                  </a:lnTo>
                  <a:lnTo>
                    <a:pt x="13" y="718"/>
                  </a:lnTo>
                  <a:lnTo>
                    <a:pt x="12" y="717"/>
                  </a:lnTo>
                  <a:lnTo>
                    <a:pt x="12" y="716"/>
                  </a:lnTo>
                  <a:lnTo>
                    <a:pt x="10" y="715"/>
                  </a:lnTo>
                  <a:lnTo>
                    <a:pt x="5" y="728"/>
                  </a:lnTo>
                  <a:lnTo>
                    <a:pt x="5" y="727"/>
                  </a:lnTo>
                  <a:lnTo>
                    <a:pt x="4" y="726"/>
                  </a:lnTo>
                  <a:lnTo>
                    <a:pt x="4" y="722"/>
                  </a:lnTo>
                  <a:lnTo>
                    <a:pt x="3" y="720"/>
                  </a:lnTo>
                  <a:lnTo>
                    <a:pt x="2" y="717"/>
                  </a:lnTo>
                  <a:lnTo>
                    <a:pt x="2" y="714"/>
                  </a:lnTo>
                  <a:lnTo>
                    <a:pt x="2" y="709"/>
                  </a:lnTo>
                  <a:lnTo>
                    <a:pt x="1" y="706"/>
                  </a:lnTo>
                  <a:lnTo>
                    <a:pt x="2" y="703"/>
                  </a:lnTo>
                  <a:lnTo>
                    <a:pt x="2" y="700"/>
                  </a:lnTo>
                  <a:lnTo>
                    <a:pt x="1" y="696"/>
                  </a:lnTo>
                  <a:lnTo>
                    <a:pt x="1" y="694"/>
                  </a:lnTo>
                  <a:lnTo>
                    <a:pt x="0" y="691"/>
                  </a:lnTo>
                  <a:lnTo>
                    <a:pt x="1" y="688"/>
                  </a:lnTo>
                  <a:lnTo>
                    <a:pt x="1" y="686"/>
                  </a:lnTo>
                  <a:lnTo>
                    <a:pt x="1" y="683"/>
                  </a:lnTo>
                  <a:lnTo>
                    <a:pt x="2" y="679"/>
                  </a:lnTo>
                  <a:lnTo>
                    <a:pt x="2" y="677"/>
                  </a:lnTo>
                  <a:lnTo>
                    <a:pt x="3" y="674"/>
                  </a:lnTo>
                  <a:lnTo>
                    <a:pt x="3" y="672"/>
                  </a:lnTo>
                  <a:lnTo>
                    <a:pt x="2" y="671"/>
                  </a:lnTo>
                  <a:lnTo>
                    <a:pt x="2" y="670"/>
                  </a:lnTo>
                  <a:lnTo>
                    <a:pt x="1" y="670"/>
                  </a:lnTo>
                  <a:lnTo>
                    <a:pt x="2" y="669"/>
                  </a:lnTo>
                  <a:lnTo>
                    <a:pt x="2" y="667"/>
                  </a:lnTo>
                  <a:lnTo>
                    <a:pt x="3" y="666"/>
                  </a:lnTo>
                  <a:lnTo>
                    <a:pt x="4" y="666"/>
                  </a:lnTo>
                  <a:lnTo>
                    <a:pt x="5" y="665"/>
                  </a:lnTo>
                  <a:lnTo>
                    <a:pt x="5" y="664"/>
                  </a:lnTo>
                  <a:lnTo>
                    <a:pt x="5" y="663"/>
                  </a:lnTo>
                  <a:lnTo>
                    <a:pt x="7" y="664"/>
                  </a:lnTo>
                  <a:lnTo>
                    <a:pt x="7" y="663"/>
                  </a:lnTo>
                  <a:lnTo>
                    <a:pt x="7" y="661"/>
                  </a:lnTo>
                  <a:lnTo>
                    <a:pt x="8" y="660"/>
                  </a:lnTo>
                  <a:lnTo>
                    <a:pt x="9" y="659"/>
                  </a:lnTo>
                  <a:lnTo>
                    <a:pt x="10" y="658"/>
                  </a:lnTo>
                  <a:lnTo>
                    <a:pt x="12" y="657"/>
                  </a:lnTo>
                  <a:lnTo>
                    <a:pt x="13" y="655"/>
                  </a:lnTo>
                  <a:lnTo>
                    <a:pt x="13" y="653"/>
                  </a:lnTo>
                  <a:lnTo>
                    <a:pt x="12" y="652"/>
                  </a:lnTo>
                  <a:lnTo>
                    <a:pt x="10" y="650"/>
                  </a:lnTo>
                  <a:lnTo>
                    <a:pt x="13" y="651"/>
                  </a:lnTo>
                  <a:lnTo>
                    <a:pt x="13" y="651"/>
                  </a:lnTo>
                  <a:lnTo>
                    <a:pt x="14" y="651"/>
                  </a:lnTo>
                  <a:lnTo>
                    <a:pt x="14" y="650"/>
                  </a:lnTo>
                  <a:lnTo>
                    <a:pt x="14" y="650"/>
                  </a:lnTo>
                  <a:lnTo>
                    <a:pt x="14" y="650"/>
                  </a:lnTo>
                  <a:lnTo>
                    <a:pt x="15" y="649"/>
                  </a:lnTo>
                  <a:lnTo>
                    <a:pt x="15" y="648"/>
                  </a:lnTo>
                  <a:lnTo>
                    <a:pt x="15" y="648"/>
                  </a:lnTo>
                  <a:lnTo>
                    <a:pt x="15" y="647"/>
                  </a:lnTo>
                  <a:lnTo>
                    <a:pt x="15" y="647"/>
                  </a:lnTo>
                  <a:lnTo>
                    <a:pt x="15" y="651"/>
                  </a:lnTo>
                  <a:lnTo>
                    <a:pt x="16" y="652"/>
                  </a:lnTo>
                  <a:lnTo>
                    <a:pt x="17" y="652"/>
                  </a:lnTo>
                  <a:lnTo>
                    <a:pt x="18" y="651"/>
                  </a:lnTo>
                  <a:lnTo>
                    <a:pt x="19" y="650"/>
                  </a:lnTo>
                  <a:lnTo>
                    <a:pt x="20" y="649"/>
                  </a:lnTo>
                  <a:lnTo>
                    <a:pt x="21" y="649"/>
                  </a:lnTo>
                  <a:lnTo>
                    <a:pt x="22" y="648"/>
                  </a:lnTo>
                  <a:lnTo>
                    <a:pt x="22" y="648"/>
                  </a:lnTo>
                  <a:lnTo>
                    <a:pt x="23" y="648"/>
                  </a:lnTo>
                  <a:lnTo>
                    <a:pt x="23" y="650"/>
                  </a:lnTo>
                  <a:lnTo>
                    <a:pt x="27" y="647"/>
                  </a:lnTo>
                  <a:lnTo>
                    <a:pt x="24" y="645"/>
                  </a:lnTo>
                  <a:lnTo>
                    <a:pt x="30" y="645"/>
                  </a:lnTo>
                  <a:lnTo>
                    <a:pt x="35" y="644"/>
                  </a:lnTo>
                  <a:lnTo>
                    <a:pt x="41" y="645"/>
                  </a:lnTo>
                  <a:lnTo>
                    <a:pt x="47" y="646"/>
                  </a:lnTo>
                  <a:lnTo>
                    <a:pt x="52" y="647"/>
                  </a:lnTo>
                  <a:lnTo>
                    <a:pt x="58" y="649"/>
                  </a:lnTo>
                  <a:lnTo>
                    <a:pt x="63" y="652"/>
                  </a:lnTo>
                  <a:lnTo>
                    <a:pt x="67" y="656"/>
                  </a:lnTo>
                  <a:lnTo>
                    <a:pt x="72" y="659"/>
                  </a:lnTo>
                  <a:lnTo>
                    <a:pt x="75" y="663"/>
                  </a:lnTo>
                  <a:lnTo>
                    <a:pt x="73" y="664"/>
                  </a:lnTo>
                  <a:lnTo>
                    <a:pt x="72" y="666"/>
                  </a:lnTo>
                  <a:lnTo>
                    <a:pt x="72" y="667"/>
                  </a:lnTo>
                  <a:lnTo>
                    <a:pt x="73" y="669"/>
                  </a:lnTo>
                  <a:lnTo>
                    <a:pt x="74" y="670"/>
                  </a:lnTo>
                  <a:lnTo>
                    <a:pt x="75" y="672"/>
                  </a:lnTo>
                  <a:lnTo>
                    <a:pt x="76" y="673"/>
                  </a:lnTo>
                  <a:lnTo>
                    <a:pt x="76" y="675"/>
                  </a:lnTo>
                  <a:lnTo>
                    <a:pt x="75" y="676"/>
                  </a:lnTo>
                  <a:lnTo>
                    <a:pt x="74" y="679"/>
                  </a:lnTo>
                  <a:lnTo>
                    <a:pt x="77" y="681"/>
                  </a:lnTo>
                  <a:lnTo>
                    <a:pt x="76" y="679"/>
                  </a:lnTo>
                  <a:lnTo>
                    <a:pt x="75" y="679"/>
                  </a:lnTo>
                  <a:lnTo>
                    <a:pt x="73" y="679"/>
                  </a:lnTo>
                  <a:lnTo>
                    <a:pt x="72" y="679"/>
                  </a:lnTo>
                  <a:lnTo>
                    <a:pt x="71" y="680"/>
                  </a:lnTo>
                  <a:lnTo>
                    <a:pt x="70" y="683"/>
                  </a:lnTo>
                  <a:lnTo>
                    <a:pt x="69" y="684"/>
                  </a:lnTo>
                  <a:lnTo>
                    <a:pt x="67" y="685"/>
                  </a:lnTo>
                  <a:lnTo>
                    <a:pt x="66" y="687"/>
                  </a:lnTo>
                  <a:lnTo>
                    <a:pt x="66" y="688"/>
                  </a:lnTo>
                  <a:lnTo>
                    <a:pt x="69" y="700"/>
                  </a:lnTo>
                  <a:lnTo>
                    <a:pt x="67" y="699"/>
                  </a:lnTo>
                  <a:lnTo>
                    <a:pt x="66" y="699"/>
                  </a:lnTo>
                  <a:lnTo>
                    <a:pt x="65" y="699"/>
                  </a:lnTo>
                  <a:lnTo>
                    <a:pt x="64" y="700"/>
                  </a:lnTo>
                  <a:lnTo>
                    <a:pt x="63" y="700"/>
                  </a:lnTo>
                  <a:lnTo>
                    <a:pt x="62" y="701"/>
                  </a:lnTo>
                  <a:lnTo>
                    <a:pt x="61" y="702"/>
                  </a:lnTo>
                  <a:lnTo>
                    <a:pt x="60" y="703"/>
                  </a:lnTo>
                  <a:lnTo>
                    <a:pt x="60" y="705"/>
                  </a:lnTo>
                  <a:lnTo>
                    <a:pt x="60" y="706"/>
                  </a:lnTo>
                  <a:lnTo>
                    <a:pt x="61" y="709"/>
                  </a:lnTo>
                  <a:lnTo>
                    <a:pt x="61" y="714"/>
                  </a:lnTo>
                  <a:lnTo>
                    <a:pt x="61" y="717"/>
                  </a:lnTo>
                  <a:lnTo>
                    <a:pt x="61" y="720"/>
                  </a:lnTo>
                  <a:lnTo>
                    <a:pt x="62" y="723"/>
                  </a:lnTo>
                  <a:lnTo>
                    <a:pt x="62" y="727"/>
                  </a:lnTo>
                  <a:lnTo>
                    <a:pt x="63" y="730"/>
                  </a:lnTo>
                  <a:lnTo>
                    <a:pt x="64" y="733"/>
                  </a:lnTo>
                  <a:lnTo>
                    <a:pt x="66" y="736"/>
                  </a:lnTo>
                  <a:lnTo>
                    <a:pt x="69" y="740"/>
                  </a:lnTo>
                  <a:lnTo>
                    <a:pt x="72" y="744"/>
                  </a:lnTo>
                  <a:lnTo>
                    <a:pt x="76" y="749"/>
                  </a:lnTo>
                  <a:lnTo>
                    <a:pt x="81" y="753"/>
                  </a:lnTo>
                  <a:lnTo>
                    <a:pt x="86" y="758"/>
                  </a:lnTo>
                  <a:lnTo>
                    <a:pt x="91" y="762"/>
                  </a:lnTo>
                  <a:lnTo>
                    <a:pt x="96" y="766"/>
                  </a:lnTo>
                  <a:lnTo>
                    <a:pt x="101" y="771"/>
                  </a:lnTo>
                  <a:lnTo>
                    <a:pt x="105" y="776"/>
                  </a:lnTo>
                  <a:lnTo>
                    <a:pt x="108" y="780"/>
                  </a:lnTo>
                  <a:lnTo>
                    <a:pt x="110" y="786"/>
                  </a:lnTo>
                  <a:lnTo>
                    <a:pt x="113" y="788"/>
                  </a:lnTo>
                  <a:lnTo>
                    <a:pt x="117" y="790"/>
                  </a:lnTo>
                  <a:lnTo>
                    <a:pt x="121" y="792"/>
                  </a:lnTo>
                  <a:lnTo>
                    <a:pt x="126" y="795"/>
                  </a:lnTo>
                  <a:lnTo>
                    <a:pt x="130" y="799"/>
                  </a:lnTo>
                  <a:lnTo>
                    <a:pt x="134" y="802"/>
                  </a:lnTo>
                  <a:lnTo>
                    <a:pt x="138" y="805"/>
                  </a:lnTo>
                  <a:lnTo>
                    <a:pt x="142" y="809"/>
                  </a:lnTo>
                  <a:lnTo>
                    <a:pt x="145" y="813"/>
                  </a:lnTo>
                  <a:lnTo>
                    <a:pt x="146" y="817"/>
                  </a:lnTo>
                  <a:lnTo>
                    <a:pt x="148" y="815"/>
                  </a:lnTo>
                  <a:lnTo>
                    <a:pt x="147" y="817"/>
                  </a:lnTo>
                  <a:lnTo>
                    <a:pt x="147" y="818"/>
                  </a:lnTo>
                  <a:lnTo>
                    <a:pt x="148" y="820"/>
                  </a:lnTo>
                  <a:lnTo>
                    <a:pt x="149" y="821"/>
                  </a:lnTo>
                  <a:lnTo>
                    <a:pt x="150" y="823"/>
                  </a:lnTo>
                  <a:lnTo>
                    <a:pt x="152" y="824"/>
                  </a:lnTo>
                  <a:lnTo>
                    <a:pt x="153" y="827"/>
                  </a:lnTo>
                  <a:lnTo>
                    <a:pt x="156" y="828"/>
                  </a:lnTo>
                  <a:lnTo>
                    <a:pt x="158" y="829"/>
                  </a:lnTo>
                  <a:lnTo>
                    <a:pt x="159" y="831"/>
                  </a:lnTo>
                  <a:lnTo>
                    <a:pt x="164" y="826"/>
                  </a:lnTo>
                  <a:lnTo>
                    <a:pt x="164" y="826"/>
                  </a:lnTo>
                  <a:lnTo>
                    <a:pt x="163" y="824"/>
                  </a:lnTo>
                  <a:lnTo>
                    <a:pt x="163" y="824"/>
                  </a:lnTo>
                  <a:lnTo>
                    <a:pt x="162" y="824"/>
                  </a:lnTo>
                  <a:lnTo>
                    <a:pt x="162" y="823"/>
                  </a:lnTo>
                  <a:lnTo>
                    <a:pt x="161" y="823"/>
                  </a:lnTo>
                  <a:lnTo>
                    <a:pt x="161" y="823"/>
                  </a:lnTo>
                  <a:lnTo>
                    <a:pt x="160" y="823"/>
                  </a:lnTo>
                  <a:lnTo>
                    <a:pt x="160" y="823"/>
                  </a:lnTo>
                  <a:lnTo>
                    <a:pt x="159" y="823"/>
                  </a:lnTo>
                  <a:lnTo>
                    <a:pt x="159" y="822"/>
                  </a:lnTo>
                  <a:lnTo>
                    <a:pt x="159" y="821"/>
                  </a:lnTo>
                  <a:lnTo>
                    <a:pt x="159" y="821"/>
                  </a:lnTo>
                  <a:lnTo>
                    <a:pt x="160" y="820"/>
                  </a:lnTo>
                  <a:lnTo>
                    <a:pt x="160" y="819"/>
                  </a:lnTo>
                  <a:lnTo>
                    <a:pt x="160" y="818"/>
                  </a:lnTo>
                  <a:lnTo>
                    <a:pt x="161" y="817"/>
                  </a:lnTo>
                  <a:lnTo>
                    <a:pt x="161" y="816"/>
                  </a:lnTo>
                  <a:lnTo>
                    <a:pt x="161" y="815"/>
                  </a:lnTo>
                  <a:lnTo>
                    <a:pt x="160" y="813"/>
                  </a:lnTo>
                  <a:lnTo>
                    <a:pt x="152" y="807"/>
                  </a:lnTo>
                  <a:lnTo>
                    <a:pt x="155" y="808"/>
                  </a:lnTo>
                  <a:lnTo>
                    <a:pt x="150" y="813"/>
                  </a:lnTo>
                  <a:lnTo>
                    <a:pt x="150" y="812"/>
                  </a:lnTo>
                  <a:lnTo>
                    <a:pt x="152" y="807"/>
                  </a:lnTo>
                  <a:lnTo>
                    <a:pt x="151" y="805"/>
                  </a:lnTo>
                  <a:lnTo>
                    <a:pt x="149" y="802"/>
                  </a:lnTo>
                  <a:lnTo>
                    <a:pt x="146" y="800"/>
                  </a:lnTo>
                  <a:lnTo>
                    <a:pt x="143" y="798"/>
                  </a:lnTo>
                  <a:lnTo>
                    <a:pt x="141" y="796"/>
                  </a:lnTo>
                  <a:lnTo>
                    <a:pt x="137" y="794"/>
                  </a:lnTo>
                  <a:lnTo>
                    <a:pt x="134" y="792"/>
                  </a:lnTo>
                  <a:lnTo>
                    <a:pt x="132" y="790"/>
                  </a:lnTo>
                  <a:lnTo>
                    <a:pt x="130" y="788"/>
                  </a:lnTo>
                  <a:lnTo>
                    <a:pt x="128" y="786"/>
                  </a:lnTo>
                  <a:lnTo>
                    <a:pt x="120" y="786"/>
                  </a:lnTo>
                  <a:lnTo>
                    <a:pt x="121" y="785"/>
                  </a:lnTo>
                  <a:lnTo>
                    <a:pt x="121" y="784"/>
                  </a:lnTo>
                  <a:lnTo>
                    <a:pt x="121" y="783"/>
                  </a:lnTo>
                  <a:lnTo>
                    <a:pt x="120" y="781"/>
                  </a:lnTo>
                  <a:lnTo>
                    <a:pt x="120" y="781"/>
                  </a:lnTo>
                  <a:lnTo>
                    <a:pt x="119" y="780"/>
                  </a:lnTo>
                  <a:lnTo>
                    <a:pt x="118" y="780"/>
                  </a:lnTo>
                  <a:lnTo>
                    <a:pt x="117" y="779"/>
                  </a:lnTo>
                  <a:lnTo>
                    <a:pt x="116" y="779"/>
                  </a:lnTo>
                  <a:lnTo>
                    <a:pt x="115" y="778"/>
                  </a:lnTo>
                  <a:lnTo>
                    <a:pt x="117" y="777"/>
                  </a:lnTo>
                  <a:lnTo>
                    <a:pt x="115" y="773"/>
                  </a:lnTo>
                  <a:lnTo>
                    <a:pt x="112" y="770"/>
                  </a:lnTo>
                  <a:lnTo>
                    <a:pt x="109" y="766"/>
                  </a:lnTo>
                  <a:lnTo>
                    <a:pt x="106" y="764"/>
                  </a:lnTo>
                  <a:lnTo>
                    <a:pt x="103" y="761"/>
                  </a:lnTo>
                  <a:lnTo>
                    <a:pt x="100" y="759"/>
                  </a:lnTo>
                  <a:lnTo>
                    <a:pt x="96" y="757"/>
                  </a:lnTo>
                  <a:lnTo>
                    <a:pt x="93" y="753"/>
                  </a:lnTo>
                  <a:lnTo>
                    <a:pt x="90" y="751"/>
                  </a:lnTo>
                  <a:lnTo>
                    <a:pt x="88" y="748"/>
                  </a:lnTo>
                  <a:lnTo>
                    <a:pt x="87" y="749"/>
                  </a:lnTo>
                  <a:lnTo>
                    <a:pt x="87" y="749"/>
                  </a:lnTo>
                  <a:lnTo>
                    <a:pt x="87" y="749"/>
                  </a:lnTo>
                  <a:lnTo>
                    <a:pt x="88" y="748"/>
                  </a:lnTo>
                  <a:lnTo>
                    <a:pt x="89" y="748"/>
                  </a:lnTo>
                  <a:lnTo>
                    <a:pt x="90" y="747"/>
                  </a:lnTo>
                  <a:lnTo>
                    <a:pt x="90" y="746"/>
                  </a:lnTo>
                  <a:lnTo>
                    <a:pt x="90" y="745"/>
                  </a:lnTo>
                  <a:lnTo>
                    <a:pt x="90" y="744"/>
                  </a:lnTo>
                  <a:lnTo>
                    <a:pt x="90" y="742"/>
                  </a:lnTo>
                  <a:lnTo>
                    <a:pt x="90" y="745"/>
                  </a:lnTo>
                  <a:lnTo>
                    <a:pt x="95" y="745"/>
                  </a:lnTo>
                  <a:lnTo>
                    <a:pt x="101" y="743"/>
                  </a:lnTo>
                  <a:lnTo>
                    <a:pt x="105" y="741"/>
                  </a:lnTo>
                  <a:lnTo>
                    <a:pt x="109" y="738"/>
                  </a:lnTo>
                  <a:lnTo>
                    <a:pt x="114" y="734"/>
                  </a:lnTo>
                  <a:lnTo>
                    <a:pt x="117" y="730"/>
                  </a:lnTo>
                  <a:lnTo>
                    <a:pt x="120" y="726"/>
                  </a:lnTo>
                  <a:lnTo>
                    <a:pt x="124" y="721"/>
                  </a:lnTo>
                  <a:lnTo>
                    <a:pt x="128" y="717"/>
                  </a:lnTo>
                  <a:lnTo>
                    <a:pt x="132" y="714"/>
                  </a:lnTo>
                  <a:lnTo>
                    <a:pt x="130" y="715"/>
                  </a:lnTo>
                  <a:lnTo>
                    <a:pt x="129" y="713"/>
                  </a:lnTo>
                  <a:lnTo>
                    <a:pt x="130" y="712"/>
                  </a:lnTo>
                  <a:lnTo>
                    <a:pt x="132" y="714"/>
                  </a:lnTo>
                  <a:lnTo>
                    <a:pt x="135" y="701"/>
                  </a:lnTo>
                  <a:lnTo>
                    <a:pt x="132" y="701"/>
                  </a:lnTo>
                  <a:lnTo>
                    <a:pt x="132" y="687"/>
                  </a:lnTo>
                  <a:lnTo>
                    <a:pt x="132" y="686"/>
                  </a:lnTo>
                  <a:lnTo>
                    <a:pt x="133" y="686"/>
                  </a:lnTo>
                  <a:lnTo>
                    <a:pt x="133" y="687"/>
                  </a:lnTo>
                  <a:lnTo>
                    <a:pt x="133" y="687"/>
                  </a:lnTo>
                  <a:lnTo>
                    <a:pt x="134" y="687"/>
                  </a:lnTo>
                  <a:lnTo>
                    <a:pt x="134" y="687"/>
                  </a:lnTo>
                  <a:lnTo>
                    <a:pt x="134" y="687"/>
                  </a:lnTo>
                  <a:lnTo>
                    <a:pt x="134" y="688"/>
                  </a:lnTo>
                  <a:lnTo>
                    <a:pt x="134" y="688"/>
                  </a:lnTo>
                  <a:lnTo>
                    <a:pt x="135" y="688"/>
                  </a:lnTo>
                  <a:lnTo>
                    <a:pt x="135" y="687"/>
                  </a:lnTo>
                  <a:lnTo>
                    <a:pt x="135" y="686"/>
                  </a:lnTo>
                  <a:lnTo>
                    <a:pt x="136" y="685"/>
                  </a:lnTo>
                  <a:lnTo>
                    <a:pt x="136" y="684"/>
                  </a:lnTo>
                  <a:lnTo>
                    <a:pt x="137" y="681"/>
                  </a:lnTo>
                  <a:lnTo>
                    <a:pt x="138" y="680"/>
                  </a:lnTo>
                  <a:lnTo>
                    <a:pt x="138" y="679"/>
                  </a:lnTo>
                  <a:lnTo>
                    <a:pt x="138" y="678"/>
                  </a:lnTo>
                  <a:lnTo>
                    <a:pt x="138" y="677"/>
                  </a:lnTo>
                  <a:lnTo>
                    <a:pt x="137" y="676"/>
                  </a:lnTo>
                  <a:lnTo>
                    <a:pt x="130" y="674"/>
                  </a:lnTo>
                  <a:lnTo>
                    <a:pt x="131" y="669"/>
                  </a:lnTo>
                  <a:lnTo>
                    <a:pt x="133" y="663"/>
                  </a:lnTo>
                  <a:lnTo>
                    <a:pt x="133" y="657"/>
                  </a:lnTo>
                  <a:lnTo>
                    <a:pt x="134" y="650"/>
                  </a:lnTo>
                  <a:lnTo>
                    <a:pt x="134" y="645"/>
                  </a:lnTo>
                  <a:lnTo>
                    <a:pt x="136" y="639"/>
                  </a:lnTo>
                  <a:lnTo>
                    <a:pt x="137" y="634"/>
                  </a:lnTo>
                  <a:lnTo>
                    <a:pt x="141" y="630"/>
                  </a:lnTo>
                  <a:lnTo>
                    <a:pt x="145" y="626"/>
                  </a:lnTo>
                  <a:lnTo>
                    <a:pt x="151" y="623"/>
                  </a:lnTo>
                  <a:lnTo>
                    <a:pt x="153" y="622"/>
                  </a:lnTo>
                  <a:lnTo>
                    <a:pt x="157" y="622"/>
                  </a:lnTo>
                  <a:lnTo>
                    <a:pt x="159" y="622"/>
                  </a:lnTo>
                  <a:lnTo>
                    <a:pt x="162" y="622"/>
                  </a:lnTo>
                  <a:lnTo>
                    <a:pt x="164" y="622"/>
                  </a:lnTo>
                  <a:lnTo>
                    <a:pt x="166" y="622"/>
                  </a:lnTo>
                  <a:lnTo>
                    <a:pt x="169" y="623"/>
                  </a:lnTo>
                  <a:lnTo>
                    <a:pt x="171" y="624"/>
                  </a:lnTo>
                  <a:lnTo>
                    <a:pt x="173" y="627"/>
                  </a:lnTo>
                  <a:lnTo>
                    <a:pt x="173" y="629"/>
                  </a:lnTo>
                  <a:lnTo>
                    <a:pt x="182" y="637"/>
                  </a:lnTo>
                  <a:lnTo>
                    <a:pt x="182" y="624"/>
                  </a:lnTo>
                  <a:lnTo>
                    <a:pt x="187" y="612"/>
                  </a:lnTo>
                  <a:lnTo>
                    <a:pt x="192" y="598"/>
                  </a:lnTo>
                  <a:lnTo>
                    <a:pt x="198" y="584"/>
                  </a:lnTo>
                  <a:lnTo>
                    <a:pt x="203" y="571"/>
                  </a:lnTo>
                  <a:lnTo>
                    <a:pt x="207" y="558"/>
                  </a:lnTo>
                  <a:lnTo>
                    <a:pt x="207" y="545"/>
                  </a:lnTo>
                  <a:lnTo>
                    <a:pt x="203" y="534"/>
                  </a:lnTo>
                  <a:lnTo>
                    <a:pt x="194" y="524"/>
                  </a:lnTo>
                  <a:lnTo>
                    <a:pt x="178" y="516"/>
                  </a:lnTo>
                  <a:lnTo>
                    <a:pt x="177" y="517"/>
                  </a:lnTo>
                  <a:lnTo>
                    <a:pt x="176" y="518"/>
                  </a:lnTo>
                  <a:lnTo>
                    <a:pt x="174" y="518"/>
                  </a:lnTo>
                  <a:lnTo>
                    <a:pt x="173" y="517"/>
                  </a:lnTo>
                  <a:lnTo>
                    <a:pt x="171" y="517"/>
                  </a:lnTo>
                  <a:lnTo>
                    <a:pt x="169" y="516"/>
                  </a:lnTo>
                  <a:lnTo>
                    <a:pt x="166" y="516"/>
                  </a:lnTo>
                  <a:lnTo>
                    <a:pt x="164" y="515"/>
                  </a:lnTo>
                  <a:lnTo>
                    <a:pt x="163" y="515"/>
                  </a:lnTo>
                  <a:lnTo>
                    <a:pt x="162" y="515"/>
                  </a:lnTo>
                  <a:lnTo>
                    <a:pt x="162" y="516"/>
                  </a:lnTo>
                  <a:lnTo>
                    <a:pt x="162" y="516"/>
                  </a:lnTo>
                  <a:lnTo>
                    <a:pt x="162" y="516"/>
                  </a:lnTo>
                  <a:lnTo>
                    <a:pt x="162" y="516"/>
                  </a:lnTo>
                  <a:lnTo>
                    <a:pt x="162" y="515"/>
                  </a:lnTo>
                  <a:lnTo>
                    <a:pt x="162" y="514"/>
                  </a:lnTo>
                  <a:lnTo>
                    <a:pt x="162" y="513"/>
                  </a:lnTo>
                  <a:lnTo>
                    <a:pt x="162" y="512"/>
                  </a:lnTo>
                  <a:lnTo>
                    <a:pt x="161" y="512"/>
                  </a:lnTo>
                  <a:lnTo>
                    <a:pt x="160" y="512"/>
                  </a:lnTo>
                  <a:lnTo>
                    <a:pt x="156" y="512"/>
                  </a:lnTo>
                  <a:lnTo>
                    <a:pt x="156" y="519"/>
                  </a:lnTo>
                  <a:lnTo>
                    <a:pt x="156" y="518"/>
                  </a:lnTo>
                  <a:lnTo>
                    <a:pt x="157" y="518"/>
                  </a:lnTo>
                  <a:lnTo>
                    <a:pt x="159" y="518"/>
                  </a:lnTo>
                  <a:lnTo>
                    <a:pt x="160" y="519"/>
                  </a:lnTo>
                  <a:lnTo>
                    <a:pt x="161" y="521"/>
                  </a:lnTo>
                  <a:lnTo>
                    <a:pt x="163" y="522"/>
                  </a:lnTo>
                  <a:lnTo>
                    <a:pt x="165" y="523"/>
                  </a:lnTo>
                  <a:lnTo>
                    <a:pt x="167" y="524"/>
                  </a:lnTo>
                  <a:lnTo>
                    <a:pt x="169" y="526"/>
                  </a:lnTo>
                  <a:lnTo>
                    <a:pt x="171" y="526"/>
                  </a:lnTo>
                  <a:lnTo>
                    <a:pt x="156" y="531"/>
                  </a:lnTo>
                  <a:lnTo>
                    <a:pt x="156" y="531"/>
                  </a:lnTo>
                  <a:lnTo>
                    <a:pt x="155" y="531"/>
                  </a:lnTo>
                  <a:close/>
                </a:path>
              </a:pathLst>
            </a:custGeom>
            <a:solidFill>
              <a:srgbClr val="FF9933"/>
            </a:solidFill>
            <a:ln w="9525">
              <a:noFill/>
              <a:round/>
              <a:headEnd/>
              <a:tailEnd/>
            </a:ln>
          </p:spPr>
          <p:txBody>
            <a:bodyPr/>
            <a:lstStyle/>
            <a:p>
              <a:endParaRPr lang="en-US"/>
            </a:p>
          </p:txBody>
        </p:sp>
        <p:sp>
          <p:nvSpPr>
            <p:cNvPr id="256039" name="Freeform 39"/>
            <p:cNvSpPr>
              <a:spLocks/>
            </p:cNvSpPr>
            <p:nvPr/>
          </p:nvSpPr>
          <p:spPr bwMode="auto">
            <a:xfrm>
              <a:off x="1709" y="1975"/>
              <a:ext cx="44" cy="68"/>
            </a:xfrm>
            <a:custGeom>
              <a:avLst/>
              <a:gdLst/>
              <a:ahLst/>
              <a:cxnLst>
                <a:cxn ang="0">
                  <a:pos x="43" y="5"/>
                </a:cxn>
                <a:cxn ang="0">
                  <a:pos x="42" y="11"/>
                </a:cxn>
                <a:cxn ang="0">
                  <a:pos x="40" y="15"/>
                </a:cxn>
                <a:cxn ang="0">
                  <a:pos x="36" y="19"/>
                </a:cxn>
                <a:cxn ang="0">
                  <a:pos x="31" y="24"/>
                </a:cxn>
                <a:cxn ang="0">
                  <a:pos x="27" y="29"/>
                </a:cxn>
                <a:cxn ang="0">
                  <a:pos x="23" y="34"/>
                </a:cxn>
                <a:cxn ang="0">
                  <a:pos x="18" y="39"/>
                </a:cxn>
                <a:cxn ang="0">
                  <a:pos x="15" y="44"/>
                </a:cxn>
                <a:cxn ang="0">
                  <a:pos x="13" y="50"/>
                </a:cxn>
                <a:cxn ang="0">
                  <a:pos x="12" y="56"/>
                </a:cxn>
                <a:cxn ang="0">
                  <a:pos x="12" y="60"/>
                </a:cxn>
                <a:cxn ang="0">
                  <a:pos x="10" y="53"/>
                </a:cxn>
                <a:cxn ang="0">
                  <a:pos x="8" y="55"/>
                </a:cxn>
                <a:cxn ang="0">
                  <a:pos x="7" y="56"/>
                </a:cxn>
                <a:cxn ang="0">
                  <a:pos x="7" y="58"/>
                </a:cxn>
                <a:cxn ang="0">
                  <a:pos x="5" y="59"/>
                </a:cxn>
                <a:cxn ang="0">
                  <a:pos x="5" y="61"/>
                </a:cxn>
                <a:cxn ang="0">
                  <a:pos x="7" y="62"/>
                </a:cxn>
                <a:cxn ang="0">
                  <a:pos x="7" y="64"/>
                </a:cxn>
                <a:cxn ang="0">
                  <a:pos x="5" y="66"/>
                </a:cxn>
                <a:cxn ang="0">
                  <a:pos x="5" y="67"/>
                </a:cxn>
                <a:cxn ang="0">
                  <a:pos x="4" y="68"/>
                </a:cxn>
                <a:cxn ang="0">
                  <a:pos x="3" y="60"/>
                </a:cxn>
                <a:cxn ang="0">
                  <a:pos x="3" y="53"/>
                </a:cxn>
                <a:cxn ang="0">
                  <a:pos x="2" y="46"/>
                </a:cxn>
                <a:cxn ang="0">
                  <a:pos x="2" y="40"/>
                </a:cxn>
                <a:cxn ang="0">
                  <a:pos x="1" y="33"/>
                </a:cxn>
                <a:cxn ang="0">
                  <a:pos x="1" y="27"/>
                </a:cxn>
                <a:cxn ang="0">
                  <a:pos x="0" y="20"/>
                </a:cxn>
                <a:cxn ang="0">
                  <a:pos x="0" y="14"/>
                </a:cxn>
                <a:cxn ang="0">
                  <a:pos x="0" y="7"/>
                </a:cxn>
                <a:cxn ang="0">
                  <a:pos x="0" y="0"/>
                </a:cxn>
                <a:cxn ang="0">
                  <a:pos x="44" y="5"/>
                </a:cxn>
                <a:cxn ang="0">
                  <a:pos x="44" y="5"/>
                </a:cxn>
                <a:cxn ang="0">
                  <a:pos x="43" y="5"/>
                </a:cxn>
              </a:cxnLst>
              <a:rect l="0" t="0" r="r" b="b"/>
              <a:pathLst>
                <a:path w="44" h="68">
                  <a:moveTo>
                    <a:pt x="43" y="5"/>
                  </a:moveTo>
                  <a:lnTo>
                    <a:pt x="42" y="11"/>
                  </a:lnTo>
                  <a:lnTo>
                    <a:pt x="40" y="15"/>
                  </a:lnTo>
                  <a:lnTo>
                    <a:pt x="36" y="19"/>
                  </a:lnTo>
                  <a:lnTo>
                    <a:pt x="31" y="24"/>
                  </a:lnTo>
                  <a:lnTo>
                    <a:pt x="27" y="29"/>
                  </a:lnTo>
                  <a:lnTo>
                    <a:pt x="23" y="34"/>
                  </a:lnTo>
                  <a:lnTo>
                    <a:pt x="18" y="39"/>
                  </a:lnTo>
                  <a:lnTo>
                    <a:pt x="15" y="44"/>
                  </a:lnTo>
                  <a:lnTo>
                    <a:pt x="13" y="50"/>
                  </a:lnTo>
                  <a:lnTo>
                    <a:pt x="12" y="56"/>
                  </a:lnTo>
                  <a:lnTo>
                    <a:pt x="12" y="60"/>
                  </a:lnTo>
                  <a:lnTo>
                    <a:pt x="10" y="53"/>
                  </a:lnTo>
                  <a:lnTo>
                    <a:pt x="8" y="55"/>
                  </a:lnTo>
                  <a:lnTo>
                    <a:pt x="7" y="56"/>
                  </a:lnTo>
                  <a:lnTo>
                    <a:pt x="7" y="58"/>
                  </a:lnTo>
                  <a:lnTo>
                    <a:pt x="5" y="59"/>
                  </a:lnTo>
                  <a:lnTo>
                    <a:pt x="5" y="61"/>
                  </a:lnTo>
                  <a:lnTo>
                    <a:pt x="7" y="62"/>
                  </a:lnTo>
                  <a:lnTo>
                    <a:pt x="7" y="64"/>
                  </a:lnTo>
                  <a:lnTo>
                    <a:pt x="5" y="66"/>
                  </a:lnTo>
                  <a:lnTo>
                    <a:pt x="5" y="67"/>
                  </a:lnTo>
                  <a:lnTo>
                    <a:pt x="4" y="68"/>
                  </a:lnTo>
                  <a:lnTo>
                    <a:pt x="3" y="60"/>
                  </a:lnTo>
                  <a:lnTo>
                    <a:pt x="3" y="53"/>
                  </a:lnTo>
                  <a:lnTo>
                    <a:pt x="2" y="46"/>
                  </a:lnTo>
                  <a:lnTo>
                    <a:pt x="2" y="40"/>
                  </a:lnTo>
                  <a:lnTo>
                    <a:pt x="1" y="33"/>
                  </a:lnTo>
                  <a:lnTo>
                    <a:pt x="1" y="27"/>
                  </a:lnTo>
                  <a:lnTo>
                    <a:pt x="0" y="20"/>
                  </a:lnTo>
                  <a:lnTo>
                    <a:pt x="0" y="14"/>
                  </a:lnTo>
                  <a:lnTo>
                    <a:pt x="0" y="7"/>
                  </a:lnTo>
                  <a:lnTo>
                    <a:pt x="0" y="0"/>
                  </a:lnTo>
                  <a:lnTo>
                    <a:pt x="44" y="5"/>
                  </a:lnTo>
                  <a:lnTo>
                    <a:pt x="44" y="5"/>
                  </a:lnTo>
                  <a:lnTo>
                    <a:pt x="43" y="5"/>
                  </a:lnTo>
                  <a:close/>
                </a:path>
              </a:pathLst>
            </a:custGeom>
            <a:solidFill>
              <a:srgbClr val="FFFFFF"/>
            </a:solidFill>
            <a:ln w="9525">
              <a:noFill/>
              <a:round/>
              <a:headEnd/>
              <a:tailEnd/>
            </a:ln>
          </p:spPr>
          <p:txBody>
            <a:bodyPr/>
            <a:lstStyle/>
            <a:p>
              <a:endParaRPr lang="en-US"/>
            </a:p>
          </p:txBody>
        </p:sp>
        <p:sp>
          <p:nvSpPr>
            <p:cNvPr id="256040" name="Freeform 40"/>
            <p:cNvSpPr>
              <a:spLocks/>
            </p:cNvSpPr>
            <p:nvPr/>
          </p:nvSpPr>
          <p:spPr bwMode="auto">
            <a:xfrm>
              <a:off x="2130" y="1999"/>
              <a:ext cx="157" cy="754"/>
            </a:xfrm>
            <a:custGeom>
              <a:avLst/>
              <a:gdLst/>
              <a:ahLst/>
              <a:cxnLst>
                <a:cxn ang="0">
                  <a:pos x="154" y="77"/>
                </a:cxn>
                <a:cxn ang="0">
                  <a:pos x="154" y="166"/>
                </a:cxn>
                <a:cxn ang="0">
                  <a:pos x="152" y="256"/>
                </a:cxn>
                <a:cxn ang="0">
                  <a:pos x="151" y="338"/>
                </a:cxn>
                <a:cxn ang="0">
                  <a:pos x="154" y="373"/>
                </a:cxn>
                <a:cxn ang="0">
                  <a:pos x="151" y="394"/>
                </a:cxn>
                <a:cxn ang="0">
                  <a:pos x="157" y="413"/>
                </a:cxn>
                <a:cxn ang="0">
                  <a:pos x="154" y="413"/>
                </a:cxn>
                <a:cxn ang="0">
                  <a:pos x="152" y="411"/>
                </a:cxn>
                <a:cxn ang="0">
                  <a:pos x="156" y="429"/>
                </a:cxn>
                <a:cxn ang="0">
                  <a:pos x="155" y="426"/>
                </a:cxn>
                <a:cxn ang="0">
                  <a:pos x="151" y="447"/>
                </a:cxn>
                <a:cxn ang="0">
                  <a:pos x="153" y="475"/>
                </a:cxn>
                <a:cxn ang="0">
                  <a:pos x="153" y="492"/>
                </a:cxn>
                <a:cxn ang="0">
                  <a:pos x="151" y="496"/>
                </a:cxn>
                <a:cxn ang="0">
                  <a:pos x="150" y="510"/>
                </a:cxn>
                <a:cxn ang="0">
                  <a:pos x="154" y="526"/>
                </a:cxn>
                <a:cxn ang="0">
                  <a:pos x="153" y="538"/>
                </a:cxn>
                <a:cxn ang="0">
                  <a:pos x="152" y="558"/>
                </a:cxn>
                <a:cxn ang="0">
                  <a:pos x="152" y="579"/>
                </a:cxn>
                <a:cxn ang="0">
                  <a:pos x="153" y="603"/>
                </a:cxn>
                <a:cxn ang="0">
                  <a:pos x="150" y="628"/>
                </a:cxn>
                <a:cxn ang="0">
                  <a:pos x="153" y="672"/>
                </a:cxn>
                <a:cxn ang="0">
                  <a:pos x="127" y="699"/>
                </a:cxn>
                <a:cxn ang="0">
                  <a:pos x="109" y="707"/>
                </a:cxn>
                <a:cxn ang="0">
                  <a:pos x="94" y="720"/>
                </a:cxn>
                <a:cxn ang="0">
                  <a:pos x="79" y="730"/>
                </a:cxn>
                <a:cxn ang="0">
                  <a:pos x="68" y="742"/>
                </a:cxn>
                <a:cxn ang="0">
                  <a:pos x="66" y="747"/>
                </a:cxn>
                <a:cxn ang="0">
                  <a:pos x="56" y="754"/>
                </a:cxn>
                <a:cxn ang="0">
                  <a:pos x="49" y="739"/>
                </a:cxn>
                <a:cxn ang="0">
                  <a:pos x="35" y="730"/>
                </a:cxn>
                <a:cxn ang="0">
                  <a:pos x="30" y="730"/>
                </a:cxn>
                <a:cxn ang="0">
                  <a:pos x="25" y="728"/>
                </a:cxn>
                <a:cxn ang="0">
                  <a:pos x="26" y="730"/>
                </a:cxn>
                <a:cxn ang="0">
                  <a:pos x="27" y="732"/>
                </a:cxn>
                <a:cxn ang="0">
                  <a:pos x="14" y="729"/>
                </a:cxn>
                <a:cxn ang="0">
                  <a:pos x="0" y="728"/>
                </a:cxn>
                <a:cxn ang="0">
                  <a:pos x="39" y="717"/>
                </a:cxn>
                <a:cxn ang="0">
                  <a:pos x="75" y="704"/>
                </a:cxn>
                <a:cxn ang="0">
                  <a:pos x="82" y="702"/>
                </a:cxn>
                <a:cxn ang="0">
                  <a:pos x="93" y="699"/>
                </a:cxn>
                <a:cxn ang="0">
                  <a:pos x="107" y="693"/>
                </a:cxn>
                <a:cxn ang="0">
                  <a:pos x="119" y="687"/>
                </a:cxn>
                <a:cxn ang="0">
                  <a:pos x="125" y="683"/>
                </a:cxn>
                <a:cxn ang="0">
                  <a:pos x="134" y="680"/>
                </a:cxn>
                <a:cxn ang="0">
                  <a:pos x="137" y="663"/>
                </a:cxn>
                <a:cxn ang="0">
                  <a:pos x="136" y="624"/>
                </a:cxn>
                <a:cxn ang="0">
                  <a:pos x="137" y="597"/>
                </a:cxn>
                <a:cxn ang="0">
                  <a:pos x="134" y="561"/>
                </a:cxn>
                <a:cxn ang="0">
                  <a:pos x="137" y="529"/>
                </a:cxn>
                <a:cxn ang="0">
                  <a:pos x="134" y="496"/>
                </a:cxn>
                <a:cxn ang="0">
                  <a:pos x="137" y="475"/>
                </a:cxn>
                <a:cxn ang="0">
                  <a:pos x="138" y="477"/>
                </a:cxn>
                <a:cxn ang="0">
                  <a:pos x="141" y="475"/>
                </a:cxn>
                <a:cxn ang="0">
                  <a:pos x="133" y="418"/>
                </a:cxn>
                <a:cxn ang="0">
                  <a:pos x="132" y="358"/>
                </a:cxn>
                <a:cxn ang="0">
                  <a:pos x="132" y="248"/>
                </a:cxn>
                <a:cxn ang="0">
                  <a:pos x="131" y="75"/>
                </a:cxn>
                <a:cxn ang="0">
                  <a:pos x="135" y="1"/>
                </a:cxn>
                <a:cxn ang="0">
                  <a:pos x="147" y="5"/>
                </a:cxn>
              </a:cxnLst>
              <a:rect l="0" t="0" r="r" b="b"/>
              <a:pathLst>
                <a:path w="157" h="754">
                  <a:moveTo>
                    <a:pt x="150" y="7"/>
                  </a:moveTo>
                  <a:lnTo>
                    <a:pt x="152" y="25"/>
                  </a:lnTo>
                  <a:lnTo>
                    <a:pt x="153" y="44"/>
                  </a:lnTo>
                  <a:lnTo>
                    <a:pt x="154" y="60"/>
                  </a:lnTo>
                  <a:lnTo>
                    <a:pt x="154" y="77"/>
                  </a:lnTo>
                  <a:lnTo>
                    <a:pt x="154" y="93"/>
                  </a:lnTo>
                  <a:lnTo>
                    <a:pt x="154" y="110"/>
                  </a:lnTo>
                  <a:lnTo>
                    <a:pt x="154" y="129"/>
                  </a:lnTo>
                  <a:lnTo>
                    <a:pt x="154" y="147"/>
                  </a:lnTo>
                  <a:lnTo>
                    <a:pt x="154" y="166"/>
                  </a:lnTo>
                  <a:lnTo>
                    <a:pt x="154" y="188"/>
                  </a:lnTo>
                  <a:lnTo>
                    <a:pt x="153" y="204"/>
                  </a:lnTo>
                  <a:lnTo>
                    <a:pt x="152" y="221"/>
                  </a:lnTo>
                  <a:lnTo>
                    <a:pt x="152" y="238"/>
                  </a:lnTo>
                  <a:lnTo>
                    <a:pt x="152" y="256"/>
                  </a:lnTo>
                  <a:lnTo>
                    <a:pt x="152" y="273"/>
                  </a:lnTo>
                  <a:lnTo>
                    <a:pt x="152" y="290"/>
                  </a:lnTo>
                  <a:lnTo>
                    <a:pt x="152" y="307"/>
                  </a:lnTo>
                  <a:lnTo>
                    <a:pt x="152" y="323"/>
                  </a:lnTo>
                  <a:lnTo>
                    <a:pt x="151" y="338"/>
                  </a:lnTo>
                  <a:lnTo>
                    <a:pt x="151" y="352"/>
                  </a:lnTo>
                  <a:lnTo>
                    <a:pt x="154" y="363"/>
                  </a:lnTo>
                  <a:lnTo>
                    <a:pt x="152" y="363"/>
                  </a:lnTo>
                  <a:lnTo>
                    <a:pt x="153" y="368"/>
                  </a:lnTo>
                  <a:lnTo>
                    <a:pt x="154" y="373"/>
                  </a:lnTo>
                  <a:lnTo>
                    <a:pt x="154" y="377"/>
                  </a:lnTo>
                  <a:lnTo>
                    <a:pt x="153" y="381"/>
                  </a:lnTo>
                  <a:lnTo>
                    <a:pt x="152" y="386"/>
                  </a:lnTo>
                  <a:lnTo>
                    <a:pt x="151" y="390"/>
                  </a:lnTo>
                  <a:lnTo>
                    <a:pt x="151" y="394"/>
                  </a:lnTo>
                  <a:lnTo>
                    <a:pt x="150" y="399"/>
                  </a:lnTo>
                  <a:lnTo>
                    <a:pt x="150" y="404"/>
                  </a:lnTo>
                  <a:lnTo>
                    <a:pt x="151" y="408"/>
                  </a:lnTo>
                  <a:lnTo>
                    <a:pt x="151" y="407"/>
                  </a:lnTo>
                  <a:lnTo>
                    <a:pt x="157" y="413"/>
                  </a:lnTo>
                  <a:lnTo>
                    <a:pt x="155" y="414"/>
                  </a:lnTo>
                  <a:lnTo>
                    <a:pt x="155" y="414"/>
                  </a:lnTo>
                  <a:lnTo>
                    <a:pt x="155" y="414"/>
                  </a:lnTo>
                  <a:lnTo>
                    <a:pt x="155" y="413"/>
                  </a:lnTo>
                  <a:lnTo>
                    <a:pt x="154" y="413"/>
                  </a:lnTo>
                  <a:lnTo>
                    <a:pt x="154" y="413"/>
                  </a:lnTo>
                  <a:lnTo>
                    <a:pt x="154" y="413"/>
                  </a:lnTo>
                  <a:lnTo>
                    <a:pt x="153" y="411"/>
                  </a:lnTo>
                  <a:lnTo>
                    <a:pt x="153" y="411"/>
                  </a:lnTo>
                  <a:lnTo>
                    <a:pt x="152" y="411"/>
                  </a:lnTo>
                  <a:lnTo>
                    <a:pt x="152" y="411"/>
                  </a:lnTo>
                  <a:lnTo>
                    <a:pt x="155" y="430"/>
                  </a:lnTo>
                  <a:lnTo>
                    <a:pt x="156" y="429"/>
                  </a:lnTo>
                  <a:lnTo>
                    <a:pt x="156" y="429"/>
                  </a:lnTo>
                  <a:lnTo>
                    <a:pt x="156" y="429"/>
                  </a:lnTo>
                  <a:lnTo>
                    <a:pt x="156" y="428"/>
                  </a:lnTo>
                  <a:lnTo>
                    <a:pt x="155" y="428"/>
                  </a:lnTo>
                  <a:lnTo>
                    <a:pt x="155" y="428"/>
                  </a:lnTo>
                  <a:lnTo>
                    <a:pt x="155" y="428"/>
                  </a:lnTo>
                  <a:lnTo>
                    <a:pt x="155" y="426"/>
                  </a:lnTo>
                  <a:lnTo>
                    <a:pt x="154" y="426"/>
                  </a:lnTo>
                  <a:lnTo>
                    <a:pt x="154" y="426"/>
                  </a:lnTo>
                  <a:lnTo>
                    <a:pt x="152" y="434"/>
                  </a:lnTo>
                  <a:lnTo>
                    <a:pt x="151" y="440"/>
                  </a:lnTo>
                  <a:lnTo>
                    <a:pt x="151" y="447"/>
                  </a:lnTo>
                  <a:lnTo>
                    <a:pt x="151" y="452"/>
                  </a:lnTo>
                  <a:lnTo>
                    <a:pt x="152" y="458"/>
                  </a:lnTo>
                  <a:lnTo>
                    <a:pt x="153" y="463"/>
                  </a:lnTo>
                  <a:lnTo>
                    <a:pt x="153" y="468"/>
                  </a:lnTo>
                  <a:lnTo>
                    <a:pt x="153" y="475"/>
                  </a:lnTo>
                  <a:lnTo>
                    <a:pt x="152" y="482"/>
                  </a:lnTo>
                  <a:lnTo>
                    <a:pt x="151" y="490"/>
                  </a:lnTo>
                  <a:lnTo>
                    <a:pt x="152" y="490"/>
                  </a:lnTo>
                  <a:lnTo>
                    <a:pt x="153" y="491"/>
                  </a:lnTo>
                  <a:lnTo>
                    <a:pt x="153" y="492"/>
                  </a:lnTo>
                  <a:lnTo>
                    <a:pt x="153" y="493"/>
                  </a:lnTo>
                  <a:lnTo>
                    <a:pt x="153" y="494"/>
                  </a:lnTo>
                  <a:lnTo>
                    <a:pt x="152" y="494"/>
                  </a:lnTo>
                  <a:lnTo>
                    <a:pt x="152" y="495"/>
                  </a:lnTo>
                  <a:lnTo>
                    <a:pt x="151" y="496"/>
                  </a:lnTo>
                  <a:lnTo>
                    <a:pt x="151" y="497"/>
                  </a:lnTo>
                  <a:lnTo>
                    <a:pt x="151" y="499"/>
                  </a:lnTo>
                  <a:lnTo>
                    <a:pt x="150" y="503"/>
                  </a:lnTo>
                  <a:lnTo>
                    <a:pt x="150" y="507"/>
                  </a:lnTo>
                  <a:lnTo>
                    <a:pt x="150" y="510"/>
                  </a:lnTo>
                  <a:lnTo>
                    <a:pt x="151" y="514"/>
                  </a:lnTo>
                  <a:lnTo>
                    <a:pt x="152" y="517"/>
                  </a:lnTo>
                  <a:lnTo>
                    <a:pt x="153" y="520"/>
                  </a:lnTo>
                  <a:lnTo>
                    <a:pt x="154" y="523"/>
                  </a:lnTo>
                  <a:lnTo>
                    <a:pt x="154" y="526"/>
                  </a:lnTo>
                  <a:lnTo>
                    <a:pt x="153" y="531"/>
                  </a:lnTo>
                  <a:lnTo>
                    <a:pt x="151" y="535"/>
                  </a:lnTo>
                  <a:lnTo>
                    <a:pt x="154" y="538"/>
                  </a:lnTo>
                  <a:lnTo>
                    <a:pt x="155" y="536"/>
                  </a:lnTo>
                  <a:lnTo>
                    <a:pt x="153" y="538"/>
                  </a:lnTo>
                  <a:lnTo>
                    <a:pt x="152" y="542"/>
                  </a:lnTo>
                  <a:lnTo>
                    <a:pt x="151" y="545"/>
                  </a:lnTo>
                  <a:lnTo>
                    <a:pt x="151" y="549"/>
                  </a:lnTo>
                  <a:lnTo>
                    <a:pt x="152" y="553"/>
                  </a:lnTo>
                  <a:lnTo>
                    <a:pt x="152" y="558"/>
                  </a:lnTo>
                  <a:lnTo>
                    <a:pt x="153" y="562"/>
                  </a:lnTo>
                  <a:lnTo>
                    <a:pt x="153" y="566"/>
                  </a:lnTo>
                  <a:lnTo>
                    <a:pt x="152" y="571"/>
                  </a:lnTo>
                  <a:lnTo>
                    <a:pt x="151" y="574"/>
                  </a:lnTo>
                  <a:lnTo>
                    <a:pt x="152" y="579"/>
                  </a:lnTo>
                  <a:lnTo>
                    <a:pt x="154" y="585"/>
                  </a:lnTo>
                  <a:lnTo>
                    <a:pt x="154" y="589"/>
                  </a:lnTo>
                  <a:lnTo>
                    <a:pt x="154" y="593"/>
                  </a:lnTo>
                  <a:lnTo>
                    <a:pt x="153" y="599"/>
                  </a:lnTo>
                  <a:lnTo>
                    <a:pt x="153" y="603"/>
                  </a:lnTo>
                  <a:lnTo>
                    <a:pt x="152" y="608"/>
                  </a:lnTo>
                  <a:lnTo>
                    <a:pt x="151" y="613"/>
                  </a:lnTo>
                  <a:lnTo>
                    <a:pt x="151" y="618"/>
                  </a:lnTo>
                  <a:lnTo>
                    <a:pt x="151" y="623"/>
                  </a:lnTo>
                  <a:lnTo>
                    <a:pt x="150" y="628"/>
                  </a:lnTo>
                  <a:lnTo>
                    <a:pt x="151" y="635"/>
                  </a:lnTo>
                  <a:lnTo>
                    <a:pt x="152" y="644"/>
                  </a:lnTo>
                  <a:lnTo>
                    <a:pt x="153" y="652"/>
                  </a:lnTo>
                  <a:lnTo>
                    <a:pt x="153" y="662"/>
                  </a:lnTo>
                  <a:lnTo>
                    <a:pt x="153" y="672"/>
                  </a:lnTo>
                  <a:lnTo>
                    <a:pt x="151" y="681"/>
                  </a:lnTo>
                  <a:lnTo>
                    <a:pt x="147" y="689"/>
                  </a:lnTo>
                  <a:lnTo>
                    <a:pt x="140" y="694"/>
                  </a:lnTo>
                  <a:lnTo>
                    <a:pt x="131" y="697"/>
                  </a:lnTo>
                  <a:lnTo>
                    <a:pt x="127" y="699"/>
                  </a:lnTo>
                  <a:lnTo>
                    <a:pt x="123" y="700"/>
                  </a:lnTo>
                  <a:lnTo>
                    <a:pt x="120" y="702"/>
                  </a:lnTo>
                  <a:lnTo>
                    <a:pt x="117" y="703"/>
                  </a:lnTo>
                  <a:lnTo>
                    <a:pt x="112" y="705"/>
                  </a:lnTo>
                  <a:lnTo>
                    <a:pt x="109" y="707"/>
                  </a:lnTo>
                  <a:lnTo>
                    <a:pt x="106" y="709"/>
                  </a:lnTo>
                  <a:lnTo>
                    <a:pt x="103" y="711"/>
                  </a:lnTo>
                  <a:lnTo>
                    <a:pt x="99" y="714"/>
                  </a:lnTo>
                  <a:lnTo>
                    <a:pt x="96" y="717"/>
                  </a:lnTo>
                  <a:lnTo>
                    <a:pt x="94" y="720"/>
                  </a:lnTo>
                  <a:lnTo>
                    <a:pt x="92" y="722"/>
                  </a:lnTo>
                  <a:lnTo>
                    <a:pt x="89" y="724"/>
                  </a:lnTo>
                  <a:lnTo>
                    <a:pt x="85" y="725"/>
                  </a:lnTo>
                  <a:lnTo>
                    <a:pt x="82" y="728"/>
                  </a:lnTo>
                  <a:lnTo>
                    <a:pt x="79" y="730"/>
                  </a:lnTo>
                  <a:lnTo>
                    <a:pt x="76" y="732"/>
                  </a:lnTo>
                  <a:lnTo>
                    <a:pt x="74" y="735"/>
                  </a:lnTo>
                  <a:lnTo>
                    <a:pt x="71" y="738"/>
                  </a:lnTo>
                  <a:lnTo>
                    <a:pt x="70" y="743"/>
                  </a:lnTo>
                  <a:lnTo>
                    <a:pt x="68" y="742"/>
                  </a:lnTo>
                  <a:lnTo>
                    <a:pt x="66" y="742"/>
                  </a:lnTo>
                  <a:lnTo>
                    <a:pt x="66" y="742"/>
                  </a:lnTo>
                  <a:lnTo>
                    <a:pt x="65" y="744"/>
                  </a:lnTo>
                  <a:lnTo>
                    <a:pt x="65" y="745"/>
                  </a:lnTo>
                  <a:lnTo>
                    <a:pt x="66" y="747"/>
                  </a:lnTo>
                  <a:lnTo>
                    <a:pt x="65" y="748"/>
                  </a:lnTo>
                  <a:lnTo>
                    <a:pt x="65" y="749"/>
                  </a:lnTo>
                  <a:lnTo>
                    <a:pt x="63" y="749"/>
                  </a:lnTo>
                  <a:lnTo>
                    <a:pt x="61" y="748"/>
                  </a:lnTo>
                  <a:lnTo>
                    <a:pt x="56" y="754"/>
                  </a:lnTo>
                  <a:lnTo>
                    <a:pt x="56" y="751"/>
                  </a:lnTo>
                  <a:lnTo>
                    <a:pt x="55" y="748"/>
                  </a:lnTo>
                  <a:lnTo>
                    <a:pt x="53" y="745"/>
                  </a:lnTo>
                  <a:lnTo>
                    <a:pt x="51" y="743"/>
                  </a:lnTo>
                  <a:lnTo>
                    <a:pt x="49" y="739"/>
                  </a:lnTo>
                  <a:lnTo>
                    <a:pt x="47" y="737"/>
                  </a:lnTo>
                  <a:lnTo>
                    <a:pt x="43" y="735"/>
                  </a:lnTo>
                  <a:lnTo>
                    <a:pt x="40" y="733"/>
                  </a:lnTo>
                  <a:lnTo>
                    <a:pt x="37" y="732"/>
                  </a:lnTo>
                  <a:lnTo>
                    <a:pt x="35" y="730"/>
                  </a:lnTo>
                  <a:lnTo>
                    <a:pt x="33" y="732"/>
                  </a:lnTo>
                  <a:lnTo>
                    <a:pt x="32" y="732"/>
                  </a:lnTo>
                  <a:lnTo>
                    <a:pt x="32" y="732"/>
                  </a:lnTo>
                  <a:lnTo>
                    <a:pt x="31" y="731"/>
                  </a:lnTo>
                  <a:lnTo>
                    <a:pt x="30" y="730"/>
                  </a:lnTo>
                  <a:lnTo>
                    <a:pt x="30" y="729"/>
                  </a:lnTo>
                  <a:lnTo>
                    <a:pt x="28" y="728"/>
                  </a:lnTo>
                  <a:lnTo>
                    <a:pt x="27" y="726"/>
                  </a:lnTo>
                  <a:lnTo>
                    <a:pt x="27" y="726"/>
                  </a:lnTo>
                  <a:lnTo>
                    <a:pt x="25" y="728"/>
                  </a:lnTo>
                  <a:lnTo>
                    <a:pt x="25" y="729"/>
                  </a:lnTo>
                  <a:lnTo>
                    <a:pt x="25" y="729"/>
                  </a:lnTo>
                  <a:lnTo>
                    <a:pt x="25" y="730"/>
                  </a:lnTo>
                  <a:lnTo>
                    <a:pt x="25" y="730"/>
                  </a:lnTo>
                  <a:lnTo>
                    <a:pt x="26" y="730"/>
                  </a:lnTo>
                  <a:lnTo>
                    <a:pt x="26" y="731"/>
                  </a:lnTo>
                  <a:lnTo>
                    <a:pt x="26" y="731"/>
                  </a:lnTo>
                  <a:lnTo>
                    <a:pt x="27" y="731"/>
                  </a:lnTo>
                  <a:lnTo>
                    <a:pt x="27" y="731"/>
                  </a:lnTo>
                  <a:lnTo>
                    <a:pt x="27" y="732"/>
                  </a:lnTo>
                  <a:lnTo>
                    <a:pt x="25" y="731"/>
                  </a:lnTo>
                  <a:lnTo>
                    <a:pt x="23" y="731"/>
                  </a:lnTo>
                  <a:lnTo>
                    <a:pt x="20" y="730"/>
                  </a:lnTo>
                  <a:lnTo>
                    <a:pt x="18" y="730"/>
                  </a:lnTo>
                  <a:lnTo>
                    <a:pt x="14" y="729"/>
                  </a:lnTo>
                  <a:lnTo>
                    <a:pt x="12" y="728"/>
                  </a:lnTo>
                  <a:lnTo>
                    <a:pt x="9" y="728"/>
                  </a:lnTo>
                  <a:lnTo>
                    <a:pt x="7" y="728"/>
                  </a:lnTo>
                  <a:lnTo>
                    <a:pt x="4" y="728"/>
                  </a:lnTo>
                  <a:lnTo>
                    <a:pt x="0" y="728"/>
                  </a:lnTo>
                  <a:lnTo>
                    <a:pt x="8" y="725"/>
                  </a:lnTo>
                  <a:lnTo>
                    <a:pt x="16" y="723"/>
                  </a:lnTo>
                  <a:lnTo>
                    <a:pt x="23" y="721"/>
                  </a:lnTo>
                  <a:lnTo>
                    <a:pt x="31" y="719"/>
                  </a:lnTo>
                  <a:lnTo>
                    <a:pt x="39" y="717"/>
                  </a:lnTo>
                  <a:lnTo>
                    <a:pt x="47" y="715"/>
                  </a:lnTo>
                  <a:lnTo>
                    <a:pt x="54" y="713"/>
                  </a:lnTo>
                  <a:lnTo>
                    <a:pt x="62" y="709"/>
                  </a:lnTo>
                  <a:lnTo>
                    <a:pt x="68" y="707"/>
                  </a:lnTo>
                  <a:lnTo>
                    <a:pt x="75" y="704"/>
                  </a:lnTo>
                  <a:lnTo>
                    <a:pt x="76" y="703"/>
                  </a:lnTo>
                  <a:lnTo>
                    <a:pt x="77" y="703"/>
                  </a:lnTo>
                  <a:lnTo>
                    <a:pt x="79" y="702"/>
                  </a:lnTo>
                  <a:lnTo>
                    <a:pt x="80" y="702"/>
                  </a:lnTo>
                  <a:lnTo>
                    <a:pt x="82" y="702"/>
                  </a:lnTo>
                  <a:lnTo>
                    <a:pt x="84" y="701"/>
                  </a:lnTo>
                  <a:lnTo>
                    <a:pt x="87" y="701"/>
                  </a:lnTo>
                  <a:lnTo>
                    <a:pt x="89" y="701"/>
                  </a:lnTo>
                  <a:lnTo>
                    <a:pt x="91" y="700"/>
                  </a:lnTo>
                  <a:lnTo>
                    <a:pt x="93" y="699"/>
                  </a:lnTo>
                  <a:lnTo>
                    <a:pt x="103" y="694"/>
                  </a:lnTo>
                  <a:lnTo>
                    <a:pt x="102" y="691"/>
                  </a:lnTo>
                  <a:lnTo>
                    <a:pt x="104" y="693"/>
                  </a:lnTo>
                  <a:lnTo>
                    <a:pt x="106" y="693"/>
                  </a:lnTo>
                  <a:lnTo>
                    <a:pt x="107" y="693"/>
                  </a:lnTo>
                  <a:lnTo>
                    <a:pt x="109" y="692"/>
                  </a:lnTo>
                  <a:lnTo>
                    <a:pt x="111" y="691"/>
                  </a:lnTo>
                  <a:lnTo>
                    <a:pt x="113" y="689"/>
                  </a:lnTo>
                  <a:lnTo>
                    <a:pt x="116" y="688"/>
                  </a:lnTo>
                  <a:lnTo>
                    <a:pt x="119" y="687"/>
                  </a:lnTo>
                  <a:lnTo>
                    <a:pt x="121" y="686"/>
                  </a:lnTo>
                  <a:lnTo>
                    <a:pt x="123" y="687"/>
                  </a:lnTo>
                  <a:lnTo>
                    <a:pt x="121" y="682"/>
                  </a:lnTo>
                  <a:lnTo>
                    <a:pt x="123" y="683"/>
                  </a:lnTo>
                  <a:lnTo>
                    <a:pt x="125" y="683"/>
                  </a:lnTo>
                  <a:lnTo>
                    <a:pt x="127" y="683"/>
                  </a:lnTo>
                  <a:lnTo>
                    <a:pt x="130" y="683"/>
                  </a:lnTo>
                  <a:lnTo>
                    <a:pt x="131" y="682"/>
                  </a:lnTo>
                  <a:lnTo>
                    <a:pt x="133" y="681"/>
                  </a:lnTo>
                  <a:lnTo>
                    <a:pt x="134" y="680"/>
                  </a:lnTo>
                  <a:lnTo>
                    <a:pt x="136" y="679"/>
                  </a:lnTo>
                  <a:lnTo>
                    <a:pt x="137" y="678"/>
                  </a:lnTo>
                  <a:lnTo>
                    <a:pt x="139" y="676"/>
                  </a:lnTo>
                  <a:lnTo>
                    <a:pt x="138" y="669"/>
                  </a:lnTo>
                  <a:lnTo>
                    <a:pt x="137" y="663"/>
                  </a:lnTo>
                  <a:lnTo>
                    <a:pt x="136" y="656"/>
                  </a:lnTo>
                  <a:lnTo>
                    <a:pt x="136" y="648"/>
                  </a:lnTo>
                  <a:lnTo>
                    <a:pt x="136" y="640"/>
                  </a:lnTo>
                  <a:lnTo>
                    <a:pt x="136" y="633"/>
                  </a:lnTo>
                  <a:lnTo>
                    <a:pt x="136" y="624"/>
                  </a:lnTo>
                  <a:lnTo>
                    <a:pt x="136" y="617"/>
                  </a:lnTo>
                  <a:lnTo>
                    <a:pt x="135" y="610"/>
                  </a:lnTo>
                  <a:lnTo>
                    <a:pt x="134" y="604"/>
                  </a:lnTo>
                  <a:lnTo>
                    <a:pt x="138" y="604"/>
                  </a:lnTo>
                  <a:lnTo>
                    <a:pt x="137" y="597"/>
                  </a:lnTo>
                  <a:lnTo>
                    <a:pt x="135" y="591"/>
                  </a:lnTo>
                  <a:lnTo>
                    <a:pt x="135" y="585"/>
                  </a:lnTo>
                  <a:lnTo>
                    <a:pt x="134" y="577"/>
                  </a:lnTo>
                  <a:lnTo>
                    <a:pt x="134" y="568"/>
                  </a:lnTo>
                  <a:lnTo>
                    <a:pt x="134" y="561"/>
                  </a:lnTo>
                  <a:lnTo>
                    <a:pt x="135" y="552"/>
                  </a:lnTo>
                  <a:lnTo>
                    <a:pt x="136" y="546"/>
                  </a:lnTo>
                  <a:lnTo>
                    <a:pt x="137" y="538"/>
                  </a:lnTo>
                  <a:lnTo>
                    <a:pt x="139" y="533"/>
                  </a:lnTo>
                  <a:lnTo>
                    <a:pt x="137" y="529"/>
                  </a:lnTo>
                  <a:lnTo>
                    <a:pt x="135" y="523"/>
                  </a:lnTo>
                  <a:lnTo>
                    <a:pt x="135" y="517"/>
                  </a:lnTo>
                  <a:lnTo>
                    <a:pt x="134" y="510"/>
                  </a:lnTo>
                  <a:lnTo>
                    <a:pt x="134" y="503"/>
                  </a:lnTo>
                  <a:lnTo>
                    <a:pt x="134" y="496"/>
                  </a:lnTo>
                  <a:lnTo>
                    <a:pt x="135" y="489"/>
                  </a:lnTo>
                  <a:lnTo>
                    <a:pt x="135" y="483"/>
                  </a:lnTo>
                  <a:lnTo>
                    <a:pt x="136" y="478"/>
                  </a:lnTo>
                  <a:lnTo>
                    <a:pt x="136" y="475"/>
                  </a:lnTo>
                  <a:lnTo>
                    <a:pt x="137" y="475"/>
                  </a:lnTo>
                  <a:lnTo>
                    <a:pt x="137" y="476"/>
                  </a:lnTo>
                  <a:lnTo>
                    <a:pt x="137" y="476"/>
                  </a:lnTo>
                  <a:lnTo>
                    <a:pt x="137" y="476"/>
                  </a:lnTo>
                  <a:lnTo>
                    <a:pt x="137" y="477"/>
                  </a:lnTo>
                  <a:lnTo>
                    <a:pt x="138" y="477"/>
                  </a:lnTo>
                  <a:lnTo>
                    <a:pt x="138" y="477"/>
                  </a:lnTo>
                  <a:lnTo>
                    <a:pt x="138" y="477"/>
                  </a:lnTo>
                  <a:lnTo>
                    <a:pt x="139" y="477"/>
                  </a:lnTo>
                  <a:lnTo>
                    <a:pt x="139" y="477"/>
                  </a:lnTo>
                  <a:lnTo>
                    <a:pt x="141" y="475"/>
                  </a:lnTo>
                  <a:lnTo>
                    <a:pt x="134" y="468"/>
                  </a:lnTo>
                  <a:lnTo>
                    <a:pt x="133" y="456"/>
                  </a:lnTo>
                  <a:lnTo>
                    <a:pt x="133" y="443"/>
                  </a:lnTo>
                  <a:lnTo>
                    <a:pt x="133" y="431"/>
                  </a:lnTo>
                  <a:lnTo>
                    <a:pt x="133" y="418"/>
                  </a:lnTo>
                  <a:lnTo>
                    <a:pt x="133" y="405"/>
                  </a:lnTo>
                  <a:lnTo>
                    <a:pt x="133" y="393"/>
                  </a:lnTo>
                  <a:lnTo>
                    <a:pt x="133" y="381"/>
                  </a:lnTo>
                  <a:lnTo>
                    <a:pt x="133" y="369"/>
                  </a:lnTo>
                  <a:lnTo>
                    <a:pt x="132" y="358"/>
                  </a:lnTo>
                  <a:lnTo>
                    <a:pt x="131" y="347"/>
                  </a:lnTo>
                  <a:lnTo>
                    <a:pt x="133" y="348"/>
                  </a:lnTo>
                  <a:lnTo>
                    <a:pt x="132" y="315"/>
                  </a:lnTo>
                  <a:lnTo>
                    <a:pt x="132" y="281"/>
                  </a:lnTo>
                  <a:lnTo>
                    <a:pt x="132" y="248"/>
                  </a:lnTo>
                  <a:lnTo>
                    <a:pt x="131" y="215"/>
                  </a:lnTo>
                  <a:lnTo>
                    <a:pt x="131" y="180"/>
                  </a:lnTo>
                  <a:lnTo>
                    <a:pt x="131" y="146"/>
                  </a:lnTo>
                  <a:lnTo>
                    <a:pt x="131" y="110"/>
                  </a:lnTo>
                  <a:lnTo>
                    <a:pt x="131" y="75"/>
                  </a:lnTo>
                  <a:lnTo>
                    <a:pt x="130" y="38"/>
                  </a:lnTo>
                  <a:lnTo>
                    <a:pt x="128" y="0"/>
                  </a:lnTo>
                  <a:lnTo>
                    <a:pt x="131" y="1"/>
                  </a:lnTo>
                  <a:lnTo>
                    <a:pt x="133" y="1"/>
                  </a:lnTo>
                  <a:lnTo>
                    <a:pt x="135" y="1"/>
                  </a:lnTo>
                  <a:lnTo>
                    <a:pt x="137" y="2"/>
                  </a:lnTo>
                  <a:lnTo>
                    <a:pt x="139" y="2"/>
                  </a:lnTo>
                  <a:lnTo>
                    <a:pt x="141" y="3"/>
                  </a:lnTo>
                  <a:lnTo>
                    <a:pt x="143" y="4"/>
                  </a:lnTo>
                  <a:lnTo>
                    <a:pt x="147" y="5"/>
                  </a:lnTo>
                  <a:lnTo>
                    <a:pt x="149" y="6"/>
                  </a:lnTo>
                  <a:lnTo>
                    <a:pt x="151" y="7"/>
                  </a:lnTo>
                  <a:lnTo>
                    <a:pt x="151" y="7"/>
                  </a:lnTo>
                  <a:lnTo>
                    <a:pt x="150" y="7"/>
                  </a:lnTo>
                  <a:close/>
                </a:path>
              </a:pathLst>
            </a:custGeom>
            <a:solidFill>
              <a:srgbClr val="FFFFFF"/>
            </a:solidFill>
            <a:ln w="9525">
              <a:noFill/>
              <a:round/>
              <a:headEnd/>
              <a:tailEnd/>
            </a:ln>
          </p:spPr>
          <p:txBody>
            <a:bodyPr/>
            <a:lstStyle/>
            <a:p>
              <a:endParaRPr lang="en-US"/>
            </a:p>
          </p:txBody>
        </p:sp>
        <p:sp>
          <p:nvSpPr>
            <p:cNvPr id="256041" name="Freeform 41"/>
            <p:cNvSpPr>
              <a:spLocks/>
            </p:cNvSpPr>
            <p:nvPr/>
          </p:nvSpPr>
          <p:spPr bwMode="auto">
            <a:xfrm>
              <a:off x="555" y="2031"/>
              <a:ext cx="70" cy="219"/>
            </a:xfrm>
            <a:custGeom>
              <a:avLst/>
              <a:gdLst/>
              <a:ahLst/>
              <a:cxnLst>
                <a:cxn ang="0">
                  <a:pos x="51" y="42"/>
                </a:cxn>
                <a:cxn ang="0">
                  <a:pos x="51" y="50"/>
                </a:cxn>
                <a:cxn ang="0">
                  <a:pos x="52" y="58"/>
                </a:cxn>
                <a:cxn ang="0">
                  <a:pos x="59" y="61"/>
                </a:cxn>
                <a:cxn ang="0">
                  <a:pos x="62" y="64"/>
                </a:cxn>
                <a:cxn ang="0">
                  <a:pos x="61" y="71"/>
                </a:cxn>
                <a:cxn ang="0">
                  <a:pos x="65" y="76"/>
                </a:cxn>
                <a:cxn ang="0">
                  <a:pos x="66" y="85"/>
                </a:cxn>
                <a:cxn ang="0">
                  <a:pos x="68" y="93"/>
                </a:cxn>
                <a:cxn ang="0">
                  <a:pos x="69" y="104"/>
                </a:cxn>
                <a:cxn ang="0">
                  <a:pos x="69" y="110"/>
                </a:cxn>
                <a:cxn ang="0">
                  <a:pos x="70" y="113"/>
                </a:cxn>
                <a:cxn ang="0">
                  <a:pos x="68" y="117"/>
                </a:cxn>
                <a:cxn ang="0">
                  <a:pos x="67" y="126"/>
                </a:cxn>
                <a:cxn ang="0">
                  <a:pos x="68" y="141"/>
                </a:cxn>
                <a:cxn ang="0">
                  <a:pos x="69" y="156"/>
                </a:cxn>
                <a:cxn ang="0">
                  <a:pos x="70" y="170"/>
                </a:cxn>
                <a:cxn ang="0">
                  <a:pos x="65" y="184"/>
                </a:cxn>
                <a:cxn ang="0">
                  <a:pos x="56" y="199"/>
                </a:cxn>
                <a:cxn ang="0">
                  <a:pos x="48" y="214"/>
                </a:cxn>
                <a:cxn ang="0">
                  <a:pos x="38" y="201"/>
                </a:cxn>
                <a:cxn ang="0">
                  <a:pos x="37" y="203"/>
                </a:cxn>
                <a:cxn ang="0">
                  <a:pos x="37" y="204"/>
                </a:cxn>
                <a:cxn ang="0">
                  <a:pos x="37" y="206"/>
                </a:cxn>
                <a:cxn ang="0">
                  <a:pos x="35" y="197"/>
                </a:cxn>
                <a:cxn ang="0">
                  <a:pos x="30" y="187"/>
                </a:cxn>
                <a:cxn ang="0">
                  <a:pos x="23" y="176"/>
                </a:cxn>
                <a:cxn ang="0">
                  <a:pos x="21" y="173"/>
                </a:cxn>
                <a:cxn ang="0">
                  <a:pos x="20" y="175"/>
                </a:cxn>
                <a:cxn ang="0">
                  <a:pos x="21" y="177"/>
                </a:cxn>
                <a:cxn ang="0">
                  <a:pos x="21" y="173"/>
                </a:cxn>
                <a:cxn ang="0">
                  <a:pos x="17" y="154"/>
                </a:cxn>
                <a:cxn ang="0">
                  <a:pos x="8" y="134"/>
                </a:cxn>
                <a:cxn ang="0">
                  <a:pos x="3" y="115"/>
                </a:cxn>
                <a:cxn ang="0">
                  <a:pos x="0" y="97"/>
                </a:cxn>
                <a:cxn ang="0">
                  <a:pos x="4" y="79"/>
                </a:cxn>
                <a:cxn ang="0">
                  <a:pos x="6" y="60"/>
                </a:cxn>
                <a:cxn ang="0">
                  <a:pos x="6" y="56"/>
                </a:cxn>
                <a:cxn ang="0">
                  <a:pos x="6" y="57"/>
                </a:cxn>
                <a:cxn ang="0">
                  <a:pos x="7" y="58"/>
                </a:cxn>
                <a:cxn ang="0">
                  <a:pos x="10" y="51"/>
                </a:cxn>
                <a:cxn ang="0">
                  <a:pos x="13" y="35"/>
                </a:cxn>
                <a:cxn ang="0">
                  <a:pos x="14" y="19"/>
                </a:cxn>
                <a:cxn ang="0">
                  <a:pos x="19" y="0"/>
                </a:cxn>
                <a:cxn ang="0">
                  <a:pos x="28" y="12"/>
                </a:cxn>
                <a:cxn ang="0">
                  <a:pos x="36" y="24"/>
                </a:cxn>
                <a:cxn ang="0">
                  <a:pos x="46" y="34"/>
                </a:cxn>
                <a:cxn ang="0">
                  <a:pos x="49" y="35"/>
                </a:cxn>
              </a:cxnLst>
              <a:rect l="0" t="0" r="r" b="b"/>
              <a:pathLst>
                <a:path w="70" h="219">
                  <a:moveTo>
                    <a:pt x="49" y="35"/>
                  </a:moveTo>
                  <a:lnTo>
                    <a:pt x="51" y="39"/>
                  </a:lnTo>
                  <a:lnTo>
                    <a:pt x="51" y="42"/>
                  </a:lnTo>
                  <a:lnTo>
                    <a:pt x="51" y="44"/>
                  </a:lnTo>
                  <a:lnTo>
                    <a:pt x="51" y="47"/>
                  </a:lnTo>
                  <a:lnTo>
                    <a:pt x="51" y="50"/>
                  </a:lnTo>
                  <a:lnTo>
                    <a:pt x="51" y="53"/>
                  </a:lnTo>
                  <a:lnTo>
                    <a:pt x="51" y="56"/>
                  </a:lnTo>
                  <a:lnTo>
                    <a:pt x="52" y="58"/>
                  </a:lnTo>
                  <a:lnTo>
                    <a:pt x="53" y="60"/>
                  </a:lnTo>
                  <a:lnTo>
                    <a:pt x="55" y="62"/>
                  </a:lnTo>
                  <a:lnTo>
                    <a:pt x="59" y="61"/>
                  </a:lnTo>
                  <a:lnTo>
                    <a:pt x="61" y="61"/>
                  </a:lnTo>
                  <a:lnTo>
                    <a:pt x="61" y="62"/>
                  </a:lnTo>
                  <a:lnTo>
                    <a:pt x="62" y="64"/>
                  </a:lnTo>
                  <a:lnTo>
                    <a:pt x="62" y="67"/>
                  </a:lnTo>
                  <a:lnTo>
                    <a:pt x="61" y="69"/>
                  </a:lnTo>
                  <a:lnTo>
                    <a:pt x="61" y="71"/>
                  </a:lnTo>
                  <a:lnTo>
                    <a:pt x="62" y="73"/>
                  </a:lnTo>
                  <a:lnTo>
                    <a:pt x="63" y="75"/>
                  </a:lnTo>
                  <a:lnTo>
                    <a:pt x="65" y="76"/>
                  </a:lnTo>
                  <a:lnTo>
                    <a:pt x="65" y="78"/>
                  </a:lnTo>
                  <a:lnTo>
                    <a:pt x="65" y="82"/>
                  </a:lnTo>
                  <a:lnTo>
                    <a:pt x="66" y="85"/>
                  </a:lnTo>
                  <a:lnTo>
                    <a:pt x="66" y="87"/>
                  </a:lnTo>
                  <a:lnTo>
                    <a:pt x="68" y="90"/>
                  </a:lnTo>
                  <a:lnTo>
                    <a:pt x="68" y="93"/>
                  </a:lnTo>
                  <a:lnTo>
                    <a:pt x="69" y="97"/>
                  </a:lnTo>
                  <a:lnTo>
                    <a:pt x="69" y="100"/>
                  </a:lnTo>
                  <a:lnTo>
                    <a:pt x="69" y="104"/>
                  </a:lnTo>
                  <a:lnTo>
                    <a:pt x="68" y="107"/>
                  </a:lnTo>
                  <a:lnTo>
                    <a:pt x="69" y="108"/>
                  </a:lnTo>
                  <a:lnTo>
                    <a:pt x="69" y="110"/>
                  </a:lnTo>
                  <a:lnTo>
                    <a:pt x="70" y="111"/>
                  </a:lnTo>
                  <a:lnTo>
                    <a:pt x="70" y="112"/>
                  </a:lnTo>
                  <a:lnTo>
                    <a:pt x="70" y="113"/>
                  </a:lnTo>
                  <a:lnTo>
                    <a:pt x="69" y="114"/>
                  </a:lnTo>
                  <a:lnTo>
                    <a:pt x="69" y="116"/>
                  </a:lnTo>
                  <a:lnTo>
                    <a:pt x="68" y="117"/>
                  </a:lnTo>
                  <a:lnTo>
                    <a:pt x="68" y="118"/>
                  </a:lnTo>
                  <a:lnTo>
                    <a:pt x="68" y="120"/>
                  </a:lnTo>
                  <a:lnTo>
                    <a:pt x="67" y="126"/>
                  </a:lnTo>
                  <a:lnTo>
                    <a:pt x="67" y="130"/>
                  </a:lnTo>
                  <a:lnTo>
                    <a:pt x="67" y="135"/>
                  </a:lnTo>
                  <a:lnTo>
                    <a:pt x="68" y="141"/>
                  </a:lnTo>
                  <a:lnTo>
                    <a:pt x="68" y="146"/>
                  </a:lnTo>
                  <a:lnTo>
                    <a:pt x="69" y="150"/>
                  </a:lnTo>
                  <a:lnTo>
                    <a:pt x="69" y="156"/>
                  </a:lnTo>
                  <a:lnTo>
                    <a:pt x="70" y="160"/>
                  </a:lnTo>
                  <a:lnTo>
                    <a:pt x="70" y="165"/>
                  </a:lnTo>
                  <a:lnTo>
                    <a:pt x="70" y="170"/>
                  </a:lnTo>
                  <a:lnTo>
                    <a:pt x="69" y="175"/>
                  </a:lnTo>
                  <a:lnTo>
                    <a:pt x="67" y="179"/>
                  </a:lnTo>
                  <a:lnTo>
                    <a:pt x="65" y="184"/>
                  </a:lnTo>
                  <a:lnTo>
                    <a:pt x="63" y="189"/>
                  </a:lnTo>
                  <a:lnTo>
                    <a:pt x="60" y="193"/>
                  </a:lnTo>
                  <a:lnTo>
                    <a:pt x="56" y="199"/>
                  </a:lnTo>
                  <a:lnTo>
                    <a:pt x="53" y="204"/>
                  </a:lnTo>
                  <a:lnTo>
                    <a:pt x="51" y="208"/>
                  </a:lnTo>
                  <a:lnTo>
                    <a:pt x="48" y="214"/>
                  </a:lnTo>
                  <a:lnTo>
                    <a:pt x="46" y="219"/>
                  </a:lnTo>
                  <a:lnTo>
                    <a:pt x="38" y="201"/>
                  </a:lnTo>
                  <a:lnTo>
                    <a:pt x="38" y="201"/>
                  </a:lnTo>
                  <a:lnTo>
                    <a:pt x="37" y="202"/>
                  </a:lnTo>
                  <a:lnTo>
                    <a:pt x="37" y="202"/>
                  </a:lnTo>
                  <a:lnTo>
                    <a:pt x="37" y="203"/>
                  </a:lnTo>
                  <a:lnTo>
                    <a:pt x="37" y="203"/>
                  </a:lnTo>
                  <a:lnTo>
                    <a:pt x="37" y="204"/>
                  </a:lnTo>
                  <a:lnTo>
                    <a:pt x="37" y="204"/>
                  </a:lnTo>
                  <a:lnTo>
                    <a:pt x="37" y="205"/>
                  </a:lnTo>
                  <a:lnTo>
                    <a:pt x="37" y="205"/>
                  </a:lnTo>
                  <a:lnTo>
                    <a:pt x="37" y="206"/>
                  </a:lnTo>
                  <a:lnTo>
                    <a:pt x="37" y="203"/>
                  </a:lnTo>
                  <a:lnTo>
                    <a:pt x="37" y="200"/>
                  </a:lnTo>
                  <a:lnTo>
                    <a:pt x="35" y="197"/>
                  </a:lnTo>
                  <a:lnTo>
                    <a:pt x="34" y="193"/>
                  </a:lnTo>
                  <a:lnTo>
                    <a:pt x="32" y="190"/>
                  </a:lnTo>
                  <a:lnTo>
                    <a:pt x="30" y="187"/>
                  </a:lnTo>
                  <a:lnTo>
                    <a:pt x="27" y="184"/>
                  </a:lnTo>
                  <a:lnTo>
                    <a:pt x="25" y="179"/>
                  </a:lnTo>
                  <a:lnTo>
                    <a:pt x="23" y="176"/>
                  </a:lnTo>
                  <a:lnTo>
                    <a:pt x="23" y="172"/>
                  </a:lnTo>
                  <a:lnTo>
                    <a:pt x="22" y="172"/>
                  </a:lnTo>
                  <a:lnTo>
                    <a:pt x="21" y="173"/>
                  </a:lnTo>
                  <a:lnTo>
                    <a:pt x="21" y="174"/>
                  </a:lnTo>
                  <a:lnTo>
                    <a:pt x="20" y="174"/>
                  </a:lnTo>
                  <a:lnTo>
                    <a:pt x="20" y="175"/>
                  </a:lnTo>
                  <a:lnTo>
                    <a:pt x="20" y="176"/>
                  </a:lnTo>
                  <a:lnTo>
                    <a:pt x="21" y="177"/>
                  </a:lnTo>
                  <a:lnTo>
                    <a:pt x="21" y="177"/>
                  </a:lnTo>
                  <a:lnTo>
                    <a:pt x="21" y="178"/>
                  </a:lnTo>
                  <a:lnTo>
                    <a:pt x="20" y="179"/>
                  </a:lnTo>
                  <a:lnTo>
                    <a:pt x="21" y="173"/>
                  </a:lnTo>
                  <a:lnTo>
                    <a:pt x="21" y="167"/>
                  </a:lnTo>
                  <a:lnTo>
                    <a:pt x="19" y="160"/>
                  </a:lnTo>
                  <a:lnTo>
                    <a:pt x="17" y="154"/>
                  </a:lnTo>
                  <a:lnTo>
                    <a:pt x="14" y="147"/>
                  </a:lnTo>
                  <a:lnTo>
                    <a:pt x="11" y="141"/>
                  </a:lnTo>
                  <a:lnTo>
                    <a:pt x="8" y="134"/>
                  </a:lnTo>
                  <a:lnTo>
                    <a:pt x="6" y="128"/>
                  </a:lnTo>
                  <a:lnTo>
                    <a:pt x="4" y="121"/>
                  </a:lnTo>
                  <a:lnTo>
                    <a:pt x="3" y="115"/>
                  </a:lnTo>
                  <a:lnTo>
                    <a:pt x="0" y="108"/>
                  </a:lnTo>
                  <a:lnTo>
                    <a:pt x="0" y="103"/>
                  </a:lnTo>
                  <a:lnTo>
                    <a:pt x="0" y="97"/>
                  </a:lnTo>
                  <a:lnTo>
                    <a:pt x="2" y="91"/>
                  </a:lnTo>
                  <a:lnTo>
                    <a:pt x="3" y="85"/>
                  </a:lnTo>
                  <a:lnTo>
                    <a:pt x="4" y="79"/>
                  </a:lnTo>
                  <a:lnTo>
                    <a:pt x="5" y="73"/>
                  </a:lnTo>
                  <a:lnTo>
                    <a:pt x="6" y="67"/>
                  </a:lnTo>
                  <a:lnTo>
                    <a:pt x="6" y="60"/>
                  </a:lnTo>
                  <a:lnTo>
                    <a:pt x="6" y="55"/>
                  </a:lnTo>
                  <a:lnTo>
                    <a:pt x="6" y="55"/>
                  </a:lnTo>
                  <a:lnTo>
                    <a:pt x="6" y="56"/>
                  </a:lnTo>
                  <a:lnTo>
                    <a:pt x="6" y="56"/>
                  </a:lnTo>
                  <a:lnTo>
                    <a:pt x="6" y="57"/>
                  </a:lnTo>
                  <a:lnTo>
                    <a:pt x="6" y="57"/>
                  </a:lnTo>
                  <a:lnTo>
                    <a:pt x="7" y="57"/>
                  </a:lnTo>
                  <a:lnTo>
                    <a:pt x="7" y="57"/>
                  </a:lnTo>
                  <a:lnTo>
                    <a:pt x="7" y="58"/>
                  </a:lnTo>
                  <a:lnTo>
                    <a:pt x="7" y="58"/>
                  </a:lnTo>
                  <a:lnTo>
                    <a:pt x="8" y="58"/>
                  </a:lnTo>
                  <a:lnTo>
                    <a:pt x="10" y="51"/>
                  </a:lnTo>
                  <a:lnTo>
                    <a:pt x="11" y="46"/>
                  </a:lnTo>
                  <a:lnTo>
                    <a:pt x="12" y="41"/>
                  </a:lnTo>
                  <a:lnTo>
                    <a:pt x="13" y="35"/>
                  </a:lnTo>
                  <a:lnTo>
                    <a:pt x="13" y="30"/>
                  </a:lnTo>
                  <a:lnTo>
                    <a:pt x="13" y="25"/>
                  </a:lnTo>
                  <a:lnTo>
                    <a:pt x="14" y="19"/>
                  </a:lnTo>
                  <a:lnTo>
                    <a:pt x="14" y="14"/>
                  </a:lnTo>
                  <a:lnTo>
                    <a:pt x="17" y="7"/>
                  </a:lnTo>
                  <a:lnTo>
                    <a:pt x="19" y="0"/>
                  </a:lnTo>
                  <a:lnTo>
                    <a:pt x="22" y="3"/>
                  </a:lnTo>
                  <a:lnTo>
                    <a:pt x="25" y="7"/>
                  </a:lnTo>
                  <a:lnTo>
                    <a:pt x="28" y="12"/>
                  </a:lnTo>
                  <a:lnTo>
                    <a:pt x="31" y="16"/>
                  </a:lnTo>
                  <a:lnTo>
                    <a:pt x="34" y="20"/>
                  </a:lnTo>
                  <a:lnTo>
                    <a:pt x="36" y="24"/>
                  </a:lnTo>
                  <a:lnTo>
                    <a:pt x="38" y="28"/>
                  </a:lnTo>
                  <a:lnTo>
                    <a:pt x="41" y="31"/>
                  </a:lnTo>
                  <a:lnTo>
                    <a:pt x="46" y="34"/>
                  </a:lnTo>
                  <a:lnTo>
                    <a:pt x="50" y="36"/>
                  </a:lnTo>
                  <a:lnTo>
                    <a:pt x="50" y="36"/>
                  </a:lnTo>
                  <a:lnTo>
                    <a:pt x="49" y="35"/>
                  </a:lnTo>
                  <a:close/>
                </a:path>
              </a:pathLst>
            </a:custGeom>
            <a:solidFill>
              <a:srgbClr val="FFFF99"/>
            </a:solidFill>
            <a:ln w="9525">
              <a:noFill/>
              <a:round/>
              <a:headEnd/>
              <a:tailEnd/>
            </a:ln>
          </p:spPr>
          <p:txBody>
            <a:bodyPr/>
            <a:lstStyle/>
            <a:p>
              <a:endParaRPr lang="en-US"/>
            </a:p>
          </p:txBody>
        </p:sp>
        <p:sp>
          <p:nvSpPr>
            <p:cNvPr id="256042" name="Freeform 42"/>
            <p:cNvSpPr>
              <a:spLocks/>
            </p:cNvSpPr>
            <p:nvPr/>
          </p:nvSpPr>
          <p:spPr bwMode="auto">
            <a:xfrm>
              <a:off x="1413" y="2059"/>
              <a:ext cx="326" cy="468"/>
            </a:xfrm>
            <a:custGeom>
              <a:avLst/>
              <a:gdLst/>
              <a:ahLst/>
              <a:cxnLst>
                <a:cxn ang="0">
                  <a:pos x="320" y="180"/>
                </a:cxn>
                <a:cxn ang="0">
                  <a:pos x="319" y="228"/>
                </a:cxn>
                <a:cxn ang="0">
                  <a:pos x="322" y="234"/>
                </a:cxn>
                <a:cxn ang="0">
                  <a:pos x="324" y="235"/>
                </a:cxn>
                <a:cxn ang="0">
                  <a:pos x="314" y="241"/>
                </a:cxn>
                <a:cxn ang="0">
                  <a:pos x="309" y="258"/>
                </a:cxn>
                <a:cxn ang="0">
                  <a:pos x="303" y="268"/>
                </a:cxn>
                <a:cxn ang="0">
                  <a:pos x="292" y="298"/>
                </a:cxn>
                <a:cxn ang="0">
                  <a:pos x="284" y="312"/>
                </a:cxn>
                <a:cxn ang="0">
                  <a:pos x="275" y="320"/>
                </a:cxn>
                <a:cxn ang="0">
                  <a:pos x="280" y="329"/>
                </a:cxn>
                <a:cxn ang="0">
                  <a:pos x="273" y="332"/>
                </a:cxn>
                <a:cxn ang="0">
                  <a:pos x="267" y="340"/>
                </a:cxn>
                <a:cxn ang="0">
                  <a:pos x="265" y="345"/>
                </a:cxn>
                <a:cxn ang="0">
                  <a:pos x="256" y="348"/>
                </a:cxn>
                <a:cxn ang="0">
                  <a:pos x="248" y="366"/>
                </a:cxn>
                <a:cxn ang="0">
                  <a:pos x="227" y="386"/>
                </a:cxn>
                <a:cxn ang="0">
                  <a:pos x="213" y="412"/>
                </a:cxn>
                <a:cxn ang="0">
                  <a:pos x="214" y="406"/>
                </a:cxn>
                <a:cxn ang="0">
                  <a:pos x="207" y="413"/>
                </a:cxn>
                <a:cxn ang="0">
                  <a:pos x="192" y="427"/>
                </a:cxn>
                <a:cxn ang="0">
                  <a:pos x="180" y="442"/>
                </a:cxn>
                <a:cxn ang="0">
                  <a:pos x="158" y="455"/>
                </a:cxn>
                <a:cxn ang="0">
                  <a:pos x="81" y="466"/>
                </a:cxn>
                <a:cxn ang="0">
                  <a:pos x="58" y="460"/>
                </a:cxn>
                <a:cxn ang="0">
                  <a:pos x="28" y="456"/>
                </a:cxn>
                <a:cxn ang="0">
                  <a:pos x="8" y="451"/>
                </a:cxn>
                <a:cxn ang="0">
                  <a:pos x="7" y="437"/>
                </a:cxn>
                <a:cxn ang="0">
                  <a:pos x="19" y="422"/>
                </a:cxn>
                <a:cxn ang="0">
                  <a:pos x="36" y="397"/>
                </a:cxn>
                <a:cxn ang="0">
                  <a:pos x="68" y="364"/>
                </a:cxn>
                <a:cxn ang="0">
                  <a:pos x="132" y="290"/>
                </a:cxn>
                <a:cxn ang="0">
                  <a:pos x="168" y="276"/>
                </a:cxn>
                <a:cxn ang="0">
                  <a:pos x="190" y="277"/>
                </a:cxn>
                <a:cxn ang="0">
                  <a:pos x="187" y="289"/>
                </a:cxn>
                <a:cxn ang="0">
                  <a:pos x="200" y="296"/>
                </a:cxn>
                <a:cxn ang="0">
                  <a:pos x="206" y="290"/>
                </a:cxn>
                <a:cxn ang="0">
                  <a:pos x="203" y="286"/>
                </a:cxn>
                <a:cxn ang="0">
                  <a:pos x="207" y="274"/>
                </a:cxn>
                <a:cxn ang="0">
                  <a:pos x="232" y="279"/>
                </a:cxn>
                <a:cxn ang="0">
                  <a:pos x="243" y="268"/>
                </a:cxn>
                <a:cxn ang="0">
                  <a:pos x="225" y="268"/>
                </a:cxn>
                <a:cxn ang="0">
                  <a:pos x="216" y="268"/>
                </a:cxn>
                <a:cxn ang="0">
                  <a:pos x="219" y="260"/>
                </a:cxn>
                <a:cxn ang="0">
                  <a:pos x="198" y="251"/>
                </a:cxn>
                <a:cxn ang="0">
                  <a:pos x="186" y="209"/>
                </a:cxn>
                <a:cxn ang="0">
                  <a:pos x="179" y="170"/>
                </a:cxn>
                <a:cxn ang="0">
                  <a:pos x="129" y="165"/>
                </a:cxn>
                <a:cxn ang="0">
                  <a:pos x="86" y="142"/>
                </a:cxn>
                <a:cxn ang="0">
                  <a:pos x="82" y="107"/>
                </a:cxn>
                <a:cxn ang="0">
                  <a:pos x="119" y="102"/>
                </a:cxn>
                <a:cxn ang="0">
                  <a:pos x="169" y="112"/>
                </a:cxn>
                <a:cxn ang="0">
                  <a:pos x="154" y="102"/>
                </a:cxn>
                <a:cxn ang="0">
                  <a:pos x="151" y="76"/>
                </a:cxn>
                <a:cxn ang="0">
                  <a:pos x="197" y="57"/>
                </a:cxn>
                <a:cxn ang="0">
                  <a:pos x="249" y="73"/>
                </a:cxn>
                <a:cxn ang="0">
                  <a:pos x="256" y="63"/>
                </a:cxn>
                <a:cxn ang="0">
                  <a:pos x="196" y="35"/>
                </a:cxn>
                <a:cxn ang="0">
                  <a:pos x="227" y="5"/>
                </a:cxn>
                <a:cxn ang="0">
                  <a:pos x="264" y="3"/>
                </a:cxn>
                <a:cxn ang="0">
                  <a:pos x="304" y="37"/>
                </a:cxn>
              </a:cxnLst>
              <a:rect l="0" t="0" r="r" b="b"/>
              <a:pathLst>
                <a:path w="326" h="468">
                  <a:moveTo>
                    <a:pt x="307" y="41"/>
                  </a:moveTo>
                  <a:lnTo>
                    <a:pt x="316" y="57"/>
                  </a:lnTo>
                  <a:lnTo>
                    <a:pt x="323" y="74"/>
                  </a:lnTo>
                  <a:lnTo>
                    <a:pt x="325" y="91"/>
                  </a:lnTo>
                  <a:lnTo>
                    <a:pt x="326" y="108"/>
                  </a:lnTo>
                  <a:lnTo>
                    <a:pt x="325" y="127"/>
                  </a:lnTo>
                  <a:lnTo>
                    <a:pt x="323" y="145"/>
                  </a:lnTo>
                  <a:lnTo>
                    <a:pt x="322" y="163"/>
                  </a:lnTo>
                  <a:lnTo>
                    <a:pt x="320" y="180"/>
                  </a:lnTo>
                  <a:lnTo>
                    <a:pt x="320" y="198"/>
                  </a:lnTo>
                  <a:lnTo>
                    <a:pt x="321" y="215"/>
                  </a:lnTo>
                  <a:lnTo>
                    <a:pt x="319" y="216"/>
                  </a:lnTo>
                  <a:lnTo>
                    <a:pt x="318" y="218"/>
                  </a:lnTo>
                  <a:lnTo>
                    <a:pt x="316" y="219"/>
                  </a:lnTo>
                  <a:lnTo>
                    <a:pt x="316" y="221"/>
                  </a:lnTo>
                  <a:lnTo>
                    <a:pt x="318" y="223"/>
                  </a:lnTo>
                  <a:lnTo>
                    <a:pt x="318" y="226"/>
                  </a:lnTo>
                  <a:lnTo>
                    <a:pt x="319" y="228"/>
                  </a:lnTo>
                  <a:lnTo>
                    <a:pt x="319" y="229"/>
                  </a:lnTo>
                  <a:lnTo>
                    <a:pt x="319" y="231"/>
                  </a:lnTo>
                  <a:lnTo>
                    <a:pt x="319" y="232"/>
                  </a:lnTo>
                  <a:lnTo>
                    <a:pt x="319" y="233"/>
                  </a:lnTo>
                  <a:lnTo>
                    <a:pt x="320" y="233"/>
                  </a:lnTo>
                  <a:lnTo>
                    <a:pt x="320" y="234"/>
                  </a:lnTo>
                  <a:lnTo>
                    <a:pt x="321" y="234"/>
                  </a:lnTo>
                  <a:lnTo>
                    <a:pt x="321" y="234"/>
                  </a:lnTo>
                  <a:lnTo>
                    <a:pt x="322" y="234"/>
                  </a:lnTo>
                  <a:lnTo>
                    <a:pt x="322" y="234"/>
                  </a:lnTo>
                  <a:lnTo>
                    <a:pt x="323" y="234"/>
                  </a:lnTo>
                  <a:lnTo>
                    <a:pt x="323" y="234"/>
                  </a:lnTo>
                  <a:lnTo>
                    <a:pt x="323" y="234"/>
                  </a:lnTo>
                  <a:lnTo>
                    <a:pt x="326" y="232"/>
                  </a:lnTo>
                  <a:lnTo>
                    <a:pt x="325" y="233"/>
                  </a:lnTo>
                  <a:lnTo>
                    <a:pt x="324" y="234"/>
                  </a:lnTo>
                  <a:lnTo>
                    <a:pt x="324" y="234"/>
                  </a:lnTo>
                  <a:lnTo>
                    <a:pt x="324" y="235"/>
                  </a:lnTo>
                  <a:lnTo>
                    <a:pt x="323" y="236"/>
                  </a:lnTo>
                  <a:lnTo>
                    <a:pt x="323" y="236"/>
                  </a:lnTo>
                  <a:lnTo>
                    <a:pt x="323" y="237"/>
                  </a:lnTo>
                  <a:lnTo>
                    <a:pt x="322" y="237"/>
                  </a:lnTo>
                  <a:lnTo>
                    <a:pt x="322" y="237"/>
                  </a:lnTo>
                  <a:lnTo>
                    <a:pt x="321" y="237"/>
                  </a:lnTo>
                  <a:lnTo>
                    <a:pt x="319" y="236"/>
                  </a:lnTo>
                  <a:lnTo>
                    <a:pt x="316" y="239"/>
                  </a:lnTo>
                  <a:lnTo>
                    <a:pt x="314" y="241"/>
                  </a:lnTo>
                  <a:lnTo>
                    <a:pt x="313" y="243"/>
                  </a:lnTo>
                  <a:lnTo>
                    <a:pt x="313" y="245"/>
                  </a:lnTo>
                  <a:lnTo>
                    <a:pt x="312" y="247"/>
                  </a:lnTo>
                  <a:lnTo>
                    <a:pt x="312" y="249"/>
                  </a:lnTo>
                  <a:lnTo>
                    <a:pt x="312" y="251"/>
                  </a:lnTo>
                  <a:lnTo>
                    <a:pt x="312" y="255"/>
                  </a:lnTo>
                  <a:lnTo>
                    <a:pt x="311" y="257"/>
                  </a:lnTo>
                  <a:lnTo>
                    <a:pt x="311" y="260"/>
                  </a:lnTo>
                  <a:lnTo>
                    <a:pt x="309" y="258"/>
                  </a:lnTo>
                  <a:lnTo>
                    <a:pt x="306" y="261"/>
                  </a:lnTo>
                  <a:lnTo>
                    <a:pt x="305" y="262"/>
                  </a:lnTo>
                  <a:lnTo>
                    <a:pt x="305" y="262"/>
                  </a:lnTo>
                  <a:lnTo>
                    <a:pt x="304" y="263"/>
                  </a:lnTo>
                  <a:lnTo>
                    <a:pt x="304" y="264"/>
                  </a:lnTo>
                  <a:lnTo>
                    <a:pt x="304" y="265"/>
                  </a:lnTo>
                  <a:lnTo>
                    <a:pt x="304" y="265"/>
                  </a:lnTo>
                  <a:lnTo>
                    <a:pt x="303" y="266"/>
                  </a:lnTo>
                  <a:lnTo>
                    <a:pt x="303" y="268"/>
                  </a:lnTo>
                  <a:lnTo>
                    <a:pt x="303" y="268"/>
                  </a:lnTo>
                  <a:lnTo>
                    <a:pt x="303" y="269"/>
                  </a:lnTo>
                  <a:lnTo>
                    <a:pt x="301" y="272"/>
                  </a:lnTo>
                  <a:lnTo>
                    <a:pt x="300" y="276"/>
                  </a:lnTo>
                  <a:lnTo>
                    <a:pt x="299" y="280"/>
                  </a:lnTo>
                  <a:lnTo>
                    <a:pt x="297" y="285"/>
                  </a:lnTo>
                  <a:lnTo>
                    <a:pt x="295" y="289"/>
                  </a:lnTo>
                  <a:lnTo>
                    <a:pt x="294" y="293"/>
                  </a:lnTo>
                  <a:lnTo>
                    <a:pt x="292" y="298"/>
                  </a:lnTo>
                  <a:lnTo>
                    <a:pt x="291" y="302"/>
                  </a:lnTo>
                  <a:lnTo>
                    <a:pt x="290" y="307"/>
                  </a:lnTo>
                  <a:lnTo>
                    <a:pt x="290" y="313"/>
                  </a:lnTo>
                  <a:lnTo>
                    <a:pt x="289" y="312"/>
                  </a:lnTo>
                  <a:lnTo>
                    <a:pt x="289" y="312"/>
                  </a:lnTo>
                  <a:lnTo>
                    <a:pt x="287" y="312"/>
                  </a:lnTo>
                  <a:lnTo>
                    <a:pt x="286" y="312"/>
                  </a:lnTo>
                  <a:lnTo>
                    <a:pt x="285" y="312"/>
                  </a:lnTo>
                  <a:lnTo>
                    <a:pt x="284" y="312"/>
                  </a:lnTo>
                  <a:lnTo>
                    <a:pt x="283" y="313"/>
                  </a:lnTo>
                  <a:lnTo>
                    <a:pt x="282" y="313"/>
                  </a:lnTo>
                  <a:lnTo>
                    <a:pt x="281" y="314"/>
                  </a:lnTo>
                  <a:lnTo>
                    <a:pt x="281" y="314"/>
                  </a:lnTo>
                  <a:lnTo>
                    <a:pt x="278" y="313"/>
                  </a:lnTo>
                  <a:lnTo>
                    <a:pt x="278" y="315"/>
                  </a:lnTo>
                  <a:lnTo>
                    <a:pt x="277" y="316"/>
                  </a:lnTo>
                  <a:lnTo>
                    <a:pt x="276" y="318"/>
                  </a:lnTo>
                  <a:lnTo>
                    <a:pt x="275" y="320"/>
                  </a:lnTo>
                  <a:lnTo>
                    <a:pt x="273" y="322"/>
                  </a:lnTo>
                  <a:lnTo>
                    <a:pt x="272" y="325"/>
                  </a:lnTo>
                  <a:lnTo>
                    <a:pt x="272" y="326"/>
                  </a:lnTo>
                  <a:lnTo>
                    <a:pt x="271" y="328"/>
                  </a:lnTo>
                  <a:lnTo>
                    <a:pt x="272" y="330"/>
                  </a:lnTo>
                  <a:lnTo>
                    <a:pt x="273" y="332"/>
                  </a:lnTo>
                  <a:lnTo>
                    <a:pt x="277" y="328"/>
                  </a:lnTo>
                  <a:lnTo>
                    <a:pt x="278" y="328"/>
                  </a:lnTo>
                  <a:lnTo>
                    <a:pt x="280" y="329"/>
                  </a:lnTo>
                  <a:lnTo>
                    <a:pt x="278" y="330"/>
                  </a:lnTo>
                  <a:lnTo>
                    <a:pt x="277" y="328"/>
                  </a:lnTo>
                  <a:lnTo>
                    <a:pt x="273" y="332"/>
                  </a:lnTo>
                  <a:lnTo>
                    <a:pt x="272" y="334"/>
                  </a:lnTo>
                  <a:lnTo>
                    <a:pt x="273" y="335"/>
                  </a:lnTo>
                  <a:lnTo>
                    <a:pt x="273" y="335"/>
                  </a:lnTo>
                  <a:lnTo>
                    <a:pt x="273" y="334"/>
                  </a:lnTo>
                  <a:lnTo>
                    <a:pt x="273" y="334"/>
                  </a:lnTo>
                  <a:lnTo>
                    <a:pt x="273" y="332"/>
                  </a:lnTo>
                  <a:lnTo>
                    <a:pt x="272" y="331"/>
                  </a:lnTo>
                  <a:lnTo>
                    <a:pt x="272" y="330"/>
                  </a:lnTo>
                  <a:lnTo>
                    <a:pt x="271" y="330"/>
                  </a:lnTo>
                  <a:lnTo>
                    <a:pt x="269" y="330"/>
                  </a:lnTo>
                  <a:lnTo>
                    <a:pt x="269" y="332"/>
                  </a:lnTo>
                  <a:lnTo>
                    <a:pt x="268" y="334"/>
                  </a:lnTo>
                  <a:lnTo>
                    <a:pt x="268" y="336"/>
                  </a:lnTo>
                  <a:lnTo>
                    <a:pt x="267" y="337"/>
                  </a:lnTo>
                  <a:lnTo>
                    <a:pt x="267" y="340"/>
                  </a:lnTo>
                  <a:lnTo>
                    <a:pt x="267" y="342"/>
                  </a:lnTo>
                  <a:lnTo>
                    <a:pt x="267" y="343"/>
                  </a:lnTo>
                  <a:lnTo>
                    <a:pt x="268" y="344"/>
                  </a:lnTo>
                  <a:lnTo>
                    <a:pt x="268" y="345"/>
                  </a:lnTo>
                  <a:lnTo>
                    <a:pt x="269" y="346"/>
                  </a:lnTo>
                  <a:lnTo>
                    <a:pt x="268" y="345"/>
                  </a:lnTo>
                  <a:lnTo>
                    <a:pt x="267" y="344"/>
                  </a:lnTo>
                  <a:lnTo>
                    <a:pt x="266" y="344"/>
                  </a:lnTo>
                  <a:lnTo>
                    <a:pt x="265" y="345"/>
                  </a:lnTo>
                  <a:lnTo>
                    <a:pt x="263" y="345"/>
                  </a:lnTo>
                  <a:lnTo>
                    <a:pt x="262" y="346"/>
                  </a:lnTo>
                  <a:lnTo>
                    <a:pt x="261" y="346"/>
                  </a:lnTo>
                  <a:lnTo>
                    <a:pt x="260" y="346"/>
                  </a:lnTo>
                  <a:lnTo>
                    <a:pt x="260" y="345"/>
                  </a:lnTo>
                  <a:lnTo>
                    <a:pt x="258" y="343"/>
                  </a:lnTo>
                  <a:lnTo>
                    <a:pt x="258" y="345"/>
                  </a:lnTo>
                  <a:lnTo>
                    <a:pt x="257" y="346"/>
                  </a:lnTo>
                  <a:lnTo>
                    <a:pt x="256" y="348"/>
                  </a:lnTo>
                  <a:lnTo>
                    <a:pt x="255" y="350"/>
                  </a:lnTo>
                  <a:lnTo>
                    <a:pt x="255" y="353"/>
                  </a:lnTo>
                  <a:lnTo>
                    <a:pt x="254" y="355"/>
                  </a:lnTo>
                  <a:lnTo>
                    <a:pt x="253" y="357"/>
                  </a:lnTo>
                  <a:lnTo>
                    <a:pt x="252" y="359"/>
                  </a:lnTo>
                  <a:lnTo>
                    <a:pt x="252" y="362"/>
                  </a:lnTo>
                  <a:lnTo>
                    <a:pt x="251" y="364"/>
                  </a:lnTo>
                  <a:lnTo>
                    <a:pt x="250" y="365"/>
                  </a:lnTo>
                  <a:lnTo>
                    <a:pt x="248" y="366"/>
                  </a:lnTo>
                  <a:lnTo>
                    <a:pt x="244" y="368"/>
                  </a:lnTo>
                  <a:lnTo>
                    <a:pt x="242" y="369"/>
                  </a:lnTo>
                  <a:lnTo>
                    <a:pt x="239" y="371"/>
                  </a:lnTo>
                  <a:lnTo>
                    <a:pt x="237" y="372"/>
                  </a:lnTo>
                  <a:lnTo>
                    <a:pt x="234" y="374"/>
                  </a:lnTo>
                  <a:lnTo>
                    <a:pt x="232" y="377"/>
                  </a:lnTo>
                  <a:lnTo>
                    <a:pt x="229" y="379"/>
                  </a:lnTo>
                  <a:lnTo>
                    <a:pt x="228" y="383"/>
                  </a:lnTo>
                  <a:lnTo>
                    <a:pt x="227" y="386"/>
                  </a:lnTo>
                  <a:lnTo>
                    <a:pt x="225" y="388"/>
                  </a:lnTo>
                  <a:lnTo>
                    <a:pt x="224" y="391"/>
                  </a:lnTo>
                  <a:lnTo>
                    <a:pt x="222" y="393"/>
                  </a:lnTo>
                  <a:lnTo>
                    <a:pt x="220" y="396"/>
                  </a:lnTo>
                  <a:lnTo>
                    <a:pt x="219" y="399"/>
                  </a:lnTo>
                  <a:lnTo>
                    <a:pt x="216" y="401"/>
                  </a:lnTo>
                  <a:lnTo>
                    <a:pt x="215" y="404"/>
                  </a:lnTo>
                  <a:lnTo>
                    <a:pt x="214" y="407"/>
                  </a:lnTo>
                  <a:lnTo>
                    <a:pt x="213" y="412"/>
                  </a:lnTo>
                  <a:lnTo>
                    <a:pt x="213" y="411"/>
                  </a:lnTo>
                  <a:lnTo>
                    <a:pt x="213" y="411"/>
                  </a:lnTo>
                  <a:lnTo>
                    <a:pt x="213" y="409"/>
                  </a:lnTo>
                  <a:lnTo>
                    <a:pt x="213" y="409"/>
                  </a:lnTo>
                  <a:lnTo>
                    <a:pt x="213" y="408"/>
                  </a:lnTo>
                  <a:lnTo>
                    <a:pt x="213" y="407"/>
                  </a:lnTo>
                  <a:lnTo>
                    <a:pt x="213" y="407"/>
                  </a:lnTo>
                  <a:lnTo>
                    <a:pt x="214" y="406"/>
                  </a:lnTo>
                  <a:lnTo>
                    <a:pt x="214" y="406"/>
                  </a:lnTo>
                  <a:lnTo>
                    <a:pt x="215" y="405"/>
                  </a:lnTo>
                  <a:lnTo>
                    <a:pt x="213" y="404"/>
                  </a:lnTo>
                  <a:lnTo>
                    <a:pt x="212" y="405"/>
                  </a:lnTo>
                  <a:lnTo>
                    <a:pt x="211" y="407"/>
                  </a:lnTo>
                  <a:lnTo>
                    <a:pt x="210" y="408"/>
                  </a:lnTo>
                  <a:lnTo>
                    <a:pt x="209" y="409"/>
                  </a:lnTo>
                  <a:lnTo>
                    <a:pt x="208" y="411"/>
                  </a:lnTo>
                  <a:lnTo>
                    <a:pt x="208" y="412"/>
                  </a:lnTo>
                  <a:lnTo>
                    <a:pt x="207" y="413"/>
                  </a:lnTo>
                  <a:lnTo>
                    <a:pt x="207" y="415"/>
                  </a:lnTo>
                  <a:lnTo>
                    <a:pt x="207" y="416"/>
                  </a:lnTo>
                  <a:lnTo>
                    <a:pt x="206" y="418"/>
                  </a:lnTo>
                  <a:lnTo>
                    <a:pt x="200" y="415"/>
                  </a:lnTo>
                  <a:lnTo>
                    <a:pt x="200" y="417"/>
                  </a:lnTo>
                  <a:lnTo>
                    <a:pt x="199" y="420"/>
                  </a:lnTo>
                  <a:lnTo>
                    <a:pt x="197" y="422"/>
                  </a:lnTo>
                  <a:lnTo>
                    <a:pt x="195" y="425"/>
                  </a:lnTo>
                  <a:lnTo>
                    <a:pt x="192" y="427"/>
                  </a:lnTo>
                  <a:lnTo>
                    <a:pt x="190" y="429"/>
                  </a:lnTo>
                  <a:lnTo>
                    <a:pt x="187" y="432"/>
                  </a:lnTo>
                  <a:lnTo>
                    <a:pt x="186" y="434"/>
                  </a:lnTo>
                  <a:lnTo>
                    <a:pt x="185" y="437"/>
                  </a:lnTo>
                  <a:lnTo>
                    <a:pt x="186" y="441"/>
                  </a:lnTo>
                  <a:lnTo>
                    <a:pt x="183" y="436"/>
                  </a:lnTo>
                  <a:lnTo>
                    <a:pt x="183" y="439"/>
                  </a:lnTo>
                  <a:lnTo>
                    <a:pt x="182" y="441"/>
                  </a:lnTo>
                  <a:lnTo>
                    <a:pt x="180" y="442"/>
                  </a:lnTo>
                  <a:lnTo>
                    <a:pt x="178" y="443"/>
                  </a:lnTo>
                  <a:lnTo>
                    <a:pt x="176" y="443"/>
                  </a:lnTo>
                  <a:lnTo>
                    <a:pt x="173" y="444"/>
                  </a:lnTo>
                  <a:lnTo>
                    <a:pt x="171" y="444"/>
                  </a:lnTo>
                  <a:lnTo>
                    <a:pt x="170" y="445"/>
                  </a:lnTo>
                  <a:lnTo>
                    <a:pt x="169" y="447"/>
                  </a:lnTo>
                  <a:lnTo>
                    <a:pt x="170" y="449"/>
                  </a:lnTo>
                  <a:lnTo>
                    <a:pt x="165" y="453"/>
                  </a:lnTo>
                  <a:lnTo>
                    <a:pt x="158" y="455"/>
                  </a:lnTo>
                  <a:lnTo>
                    <a:pt x="151" y="458"/>
                  </a:lnTo>
                  <a:lnTo>
                    <a:pt x="142" y="460"/>
                  </a:lnTo>
                  <a:lnTo>
                    <a:pt x="133" y="462"/>
                  </a:lnTo>
                  <a:lnTo>
                    <a:pt x="123" y="464"/>
                  </a:lnTo>
                  <a:lnTo>
                    <a:pt x="113" y="465"/>
                  </a:lnTo>
                  <a:lnTo>
                    <a:pt x="104" y="466"/>
                  </a:lnTo>
                  <a:lnTo>
                    <a:pt x="93" y="468"/>
                  </a:lnTo>
                  <a:lnTo>
                    <a:pt x="83" y="468"/>
                  </a:lnTo>
                  <a:lnTo>
                    <a:pt x="81" y="466"/>
                  </a:lnTo>
                  <a:lnTo>
                    <a:pt x="79" y="466"/>
                  </a:lnTo>
                  <a:lnTo>
                    <a:pt x="76" y="466"/>
                  </a:lnTo>
                  <a:lnTo>
                    <a:pt x="72" y="466"/>
                  </a:lnTo>
                  <a:lnTo>
                    <a:pt x="70" y="466"/>
                  </a:lnTo>
                  <a:lnTo>
                    <a:pt x="67" y="468"/>
                  </a:lnTo>
                  <a:lnTo>
                    <a:pt x="65" y="466"/>
                  </a:lnTo>
                  <a:lnTo>
                    <a:pt x="62" y="465"/>
                  </a:lnTo>
                  <a:lnTo>
                    <a:pt x="61" y="463"/>
                  </a:lnTo>
                  <a:lnTo>
                    <a:pt x="58" y="460"/>
                  </a:lnTo>
                  <a:lnTo>
                    <a:pt x="55" y="460"/>
                  </a:lnTo>
                  <a:lnTo>
                    <a:pt x="52" y="460"/>
                  </a:lnTo>
                  <a:lnTo>
                    <a:pt x="48" y="460"/>
                  </a:lnTo>
                  <a:lnTo>
                    <a:pt x="44" y="460"/>
                  </a:lnTo>
                  <a:lnTo>
                    <a:pt x="41" y="459"/>
                  </a:lnTo>
                  <a:lnTo>
                    <a:pt x="38" y="459"/>
                  </a:lnTo>
                  <a:lnTo>
                    <a:pt x="35" y="458"/>
                  </a:lnTo>
                  <a:lnTo>
                    <a:pt x="32" y="457"/>
                  </a:lnTo>
                  <a:lnTo>
                    <a:pt x="28" y="456"/>
                  </a:lnTo>
                  <a:lnTo>
                    <a:pt x="25" y="455"/>
                  </a:lnTo>
                  <a:lnTo>
                    <a:pt x="24" y="458"/>
                  </a:lnTo>
                  <a:lnTo>
                    <a:pt x="20" y="454"/>
                  </a:lnTo>
                  <a:lnTo>
                    <a:pt x="19" y="455"/>
                  </a:lnTo>
                  <a:lnTo>
                    <a:pt x="18" y="455"/>
                  </a:lnTo>
                  <a:lnTo>
                    <a:pt x="15" y="455"/>
                  </a:lnTo>
                  <a:lnTo>
                    <a:pt x="13" y="454"/>
                  </a:lnTo>
                  <a:lnTo>
                    <a:pt x="11" y="453"/>
                  </a:lnTo>
                  <a:lnTo>
                    <a:pt x="8" y="451"/>
                  </a:lnTo>
                  <a:lnTo>
                    <a:pt x="6" y="449"/>
                  </a:lnTo>
                  <a:lnTo>
                    <a:pt x="4" y="448"/>
                  </a:lnTo>
                  <a:lnTo>
                    <a:pt x="3" y="447"/>
                  </a:lnTo>
                  <a:lnTo>
                    <a:pt x="0" y="446"/>
                  </a:lnTo>
                  <a:lnTo>
                    <a:pt x="1" y="443"/>
                  </a:lnTo>
                  <a:lnTo>
                    <a:pt x="3" y="441"/>
                  </a:lnTo>
                  <a:lnTo>
                    <a:pt x="4" y="440"/>
                  </a:lnTo>
                  <a:lnTo>
                    <a:pt x="6" y="439"/>
                  </a:lnTo>
                  <a:lnTo>
                    <a:pt x="7" y="437"/>
                  </a:lnTo>
                  <a:lnTo>
                    <a:pt x="8" y="436"/>
                  </a:lnTo>
                  <a:lnTo>
                    <a:pt x="9" y="435"/>
                  </a:lnTo>
                  <a:lnTo>
                    <a:pt x="10" y="434"/>
                  </a:lnTo>
                  <a:lnTo>
                    <a:pt x="10" y="432"/>
                  </a:lnTo>
                  <a:lnTo>
                    <a:pt x="10" y="430"/>
                  </a:lnTo>
                  <a:lnTo>
                    <a:pt x="12" y="429"/>
                  </a:lnTo>
                  <a:lnTo>
                    <a:pt x="14" y="428"/>
                  </a:lnTo>
                  <a:lnTo>
                    <a:pt x="17" y="425"/>
                  </a:lnTo>
                  <a:lnTo>
                    <a:pt x="19" y="422"/>
                  </a:lnTo>
                  <a:lnTo>
                    <a:pt x="21" y="419"/>
                  </a:lnTo>
                  <a:lnTo>
                    <a:pt x="23" y="416"/>
                  </a:lnTo>
                  <a:lnTo>
                    <a:pt x="25" y="413"/>
                  </a:lnTo>
                  <a:lnTo>
                    <a:pt x="27" y="409"/>
                  </a:lnTo>
                  <a:lnTo>
                    <a:pt x="29" y="407"/>
                  </a:lnTo>
                  <a:lnTo>
                    <a:pt x="32" y="405"/>
                  </a:lnTo>
                  <a:lnTo>
                    <a:pt x="33" y="402"/>
                  </a:lnTo>
                  <a:lnTo>
                    <a:pt x="34" y="399"/>
                  </a:lnTo>
                  <a:lnTo>
                    <a:pt x="36" y="397"/>
                  </a:lnTo>
                  <a:lnTo>
                    <a:pt x="39" y="396"/>
                  </a:lnTo>
                  <a:lnTo>
                    <a:pt x="41" y="393"/>
                  </a:lnTo>
                  <a:lnTo>
                    <a:pt x="44" y="392"/>
                  </a:lnTo>
                  <a:lnTo>
                    <a:pt x="48" y="390"/>
                  </a:lnTo>
                  <a:lnTo>
                    <a:pt x="50" y="387"/>
                  </a:lnTo>
                  <a:lnTo>
                    <a:pt x="51" y="384"/>
                  </a:lnTo>
                  <a:lnTo>
                    <a:pt x="52" y="378"/>
                  </a:lnTo>
                  <a:lnTo>
                    <a:pt x="61" y="372"/>
                  </a:lnTo>
                  <a:lnTo>
                    <a:pt x="68" y="364"/>
                  </a:lnTo>
                  <a:lnTo>
                    <a:pt x="76" y="355"/>
                  </a:lnTo>
                  <a:lnTo>
                    <a:pt x="83" y="345"/>
                  </a:lnTo>
                  <a:lnTo>
                    <a:pt x="91" y="335"/>
                  </a:lnTo>
                  <a:lnTo>
                    <a:pt x="98" y="325"/>
                  </a:lnTo>
                  <a:lnTo>
                    <a:pt x="106" y="315"/>
                  </a:lnTo>
                  <a:lnTo>
                    <a:pt x="113" y="304"/>
                  </a:lnTo>
                  <a:lnTo>
                    <a:pt x="121" y="296"/>
                  </a:lnTo>
                  <a:lnTo>
                    <a:pt x="128" y="287"/>
                  </a:lnTo>
                  <a:lnTo>
                    <a:pt x="132" y="290"/>
                  </a:lnTo>
                  <a:lnTo>
                    <a:pt x="135" y="291"/>
                  </a:lnTo>
                  <a:lnTo>
                    <a:pt x="139" y="291"/>
                  </a:lnTo>
                  <a:lnTo>
                    <a:pt x="143" y="289"/>
                  </a:lnTo>
                  <a:lnTo>
                    <a:pt x="147" y="287"/>
                  </a:lnTo>
                  <a:lnTo>
                    <a:pt x="151" y="285"/>
                  </a:lnTo>
                  <a:lnTo>
                    <a:pt x="155" y="283"/>
                  </a:lnTo>
                  <a:lnTo>
                    <a:pt x="160" y="279"/>
                  </a:lnTo>
                  <a:lnTo>
                    <a:pt x="164" y="277"/>
                  </a:lnTo>
                  <a:lnTo>
                    <a:pt x="168" y="276"/>
                  </a:lnTo>
                  <a:lnTo>
                    <a:pt x="192" y="269"/>
                  </a:lnTo>
                  <a:lnTo>
                    <a:pt x="191" y="279"/>
                  </a:lnTo>
                  <a:lnTo>
                    <a:pt x="191" y="278"/>
                  </a:lnTo>
                  <a:lnTo>
                    <a:pt x="191" y="278"/>
                  </a:lnTo>
                  <a:lnTo>
                    <a:pt x="191" y="278"/>
                  </a:lnTo>
                  <a:lnTo>
                    <a:pt x="191" y="277"/>
                  </a:lnTo>
                  <a:lnTo>
                    <a:pt x="190" y="277"/>
                  </a:lnTo>
                  <a:lnTo>
                    <a:pt x="190" y="277"/>
                  </a:lnTo>
                  <a:lnTo>
                    <a:pt x="190" y="277"/>
                  </a:lnTo>
                  <a:lnTo>
                    <a:pt x="189" y="276"/>
                  </a:lnTo>
                  <a:lnTo>
                    <a:pt x="189" y="276"/>
                  </a:lnTo>
                  <a:lnTo>
                    <a:pt x="187" y="276"/>
                  </a:lnTo>
                  <a:lnTo>
                    <a:pt x="187" y="278"/>
                  </a:lnTo>
                  <a:lnTo>
                    <a:pt x="186" y="280"/>
                  </a:lnTo>
                  <a:lnTo>
                    <a:pt x="186" y="283"/>
                  </a:lnTo>
                  <a:lnTo>
                    <a:pt x="186" y="285"/>
                  </a:lnTo>
                  <a:lnTo>
                    <a:pt x="187" y="287"/>
                  </a:lnTo>
                  <a:lnTo>
                    <a:pt x="187" y="289"/>
                  </a:lnTo>
                  <a:lnTo>
                    <a:pt x="189" y="291"/>
                  </a:lnTo>
                  <a:lnTo>
                    <a:pt x="191" y="293"/>
                  </a:lnTo>
                  <a:lnTo>
                    <a:pt x="192" y="294"/>
                  </a:lnTo>
                  <a:lnTo>
                    <a:pt x="194" y="296"/>
                  </a:lnTo>
                  <a:lnTo>
                    <a:pt x="195" y="296"/>
                  </a:lnTo>
                  <a:lnTo>
                    <a:pt x="196" y="296"/>
                  </a:lnTo>
                  <a:lnTo>
                    <a:pt x="198" y="296"/>
                  </a:lnTo>
                  <a:lnTo>
                    <a:pt x="199" y="296"/>
                  </a:lnTo>
                  <a:lnTo>
                    <a:pt x="200" y="296"/>
                  </a:lnTo>
                  <a:lnTo>
                    <a:pt x="201" y="296"/>
                  </a:lnTo>
                  <a:lnTo>
                    <a:pt x="204" y="296"/>
                  </a:lnTo>
                  <a:lnTo>
                    <a:pt x="205" y="294"/>
                  </a:lnTo>
                  <a:lnTo>
                    <a:pt x="206" y="293"/>
                  </a:lnTo>
                  <a:lnTo>
                    <a:pt x="206" y="292"/>
                  </a:lnTo>
                  <a:lnTo>
                    <a:pt x="206" y="291"/>
                  </a:lnTo>
                  <a:lnTo>
                    <a:pt x="206" y="291"/>
                  </a:lnTo>
                  <a:lnTo>
                    <a:pt x="206" y="291"/>
                  </a:lnTo>
                  <a:lnTo>
                    <a:pt x="206" y="290"/>
                  </a:lnTo>
                  <a:lnTo>
                    <a:pt x="206" y="290"/>
                  </a:lnTo>
                  <a:lnTo>
                    <a:pt x="206" y="290"/>
                  </a:lnTo>
                  <a:lnTo>
                    <a:pt x="206" y="289"/>
                  </a:lnTo>
                  <a:lnTo>
                    <a:pt x="205" y="289"/>
                  </a:lnTo>
                  <a:lnTo>
                    <a:pt x="205" y="289"/>
                  </a:lnTo>
                  <a:lnTo>
                    <a:pt x="205" y="288"/>
                  </a:lnTo>
                  <a:lnTo>
                    <a:pt x="200" y="288"/>
                  </a:lnTo>
                  <a:lnTo>
                    <a:pt x="201" y="287"/>
                  </a:lnTo>
                  <a:lnTo>
                    <a:pt x="203" y="286"/>
                  </a:lnTo>
                  <a:lnTo>
                    <a:pt x="203" y="284"/>
                  </a:lnTo>
                  <a:lnTo>
                    <a:pt x="203" y="283"/>
                  </a:lnTo>
                  <a:lnTo>
                    <a:pt x="203" y="280"/>
                  </a:lnTo>
                  <a:lnTo>
                    <a:pt x="203" y="279"/>
                  </a:lnTo>
                  <a:lnTo>
                    <a:pt x="204" y="277"/>
                  </a:lnTo>
                  <a:lnTo>
                    <a:pt x="204" y="275"/>
                  </a:lnTo>
                  <a:lnTo>
                    <a:pt x="204" y="274"/>
                  </a:lnTo>
                  <a:lnTo>
                    <a:pt x="205" y="273"/>
                  </a:lnTo>
                  <a:lnTo>
                    <a:pt x="207" y="274"/>
                  </a:lnTo>
                  <a:lnTo>
                    <a:pt x="209" y="275"/>
                  </a:lnTo>
                  <a:lnTo>
                    <a:pt x="211" y="276"/>
                  </a:lnTo>
                  <a:lnTo>
                    <a:pt x="214" y="277"/>
                  </a:lnTo>
                  <a:lnTo>
                    <a:pt x="218" y="278"/>
                  </a:lnTo>
                  <a:lnTo>
                    <a:pt x="221" y="279"/>
                  </a:lnTo>
                  <a:lnTo>
                    <a:pt x="223" y="279"/>
                  </a:lnTo>
                  <a:lnTo>
                    <a:pt x="226" y="279"/>
                  </a:lnTo>
                  <a:lnTo>
                    <a:pt x="229" y="279"/>
                  </a:lnTo>
                  <a:lnTo>
                    <a:pt x="232" y="279"/>
                  </a:lnTo>
                  <a:lnTo>
                    <a:pt x="233" y="277"/>
                  </a:lnTo>
                  <a:lnTo>
                    <a:pt x="235" y="276"/>
                  </a:lnTo>
                  <a:lnTo>
                    <a:pt x="237" y="275"/>
                  </a:lnTo>
                  <a:lnTo>
                    <a:pt x="239" y="274"/>
                  </a:lnTo>
                  <a:lnTo>
                    <a:pt x="241" y="273"/>
                  </a:lnTo>
                  <a:lnTo>
                    <a:pt x="242" y="272"/>
                  </a:lnTo>
                  <a:lnTo>
                    <a:pt x="243" y="271"/>
                  </a:lnTo>
                  <a:lnTo>
                    <a:pt x="243" y="270"/>
                  </a:lnTo>
                  <a:lnTo>
                    <a:pt x="243" y="268"/>
                  </a:lnTo>
                  <a:lnTo>
                    <a:pt x="240" y="265"/>
                  </a:lnTo>
                  <a:lnTo>
                    <a:pt x="239" y="268"/>
                  </a:lnTo>
                  <a:lnTo>
                    <a:pt x="237" y="270"/>
                  </a:lnTo>
                  <a:lnTo>
                    <a:pt x="236" y="271"/>
                  </a:lnTo>
                  <a:lnTo>
                    <a:pt x="234" y="271"/>
                  </a:lnTo>
                  <a:lnTo>
                    <a:pt x="232" y="270"/>
                  </a:lnTo>
                  <a:lnTo>
                    <a:pt x="230" y="270"/>
                  </a:lnTo>
                  <a:lnTo>
                    <a:pt x="227" y="269"/>
                  </a:lnTo>
                  <a:lnTo>
                    <a:pt x="225" y="268"/>
                  </a:lnTo>
                  <a:lnTo>
                    <a:pt x="222" y="268"/>
                  </a:lnTo>
                  <a:lnTo>
                    <a:pt x="219" y="269"/>
                  </a:lnTo>
                  <a:lnTo>
                    <a:pt x="219" y="269"/>
                  </a:lnTo>
                  <a:lnTo>
                    <a:pt x="219" y="269"/>
                  </a:lnTo>
                  <a:lnTo>
                    <a:pt x="219" y="268"/>
                  </a:lnTo>
                  <a:lnTo>
                    <a:pt x="218" y="268"/>
                  </a:lnTo>
                  <a:lnTo>
                    <a:pt x="218" y="268"/>
                  </a:lnTo>
                  <a:lnTo>
                    <a:pt x="218" y="268"/>
                  </a:lnTo>
                  <a:lnTo>
                    <a:pt x="216" y="268"/>
                  </a:lnTo>
                  <a:lnTo>
                    <a:pt x="216" y="266"/>
                  </a:lnTo>
                  <a:lnTo>
                    <a:pt x="215" y="268"/>
                  </a:lnTo>
                  <a:lnTo>
                    <a:pt x="215" y="268"/>
                  </a:lnTo>
                  <a:lnTo>
                    <a:pt x="215" y="266"/>
                  </a:lnTo>
                  <a:lnTo>
                    <a:pt x="215" y="265"/>
                  </a:lnTo>
                  <a:lnTo>
                    <a:pt x="216" y="263"/>
                  </a:lnTo>
                  <a:lnTo>
                    <a:pt x="218" y="262"/>
                  </a:lnTo>
                  <a:lnTo>
                    <a:pt x="219" y="261"/>
                  </a:lnTo>
                  <a:lnTo>
                    <a:pt x="219" y="260"/>
                  </a:lnTo>
                  <a:lnTo>
                    <a:pt x="219" y="259"/>
                  </a:lnTo>
                  <a:lnTo>
                    <a:pt x="219" y="258"/>
                  </a:lnTo>
                  <a:lnTo>
                    <a:pt x="218" y="257"/>
                  </a:lnTo>
                  <a:lnTo>
                    <a:pt x="215" y="256"/>
                  </a:lnTo>
                  <a:lnTo>
                    <a:pt x="211" y="258"/>
                  </a:lnTo>
                  <a:lnTo>
                    <a:pt x="207" y="258"/>
                  </a:lnTo>
                  <a:lnTo>
                    <a:pt x="204" y="257"/>
                  </a:lnTo>
                  <a:lnTo>
                    <a:pt x="200" y="255"/>
                  </a:lnTo>
                  <a:lnTo>
                    <a:pt x="198" y="251"/>
                  </a:lnTo>
                  <a:lnTo>
                    <a:pt x="196" y="248"/>
                  </a:lnTo>
                  <a:lnTo>
                    <a:pt x="194" y="244"/>
                  </a:lnTo>
                  <a:lnTo>
                    <a:pt x="192" y="241"/>
                  </a:lnTo>
                  <a:lnTo>
                    <a:pt x="190" y="236"/>
                  </a:lnTo>
                  <a:lnTo>
                    <a:pt x="187" y="232"/>
                  </a:lnTo>
                  <a:lnTo>
                    <a:pt x="187" y="227"/>
                  </a:lnTo>
                  <a:lnTo>
                    <a:pt x="187" y="221"/>
                  </a:lnTo>
                  <a:lnTo>
                    <a:pt x="186" y="215"/>
                  </a:lnTo>
                  <a:lnTo>
                    <a:pt x="186" y="209"/>
                  </a:lnTo>
                  <a:lnTo>
                    <a:pt x="186" y="203"/>
                  </a:lnTo>
                  <a:lnTo>
                    <a:pt x="186" y="197"/>
                  </a:lnTo>
                  <a:lnTo>
                    <a:pt x="187" y="191"/>
                  </a:lnTo>
                  <a:lnTo>
                    <a:pt x="189" y="185"/>
                  </a:lnTo>
                  <a:lnTo>
                    <a:pt x="191" y="179"/>
                  </a:lnTo>
                  <a:lnTo>
                    <a:pt x="194" y="173"/>
                  </a:lnTo>
                  <a:lnTo>
                    <a:pt x="190" y="172"/>
                  </a:lnTo>
                  <a:lnTo>
                    <a:pt x="184" y="171"/>
                  </a:lnTo>
                  <a:lnTo>
                    <a:pt x="179" y="170"/>
                  </a:lnTo>
                  <a:lnTo>
                    <a:pt x="173" y="170"/>
                  </a:lnTo>
                  <a:lnTo>
                    <a:pt x="168" y="170"/>
                  </a:lnTo>
                  <a:lnTo>
                    <a:pt x="163" y="170"/>
                  </a:lnTo>
                  <a:lnTo>
                    <a:pt x="157" y="170"/>
                  </a:lnTo>
                  <a:lnTo>
                    <a:pt x="151" y="169"/>
                  </a:lnTo>
                  <a:lnTo>
                    <a:pt x="147" y="169"/>
                  </a:lnTo>
                  <a:lnTo>
                    <a:pt x="141" y="168"/>
                  </a:lnTo>
                  <a:lnTo>
                    <a:pt x="135" y="166"/>
                  </a:lnTo>
                  <a:lnTo>
                    <a:pt x="129" y="165"/>
                  </a:lnTo>
                  <a:lnTo>
                    <a:pt x="123" y="164"/>
                  </a:lnTo>
                  <a:lnTo>
                    <a:pt x="118" y="163"/>
                  </a:lnTo>
                  <a:lnTo>
                    <a:pt x="112" y="161"/>
                  </a:lnTo>
                  <a:lnTo>
                    <a:pt x="107" y="159"/>
                  </a:lnTo>
                  <a:lnTo>
                    <a:pt x="103" y="157"/>
                  </a:lnTo>
                  <a:lnTo>
                    <a:pt x="97" y="154"/>
                  </a:lnTo>
                  <a:lnTo>
                    <a:pt x="93" y="150"/>
                  </a:lnTo>
                  <a:lnTo>
                    <a:pt x="89" y="146"/>
                  </a:lnTo>
                  <a:lnTo>
                    <a:pt x="86" y="142"/>
                  </a:lnTo>
                  <a:lnTo>
                    <a:pt x="84" y="139"/>
                  </a:lnTo>
                  <a:lnTo>
                    <a:pt x="82" y="134"/>
                  </a:lnTo>
                  <a:lnTo>
                    <a:pt x="81" y="131"/>
                  </a:lnTo>
                  <a:lnTo>
                    <a:pt x="79" y="127"/>
                  </a:lnTo>
                  <a:lnTo>
                    <a:pt x="79" y="123"/>
                  </a:lnTo>
                  <a:lnTo>
                    <a:pt x="78" y="119"/>
                  </a:lnTo>
                  <a:lnTo>
                    <a:pt x="79" y="115"/>
                  </a:lnTo>
                  <a:lnTo>
                    <a:pt x="80" y="112"/>
                  </a:lnTo>
                  <a:lnTo>
                    <a:pt x="82" y="107"/>
                  </a:lnTo>
                  <a:lnTo>
                    <a:pt x="83" y="101"/>
                  </a:lnTo>
                  <a:lnTo>
                    <a:pt x="85" y="97"/>
                  </a:lnTo>
                  <a:lnTo>
                    <a:pt x="89" y="94"/>
                  </a:lnTo>
                  <a:lnTo>
                    <a:pt x="93" y="94"/>
                  </a:lnTo>
                  <a:lnTo>
                    <a:pt x="98" y="94"/>
                  </a:lnTo>
                  <a:lnTo>
                    <a:pt x="104" y="97"/>
                  </a:lnTo>
                  <a:lnTo>
                    <a:pt x="109" y="98"/>
                  </a:lnTo>
                  <a:lnTo>
                    <a:pt x="114" y="100"/>
                  </a:lnTo>
                  <a:lnTo>
                    <a:pt x="119" y="102"/>
                  </a:lnTo>
                  <a:lnTo>
                    <a:pt x="123" y="102"/>
                  </a:lnTo>
                  <a:lnTo>
                    <a:pt x="128" y="105"/>
                  </a:lnTo>
                  <a:lnTo>
                    <a:pt x="134" y="107"/>
                  </a:lnTo>
                  <a:lnTo>
                    <a:pt x="139" y="108"/>
                  </a:lnTo>
                  <a:lnTo>
                    <a:pt x="146" y="111"/>
                  </a:lnTo>
                  <a:lnTo>
                    <a:pt x="151" y="111"/>
                  </a:lnTo>
                  <a:lnTo>
                    <a:pt x="157" y="112"/>
                  </a:lnTo>
                  <a:lnTo>
                    <a:pt x="164" y="112"/>
                  </a:lnTo>
                  <a:lnTo>
                    <a:pt x="169" y="112"/>
                  </a:lnTo>
                  <a:lnTo>
                    <a:pt x="175" y="112"/>
                  </a:lnTo>
                  <a:lnTo>
                    <a:pt x="179" y="112"/>
                  </a:lnTo>
                  <a:lnTo>
                    <a:pt x="177" y="107"/>
                  </a:lnTo>
                  <a:lnTo>
                    <a:pt x="173" y="104"/>
                  </a:lnTo>
                  <a:lnTo>
                    <a:pt x="170" y="103"/>
                  </a:lnTo>
                  <a:lnTo>
                    <a:pt x="166" y="102"/>
                  </a:lnTo>
                  <a:lnTo>
                    <a:pt x="163" y="102"/>
                  </a:lnTo>
                  <a:lnTo>
                    <a:pt x="158" y="102"/>
                  </a:lnTo>
                  <a:lnTo>
                    <a:pt x="154" y="102"/>
                  </a:lnTo>
                  <a:lnTo>
                    <a:pt x="150" y="102"/>
                  </a:lnTo>
                  <a:lnTo>
                    <a:pt x="146" y="101"/>
                  </a:lnTo>
                  <a:lnTo>
                    <a:pt x="141" y="99"/>
                  </a:lnTo>
                  <a:lnTo>
                    <a:pt x="141" y="93"/>
                  </a:lnTo>
                  <a:lnTo>
                    <a:pt x="142" y="90"/>
                  </a:lnTo>
                  <a:lnTo>
                    <a:pt x="143" y="86"/>
                  </a:lnTo>
                  <a:lnTo>
                    <a:pt x="146" y="83"/>
                  </a:lnTo>
                  <a:lnTo>
                    <a:pt x="149" y="79"/>
                  </a:lnTo>
                  <a:lnTo>
                    <a:pt x="151" y="76"/>
                  </a:lnTo>
                  <a:lnTo>
                    <a:pt x="154" y="73"/>
                  </a:lnTo>
                  <a:lnTo>
                    <a:pt x="157" y="71"/>
                  </a:lnTo>
                  <a:lnTo>
                    <a:pt x="162" y="68"/>
                  </a:lnTo>
                  <a:lnTo>
                    <a:pt x="165" y="64"/>
                  </a:lnTo>
                  <a:lnTo>
                    <a:pt x="171" y="63"/>
                  </a:lnTo>
                  <a:lnTo>
                    <a:pt x="178" y="62"/>
                  </a:lnTo>
                  <a:lnTo>
                    <a:pt x="184" y="60"/>
                  </a:lnTo>
                  <a:lnTo>
                    <a:pt x="191" y="58"/>
                  </a:lnTo>
                  <a:lnTo>
                    <a:pt x="197" y="57"/>
                  </a:lnTo>
                  <a:lnTo>
                    <a:pt x="204" y="56"/>
                  </a:lnTo>
                  <a:lnTo>
                    <a:pt x="210" y="56"/>
                  </a:lnTo>
                  <a:lnTo>
                    <a:pt x="216" y="57"/>
                  </a:lnTo>
                  <a:lnTo>
                    <a:pt x="223" y="58"/>
                  </a:lnTo>
                  <a:lnTo>
                    <a:pt x="228" y="61"/>
                  </a:lnTo>
                  <a:lnTo>
                    <a:pt x="233" y="63"/>
                  </a:lnTo>
                  <a:lnTo>
                    <a:pt x="238" y="66"/>
                  </a:lnTo>
                  <a:lnTo>
                    <a:pt x="243" y="70"/>
                  </a:lnTo>
                  <a:lnTo>
                    <a:pt x="249" y="73"/>
                  </a:lnTo>
                  <a:lnTo>
                    <a:pt x="253" y="76"/>
                  </a:lnTo>
                  <a:lnTo>
                    <a:pt x="258" y="79"/>
                  </a:lnTo>
                  <a:lnTo>
                    <a:pt x="264" y="82"/>
                  </a:lnTo>
                  <a:lnTo>
                    <a:pt x="268" y="82"/>
                  </a:lnTo>
                  <a:lnTo>
                    <a:pt x="273" y="80"/>
                  </a:lnTo>
                  <a:lnTo>
                    <a:pt x="278" y="77"/>
                  </a:lnTo>
                  <a:lnTo>
                    <a:pt x="271" y="73"/>
                  </a:lnTo>
                  <a:lnTo>
                    <a:pt x="265" y="69"/>
                  </a:lnTo>
                  <a:lnTo>
                    <a:pt x="256" y="63"/>
                  </a:lnTo>
                  <a:lnTo>
                    <a:pt x="249" y="59"/>
                  </a:lnTo>
                  <a:lnTo>
                    <a:pt x="240" y="55"/>
                  </a:lnTo>
                  <a:lnTo>
                    <a:pt x="232" y="50"/>
                  </a:lnTo>
                  <a:lnTo>
                    <a:pt x="222" y="47"/>
                  </a:lnTo>
                  <a:lnTo>
                    <a:pt x="213" y="46"/>
                  </a:lnTo>
                  <a:lnTo>
                    <a:pt x="205" y="45"/>
                  </a:lnTo>
                  <a:lnTo>
                    <a:pt x="197" y="47"/>
                  </a:lnTo>
                  <a:lnTo>
                    <a:pt x="195" y="41"/>
                  </a:lnTo>
                  <a:lnTo>
                    <a:pt x="196" y="35"/>
                  </a:lnTo>
                  <a:lnTo>
                    <a:pt x="198" y="30"/>
                  </a:lnTo>
                  <a:lnTo>
                    <a:pt x="201" y="27"/>
                  </a:lnTo>
                  <a:lnTo>
                    <a:pt x="205" y="22"/>
                  </a:lnTo>
                  <a:lnTo>
                    <a:pt x="209" y="19"/>
                  </a:lnTo>
                  <a:lnTo>
                    <a:pt x="214" y="16"/>
                  </a:lnTo>
                  <a:lnTo>
                    <a:pt x="219" y="14"/>
                  </a:lnTo>
                  <a:lnTo>
                    <a:pt x="222" y="11"/>
                  </a:lnTo>
                  <a:lnTo>
                    <a:pt x="224" y="8"/>
                  </a:lnTo>
                  <a:lnTo>
                    <a:pt x="227" y="5"/>
                  </a:lnTo>
                  <a:lnTo>
                    <a:pt x="232" y="3"/>
                  </a:lnTo>
                  <a:lnTo>
                    <a:pt x="236" y="2"/>
                  </a:lnTo>
                  <a:lnTo>
                    <a:pt x="240" y="1"/>
                  </a:lnTo>
                  <a:lnTo>
                    <a:pt x="244" y="0"/>
                  </a:lnTo>
                  <a:lnTo>
                    <a:pt x="249" y="0"/>
                  </a:lnTo>
                  <a:lnTo>
                    <a:pt x="253" y="0"/>
                  </a:lnTo>
                  <a:lnTo>
                    <a:pt x="257" y="0"/>
                  </a:lnTo>
                  <a:lnTo>
                    <a:pt x="261" y="1"/>
                  </a:lnTo>
                  <a:lnTo>
                    <a:pt x="264" y="3"/>
                  </a:lnTo>
                  <a:lnTo>
                    <a:pt x="268" y="6"/>
                  </a:lnTo>
                  <a:lnTo>
                    <a:pt x="273" y="9"/>
                  </a:lnTo>
                  <a:lnTo>
                    <a:pt x="278" y="13"/>
                  </a:lnTo>
                  <a:lnTo>
                    <a:pt x="282" y="17"/>
                  </a:lnTo>
                  <a:lnTo>
                    <a:pt x="286" y="20"/>
                  </a:lnTo>
                  <a:lnTo>
                    <a:pt x="291" y="25"/>
                  </a:lnTo>
                  <a:lnTo>
                    <a:pt x="295" y="29"/>
                  </a:lnTo>
                  <a:lnTo>
                    <a:pt x="299" y="33"/>
                  </a:lnTo>
                  <a:lnTo>
                    <a:pt x="304" y="37"/>
                  </a:lnTo>
                  <a:lnTo>
                    <a:pt x="308" y="42"/>
                  </a:lnTo>
                  <a:lnTo>
                    <a:pt x="308" y="42"/>
                  </a:lnTo>
                  <a:lnTo>
                    <a:pt x="307" y="41"/>
                  </a:lnTo>
                  <a:close/>
                </a:path>
              </a:pathLst>
            </a:custGeom>
            <a:solidFill>
              <a:srgbClr val="00FF99"/>
            </a:solidFill>
            <a:ln w="9525">
              <a:noFill/>
              <a:round/>
              <a:headEnd/>
              <a:tailEnd/>
            </a:ln>
          </p:spPr>
          <p:txBody>
            <a:bodyPr/>
            <a:lstStyle/>
            <a:p>
              <a:endParaRPr lang="en-US"/>
            </a:p>
          </p:txBody>
        </p:sp>
        <p:sp>
          <p:nvSpPr>
            <p:cNvPr id="256043" name="Freeform 43"/>
            <p:cNvSpPr>
              <a:spLocks/>
            </p:cNvSpPr>
            <p:nvPr/>
          </p:nvSpPr>
          <p:spPr bwMode="auto">
            <a:xfrm>
              <a:off x="1892" y="2106"/>
              <a:ext cx="137" cy="375"/>
            </a:xfrm>
            <a:custGeom>
              <a:avLst/>
              <a:gdLst/>
              <a:ahLst/>
              <a:cxnLst>
                <a:cxn ang="0">
                  <a:pos x="131" y="26"/>
                </a:cxn>
                <a:cxn ang="0">
                  <a:pos x="120" y="40"/>
                </a:cxn>
                <a:cxn ang="0">
                  <a:pos x="107" y="55"/>
                </a:cxn>
                <a:cxn ang="0">
                  <a:pos x="97" y="75"/>
                </a:cxn>
                <a:cxn ang="0">
                  <a:pos x="84" y="92"/>
                </a:cxn>
                <a:cxn ang="0">
                  <a:pos x="71" y="115"/>
                </a:cxn>
                <a:cxn ang="0">
                  <a:pos x="57" y="140"/>
                </a:cxn>
                <a:cxn ang="0">
                  <a:pos x="47" y="167"/>
                </a:cxn>
                <a:cxn ang="0">
                  <a:pos x="42" y="176"/>
                </a:cxn>
                <a:cxn ang="0">
                  <a:pos x="39" y="187"/>
                </a:cxn>
                <a:cxn ang="0">
                  <a:pos x="28" y="209"/>
                </a:cxn>
                <a:cxn ang="0">
                  <a:pos x="22" y="242"/>
                </a:cxn>
                <a:cxn ang="0">
                  <a:pos x="17" y="279"/>
                </a:cxn>
                <a:cxn ang="0">
                  <a:pos x="16" y="299"/>
                </a:cxn>
                <a:cxn ang="0">
                  <a:pos x="12" y="304"/>
                </a:cxn>
                <a:cxn ang="0">
                  <a:pos x="15" y="311"/>
                </a:cxn>
                <a:cxn ang="0">
                  <a:pos x="16" y="332"/>
                </a:cxn>
                <a:cxn ang="0">
                  <a:pos x="17" y="355"/>
                </a:cxn>
                <a:cxn ang="0">
                  <a:pos x="19" y="367"/>
                </a:cxn>
                <a:cxn ang="0">
                  <a:pos x="16" y="370"/>
                </a:cxn>
                <a:cxn ang="0">
                  <a:pos x="15" y="375"/>
                </a:cxn>
                <a:cxn ang="0">
                  <a:pos x="11" y="370"/>
                </a:cxn>
                <a:cxn ang="0">
                  <a:pos x="8" y="366"/>
                </a:cxn>
                <a:cxn ang="0">
                  <a:pos x="4" y="360"/>
                </a:cxn>
                <a:cxn ang="0">
                  <a:pos x="7" y="357"/>
                </a:cxn>
                <a:cxn ang="0">
                  <a:pos x="5" y="353"/>
                </a:cxn>
                <a:cxn ang="0">
                  <a:pos x="9" y="346"/>
                </a:cxn>
                <a:cxn ang="0">
                  <a:pos x="4" y="330"/>
                </a:cxn>
                <a:cxn ang="0">
                  <a:pos x="7" y="315"/>
                </a:cxn>
                <a:cxn ang="0">
                  <a:pos x="0" y="302"/>
                </a:cxn>
                <a:cxn ang="0">
                  <a:pos x="0" y="292"/>
                </a:cxn>
                <a:cxn ang="0">
                  <a:pos x="2" y="281"/>
                </a:cxn>
                <a:cxn ang="0">
                  <a:pos x="5" y="271"/>
                </a:cxn>
                <a:cxn ang="0">
                  <a:pos x="8" y="253"/>
                </a:cxn>
                <a:cxn ang="0">
                  <a:pos x="11" y="236"/>
                </a:cxn>
                <a:cxn ang="0">
                  <a:pos x="13" y="227"/>
                </a:cxn>
                <a:cxn ang="0">
                  <a:pos x="13" y="218"/>
                </a:cxn>
                <a:cxn ang="0">
                  <a:pos x="20" y="203"/>
                </a:cxn>
                <a:cxn ang="0">
                  <a:pos x="25" y="196"/>
                </a:cxn>
                <a:cxn ang="0">
                  <a:pos x="28" y="185"/>
                </a:cxn>
                <a:cxn ang="0">
                  <a:pos x="31" y="178"/>
                </a:cxn>
                <a:cxn ang="0">
                  <a:pos x="32" y="172"/>
                </a:cxn>
                <a:cxn ang="0">
                  <a:pos x="33" y="165"/>
                </a:cxn>
                <a:cxn ang="0">
                  <a:pos x="53" y="124"/>
                </a:cxn>
                <a:cxn ang="0">
                  <a:pos x="57" y="116"/>
                </a:cxn>
                <a:cxn ang="0">
                  <a:pos x="65" y="103"/>
                </a:cxn>
                <a:cxn ang="0">
                  <a:pos x="75" y="90"/>
                </a:cxn>
                <a:cxn ang="0">
                  <a:pos x="83" y="80"/>
                </a:cxn>
                <a:cxn ang="0">
                  <a:pos x="91" y="71"/>
                </a:cxn>
                <a:cxn ang="0">
                  <a:pos x="98" y="52"/>
                </a:cxn>
                <a:cxn ang="0">
                  <a:pos x="116" y="33"/>
                </a:cxn>
                <a:cxn ang="0">
                  <a:pos x="128" y="13"/>
                </a:cxn>
                <a:cxn ang="0">
                  <a:pos x="123" y="7"/>
                </a:cxn>
                <a:cxn ang="0">
                  <a:pos x="117" y="3"/>
                </a:cxn>
                <a:cxn ang="0">
                  <a:pos x="116" y="1"/>
                </a:cxn>
                <a:cxn ang="0">
                  <a:pos x="126" y="4"/>
                </a:cxn>
                <a:cxn ang="0">
                  <a:pos x="135" y="11"/>
                </a:cxn>
              </a:cxnLst>
              <a:rect l="0" t="0" r="r" b="b"/>
              <a:pathLst>
                <a:path w="137" h="375">
                  <a:moveTo>
                    <a:pt x="136" y="12"/>
                  </a:moveTo>
                  <a:lnTo>
                    <a:pt x="135" y="17"/>
                  </a:lnTo>
                  <a:lnTo>
                    <a:pt x="133" y="23"/>
                  </a:lnTo>
                  <a:lnTo>
                    <a:pt x="131" y="26"/>
                  </a:lnTo>
                  <a:lnTo>
                    <a:pt x="129" y="30"/>
                  </a:lnTo>
                  <a:lnTo>
                    <a:pt x="127" y="33"/>
                  </a:lnTo>
                  <a:lnTo>
                    <a:pt x="123" y="37"/>
                  </a:lnTo>
                  <a:lnTo>
                    <a:pt x="120" y="40"/>
                  </a:lnTo>
                  <a:lnTo>
                    <a:pt x="117" y="43"/>
                  </a:lnTo>
                  <a:lnTo>
                    <a:pt x="114" y="46"/>
                  </a:lnTo>
                  <a:lnTo>
                    <a:pt x="111" y="50"/>
                  </a:lnTo>
                  <a:lnTo>
                    <a:pt x="107" y="55"/>
                  </a:lnTo>
                  <a:lnTo>
                    <a:pt x="105" y="60"/>
                  </a:lnTo>
                  <a:lnTo>
                    <a:pt x="102" y="65"/>
                  </a:lnTo>
                  <a:lnTo>
                    <a:pt x="99" y="70"/>
                  </a:lnTo>
                  <a:lnTo>
                    <a:pt x="97" y="75"/>
                  </a:lnTo>
                  <a:lnTo>
                    <a:pt x="93" y="81"/>
                  </a:lnTo>
                  <a:lnTo>
                    <a:pt x="90" y="85"/>
                  </a:lnTo>
                  <a:lnTo>
                    <a:pt x="87" y="88"/>
                  </a:lnTo>
                  <a:lnTo>
                    <a:pt x="84" y="92"/>
                  </a:lnTo>
                  <a:lnTo>
                    <a:pt x="79" y="94"/>
                  </a:lnTo>
                  <a:lnTo>
                    <a:pt x="77" y="101"/>
                  </a:lnTo>
                  <a:lnTo>
                    <a:pt x="74" y="109"/>
                  </a:lnTo>
                  <a:lnTo>
                    <a:pt x="71" y="115"/>
                  </a:lnTo>
                  <a:lnTo>
                    <a:pt x="68" y="122"/>
                  </a:lnTo>
                  <a:lnTo>
                    <a:pt x="64" y="128"/>
                  </a:lnTo>
                  <a:lnTo>
                    <a:pt x="60" y="133"/>
                  </a:lnTo>
                  <a:lnTo>
                    <a:pt x="57" y="140"/>
                  </a:lnTo>
                  <a:lnTo>
                    <a:pt x="54" y="147"/>
                  </a:lnTo>
                  <a:lnTo>
                    <a:pt x="51" y="155"/>
                  </a:lnTo>
                  <a:lnTo>
                    <a:pt x="49" y="164"/>
                  </a:lnTo>
                  <a:lnTo>
                    <a:pt x="47" y="167"/>
                  </a:lnTo>
                  <a:lnTo>
                    <a:pt x="46" y="169"/>
                  </a:lnTo>
                  <a:lnTo>
                    <a:pt x="44" y="172"/>
                  </a:lnTo>
                  <a:lnTo>
                    <a:pt x="43" y="174"/>
                  </a:lnTo>
                  <a:lnTo>
                    <a:pt x="42" y="176"/>
                  </a:lnTo>
                  <a:lnTo>
                    <a:pt x="41" y="179"/>
                  </a:lnTo>
                  <a:lnTo>
                    <a:pt x="40" y="182"/>
                  </a:lnTo>
                  <a:lnTo>
                    <a:pt x="39" y="184"/>
                  </a:lnTo>
                  <a:lnTo>
                    <a:pt x="39" y="187"/>
                  </a:lnTo>
                  <a:lnTo>
                    <a:pt x="37" y="190"/>
                  </a:lnTo>
                  <a:lnTo>
                    <a:pt x="36" y="189"/>
                  </a:lnTo>
                  <a:lnTo>
                    <a:pt x="31" y="214"/>
                  </a:lnTo>
                  <a:lnTo>
                    <a:pt x="28" y="209"/>
                  </a:lnTo>
                  <a:lnTo>
                    <a:pt x="27" y="216"/>
                  </a:lnTo>
                  <a:lnTo>
                    <a:pt x="26" y="225"/>
                  </a:lnTo>
                  <a:lnTo>
                    <a:pt x="23" y="233"/>
                  </a:lnTo>
                  <a:lnTo>
                    <a:pt x="22" y="242"/>
                  </a:lnTo>
                  <a:lnTo>
                    <a:pt x="21" y="251"/>
                  </a:lnTo>
                  <a:lnTo>
                    <a:pt x="19" y="260"/>
                  </a:lnTo>
                  <a:lnTo>
                    <a:pt x="18" y="269"/>
                  </a:lnTo>
                  <a:lnTo>
                    <a:pt x="17" y="279"/>
                  </a:lnTo>
                  <a:lnTo>
                    <a:pt x="15" y="287"/>
                  </a:lnTo>
                  <a:lnTo>
                    <a:pt x="15" y="296"/>
                  </a:lnTo>
                  <a:lnTo>
                    <a:pt x="16" y="297"/>
                  </a:lnTo>
                  <a:lnTo>
                    <a:pt x="16" y="299"/>
                  </a:lnTo>
                  <a:lnTo>
                    <a:pt x="15" y="301"/>
                  </a:lnTo>
                  <a:lnTo>
                    <a:pt x="14" y="302"/>
                  </a:lnTo>
                  <a:lnTo>
                    <a:pt x="13" y="303"/>
                  </a:lnTo>
                  <a:lnTo>
                    <a:pt x="12" y="304"/>
                  </a:lnTo>
                  <a:lnTo>
                    <a:pt x="11" y="307"/>
                  </a:lnTo>
                  <a:lnTo>
                    <a:pt x="11" y="308"/>
                  </a:lnTo>
                  <a:lnTo>
                    <a:pt x="12" y="309"/>
                  </a:lnTo>
                  <a:lnTo>
                    <a:pt x="15" y="311"/>
                  </a:lnTo>
                  <a:lnTo>
                    <a:pt x="16" y="315"/>
                  </a:lnTo>
                  <a:lnTo>
                    <a:pt x="16" y="322"/>
                  </a:lnTo>
                  <a:lnTo>
                    <a:pt x="16" y="327"/>
                  </a:lnTo>
                  <a:lnTo>
                    <a:pt x="16" y="332"/>
                  </a:lnTo>
                  <a:lnTo>
                    <a:pt x="16" y="339"/>
                  </a:lnTo>
                  <a:lnTo>
                    <a:pt x="16" y="344"/>
                  </a:lnTo>
                  <a:lnTo>
                    <a:pt x="17" y="351"/>
                  </a:lnTo>
                  <a:lnTo>
                    <a:pt x="17" y="355"/>
                  </a:lnTo>
                  <a:lnTo>
                    <a:pt x="18" y="360"/>
                  </a:lnTo>
                  <a:lnTo>
                    <a:pt x="20" y="365"/>
                  </a:lnTo>
                  <a:lnTo>
                    <a:pt x="19" y="366"/>
                  </a:lnTo>
                  <a:lnTo>
                    <a:pt x="19" y="367"/>
                  </a:lnTo>
                  <a:lnTo>
                    <a:pt x="18" y="368"/>
                  </a:lnTo>
                  <a:lnTo>
                    <a:pt x="17" y="369"/>
                  </a:lnTo>
                  <a:lnTo>
                    <a:pt x="16" y="369"/>
                  </a:lnTo>
                  <a:lnTo>
                    <a:pt x="16" y="370"/>
                  </a:lnTo>
                  <a:lnTo>
                    <a:pt x="15" y="371"/>
                  </a:lnTo>
                  <a:lnTo>
                    <a:pt x="14" y="372"/>
                  </a:lnTo>
                  <a:lnTo>
                    <a:pt x="14" y="373"/>
                  </a:lnTo>
                  <a:lnTo>
                    <a:pt x="15" y="375"/>
                  </a:lnTo>
                  <a:lnTo>
                    <a:pt x="14" y="373"/>
                  </a:lnTo>
                  <a:lnTo>
                    <a:pt x="13" y="372"/>
                  </a:lnTo>
                  <a:lnTo>
                    <a:pt x="12" y="371"/>
                  </a:lnTo>
                  <a:lnTo>
                    <a:pt x="11" y="370"/>
                  </a:lnTo>
                  <a:lnTo>
                    <a:pt x="11" y="369"/>
                  </a:lnTo>
                  <a:lnTo>
                    <a:pt x="9" y="368"/>
                  </a:lnTo>
                  <a:lnTo>
                    <a:pt x="9" y="367"/>
                  </a:lnTo>
                  <a:lnTo>
                    <a:pt x="8" y="366"/>
                  </a:lnTo>
                  <a:lnTo>
                    <a:pt x="8" y="364"/>
                  </a:lnTo>
                  <a:lnTo>
                    <a:pt x="9" y="362"/>
                  </a:lnTo>
                  <a:lnTo>
                    <a:pt x="7" y="364"/>
                  </a:lnTo>
                  <a:lnTo>
                    <a:pt x="4" y="360"/>
                  </a:lnTo>
                  <a:lnTo>
                    <a:pt x="5" y="358"/>
                  </a:lnTo>
                  <a:lnTo>
                    <a:pt x="7" y="361"/>
                  </a:lnTo>
                  <a:lnTo>
                    <a:pt x="7" y="359"/>
                  </a:lnTo>
                  <a:lnTo>
                    <a:pt x="7" y="357"/>
                  </a:lnTo>
                  <a:lnTo>
                    <a:pt x="7" y="356"/>
                  </a:lnTo>
                  <a:lnTo>
                    <a:pt x="7" y="355"/>
                  </a:lnTo>
                  <a:lnTo>
                    <a:pt x="6" y="354"/>
                  </a:lnTo>
                  <a:lnTo>
                    <a:pt x="5" y="353"/>
                  </a:lnTo>
                  <a:lnTo>
                    <a:pt x="5" y="352"/>
                  </a:lnTo>
                  <a:lnTo>
                    <a:pt x="6" y="351"/>
                  </a:lnTo>
                  <a:lnTo>
                    <a:pt x="7" y="349"/>
                  </a:lnTo>
                  <a:lnTo>
                    <a:pt x="9" y="346"/>
                  </a:lnTo>
                  <a:lnTo>
                    <a:pt x="5" y="343"/>
                  </a:lnTo>
                  <a:lnTo>
                    <a:pt x="4" y="339"/>
                  </a:lnTo>
                  <a:lnTo>
                    <a:pt x="3" y="335"/>
                  </a:lnTo>
                  <a:lnTo>
                    <a:pt x="4" y="330"/>
                  </a:lnTo>
                  <a:lnTo>
                    <a:pt x="5" y="327"/>
                  </a:lnTo>
                  <a:lnTo>
                    <a:pt x="6" y="323"/>
                  </a:lnTo>
                  <a:lnTo>
                    <a:pt x="7" y="318"/>
                  </a:lnTo>
                  <a:lnTo>
                    <a:pt x="7" y="315"/>
                  </a:lnTo>
                  <a:lnTo>
                    <a:pt x="4" y="313"/>
                  </a:lnTo>
                  <a:lnTo>
                    <a:pt x="0" y="311"/>
                  </a:lnTo>
                  <a:lnTo>
                    <a:pt x="0" y="307"/>
                  </a:lnTo>
                  <a:lnTo>
                    <a:pt x="0" y="302"/>
                  </a:lnTo>
                  <a:lnTo>
                    <a:pt x="0" y="299"/>
                  </a:lnTo>
                  <a:lnTo>
                    <a:pt x="0" y="297"/>
                  </a:lnTo>
                  <a:lnTo>
                    <a:pt x="0" y="294"/>
                  </a:lnTo>
                  <a:lnTo>
                    <a:pt x="0" y="292"/>
                  </a:lnTo>
                  <a:lnTo>
                    <a:pt x="1" y="289"/>
                  </a:lnTo>
                  <a:lnTo>
                    <a:pt x="1" y="287"/>
                  </a:lnTo>
                  <a:lnTo>
                    <a:pt x="1" y="284"/>
                  </a:lnTo>
                  <a:lnTo>
                    <a:pt x="2" y="281"/>
                  </a:lnTo>
                  <a:lnTo>
                    <a:pt x="4" y="283"/>
                  </a:lnTo>
                  <a:lnTo>
                    <a:pt x="7" y="280"/>
                  </a:lnTo>
                  <a:lnTo>
                    <a:pt x="6" y="275"/>
                  </a:lnTo>
                  <a:lnTo>
                    <a:pt x="5" y="271"/>
                  </a:lnTo>
                  <a:lnTo>
                    <a:pt x="6" y="267"/>
                  </a:lnTo>
                  <a:lnTo>
                    <a:pt x="6" y="261"/>
                  </a:lnTo>
                  <a:lnTo>
                    <a:pt x="7" y="257"/>
                  </a:lnTo>
                  <a:lnTo>
                    <a:pt x="8" y="253"/>
                  </a:lnTo>
                  <a:lnTo>
                    <a:pt x="9" y="249"/>
                  </a:lnTo>
                  <a:lnTo>
                    <a:pt x="9" y="244"/>
                  </a:lnTo>
                  <a:lnTo>
                    <a:pt x="11" y="240"/>
                  </a:lnTo>
                  <a:lnTo>
                    <a:pt x="11" y="236"/>
                  </a:lnTo>
                  <a:lnTo>
                    <a:pt x="12" y="233"/>
                  </a:lnTo>
                  <a:lnTo>
                    <a:pt x="13" y="231"/>
                  </a:lnTo>
                  <a:lnTo>
                    <a:pt x="13" y="229"/>
                  </a:lnTo>
                  <a:lnTo>
                    <a:pt x="13" y="227"/>
                  </a:lnTo>
                  <a:lnTo>
                    <a:pt x="13" y="225"/>
                  </a:lnTo>
                  <a:lnTo>
                    <a:pt x="13" y="223"/>
                  </a:lnTo>
                  <a:lnTo>
                    <a:pt x="13" y="221"/>
                  </a:lnTo>
                  <a:lnTo>
                    <a:pt x="13" y="218"/>
                  </a:lnTo>
                  <a:lnTo>
                    <a:pt x="14" y="216"/>
                  </a:lnTo>
                  <a:lnTo>
                    <a:pt x="15" y="214"/>
                  </a:lnTo>
                  <a:lnTo>
                    <a:pt x="20" y="214"/>
                  </a:lnTo>
                  <a:lnTo>
                    <a:pt x="20" y="203"/>
                  </a:lnTo>
                  <a:lnTo>
                    <a:pt x="23" y="203"/>
                  </a:lnTo>
                  <a:lnTo>
                    <a:pt x="23" y="201"/>
                  </a:lnTo>
                  <a:lnTo>
                    <a:pt x="25" y="198"/>
                  </a:lnTo>
                  <a:lnTo>
                    <a:pt x="25" y="196"/>
                  </a:lnTo>
                  <a:lnTo>
                    <a:pt x="26" y="193"/>
                  </a:lnTo>
                  <a:lnTo>
                    <a:pt x="27" y="190"/>
                  </a:lnTo>
                  <a:lnTo>
                    <a:pt x="27" y="187"/>
                  </a:lnTo>
                  <a:lnTo>
                    <a:pt x="28" y="185"/>
                  </a:lnTo>
                  <a:lnTo>
                    <a:pt x="28" y="182"/>
                  </a:lnTo>
                  <a:lnTo>
                    <a:pt x="28" y="179"/>
                  </a:lnTo>
                  <a:lnTo>
                    <a:pt x="28" y="175"/>
                  </a:lnTo>
                  <a:lnTo>
                    <a:pt x="31" y="178"/>
                  </a:lnTo>
                  <a:lnTo>
                    <a:pt x="34" y="175"/>
                  </a:lnTo>
                  <a:lnTo>
                    <a:pt x="33" y="174"/>
                  </a:lnTo>
                  <a:lnTo>
                    <a:pt x="32" y="173"/>
                  </a:lnTo>
                  <a:lnTo>
                    <a:pt x="32" y="172"/>
                  </a:lnTo>
                  <a:lnTo>
                    <a:pt x="32" y="171"/>
                  </a:lnTo>
                  <a:lnTo>
                    <a:pt x="32" y="169"/>
                  </a:lnTo>
                  <a:lnTo>
                    <a:pt x="32" y="167"/>
                  </a:lnTo>
                  <a:lnTo>
                    <a:pt x="33" y="165"/>
                  </a:lnTo>
                  <a:lnTo>
                    <a:pt x="33" y="164"/>
                  </a:lnTo>
                  <a:lnTo>
                    <a:pt x="33" y="161"/>
                  </a:lnTo>
                  <a:lnTo>
                    <a:pt x="34" y="160"/>
                  </a:lnTo>
                  <a:lnTo>
                    <a:pt x="53" y="124"/>
                  </a:lnTo>
                  <a:lnTo>
                    <a:pt x="55" y="126"/>
                  </a:lnTo>
                  <a:lnTo>
                    <a:pt x="58" y="123"/>
                  </a:lnTo>
                  <a:lnTo>
                    <a:pt x="55" y="118"/>
                  </a:lnTo>
                  <a:lnTo>
                    <a:pt x="57" y="116"/>
                  </a:lnTo>
                  <a:lnTo>
                    <a:pt x="60" y="113"/>
                  </a:lnTo>
                  <a:lnTo>
                    <a:pt x="62" y="110"/>
                  </a:lnTo>
                  <a:lnTo>
                    <a:pt x="63" y="107"/>
                  </a:lnTo>
                  <a:lnTo>
                    <a:pt x="65" y="103"/>
                  </a:lnTo>
                  <a:lnTo>
                    <a:pt x="68" y="99"/>
                  </a:lnTo>
                  <a:lnTo>
                    <a:pt x="70" y="96"/>
                  </a:lnTo>
                  <a:lnTo>
                    <a:pt x="72" y="94"/>
                  </a:lnTo>
                  <a:lnTo>
                    <a:pt x="75" y="90"/>
                  </a:lnTo>
                  <a:lnTo>
                    <a:pt x="77" y="87"/>
                  </a:lnTo>
                  <a:lnTo>
                    <a:pt x="79" y="84"/>
                  </a:lnTo>
                  <a:lnTo>
                    <a:pt x="80" y="82"/>
                  </a:lnTo>
                  <a:lnTo>
                    <a:pt x="83" y="80"/>
                  </a:lnTo>
                  <a:lnTo>
                    <a:pt x="85" y="78"/>
                  </a:lnTo>
                  <a:lnTo>
                    <a:pt x="87" y="75"/>
                  </a:lnTo>
                  <a:lnTo>
                    <a:pt x="89" y="73"/>
                  </a:lnTo>
                  <a:lnTo>
                    <a:pt x="91" y="71"/>
                  </a:lnTo>
                  <a:lnTo>
                    <a:pt x="92" y="68"/>
                  </a:lnTo>
                  <a:lnTo>
                    <a:pt x="93" y="64"/>
                  </a:lnTo>
                  <a:lnTo>
                    <a:pt x="94" y="57"/>
                  </a:lnTo>
                  <a:lnTo>
                    <a:pt x="98" y="52"/>
                  </a:lnTo>
                  <a:lnTo>
                    <a:pt x="102" y="47"/>
                  </a:lnTo>
                  <a:lnTo>
                    <a:pt x="106" y="43"/>
                  </a:lnTo>
                  <a:lnTo>
                    <a:pt x="112" y="39"/>
                  </a:lnTo>
                  <a:lnTo>
                    <a:pt x="116" y="33"/>
                  </a:lnTo>
                  <a:lnTo>
                    <a:pt x="120" y="29"/>
                  </a:lnTo>
                  <a:lnTo>
                    <a:pt x="123" y="25"/>
                  </a:lnTo>
                  <a:lnTo>
                    <a:pt x="127" y="19"/>
                  </a:lnTo>
                  <a:lnTo>
                    <a:pt x="128" y="13"/>
                  </a:lnTo>
                  <a:lnTo>
                    <a:pt x="128" y="7"/>
                  </a:lnTo>
                  <a:lnTo>
                    <a:pt x="127" y="7"/>
                  </a:lnTo>
                  <a:lnTo>
                    <a:pt x="125" y="7"/>
                  </a:lnTo>
                  <a:lnTo>
                    <a:pt x="123" y="7"/>
                  </a:lnTo>
                  <a:lnTo>
                    <a:pt x="121" y="7"/>
                  </a:lnTo>
                  <a:lnTo>
                    <a:pt x="120" y="5"/>
                  </a:lnTo>
                  <a:lnTo>
                    <a:pt x="118" y="4"/>
                  </a:lnTo>
                  <a:lnTo>
                    <a:pt x="117" y="3"/>
                  </a:lnTo>
                  <a:lnTo>
                    <a:pt x="116" y="2"/>
                  </a:lnTo>
                  <a:lnTo>
                    <a:pt x="115" y="1"/>
                  </a:lnTo>
                  <a:lnTo>
                    <a:pt x="114" y="0"/>
                  </a:lnTo>
                  <a:lnTo>
                    <a:pt x="116" y="1"/>
                  </a:lnTo>
                  <a:lnTo>
                    <a:pt x="118" y="1"/>
                  </a:lnTo>
                  <a:lnTo>
                    <a:pt x="121" y="2"/>
                  </a:lnTo>
                  <a:lnTo>
                    <a:pt x="123" y="3"/>
                  </a:lnTo>
                  <a:lnTo>
                    <a:pt x="126" y="4"/>
                  </a:lnTo>
                  <a:lnTo>
                    <a:pt x="128" y="5"/>
                  </a:lnTo>
                  <a:lnTo>
                    <a:pt x="131" y="7"/>
                  </a:lnTo>
                  <a:lnTo>
                    <a:pt x="133" y="9"/>
                  </a:lnTo>
                  <a:lnTo>
                    <a:pt x="135" y="11"/>
                  </a:lnTo>
                  <a:lnTo>
                    <a:pt x="137" y="12"/>
                  </a:lnTo>
                  <a:lnTo>
                    <a:pt x="137" y="12"/>
                  </a:lnTo>
                  <a:lnTo>
                    <a:pt x="136" y="12"/>
                  </a:lnTo>
                  <a:close/>
                </a:path>
              </a:pathLst>
            </a:custGeom>
            <a:solidFill>
              <a:srgbClr val="000000"/>
            </a:solidFill>
            <a:ln w="9525">
              <a:noFill/>
              <a:round/>
              <a:headEnd/>
              <a:tailEnd/>
            </a:ln>
          </p:spPr>
          <p:txBody>
            <a:bodyPr/>
            <a:lstStyle/>
            <a:p>
              <a:endParaRPr lang="en-US"/>
            </a:p>
          </p:txBody>
        </p:sp>
        <p:sp>
          <p:nvSpPr>
            <p:cNvPr id="256044" name="Freeform 44"/>
            <p:cNvSpPr>
              <a:spLocks/>
            </p:cNvSpPr>
            <p:nvPr/>
          </p:nvSpPr>
          <p:spPr bwMode="auto">
            <a:xfrm>
              <a:off x="640" y="2145"/>
              <a:ext cx="8" cy="11"/>
            </a:xfrm>
            <a:custGeom>
              <a:avLst/>
              <a:gdLst/>
              <a:ahLst/>
              <a:cxnLst>
                <a:cxn ang="0">
                  <a:pos x="7" y="0"/>
                </a:cxn>
                <a:cxn ang="0">
                  <a:pos x="0" y="11"/>
                </a:cxn>
                <a:cxn ang="0">
                  <a:pos x="3" y="11"/>
                </a:cxn>
                <a:cxn ang="0">
                  <a:pos x="4" y="10"/>
                </a:cxn>
                <a:cxn ang="0">
                  <a:pos x="4" y="8"/>
                </a:cxn>
                <a:cxn ang="0">
                  <a:pos x="4" y="7"/>
                </a:cxn>
                <a:cxn ang="0">
                  <a:pos x="3" y="6"/>
                </a:cxn>
                <a:cxn ang="0">
                  <a:pos x="3" y="5"/>
                </a:cxn>
                <a:cxn ang="0">
                  <a:pos x="3" y="4"/>
                </a:cxn>
                <a:cxn ang="0">
                  <a:pos x="3" y="3"/>
                </a:cxn>
                <a:cxn ang="0">
                  <a:pos x="3" y="2"/>
                </a:cxn>
                <a:cxn ang="0">
                  <a:pos x="4" y="1"/>
                </a:cxn>
                <a:cxn ang="0">
                  <a:pos x="8" y="1"/>
                </a:cxn>
                <a:cxn ang="0">
                  <a:pos x="8" y="1"/>
                </a:cxn>
                <a:cxn ang="0">
                  <a:pos x="7" y="0"/>
                </a:cxn>
              </a:cxnLst>
              <a:rect l="0" t="0" r="r" b="b"/>
              <a:pathLst>
                <a:path w="8" h="11">
                  <a:moveTo>
                    <a:pt x="7" y="0"/>
                  </a:moveTo>
                  <a:lnTo>
                    <a:pt x="0" y="11"/>
                  </a:lnTo>
                  <a:lnTo>
                    <a:pt x="3" y="11"/>
                  </a:lnTo>
                  <a:lnTo>
                    <a:pt x="4" y="10"/>
                  </a:lnTo>
                  <a:lnTo>
                    <a:pt x="4" y="8"/>
                  </a:lnTo>
                  <a:lnTo>
                    <a:pt x="4" y="7"/>
                  </a:lnTo>
                  <a:lnTo>
                    <a:pt x="3" y="6"/>
                  </a:lnTo>
                  <a:lnTo>
                    <a:pt x="3" y="5"/>
                  </a:lnTo>
                  <a:lnTo>
                    <a:pt x="3" y="4"/>
                  </a:lnTo>
                  <a:lnTo>
                    <a:pt x="3" y="3"/>
                  </a:lnTo>
                  <a:lnTo>
                    <a:pt x="3" y="2"/>
                  </a:lnTo>
                  <a:lnTo>
                    <a:pt x="4" y="1"/>
                  </a:lnTo>
                  <a:lnTo>
                    <a:pt x="8" y="1"/>
                  </a:lnTo>
                  <a:lnTo>
                    <a:pt x="8" y="1"/>
                  </a:lnTo>
                  <a:lnTo>
                    <a:pt x="7" y="0"/>
                  </a:lnTo>
                  <a:close/>
                </a:path>
              </a:pathLst>
            </a:custGeom>
            <a:solidFill>
              <a:srgbClr val="FFFFFF"/>
            </a:solidFill>
            <a:ln w="9525">
              <a:noFill/>
              <a:round/>
              <a:headEnd/>
              <a:tailEnd/>
            </a:ln>
          </p:spPr>
          <p:txBody>
            <a:bodyPr/>
            <a:lstStyle/>
            <a:p>
              <a:endParaRPr lang="en-US"/>
            </a:p>
          </p:txBody>
        </p:sp>
        <p:sp>
          <p:nvSpPr>
            <p:cNvPr id="256045" name="Freeform 45"/>
            <p:cNvSpPr>
              <a:spLocks/>
            </p:cNvSpPr>
            <p:nvPr/>
          </p:nvSpPr>
          <p:spPr bwMode="auto">
            <a:xfrm>
              <a:off x="644" y="2155"/>
              <a:ext cx="13" cy="24"/>
            </a:xfrm>
            <a:custGeom>
              <a:avLst/>
              <a:gdLst/>
              <a:ahLst/>
              <a:cxnLst>
                <a:cxn ang="0">
                  <a:pos x="13" y="1"/>
                </a:cxn>
                <a:cxn ang="0">
                  <a:pos x="13" y="4"/>
                </a:cxn>
                <a:cxn ang="0">
                  <a:pos x="13" y="7"/>
                </a:cxn>
                <a:cxn ang="0">
                  <a:pos x="11" y="9"/>
                </a:cxn>
                <a:cxn ang="0">
                  <a:pos x="10" y="11"/>
                </a:cxn>
                <a:cxn ang="0">
                  <a:pos x="8" y="13"/>
                </a:cxn>
                <a:cxn ang="0">
                  <a:pos x="7" y="16"/>
                </a:cxn>
                <a:cxn ang="0">
                  <a:pos x="5" y="18"/>
                </a:cxn>
                <a:cxn ang="0">
                  <a:pos x="4" y="20"/>
                </a:cxn>
                <a:cxn ang="0">
                  <a:pos x="2" y="22"/>
                </a:cxn>
                <a:cxn ang="0">
                  <a:pos x="0" y="24"/>
                </a:cxn>
                <a:cxn ang="0">
                  <a:pos x="0" y="6"/>
                </a:cxn>
                <a:cxn ang="0">
                  <a:pos x="4" y="11"/>
                </a:cxn>
                <a:cxn ang="0">
                  <a:pos x="5" y="10"/>
                </a:cxn>
                <a:cxn ang="0">
                  <a:pos x="6" y="9"/>
                </a:cxn>
                <a:cxn ang="0">
                  <a:pos x="6" y="8"/>
                </a:cxn>
                <a:cxn ang="0">
                  <a:pos x="5" y="6"/>
                </a:cxn>
                <a:cxn ang="0">
                  <a:pos x="5" y="5"/>
                </a:cxn>
                <a:cxn ang="0">
                  <a:pos x="4" y="4"/>
                </a:cxn>
                <a:cxn ang="0">
                  <a:pos x="4" y="2"/>
                </a:cxn>
                <a:cxn ang="0">
                  <a:pos x="4" y="1"/>
                </a:cxn>
                <a:cxn ang="0">
                  <a:pos x="5" y="1"/>
                </a:cxn>
                <a:cxn ang="0">
                  <a:pos x="7" y="0"/>
                </a:cxn>
                <a:cxn ang="0">
                  <a:pos x="11" y="3"/>
                </a:cxn>
                <a:cxn ang="0">
                  <a:pos x="13" y="1"/>
                </a:cxn>
                <a:cxn ang="0">
                  <a:pos x="13" y="1"/>
                </a:cxn>
              </a:cxnLst>
              <a:rect l="0" t="0" r="r" b="b"/>
              <a:pathLst>
                <a:path w="13" h="24">
                  <a:moveTo>
                    <a:pt x="13" y="1"/>
                  </a:moveTo>
                  <a:lnTo>
                    <a:pt x="13" y="4"/>
                  </a:lnTo>
                  <a:lnTo>
                    <a:pt x="13" y="7"/>
                  </a:lnTo>
                  <a:lnTo>
                    <a:pt x="11" y="9"/>
                  </a:lnTo>
                  <a:lnTo>
                    <a:pt x="10" y="11"/>
                  </a:lnTo>
                  <a:lnTo>
                    <a:pt x="8" y="13"/>
                  </a:lnTo>
                  <a:lnTo>
                    <a:pt x="7" y="16"/>
                  </a:lnTo>
                  <a:lnTo>
                    <a:pt x="5" y="18"/>
                  </a:lnTo>
                  <a:lnTo>
                    <a:pt x="4" y="20"/>
                  </a:lnTo>
                  <a:lnTo>
                    <a:pt x="2" y="22"/>
                  </a:lnTo>
                  <a:lnTo>
                    <a:pt x="0" y="24"/>
                  </a:lnTo>
                  <a:lnTo>
                    <a:pt x="0" y="6"/>
                  </a:lnTo>
                  <a:lnTo>
                    <a:pt x="4" y="11"/>
                  </a:lnTo>
                  <a:lnTo>
                    <a:pt x="5" y="10"/>
                  </a:lnTo>
                  <a:lnTo>
                    <a:pt x="6" y="9"/>
                  </a:lnTo>
                  <a:lnTo>
                    <a:pt x="6" y="8"/>
                  </a:lnTo>
                  <a:lnTo>
                    <a:pt x="5" y="6"/>
                  </a:lnTo>
                  <a:lnTo>
                    <a:pt x="5" y="5"/>
                  </a:lnTo>
                  <a:lnTo>
                    <a:pt x="4" y="4"/>
                  </a:lnTo>
                  <a:lnTo>
                    <a:pt x="4" y="2"/>
                  </a:lnTo>
                  <a:lnTo>
                    <a:pt x="4" y="1"/>
                  </a:lnTo>
                  <a:lnTo>
                    <a:pt x="5" y="1"/>
                  </a:lnTo>
                  <a:lnTo>
                    <a:pt x="7" y="0"/>
                  </a:lnTo>
                  <a:lnTo>
                    <a:pt x="11" y="3"/>
                  </a:lnTo>
                  <a:lnTo>
                    <a:pt x="13" y="1"/>
                  </a:lnTo>
                  <a:lnTo>
                    <a:pt x="13" y="1"/>
                  </a:lnTo>
                  <a:close/>
                </a:path>
              </a:pathLst>
            </a:custGeom>
            <a:solidFill>
              <a:srgbClr val="FFFFFF"/>
            </a:solidFill>
            <a:ln w="9525">
              <a:noFill/>
              <a:round/>
              <a:headEnd/>
              <a:tailEnd/>
            </a:ln>
          </p:spPr>
          <p:txBody>
            <a:bodyPr/>
            <a:lstStyle/>
            <a:p>
              <a:endParaRPr lang="en-US"/>
            </a:p>
          </p:txBody>
        </p:sp>
        <p:sp>
          <p:nvSpPr>
            <p:cNvPr id="256046" name="Freeform 46"/>
            <p:cNvSpPr>
              <a:spLocks/>
            </p:cNvSpPr>
            <p:nvPr/>
          </p:nvSpPr>
          <p:spPr bwMode="auto">
            <a:xfrm>
              <a:off x="521" y="2200"/>
              <a:ext cx="51" cy="155"/>
            </a:xfrm>
            <a:custGeom>
              <a:avLst/>
              <a:gdLst/>
              <a:ahLst/>
              <a:cxnLst>
                <a:cxn ang="0">
                  <a:pos x="48" y="109"/>
                </a:cxn>
                <a:cxn ang="0">
                  <a:pos x="45" y="119"/>
                </a:cxn>
                <a:cxn ang="0">
                  <a:pos x="41" y="130"/>
                </a:cxn>
                <a:cxn ang="0">
                  <a:pos x="38" y="139"/>
                </a:cxn>
                <a:cxn ang="0">
                  <a:pos x="33" y="150"/>
                </a:cxn>
                <a:cxn ang="0">
                  <a:pos x="28" y="150"/>
                </a:cxn>
                <a:cxn ang="0">
                  <a:pos x="23" y="141"/>
                </a:cxn>
                <a:cxn ang="0">
                  <a:pos x="18" y="131"/>
                </a:cxn>
                <a:cxn ang="0">
                  <a:pos x="14" y="120"/>
                </a:cxn>
                <a:cxn ang="0">
                  <a:pos x="11" y="109"/>
                </a:cxn>
                <a:cxn ang="0">
                  <a:pos x="4" y="104"/>
                </a:cxn>
                <a:cxn ang="0">
                  <a:pos x="4" y="103"/>
                </a:cxn>
                <a:cxn ang="0">
                  <a:pos x="5" y="102"/>
                </a:cxn>
                <a:cxn ang="0">
                  <a:pos x="5" y="101"/>
                </a:cxn>
                <a:cxn ang="0">
                  <a:pos x="5" y="100"/>
                </a:cxn>
                <a:cxn ang="0">
                  <a:pos x="5" y="99"/>
                </a:cxn>
                <a:cxn ang="0">
                  <a:pos x="8" y="98"/>
                </a:cxn>
                <a:cxn ang="0">
                  <a:pos x="7" y="92"/>
                </a:cxn>
                <a:cxn ang="0">
                  <a:pos x="4" y="88"/>
                </a:cxn>
                <a:cxn ang="0">
                  <a:pos x="2" y="84"/>
                </a:cxn>
                <a:cxn ang="0">
                  <a:pos x="1" y="78"/>
                </a:cxn>
                <a:cxn ang="0">
                  <a:pos x="1" y="72"/>
                </a:cxn>
                <a:cxn ang="0">
                  <a:pos x="1" y="65"/>
                </a:cxn>
                <a:cxn ang="0">
                  <a:pos x="1" y="59"/>
                </a:cxn>
                <a:cxn ang="0">
                  <a:pos x="2" y="52"/>
                </a:cxn>
                <a:cxn ang="0">
                  <a:pos x="3" y="46"/>
                </a:cxn>
                <a:cxn ang="0">
                  <a:pos x="1" y="39"/>
                </a:cxn>
                <a:cxn ang="0">
                  <a:pos x="0" y="32"/>
                </a:cxn>
                <a:cxn ang="0">
                  <a:pos x="2" y="23"/>
                </a:cxn>
                <a:cxn ang="0">
                  <a:pos x="5" y="15"/>
                </a:cxn>
                <a:cxn ang="0">
                  <a:pos x="7" y="5"/>
                </a:cxn>
                <a:cxn ang="0">
                  <a:pos x="16" y="7"/>
                </a:cxn>
                <a:cxn ang="0">
                  <a:pos x="31" y="27"/>
                </a:cxn>
                <a:cxn ang="0">
                  <a:pos x="39" y="48"/>
                </a:cxn>
                <a:cxn ang="0">
                  <a:pos x="42" y="72"/>
                </a:cxn>
                <a:cxn ang="0">
                  <a:pos x="47" y="94"/>
                </a:cxn>
                <a:cxn ang="0">
                  <a:pos x="51" y="104"/>
                </a:cxn>
              </a:cxnLst>
              <a:rect l="0" t="0" r="r" b="b"/>
              <a:pathLst>
                <a:path w="51" h="155">
                  <a:moveTo>
                    <a:pt x="51" y="104"/>
                  </a:moveTo>
                  <a:lnTo>
                    <a:pt x="48" y="109"/>
                  </a:lnTo>
                  <a:lnTo>
                    <a:pt x="47" y="115"/>
                  </a:lnTo>
                  <a:lnTo>
                    <a:pt x="45" y="119"/>
                  </a:lnTo>
                  <a:lnTo>
                    <a:pt x="43" y="124"/>
                  </a:lnTo>
                  <a:lnTo>
                    <a:pt x="41" y="130"/>
                  </a:lnTo>
                  <a:lnTo>
                    <a:pt x="40" y="135"/>
                  </a:lnTo>
                  <a:lnTo>
                    <a:pt x="38" y="139"/>
                  </a:lnTo>
                  <a:lnTo>
                    <a:pt x="36" y="145"/>
                  </a:lnTo>
                  <a:lnTo>
                    <a:pt x="33" y="150"/>
                  </a:lnTo>
                  <a:lnTo>
                    <a:pt x="31" y="155"/>
                  </a:lnTo>
                  <a:lnTo>
                    <a:pt x="28" y="150"/>
                  </a:lnTo>
                  <a:lnTo>
                    <a:pt x="26" y="145"/>
                  </a:lnTo>
                  <a:lnTo>
                    <a:pt x="23" y="141"/>
                  </a:lnTo>
                  <a:lnTo>
                    <a:pt x="21" y="135"/>
                  </a:lnTo>
                  <a:lnTo>
                    <a:pt x="18" y="131"/>
                  </a:lnTo>
                  <a:lnTo>
                    <a:pt x="16" y="125"/>
                  </a:lnTo>
                  <a:lnTo>
                    <a:pt x="14" y="120"/>
                  </a:lnTo>
                  <a:lnTo>
                    <a:pt x="12" y="115"/>
                  </a:lnTo>
                  <a:lnTo>
                    <a:pt x="11" y="109"/>
                  </a:lnTo>
                  <a:lnTo>
                    <a:pt x="9" y="104"/>
                  </a:lnTo>
                  <a:lnTo>
                    <a:pt x="4" y="104"/>
                  </a:lnTo>
                  <a:lnTo>
                    <a:pt x="4" y="104"/>
                  </a:lnTo>
                  <a:lnTo>
                    <a:pt x="4" y="103"/>
                  </a:lnTo>
                  <a:lnTo>
                    <a:pt x="5" y="103"/>
                  </a:lnTo>
                  <a:lnTo>
                    <a:pt x="5" y="102"/>
                  </a:lnTo>
                  <a:lnTo>
                    <a:pt x="5" y="102"/>
                  </a:lnTo>
                  <a:lnTo>
                    <a:pt x="5" y="101"/>
                  </a:lnTo>
                  <a:lnTo>
                    <a:pt x="5" y="101"/>
                  </a:lnTo>
                  <a:lnTo>
                    <a:pt x="5" y="100"/>
                  </a:lnTo>
                  <a:lnTo>
                    <a:pt x="5" y="100"/>
                  </a:lnTo>
                  <a:lnTo>
                    <a:pt x="5" y="99"/>
                  </a:lnTo>
                  <a:lnTo>
                    <a:pt x="8" y="101"/>
                  </a:lnTo>
                  <a:lnTo>
                    <a:pt x="8" y="98"/>
                  </a:lnTo>
                  <a:lnTo>
                    <a:pt x="8" y="94"/>
                  </a:lnTo>
                  <a:lnTo>
                    <a:pt x="7" y="92"/>
                  </a:lnTo>
                  <a:lnTo>
                    <a:pt x="5" y="90"/>
                  </a:lnTo>
                  <a:lnTo>
                    <a:pt x="4" y="88"/>
                  </a:lnTo>
                  <a:lnTo>
                    <a:pt x="2" y="87"/>
                  </a:lnTo>
                  <a:lnTo>
                    <a:pt x="2" y="84"/>
                  </a:lnTo>
                  <a:lnTo>
                    <a:pt x="1" y="81"/>
                  </a:lnTo>
                  <a:lnTo>
                    <a:pt x="1" y="78"/>
                  </a:lnTo>
                  <a:lnTo>
                    <a:pt x="2" y="75"/>
                  </a:lnTo>
                  <a:lnTo>
                    <a:pt x="1" y="72"/>
                  </a:lnTo>
                  <a:lnTo>
                    <a:pt x="1" y="70"/>
                  </a:lnTo>
                  <a:lnTo>
                    <a:pt x="1" y="65"/>
                  </a:lnTo>
                  <a:lnTo>
                    <a:pt x="1" y="62"/>
                  </a:lnTo>
                  <a:lnTo>
                    <a:pt x="1" y="59"/>
                  </a:lnTo>
                  <a:lnTo>
                    <a:pt x="1" y="56"/>
                  </a:lnTo>
                  <a:lnTo>
                    <a:pt x="2" y="52"/>
                  </a:lnTo>
                  <a:lnTo>
                    <a:pt x="2" y="48"/>
                  </a:lnTo>
                  <a:lnTo>
                    <a:pt x="3" y="46"/>
                  </a:lnTo>
                  <a:lnTo>
                    <a:pt x="4" y="43"/>
                  </a:lnTo>
                  <a:lnTo>
                    <a:pt x="1" y="39"/>
                  </a:lnTo>
                  <a:lnTo>
                    <a:pt x="0" y="35"/>
                  </a:lnTo>
                  <a:lnTo>
                    <a:pt x="0" y="32"/>
                  </a:lnTo>
                  <a:lnTo>
                    <a:pt x="1" y="28"/>
                  </a:lnTo>
                  <a:lnTo>
                    <a:pt x="2" y="23"/>
                  </a:lnTo>
                  <a:lnTo>
                    <a:pt x="4" y="19"/>
                  </a:lnTo>
                  <a:lnTo>
                    <a:pt x="5" y="15"/>
                  </a:lnTo>
                  <a:lnTo>
                    <a:pt x="7" y="9"/>
                  </a:lnTo>
                  <a:lnTo>
                    <a:pt x="7" y="5"/>
                  </a:lnTo>
                  <a:lnTo>
                    <a:pt x="5" y="0"/>
                  </a:lnTo>
                  <a:lnTo>
                    <a:pt x="16" y="7"/>
                  </a:lnTo>
                  <a:lnTo>
                    <a:pt x="25" y="17"/>
                  </a:lnTo>
                  <a:lnTo>
                    <a:pt x="31" y="27"/>
                  </a:lnTo>
                  <a:lnTo>
                    <a:pt x="36" y="37"/>
                  </a:lnTo>
                  <a:lnTo>
                    <a:pt x="39" y="48"/>
                  </a:lnTo>
                  <a:lnTo>
                    <a:pt x="41" y="60"/>
                  </a:lnTo>
                  <a:lnTo>
                    <a:pt x="42" y="72"/>
                  </a:lnTo>
                  <a:lnTo>
                    <a:pt x="44" y="82"/>
                  </a:lnTo>
                  <a:lnTo>
                    <a:pt x="47" y="94"/>
                  </a:lnTo>
                  <a:lnTo>
                    <a:pt x="51" y="104"/>
                  </a:lnTo>
                  <a:lnTo>
                    <a:pt x="51" y="104"/>
                  </a:lnTo>
                  <a:close/>
                </a:path>
              </a:pathLst>
            </a:custGeom>
            <a:solidFill>
              <a:srgbClr val="FFFF99"/>
            </a:solidFill>
            <a:ln w="9525">
              <a:noFill/>
              <a:round/>
              <a:headEnd/>
              <a:tailEnd/>
            </a:ln>
          </p:spPr>
          <p:txBody>
            <a:bodyPr/>
            <a:lstStyle/>
            <a:p>
              <a:endParaRPr lang="en-US"/>
            </a:p>
          </p:txBody>
        </p:sp>
        <p:sp>
          <p:nvSpPr>
            <p:cNvPr id="256047" name="Freeform 47"/>
            <p:cNvSpPr>
              <a:spLocks/>
            </p:cNvSpPr>
            <p:nvPr/>
          </p:nvSpPr>
          <p:spPr bwMode="auto">
            <a:xfrm>
              <a:off x="568" y="2231"/>
              <a:ext cx="9" cy="11"/>
            </a:xfrm>
            <a:custGeom>
              <a:avLst/>
              <a:gdLst/>
              <a:ahLst/>
              <a:cxnLst>
                <a:cxn ang="0">
                  <a:pos x="0" y="1"/>
                </a:cxn>
                <a:cxn ang="0">
                  <a:pos x="1" y="0"/>
                </a:cxn>
                <a:cxn ang="0">
                  <a:pos x="9" y="8"/>
                </a:cxn>
                <a:cxn ang="0">
                  <a:pos x="7" y="11"/>
                </a:cxn>
                <a:cxn ang="0">
                  <a:pos x="0" y="1"/>
                </a:cxn>
                <a:cxn ang="0">
                  <a:pos x="0" y="1"/>
                </a:cxn>
              </a:cxnLst>
              <a:rect l="0" t="0" r="r" b="b"/>
              <a:pathLst>
                <a:path w="9" h="11">
                  <a:moveTo>
                    <a:pt x="0" y="1"/>
                  </a:moveTo>
                  <a:lnTo>
                    <a:pt x="1" y="0"/>
                  </a:lnTo>
                  <a:lnTo>
                    <a:pt x="9" y="8"/>
                  </a:lnTo>
                  <a:lnTo>
                    <a:pt x="7" y="11"/>
                  </a:lnTo>
                  <a:lnTo>
                    <a:pt x="0" y="1"/>
                  </a:lnTo>
                  <a:lnTo>
                    <a:pt x="0" y="1"/>
                  </a:lnTo>
                  <a:close/>
                </a:path>
              </a:pathLst>
            </a:custGeom>
            <a:solidFill>
              <a:srgbClr val="FFFFFF"/>
            </a:solidFill>
            <a:ln w="9525">
              <a:noFill/>
              <a:round/>
              <a:headEnd/>
              <a:tailEnd/>
            </a:ln>
          </p:spPr>
          <p:txBody>
            <a:bodyPr/>
            <a:lstStyle/>
            <a:p>
              <a:endParaRPr lang="en-US"/>
            </a:p>
          </p:txBody>
        </p:sp>
        <p:sp>
          <p:nvSpPr>
            <p:cNvPr id="256048" name="Freeform 48"/>
            <p:cNvSpPr>
              <a:spLocks/>
            </p:cNvSpPr>
            <p:nvPr/>
          </p:nvSpPr>
          <p:spPr bwMode="auto">
            <a:xfrm>
              <a:off x="1009" y="2234"/>
              <a:ext cx="589" cy="699"/>
            </a:xfrm>
            <a:custGeom>
              <a:avLst/>
              <a:gdLst/>
              <a:ahLst/>
              <a:cxnLst>
                <a:cxn ang="0">
                  <a:pos x="574" y="48"/>
                </a:cxn>
                <a:cxn ang="0">
                  <a:pos x="587" y="78"/>
                </a:cxn>
                <a:cxn ang="0">
                  <a:pos x="545" y="98"/>
                </a:cxn>
                <a:cxn ang="0">
                  <a:pos x="561" y="67"/>
                </a:cxn>
                <a:cxn ang="0">
                  <a:pos x="541" y="81"/>
                </a:cxn>
                <a:cxn ang="0">
                  <a:pos x="518" y="108"/>
                </a:cxn>
                <a:cxn ang="0">
                  <a:pos x="494" y="137"/>
                </a:cxn>
                <a:cxn ang="0">
                  <a:pos x="408" y="241"/>
                </a:cxn>
                <a:cxn ang="0">
                  <a:pos x="369" y="294"/>
                </a:cxn>
                <a:cxn ang="0">
                  <a:pos x="100" y="622"/>
                </a:cxn>
                <a:cxn ang="0">
                  <a:pos x="81" y="650"/>
                </a:cxn>
                <a:cxn ang="0">
                  <a:pos x="37" y="693"/>
                </a:cxn>
                <a:cxn ang="0">
                  <a:pos x="23" y="681"/>
                </a:cxn>
                <a:cxn ang="0">
                  <a:pos x="14" y="670"/>
                </a:cxn>
                <a:cxn ang="0">
                  <a:pos x="28" y="650"/>
                </a:cxn>
                <a:cxn ang="0">
                  <a:pos x="35" y="635"/>
                </a:cxn>
                <a:cxn ang="0">
                  <a:pos x="44" y="621"/>
                </a:cxn>
                <a:cxn ang="0">
                  <a:pos x="65" y="601"/>
                </a:cxn>
                <a:cxn ang="0">
                  <a:pos x="80" y="585"/>
                </a:cxn>
                <a:cxn ang="0">
                  <a:pos x="87" y="574"/>
                </a:cxn>
                <a:cxn ang="0">
                  <a:pos x="92" y="559"/>
                </a:cxn>
                <a:cxn ang="0">
                  <a:pos x="98" y="559"/>
                </a:cxn>
                <a:cxn ang="0">
                  <a:pos x="128" y="526"/>
                </a:cxn>
                <a:cxn ang="0">
                  <a:pos x="139" y="510"/>
                </a:cxn>
                <a:cxn ang="0">
                  <a:pos x="139" y="502"/>
                </a:cxn>
                <a:cxn ang="0">
                  <a:pos x="143" y="495"/>
                </a:cxn>
                <a:cxn ang="0">
                  <a:pos x="153" y="491"/>
                </a:cxn>
                <a:cxn ang="0">
                  <a:pos x="157" y="482"/>
                </a:cxn>
                <a:cxn ang="0">
                  <a:pos x="167" y="475"/>
                </a:cxn>
                <a:cxn ang="0">
                  <a:pos x="180" y="459"/>
                </a:cxn>
                <a:cxn ang="0">
                  <a:pos x="184" y="455"/>
                </a:cxn>
                <a:cxn ang="0">
                  <a:pos x="190" y="440"/>
                </a:cxn>
                <a:cxn ang="0">
                  <a:pos x="203" y="427"/>
                </a:cxn>
                <a:cxn ang="0">
                  <a:pos x="224" y="407"/>
                </a:cxn>
                <a:cxn ang="0">
                  <a:pos x="231" y="393"/>
                </a:cxn>
                <a:cxn ang="0">
                  <a:pos x="243" y="371"/>
                </a:cxn>
                <a:cxn ang="0">
                  <a:pos x="262" y="357"/>
                </a:cxn>
                <a:cxn ang="0">
                  <a:pos x="266" y="356"/>
                </a:cxn>
                <a:cxn ang="0">
                  <a:pos x="267" y="346"/>
                </a:cxn>
                <a:cxn ang="0">
                  <a:pos x="274" y="341"/>
                </a:cxn>
                <a:cxn ang="0">
                  <a:pos x="271" y="352"/>
                </a:cxn>
                <a:cxn ang="0">
                  <a:pos x="271" y="359"/>
                </a:cxn>
                <a:cxn ang="0">
                  <a:pos x="292" y="314"/>
                </a:cxn>
                <a:cxn ang="0">
                  <a:pos x="309" y="296"/>
                </a:cxn>
                <a:cxn ang="0">
                  <a:pos x="316" y="289"/>
                </a:cxn>
                <a:cxn ang="0">
                  <a:pos x="326" y="278"/>
                </a:cxn>
                <a:cxn ang="0">
                  <a:pos x="340" y="267"/>
                </a:cxn>
                <a:cxn ang="0">
                  <a:pos x="341" y="260"/>
                </a:cxn>
                <a:cxn ang="0">
                  <a:pos x="358" y="239"/>
                </a:cxn>
                <a:cxn ang="0">
                  <a:pos x="374" y="213"/>
                </a:cxn>
                <a:cxn ang="0">
                  <a:pos x="387" y="203"/>
                </a:cxn>
                <a:cxn ang="0">
                  <a:pos x="393" y="191"/>
                </a:cxn>
                <a:cxn ang="0">
                  <a:pos x="402" y="187"/>
                </a:cxn>
                <a:cxn ang="0">
                  <a:pos x="412" y="168"/>
                </a:cxn>
                <a:cxn ang="0">
                  <a:pos x="427" y="154"/>
                </a:cxn>
                <a:cxn ang="0">
                  <a:pos x="431" y="148"/>
                </a:cxn>
                <a:cxn ang="0">
                  <a:pos x="481" y="87"/>
                </a:cxn>
                <a:cxn ang="0">
                  <a:pos x="497" y="82"/>
                </a:cxn>
                <a:cxn ang="0">
                  <a:pos x="516" y="43"/>
                </a:cxn>
                <a:cxn ang="0">
                  <a:pos x="564" y="3"/>
                </a:cxn>
                <a:cxn ang="0">
                  <a:pos x="577" y="5"/>
                </a:cxn>
              </a:cxnLst>
              <a:rect l="0" t="0" r="r" b="b"/>
              <a:pathLst>
                <a:path w="589" h="699">
                  <a:moveTo>
                    <a:pt x="577" y="11"/>
                  </a:moveTo>
                  <a:lnTo>
                    <a:pt x="576" y="9"/>
                  </a:lnTo>
                  <a:lnTo>
                    <a:pt x="575" y="13"/>
                  </a:lnTo>
                  <a:lnTo>
                    <a:pt x="575" y="17"/>
                  </a:lnTo>
                  <a:lnTo>
                    <a:pt x="574" y="21"/>
                  </a:lnTo>
                  <a:lnTo>
                    <a:pt x="574" y="25"/>
                  </a:lnTo>
                  <a:lnTo>
                    <a:pt x="574" y="28"/>
                  </a:lnTo>
                  <a:lnTo>
                    <a:pt x="574" y="32"/>
                  </a:lnTo>
                  <a:lnTo>
                    <a:pt x="574" y="36"/>
                  </a:lnTo>
                  <a:lnTo>
                    <a:pt x="574" y="40"/>
                  </a:lnTo>
                  <a:lnTo>
                    <a:pt x="574" y="44"/>
                  </a:lnTo>
                  <a:lnTo>
                    <a:pt x="574" y="48"/>
                  </a:lnTo>
                  <a:lnTo>
                    <a:pt x="573" y="47"/>
                  </a:lnTo>
                  <a:lnTo>
                    <a:pt x="574" y="45"/>
                  </a:lnTo>
                  <a:lnTo>
                    <a:pt x="576" y="47"/>
                  </a:lnTo>
                  <a:lnTo>
                    <a:pt x="575" y="50"/>
                  </a:lnTo>
                  <a:lnTo>
                    <a:pt x="575" y="53"/>
                  </a:lnTo>
                  <a:lnTo>
                    <a:pt x="576" y="57"/>
                  </a:lnTo>
                  <a:lnTo>
                    <a:pt x="576" y="60"/>
                  </a:lnTo>
                  <a:lnTo>
                    <a:pt x="579" y="64"/>
                  </a:lnTo>
                  <a:lnTo>
                    <a:pt x="580" y="68"/>
                  </a:lnTo>
                  <a:lnTo>
                    <a:pt x="582" y="71"/>
                  </a:lnTo>
                  <a:lnTo>
                    <a:pt x="584" y="74"/>
                  </a:lnTo>
                  <a:lnTo>
                    <a:pt x="587" y="78"/>
                  </a:lnTo>
                  <a:lnTo>
                    <a:pt x="589" y="80"/>
                  </a:lnTo>
                  <a:lnTo>
                    <a:pt x="589" y="85"/>
                  </a:lnTo>
                  <a:lnTo>
                    <a:pt x="584" y="86"/>
                  </a:lnTo>
                  <a:lnTo>
                    <a:pt x="580" y="88"/>
                  </a:lnTo>
                  <a:lnTo>
                    <a:pt x="575" y="90"/>
                  </a:lnTo>
                  <a:lnTo>
                    <a:pt x="571" y="93"/>
                  </a:lnTo>
                  <a:lnTo>
                    <a:pt x="568" y="95"/>
                  </a:lnTo>
                  <a:lnTo>
                    <a:pt x="564" y="96"/>
                  </a:lnTo>
                  <a:lnTo>
                    <a:pt x="560" y="97"/>
                  </a:lnTo>
                  <a:lnTo>
                    <a:pt x="556" y="98"/>
                  </a:lnTo>
                  <a:lnTo>
                    <a:pt x="551" y="98"/>
                  </a:lnTo>
                  <a:lnTo>
                    <a:pt x="545" y="98"/>
                  </a:lnTo>
                  <a:lnTo>
                    <a:pt x="548" y="96"/>
                  </a:lnTo>
                  <a:lnTo>
                    <a:pt x="551" y="95"/>
                  </a:lnTo>
                  <a:lnTo>
                    <a:pt x="553" y="91"/>
                  </a:lnTo>
                  <a:lnTo>
                    <a:pt x="555" y="89"/>
                  </a:lnTo>
                  <a:lnTo>
                    <a:pt x="557" y="86"/>
                  </a:lnTo>
                  <a:lnTo>
                    <a:pt x="558" y="83"/>
                  </a:lnTo>
                  <a:lnTo>
                    <a:pt x="560" y="81"/>
                  </a:lnTo>
                  <a:lnTo>
                    <a:pt x="562" y="78"/>
                  </a:lnTo>
                  <a:lnTo>
                    <a:pt x="565" y="75"/>
                  </a:lnTo>
                  <a:lnTo>
                    <a:pt x="567" y="74"/>
                  </a:lnTo>
                  <a:lnTo>
                    <a:pt x="564" y="67"/>
                  </a:lnTo>
                  <a:lnTo>
                    <a:pt x="561" y="67"/>
                  </a:lnTo>
                  <a:lnTo>
                    <a:pt x="559" y="68"/>
                  </a:lnTo>
                  <a:lnTo>
                    <a:pt x="557" y="69"/>
                  </a:lnTo>
                  <a:lnTo>
                    <a:pt x="555" y="70"/>
                  </a:lnTo>
                  <a:lnTo>
                    <a:pt x="553" y="71"/>
                  </a:lnTo>
                  <a:lnTo>
                    <a:pt x="551" y="72"/>
                  </a:lnTo>
                  <a:lnTo>
                    <a:pt x="548" y="74"/>
                  </a:lnTo>
                  <a:lnTo>
                    <a:pt x="546" y="76"/>
                  </a:lnTo>
                  <a:lnTo>
                    <a:pt x="545" y="80"/>
                  </a:lnTo>
                  <a:lnTo>
                    <a:pt x="544" y="83"/>
                  </a:lnTo>
                  <a:lnTo>
                    <a:pt x="544" y="81"/>
                  </a:lnTo>
                  <a:lnTo>
                    <a:pt x="542" y="81"/>
                  </a:lnTo>
                  <a:lnTo>
                    <a:pt x="541" y="81"/>
                  </a:lnTo>
                  <a:lnTo>
                    <a:pt x="539" y="82"/>
                  </a:lnTo>
                  <a:lnTo>
                    <a:pt x="538" y="83"/>
                  </a:lnTo>
                  <a:lnTo>
                    <a:pt x="537" y="85"/>
                  </a:lnTo>
                  <a:lnTo>
                    <a:pt x="537" y="86"/>
                  </a:lnTo>
                  <a:lnTo>
                    <a:pt x="536" y="88"/>
                  </a:lnTo>
                  <a:lnTo>
                    <a:pt x="534" y="89"/>
                  </a:lnTo>
                  <a:lnTo>
                    <a:pt x="532" y="91"/>
                  </a:lnTo>
                  <a:lnTo>
                    <a:pt x="531" y="93"/>
                  </a:lnTo>
                  <a:lnTo>
                    <a:pt x="527" y="96"/>
                  </a:lnTo>
                  <a:lnTo>
                    <a:pt x="524" y="100"/>
                  </a:lnTo>
                  <a:lnTo>
                    <a:pt x="521" y="103"/>
                  </a:lnTo>
                  <a:lnTo>
                    <a:pt x="518" y="108"/>
                  </a:lnTo>
                  <a:lnTo>
                    <a:pt x="515" y="111"/>
                  </a:lnTo>
                  <a:lnTo>
                    <a:pt x="513" y="114"/>
                  </a:lnTo>
                  <a:lnTo>
                    <a:pt x="510" y="117"/>
                  </a:lnTo>
                  <a:lnTo>
                    <a:pt x="508" y="121"/>
                  </a:lnTo>
                  <a:lnTo>
                    <a:pt x="504" y="125"/>
                  </a:lnTo>
                  <a:lnTo>
                    <a:pt x="500" y="128"/>
                  </a:lnTo>
                  <a:lnTo>
                    <a:pt x="500" y="130"/>
                  </a:lnTo>
                  <a:lnTo>
                    <a:pt x="499" y="132"/>
                  </a:lnTo>
                  <a:lnTo>
                    <a:pt x="498" y="133"/>
                  </a:lnTo>
                  <a:lnTo>
                    <a:pt x="497" y="134"/>
                  </a:lnTo>
                  <a:lnTo>
                    <a:pt x="496" y="136"/>
                  </a:lnTo>
                  <a:lnTo>
                    <a:pt x="494" y="137"/>
                  </a:lnTo>
                  <a:lnTo>
                    <a:pt x="493" y="138"/>
                  </a:lnTo>
                  <a:lnTo>
                    <a:pt x="491" y="139"/>
                  </a:lnTo>
                  <a:lnTo>
                    <a:pt x="490" y="141"/>
                  </a:lnTo>
                  <a:lnTo>
                    <a:pt x="489" y="143"/>
                  </a:lnTo>
                  <a:lnTo>
                    <a:pt x="481" y="153"/>
                  </a:lnTo>
                  <a:lnTo>
                    <a:pt x="471" y="165"/>
                  </a:lnTo>
                  <a:lnTo>
                    <a:pt x="460" y="176"/>
                  </a:lnTo>
                  <a:lnTo>
                    <a:pt x="450" y="189"/>
                  </a:lnTo>
                  <a:lnTo>
                    <a:pt x="439" y="201"/>
                  </a:lnTo>
                  <a:lnTo>
                    <a:pt x="428" y="215"/>
                  </a:lnTo>
                  <a:lnTo>
                    <a:pt x="417" y="228"/>
                  </a:lnTo>
                  <a:lnTo>
                    <a:pt x="408" y="241"/>
                  </a:lnTo>
                  <a:lnTo>
                    <a:pt x="399" y="254"/>
                  </a:lnTo>
                  <a:lnTo>
                    <a:pt x="390" y="267"/>
                  </a:lnTo>
                  <a:lnTo>
                    <a:pt x="387" y="270"/>
                  </a:lnTo>
                  <a:lnTo>
                    <a:pt x="385" y="272"/>
                  </a:lnTo>
                  <a:lnTo>
                    <a:pt x="382" y="274"/>
                  </a:lnTo>
                  <a:lnTo>
                    <a:pt x="379" y="278"/>
                  </a:lnTo>
                  <a:lnTo>
                    <a:pt x="376" y="280"/>
                  </a:lnTo>
                  <a:lnTo>
                    <a:pt x="374" y="283"/>
                  </a:lnTo>
                  <a:lnTo>
                    <a:pt x="372" y="285"/>
                  </a:lnTo>
                  <a:lnTo>
                    <a:pt x="370" y="288"/>
                  </a:lnTo>
                  <a:lnTo>
                    <a:pt x="369" y="291"/>
                  </a:lnTo>
                  <a:lnTo>
                    <a:pt x="369" y="294"/>
                  </a:lnTo>
                  <a:lnTo>
                    <a:pt x="341" y="325"/>
                  </a:lnTo>
                  <a:lnTo>
                    <a:pt x="314" y="357"/>
                  </a:lnTo>
                  <a:lnTo>
                    <a:pt x="287" y="389"/>
                  </a:lnTo>
                  <a:lnTo>
                    <a:pt x="260" y="423"/>
                  </a:lnTo>
                  <a:lnTo>
                    <a:pt x="233" y="456"/>
                  </a:lnTo>
                  <a:lnTo>
                    <a:pt x="208" y="489"/>
                  </a:lnTo>
                  <a:lnTo>
                    <a:pt x="181" y="523"/>
                  </a:lnTo>
                  <a:lnTo>
                    <a:pt x="155" y="556"/>
                  </a:lnTo>
                  <a:lnTo>
                    <a:pt x="129" y="589"/>
                  </a:lnTo>
                  <a:lnTo>
                    <a:pt x="103" y="623"/>
                  </a:lnTo>
                  <a:lnTo>
                    <a:pt x="101" y="622"/>
                  </a:lnTo>
                  <a:lnTo>
                    <a:pt x="100" y="622"/>
                  </a:lnTo>
                  <a:lnTo>
                    <a:pt x="100" y="623"/>
                  </a:lnTo>
                  <a:lnTo>
                    <a:pt x="99" y="624"/>
                  </a:lnTo>
                  <a:lnTo>
                    <a:pt x="99" y="625"/>
                  </a:lnTo>
                  <a:lnTo>
                    <a:pt x="99" y="625"/>
                  </a:lnTo>
                  <a:lnTo>
                    <a:pt x="99" y="626"/>
                  </a:lnTo>
                  <a:lnTo>
                    <a:pt x="98" y="627"/>
                  </a:lnTo>
                  <a:lnTo>
                    <a:pt x="98" y="627"/>
                  </a:lnTo>
                  <a:lnTo>
                    <a:pt x="97" y="628"/>
                  </a:lnTo>
                  <a:lnTo>
                    <a:pt x="96" y="628"/>
                  </a:lnTo>
                  <a:lnTo>
                    <a:pt x="92" y="636"/>
                  </a:lnTo>
                  <a:lnTo>
                    <a:pt x="86" y="643"/>
                  </a:lnTo>
                  <a:lnTo>
                    <a:pt x="81" y="650"/>
                  </a:lnTo>
                  <a:lnTo>
                    <a:pt x="74" y="656"/>
                  </a:lnTo>
                  <a:lnTo>
                    <a:pt x="69" y="662"/>
                  </a:lnTo>
                  <a:lnTo>
                    <a:pt x="63" y="670"/>
                  </a:lnTo>
                  <a:lnTo>
                    <a:pt x="57" y="676"/>
                  </a:lnTo>
                  <a:lnTo>
                    <a:pt x="53" y="683"/>
                  </a:lnTo>
                  <a:lnTo>
                    <a:pt x="49" y="690"/>
                  </a:lnTo>
                  <a:lnTo>
                    <a:pt x="45" y="699"/>
                  </a:lnTo>
                  <a:lnTo>
                    <a:pt x="36" y="694"/>
                  </a:lnTo>
                  <a:lnTo>
                    <a:pt x="36" y="694"/>
                  </a:lnTo>
                  <a:lnTo>
                    <a:pt x="37" y="693"/>
                  </a:lnTo>
                  <a:lnTo>
                    <a:pt x="37" y="693"/>
                  </a:lnTo>
                  <a:lnTo>
                    <a:pt x="37" y="693"/>
                  </a:lnTo>
                  <a:lnTo>
                    <a:pt x="38" y="691"/>
                  </a:lnTo>
                  <a:lnTo>
                    <a:pt x="38" y="691"/>
                  </a:lnTo>
                  <a:lnTo>
                    <a:pt x="38" y="691"/>
                  </a:lnTo>
                  <a:lnTo>
                    <a:pt x="38" y="690"/>
                  </a:lnTo>
                  <a:lnTo>
                    <a:pt x="38" y="690"/>
                  </a:lnTo>
                  <a:lnTo>
                    <a:pt x="38" y="689"/>
                  </a:lnTo>
                  <a:lnTo>
                    <a:pt x="35" y="686"/>
                  </a:lnTo>
                  <a:lnTo>
                    <a:pt x="30" y="689"/>
                  </a:lnTo>
                  <a:lnTo>
                    <a:pt x="29" y="686"/>
                  </a:lnTo>
                  <a:lnTo>
                    <a:pt x="28" y="683"/>
                  </a:lnTo>
                  <a:lnTo>
                    <a:pt x="26" y="682"/>
                  </a:lnTo>
                  <a:lnTo>
                    <a:pt x="23" y="681"/>
                  </a:lnTo>
                  <a:lnTo>
                    <a:pt x="20" y="681"/>
                  </a:lnTo>
                  <a:lnTo>
                    <a:pt x="15" y="681"/>
                  </a:lnTo>
                  <a:lnTo>
                    <a:pt x="12" y="681"/>
                  </a:lnTo>
                  <a:lnTo>
                    <a:pt x="8" y="681"/>
                  </a:lnTo>
                  <a:lnTo>
                    <a:pt x="3" y="681"/>
                  </a:lnTo>
                  <a:lnTo>
                    <a:pt x="0" y="680"/>
                  </a:lnTo>
                  <a:lnTo>
                    <a:pt x="13" y="672"/>
                  </a:lnTo>
                  <a:lnTo>
                    <a:pt x="11" y="670"/>
                  </a:lnTo>
                  <a:lnTo>
                    <a:pt x="12" y="671"/>
                  </a:lnTo>
                  <a:lnTo>
                    <a:pt x="13" y="671"/>
                  </a:lnTo>
                  <a:lnTo>
                    <a:pt x="14" y="671"/>
                  </a:lnTo>
                  <a:lnTo>
                    <a:pt x="14" y="670"/>
                  </a:lnTo>
                  <a:lnTo>
                    <a:pt x="15" y="669"/>
                  </a:lnTo>
                  <a:lnTo>
                    <a:pt x="16" y="667"/>
                  </a:lnTo>
                  <a:lnTo>
                    <a:pt x="16" y="666"/>
                  </a:lnTo>
                  <a:lnTo>
                    <a:pt x="17" y="665"/>
                  </a:lnTo>
                  <a:lnTo>
                    <a:pt x="18" y="664"/>
                  </a:lnTo>
                  <a:lnTo>
                    <a:pt x="21" y="662"/>
                  </a:lnTo>
                  <a:lnTo>
                    <a:pt x="21" y="657"/>
                  </a:lnTo>
                  <a:lnTo>
                    <a:pt x="22" y="659"/>
                  </a:lnTo>
                  <a:lnTo>
                    <a:pt x="27" y="646"/>
                  </a:lnTo>
                  <a:lnTo>
                    <a:pt x="25" y="648"/>
                  </a:lnTo>
                  <a:lnTo>
                    <a:pt x="27" y="650"/>
                  </a:lnTo>
                  <a:lnTo>
                    <a:pt x="28" y="650"/>
                  </a:lnTo>
                  <a:lnTo>
                    <a:pt x="29" y="647"/>
                  </a:lnTo>
                  <a:lnTo>
                    <a:pt x="30" y="646"/>
                  </a:lnTo>
                  <a:lnTo>
                    <a:pt x="31" y="645"/>
                  </a:lnTo>
                  <a:lnTo>
                    <a:pt x="31" y="643"/>
                  </a:lnTo>
                  <a:lnTo>
                    <a:pt x="32" y="641"/>
                  </a:lnTo>
                  <a:lnTo>
                    <a:pt x="32" y="640"/>
                  </a:lnTo>
                  <a:lnTo>
                    <a:pt x="33" y="638"/>
                  </a:lnTo>
                  <a:lnTo>
                    <a:pt x="33" y="636"/>
                  </a:lnTo>
                  <a:lnTo>
                    <a:pt x="35" y="635"/>
                  </a:lnTo>
                  <a:lnTo>
                    <a:pt x="35" y="635"/>
                  </a:lnTo>
                  <a:lnTo>
                    <a:pt x="35" y="635"/>
                  </a:lnTo>
                  <a:lnTo>
                    <a:pt x="35" y="635"/>
                  </a:lnTo>
                  <a:lnTo>
                    <a:pt x="36" y="636"/>
                  </a:lnTo>
                  <a:lnTo>
                    <a:pt x="36" y="636"/>
                  </a:lnTo>
                  <a:lnTo>
                    <a:pt x="36" y="636"/>
                  </a:lnTo>
                  <a:lnTo>
                    <a:pt x="37" y="636"/>
                  </a:lnTo>
                  <a:lnTo>
                    <a:pt x="37" y="636"/>
                  </a:lnTo>
                  <a:lnTo>
                    <a:pt x="38" y="636"/>
                  </a:lnTo>
                  <a:lnTo>
                    <a:pt x="38" y="636"/>
                  </a:lnTo>
                  <a:lnTo>
                    <a:pt x="38" y="632"/>
                  </a:lnTo>
                  <a:lnTo>
                    <a:pt x="40" y="635"/>
                  </a:lnTo>
                  <a:lnTo>
                    <a:pt x="40" y="628"/>
                  </a:lnTo>
                  <a:lnTo>
                    <a:pt x="42" y="624"/>
                  </a:lnTo>
                  <a:lnTo>
                    <a:pt x="44" y="621"/>
                  </a:lnTo>
                  <a:lnTo>
                    <a:pt x="46" y="618"/>
                  </a:lnTo>
                  <a:lnTo>
                    <a:pt x="50" y="617"/>
                  </a:lnTo>
                  <a:lnTo>
                    <a:pt x="52" y="615"/>
                  </a:lnTo>
                  <a:lnTo>
                    <a:pt x="55" y="614"/>
                  </a:lnTo>
                  <a:lnTo>
                    <a:pt x="57" y="612"/>
                  </a:lnTo>
                  <a:lnTo>
                    <a:pt x="59" y="608"/>
                  </a:lnTo>
                  <a:lnTo>
                    <a:pt x="61" y="603"/>
                  </a:lnTo>
                  <a:lnTo>
                    <a:pt x="61" y="603"/>
                  </a:lnTo>
                  <a:lnTo>
                    <a:pt x="61" y="602"/>
                  </a:lnTo>
                  <a:lnTo>
                    <a:pt x="61" y="602"/>
                  </a:lnTo>
                  <a:lnTo>
                    <a:pt x="64" y="602"/>
                  </a:lnTo>
                  <a:lnTo>
                    <a:pt x="65" y="601"/>
                  </a:lnTo>
                  <a:lnTo>
                    <a:pt x="66" y="600"/>
                  </a:lnTo>
                  <a:lnTo>
                    <a:pt x="67" y="599"/>
                  </a:lnTo>
                  <a:lnTo>
                    <a:pt x="67" y="598"/>
                  </a:lnTo>
                  <a:lnTo>
                    <a:pt x="68" y="596"/>
                  </a:lnTo>
                  <a:lnTo>
                    <a:pt x="67" y="595"/>
                  </a:lnTo>
                  <a:lnTo>
                    <a:pt x="63" y="595"/>
                  </a:lnTo>
                  <a:lnTo>
                    <a:pt x="65" y="594"/>
                  </a:lnTo>
                  <a:lnTo>
                    <a:pt x="67" y="593"/>
                  </a:lnTo>
                  <a:lnTo>
                    <a:pt x="70" y="591"/>
                  </a:lnTo>
                  <a:lnTo>
                    <a:pt x="73" y="589"/>
                  </a:lnTo>
                  <a:lnTo>
                    <a:pt x="77" y="587"/>
                  </a:lnTo>
                  <a:lnTo>
                    <a:pt x="80" y="585"/>
                  </a:lnTo>
                  <a:lnTo>
                    <a:pt x="81" y="583"/>
                  </a:lnTo>
                  <a:lnTo>
                    <a:pt x="82" y="580"/>
                  </a:lnTo>
                  <a:lnTo>
                    <a:pt x="82" y="578"/>
                  </a:lnTo>
                  <a:lnTo>
                    <a:pt x="80" y="574"/>
                  </a:lnTo>
                  <a:lnTo>
                    <a:pt x="85" y="567"/>
                  </a:lnTo>
                  <a:lnTo>
                    <a:pt x="84" y="568"/>
                  </a:lnTo>
                  <a:lnTo>
                    <a:pt x="84" y="569"/>
                  </a:lnTo>
                  <a:lnTo>
                    <a:pt x="84" y="570"/>
                  </a:lnTo>
                  <a:lnTo>
                    <a:pt x="85" y="571"/>
                  </a:lnTo>
                  <a:lnTo>
                    <a:pt x="85" y="572"/>
                  </a:lnTo>
                  <a:lnTo>
                    <a:pt x="86" y="573"/>
                  </a:lnTo>
                  <a:lnTo>
                    <a:pt x="87" y="574"/>
                  </a:lnTo>
                  <a:lnTo>
                    <a:pt x="87" y="575"/>
                  </a:lnTo>
                  <a:lnTo>
                    <a:pt x="88" y="576"/>
                  </a:lnTo>
                  <a:lnTo>
                    <a:pt x="88" y="578"/>
                  </a:lnTo>
                  <a:lnTo>
                    <a:pt x="92" y="575"/>
                  </a:lnTo>
                  <a:lnTo>
                    <a:pt x="93" y="573"/>
                  </a:lnTo>
                  <a:lnTo>
                    <a:pt x="93" y="571"/>
                  </a:lnTo>
                  <a:lnTo>
                    <a:pt x="92" y="569"/>
                  </a:lnTo>
                  <a:lnTo>
                    <a:pt x="90" y="567"/>
                  </a:lnTo>
                  <a:lnTo>
                    <a:pt x="88" y="565"/>
                  </a:lnTo>
                  <a:lnTo>
                    <a:pt x="88" y="562"/>
                  </a:lnTo>
                  <a:lnTo>
                    <a:pt x="89" y="561"/>
                  </a:lnTo>
                  <a:lnTo>
                    <a:pt x="92" y="559"/>
                  </a:lnTo>
                  <a:lnTo>
                    <a:pt x="96" y="558"/>
                  </a:lnTo>
                  <a:lnTo>
                    <a:pt x="96" y="551"/>
                  </a:lnTo>
                  <a:lnTo>
                    <a:pt x="98" y="553"/>
                  </a:lnTo>
                  <a:lnTo>
                    <a:pt x="99" y="551"/>
                  </a:lnTo>
                  <a:lnTo>
                    <a:pt x="98" y="552"/>
                  </a:lnTo>
                  <a:lnTo>
                    <a:pt x="98" y="553"/>
                  </a:lnTo>
                  <a:lnTo>
                    <a:pt x="97" y="554"/>
                  </a:lnTo>
                  <a:lnTo>
                    <a:pt x="97" y="555"/>
                  </a:lnTo>
                  <a:lnTo>
                    <a:pt x="97" y="556"/>
                  </a:lnTo>
                  <a:lnTo>
                    <a:pt x="97" y="557"/>
                  </a:lnTo>
                  <a:lnTo>
                    <a:pt x="97" y="558"/>
                  </a:lnTo>
                  <a:lnTo>
                    <a:pt x="98" y="559"/>
                  </a:lnTo>
                  <a:lnTo>
                    <a:pt x="98" y="560"/>
                  </a:lnTo>
                  <a:lnTo>
                    <a:pt x="99" y="561"/>
                  </a:lnTo>
                  <a:lnTo>
                    <a:pt x="99" y="556"/>
                  </a:lnTo>
                  <a:lnTo>
                    <a:pt x="100" y="551"/>
                  </a:lnTo>
                  <a:lnTo>
                    <a:pt x="102" y="546"/>
                  </a:lnTo>
                  <a:lnTo>
                    <a:pt x="104" y="543"/>
                  </a:lnTo>
                  <a:lnTo>
                    <a:pt x="109" y="541"/>
                  </a:lnTo>
                  <a:lnTo>
                    <a:pt x="113" y="538"/>
                  </a:lnTo>
                  <a:lnTo>
                    <a:pt x="117" y="536"/>
                  </a:lnTo>
                  <a:lnTo>
                    <a:pt x="122" y="532"/>
                  </a:lnTo>
                  <a:lnTo>
                    <a:pt x="125" y="529"/>
                  </a:lnTo>
                  <a:lnTo>
                    <a:pt x="128" y="526"/>
                  </a:lnTo>
                  <a:lnTo>
                    <a:pt x="126" y="524"/>
                  </a:lnTo>
                  <a:lnTo>
                    <a:pt x="133" y="519"/>
                  </a:lnTo>
                  <a:lnTo>
                    <a:pt x="130" y="516"/>
                  </a:lnTo>
                  <a:lnTo>
                    <a:pt x="131" y="517"/>
                  </a:lnTo>
                  <a:lnTo>
                    <a:pt x="132" y="517"/>
                  </a:lnTo>
                  <a:lnTo>
                    <a:pt x="132" y="516"/>
                  </a:lnTo>
                  <a:lnTo>
                    <a:pt x="133" y="516"/>
                  </a:lnTo>
                  <a:lnTo>
                    <a:pt x="135" y="515"/>
                  </a:lnTo>
                  <a:lnTo>
                    <a:pt x="136" y="514"/>
                  </a:lnTo>
                  <a:lnTo>
                    <a:pt x="137" y="513"/>
                  </a:lnTo>
                  <a:lnTo>
                    <a:pt x="138" y="511"/>
                  </a:lnTo>
                  <a:lnTo>
                    <a:pt x="139" y="510"/>
                  </a:lnTo>
                  <a:lnTo>
                    <a:pt x="141" y="509"/>
                  </a:lnTo>
                  <a:lnTo>
                    <a:pt x="140" y="509"/>
                  </a:lnTo>
                  <a:lnTo>
                    <a:pt x="139" y="508"/>
                  </a:lnTo>
                  <a:lnTo>
                    <a:pt x="139" y="508"/>
                  </a:lnTo>
                  <a:lnTo>
                    <a:pt x="139" y="507"/>
                  </a:lnTo>
                  <a:lnTo>
                    <a:pt x="139" y="505"/>
                  </a:lnTo>
                  <a:lnTo>
                    <a:pt x="139" y="505"/>
                  </a:lnTo>
                  <a:lnTo>
                    <a:pt x="139" y="504"/>
                  </a:lnTo>
                  <a:lnTo>
                    <a:pt x="139" y="503"/>
                  </a:lnTo>
                  <a:lnTo>
                    <a:pt x="139" y="502"/>
                  </a:lnTo>
                  <a:lnTo>
                    <a:pt x="139" y="501"/>
                  </a:lnTo>
                  <a:lnTo>
                    <a:pt x="139" y="502"/>
                  </a:lnTo>
                  <a:lnTo>
                    <a:pt x="140" y="502"/>
                  </a:lnTo>
                  <a:lnTo>
                    <a:pt x="140" y="503"/>
                  </a:lnTo>
                  <a:lnTo>
                    <a:pt x="141" y="503"/>
                  </a:lnTo>
                  <a:lnTo>
                    <a:pt x="141" y="503"/>
                  </a:lnTo>
                  <a:lnTo>
                    <a:pt x="142" y="503"/>
                  </a:lnTo>
                  <a:lnTo>
                    <a:pt x="142" y="503"/>
                  </a:lnTo>
                  <a:lnTo>
                    <a:pt x="143" y="504"/>
                  </a:lnTo>
                  <a:lnTo>
                    <a:pt x="144" y="504"/>
                  </a:lnTo>
                  <a:lnTo>
                    <a:pt x="144" y="504"/>
                  </a:lnTo>
                  <a:lnTo>
                    <a:pt x="141" y="495"/>
                  </a:lnTo>
                  <a:lnTo>
                    <a:pt x="142" y="495"/>
                  </a:lnTo>
                  <a:lnTo>
                    <a:pt x="143" y="495"/>
                  </a:lnTo>
                  <a:lnTo>
                    <a:pt x="144" y="495"/>
                  </a:lnTo>
                  <a:lnTo>
                    <a:pt x="144" y="495"/>
                  </a:lnTo>
                  <a:lnTo>
                    <a:pt x="145" y="496"/>
                  </a:lnTo>
                  <a:lnTo>
                    <a:pt x="146" y="496"/>
                  </a:lnTo>
                  <a:lnTo>
                    <a:pt x="147" y="497"/>
                  </a:lnTo>
                  <a:lnTo>
                    <a:pt x="147" y="498"/>
                  </a:lnTo>
                  <a:lnTo>
                    <a:pt x="149" y="498"/>
                  </a:lnTo>
                  <a:lnTo>
                    <a:pt x="150" y="499"/>
                  </a:lnTo>
                  <a:lnTo>
                    <a:pt x="153" y="495"/>
                  </a:lnTo>
                  <a:lnTo>
                    <a:pt x="153" y="494"/>
                  </a:lnTo>
                  <a:lnTo>
                    <a:pt x="153" y="493"/>
                  </a:lnTo>
                  <a:lnTo>
                    <a:pt x="153" y="491"/>
                  </a:lnTo>
                  <a:lnTo>
                    <a:pt x="154" y="490"/>
                  </a:lnTo>
                  <a:lnTo>
                    <a:pt x="155" y="488"/>
                  </a:lnTo>
                  <a:lnTo>
                    <a:pt x="156" y="487"/>
                  </a:lnTo>
                  <a:lnTo>
                    <a:pt x="157" y="486"/>
                  </a:lnTo>
                  <a:lnTo>
                    <a:pt x="157" y="485"/>
                  </a:lnTo>
                  <a:lnTo>
                    <a:pt x="157" y="483"/>
                  </a:lnTo>
                  <a:lnTo>
                    <a:pt x="157" y="482"/>
                  </a:lnTo>
                  <a:lnTo>
                    <a:pt x="156" y="482"/>
                  </a:lnTo>
                  <a:lnTo>
                    <a:pt x="156" y="481"/>
                  </a:lnTo>
                  <a:lnTo>
                    <a:pt x="157" y="481"/>
                  </a:lnTo>
                  <a:lnTo>
                    <a:pt x="157" y="481"/>
                  </a:lnTo>
                  <a:lnTo>
                    <a:pt x="157" y="482"/>
                  </a:lnTo>
                  <a:lnTo>
                    <a:pt x="157" y="482"/>
                  </a:lnTo>
                  <a:lnTo>
                    <a:pt x="157" y="483"/>
                  </a:lnTo>
                  <a:lnTo>
                    <a:pt x="157" y="483"/>
                  </a:lnTo>
                  <a:lnTo>
                    <a:pt x="157" y="484"/>
                  </a:lnTo>
                  <a:lnTo>
                    <a:pt x="157" y="484"/>
                  </a:lnTo>
                  <a:lnTo>
                    <a:pt x="157" y="485"/>
                  </a:lnTo>
                  <a:lnTo>
                    <a:pt x="158" y="485"/>
                  </a:lnTo>
                  <a:lnTo>
                    <a:pt x="158" y="486"/>
                  </a:lnTo>
                  <a:lnTo>
                    <a:pt x="160" y="483"/>
                  </a:lnTo>
                  <a:lnTo>
                    <a:pt x="163" y="481"/>
                  </a:lnTo>
                  <a:lnTo>
                    <a:pt x="165" y="478"/>
                  </a:lnTo>
                  <a:lnTo>
                    <a:pt x="167" y="475"/>
                  </a:lnTo>
                  <a:lnTo>
                    <a:pt x="170" y="473"/>
                  </a:lnTo>
                  <a:lnTo>
                    <a:pt x="172" y="471"/>
                  </a:lnTo>
                  <a:lnTo>
                    <a:pt x="174" y="469"/>
                  </a:lnTo>
                  <a:lnTo>
                    <a:pt x="176" y="466"/>
                  </a:lnTo>
                  <a:lnTo>
                    <a:pt x="179" y="464"/>
                  </a:lnTo>
                  <a:lnTo>
                    <a:pt x="181" y="460"/>
                  </a:lnTo>
                  <a:lnTo>
                    <a:pt x="180" y="461"/>
                  </a:lnTo>
                  <a:lnTo>
                    <a:pt x="178" y="459"/>
                  </a:lnTo>
                  <a:lnTo>
                    <a:pt x="179" y="459"/>
                  </a:lnTo>
                  <a:lnTo>
                    <a:pt x="179" y="459"/>
                  </a:lnTo>
                  <a:lnTo>
                    <a:pt x="180" y="459"/>
                  </a:lnTo>
                  <a:lnTo>
                    <a:pt x="180" y="459"/>
                  </a:lnTo>
                  <a:lnTo>
                    <a:pt x="180" y="460"/>
                  </a:lnTo>
                  <a:lnTo>
                    <a:pt x="180" y="460"/>
                  </a:lnTo>
                  <a:lnTo>
                    <a:pt x="181" y="460"/>
                  </a:lnTo>
                  <a:lnTo>
                    <a:pt x="181" y="460"/>
                  </a:lnTo>
                  <a:lnTo>
                    <a:pt x="182" y="460"/>
                  </a:lnTo>
                  <a:lnTo>
                    <a:pt x="182" y="460"/>
                  </a:lnTo>
                  <a:lnTo>
                    <a:pt x="183" y="460"/>
                  </a:lnTo>
                  <a:lnTo>
                    <a:pt x="184" y="459"/>
                  </a:lnTo>
                  <a:lnTo>
                    <a:pt x="179" y="454"/>
                  </a:lnTo>
                  <a:lnTo>
                    <a:pt x="181" y="455"/>
                  </a:lnTo>
                  <a:lnTo>
                    <a:pt x="182" y="455"/>
                  </a:lnTo>
                  <a:lnTo>
                    <a:pt x="184" y="455"/>
                  </a:lnTo>
                  <a:lnTo>
                    <a:pt x="185" y="454"/>
                  </a:lnTo>
                  <a:lnTo>
                    <a:pt x="187" y="453"/>
                  </a:lnTo>
                  <a:lnTo>
                    <a:pt x="188" y="451"/>
                  </a:lnTo>
                  <a:lnTo>
                    <a:pt x="190" y="450"/>
                  </a:lnTo>
                  <a:lnTo>
                    <a:pt x="192" y="447"/>
                  </a:lnTo>
                  <a:lnTo>
                    <a:pt x="193" y="445"/>
                  </a:lnTo>
                  <a:lnTo>
                    <a:pt x="194" y="444"/>
                  </a:lnTo>
                  <a:lnTo>
                    <a:pt x="192" y="444"/>
                  </a:lnTo>
                  <a:lnTo>
                    <a:pt x="190" y="443"/>
                  </a:lnTo>
                  <a:lnTo>
                    <a:pt x="189" y="442"/>
                  </a:lnTo>
                  <a:lnTo>
                    <a:pt x="189" y="441"/>
                  </a:lnTo>
                  <a:lnTo>
                    <a:pt x="190" y="440"/>
                  </a:lnTo>
                  <a:lnTo>
                    <a:pt x="190" y="439"/>
                  </a:lnTo>
                  <a:lnTo>
                    <a:pt x="192" y="437"/>
                  </a:lnTo>
                  <a:lnTo>
                    <a:pt x="193" y="436"/>
                  </a:lnTo>
                  <a:lnTo>
                    <a:pt x="193" y="434"/>
                  </a:lnTo>
                  <a:lnTo>
                    <a:pt x="194" y="433"/>
                  </a:lnTo>
                  <a:lnTo>
                    <a:pt x="195" y="432"/>
                  </a:lnTo>
                  <a:lnTo>
                    <a:pt x="197" y="431"/>
                  </a:lnTo>
                  <a:lnTo>
                    <a:pt x="199" y="431"/>
                  </a:lnTo>
                  <a:lnTo>
                    <a:pt x="200" y="430"/>
                  </a:lnTo>
                  <a:lnTo>
                    <a:pt x="201" y="429"/>
                  </a:lnTo>
                  <a:lnTo>
                    <a:pt x="202" y="428"/>
                  </a:lnTo>
                  <a:lnTo>
                    <a:pt x="203" y="427"/>
                  </a:lnTo>
                  <a:lnTo>
                    <a:pt x="204" y="426"/>
                  </a:lnTo>
                  <a:lnTo>
                    <a:pt x="206" y="424"/>
                  </a:lnTo>
                  <a:lnTo>
                    <a:pt x="206" y="423"/>
                  </a:lnTo>
                  <a:lnTo>
                    <a:pt x="208" y="424"/>
                  </a:lnTo>
                  <a:lnTo>
                    <a:pt x="208" y="422"/>
                  </a:lnTo>
                  <a:lnTo>
                    <a:pt x="210" y="419"/>
                  </a:lnTo>
                  <a:lnTo>
                    <a:pt x="212" y="417"/>
                  </a:lnTo>
                  <a:lnTo>
                    <a:pt x="215" y="416"/>
                  </a:lnTo>
                  <a:lnTo>
                    <a:pt x="218" y="414"/>
                  </a:lnTo>
                  <a:lnTo>
                    <a:pt x="221" y="412"/>
                  </a:lnTo>
                  <a:lnTo>
                    <a:pt x="223" y="409"/>
                  </a:lnTo>
                  <a:lnTo>
                    <a:pt x="224" y="407"/>
                  </a:lnTo>
                  <a:lnTo>
                    <a:pt x="223" y="403"/>
                  </a:lnTo>
                  <a:lnTo>
                    <a:pt x="221" y="399"/>
                  </a:lnTo>
                  <a:lnTo>
                    <a:pt x="224" y="404"/>
                  </a:lnTo>
                  <a:lnTo>
                    <a:pt x="231" y="399"/>
                  </a:lnTo>
                  <a:lnTo>
                    <a:pt x="228" y="396"/>
                  </a:lnTo>
                  <a:lnTo>
                    <a:pt x="227" y="396"/>
                  </a:lnTo>
                  <a:lnTo>
                    <a:pt x="227" y="396"/>
                  </a:lnTo>
                  <a:lnTo>
                    <a:pt x="227" y="396"/>
                  </a:lnTo>
                  <a:lnTo>
                    <a:pt x="228" y="395"/>
                  </a:lnTo>
                  <a:lnTo>
                    <a:pt x="229" y="395"/>
                  </a:lnTo>
                  <a:lnTo>
                    <a:pt x="230" y="394"/>
                  </a:lnTo>
                  <a:lnTo>
                    <a:pt x="231" y="393"/>
                  </a:lnTo>
                  <a:lnTo>
                    <a:pt x="231" y="390"/>
                  </a:lnTo>
                  <a:lnTo>
                    <a:pt x="231" y="389"/>
                  </a:lnTo>
                  <a:lnTo>
                    <a:pt x="229" y="388"/>
                  </a:lnTo>
                  <a:lnTo>
                    <a:pt x="233" y="394"/>
                  </a:lnTo>
                  <a:lnTo>
                    <a:pt x="236" y="390"/>
                  </a:lnTo>
                  <a:lnTo>
                    <a:pt x="238" y="387"/>
                  </a:lnTo>
                  <a:lnTo>
                    <a:pt x="239" y="385"/>
                  </a:lnTo>
                  <a:lnTo>
                    <a:pt x="239" y="382"/>
                  </a:lnTo>
                  <a:lnTo>
                    <a:pt x="240" y="379"/>
                  </a:lnTo>
                  <a:lnTo>
                    <a:pt x="241" y="376"/>
                  </a:lnTo>
                  <a:lnTo>
                    <a:pt x="241" y="373"/>
                  </a:lnTo>
                  <a:lnTo>
                    <a:pt x="243" y="371"/>
                  </a:lnTo>
                  <a:lnTo>
                    <a:pt x="245" y="368"/>
                  </a:lnTo>
                  <a:lnTo>
                    <a:pt x="249" y="366"/>
                  </a:lnTo>
                  <a:lnTo>
                    <a:pt x="247" y="369"/>
                  </a:lnTo>
                  <a:lnTo>
                    <a:pt x="250" y="369"/>
                  </a:lnTo>
                  <a:lnTo>
                    <a:pt x="252" y="369"/>
                  </a:lnTo>
                  <a:lnTo>
                    <a:pt x="254" y="369"/>
                  </a:lnTo>
                  <a:lnTo>
                    <a:pt x="255" y="368"/>
                  </a:lnTo>
                  <a:lnTo>
                    <a:pt x="257" y="366"/>
                  </a:lnTo>
                  <a:lnTo>
                    <a:pt x="258" y="364"/>
                  </a:lnTo>
                  <a:lnTo>
                    <a:pt x="259" y="361"/>
                  </a:lnTo>
                  <a:lnTo>
                    <a:pt x="260" y="359"/>
                  </a:lnTo>
                  <a:lnTo>
                    <a:pt x="262" y="357"/>
                  </a:lnTo>
                  <a:lnTo>
                    <a:pt x="264" y="356"/>
                  </a:lnTo>
                  <a:lnTo>
                    <a:pt x="264" y="355"/>
                  </a:lnTo>
                  <a:lnTo>
                    <a:pt x="264" y="355"/>
                  </a:lnTo>
                  <a:lnTo>
                    <a:pt x="264" y="355"/>
                  </a:lnTo>
                  <a:lnTo>
                    <a:pt x="264" y="354"/>
                  </a:lnTo>
                  <a:lnTo>
                    <a:pt x="264" y="354"/>
                  </a:lnTo>
                  <a:lnTo>
                    <a:pt x="262" y="354"/>
                  </a:lnTo>
                  <a:lnTo>
                    <a:pt x="262" y="353"/>
                  </a:lnTo>
                  <a:lnTo>
                    <a:pt x="262" y="353"/>
                  </a:lnTo>
                  <a:lnTo>
                    <a:pt x="261" y="353"/>
                  </a:lnTo>
                  <a:lnTo>
                    <a:pt x="261" y="352"/>
                  </a:lnTo>
                  <a:lnTo>
                    <a:pt x="266" y="356"/>
                  </a:lnTo>
                  <a:lnTo>
                    <a:pt x="268" y="355"/>
                  </a:lnTo>
                  <a:lnTo>
                    <a:pt x="269" y="354"/>
                  </a:lnTo>
                  <a:lnTo>
                    <a:pt x="269" y="352"/>
                  </a:lnTo>
                  <a:lnTo>
                    <a:pt x="268" y="351"/>
                  </a:lnTo>
                  <a:lnTo>
                    <a:pt x="268" y="350"/>
                  </a:lnTo>
                  <a:lnTo>
                    <a:pt x="267" y="347"/>
                  </a:lnTo>
                  <a:lnTo>
                    <a:pt x="266" y="346"/>
                  </a:lnTo>
                  <a:lnTo>
                    <a:pt x="265" y="346"/>
                  </a:lnTo>
                  <a:lnTo>
                    <a:pt x="265" y="346"/>
                  </a:lnTo>
                  <a:lnTo>
                    <a:pt x="266" y="346"/>
                  </a:lnTo>
                  <a:lnTo>
                    <a:pt x="266" y="346"/>
                  </a:lnTo>
                  <a:lnTo>
                    <a:pt x="267" y="346"/>
                  </a:lnTo>
                  <a:lnTo>
                    <a:pt x="268" y="346"/>
                  </a:lnTo>
                  <a:lnTo>
                    <a:pt x="269" y="346"/>
                  </a:lnTo>
                  <a:lnTo>
                    <a:pt x="269" y="346"/>
                  </a:lnTo>
                  <a:lnTo>
                    <a:pt x="270" y="346"/>
                  </a:lnTo>
                  <a:lnTo>
                    <a:pt x="271" y="346"/>
                  </a:lnTo>
                  <a:lnTo>
                    <a:pt x="272" y="346"/>
                  </a:lnTo>
                  <a:lnTo>
                    <a:pt x="272" y="346"/>
                  </a:lnTo>
                  <a:lnTo>
                    <a:pt x="273" y="345"/>
                  </a:lnTo>
                  <a:lnTo>
                    <a:pt x="273" y="339"/>
                  </a:lnTo>
                  <a:lnTo>
                    <a:pt x="273" y="340"/>
                  </a:lnTo>
                  <a:lnTo>
                    <a:pt x="274" y="341"/>
                  </a:lnTo>
                  <a:lnTo>
                    <a:pt x="274" y="341"/>
                  </a:lnTo>
                  <a:lnTo>
                    <a:pt x="274" y="343"/>
                  </a:lnTo>
                  <a:lnTo>
                    <a:pt x="274" y="344"/>
                  </a:lnTo>
                  <a:lnTo>
                    <a:pt x="274" y="345"/>
                  </a:lnTo>
                  <a:lnTo>
                    <a:pt x="274" y="346"/>
                  </a:lnTo>
                  <a:lnTo>
                    <a:pt x="274" y="347"/>
                  </a:lnTo>
                  <a:lnTo>
                    <a:pt x="274" y="350"/>
                  </a:lnTo>
                  <a:lnTo>
                    <a:pt x="274" y="351"/>
                  </a:lnTo>
                  <a:lnTo>
                    <a:pt x="273" y="351"/>
                  </a:lnTo>
                  <a:lnTo>
                    <a:pt x="273" y="351"/>
                  </a:lnTo>
                  <a:lnTo>
                    <a:pt x="272" y="351"/>
                  </a:lnTo>
                  <a:lnTo>
                    <a:pt x="272" y="351"/>
                  </a:lnTo>
                  <a:lnTo>
                    <a:pt x="271" y="352"/>
                  </a:lnTo>
                  <a:lnTo>
                    <a:pt x="271" y="352"/>
                  </a:lnTo>
                  <a:lnTo>
                    <a:pt x="270" y="353"/>
                  </a:lnTo>
                  <a:lnTo>
                    <a:pt x="270" y="353"/>
                  </a:lnTo>
                  <a:lnTo>
                    <a:pt x="270" y="354"/>
                  </a:lnTo>
                  <a:lnTo>
                    <a:pt x="269" y="354"/>
                  </a:lnTo>
                  <a:lnTo>
                    <a:pt x="269" y="355"/>
                  </a:lnTo>
                  <a:lnTo>
                    <a:pt x="269" y="356"/>
                  </a:lnTo>
                  <a:lnTo>
                    <a:pt x="269" y="356"/>
                  </a:lnTo>
                  <a:lnTo>
                    <a:pt x="269" y="357"/>
                  </a:lnTo>
                  <a:lnTo>
                    <a:pt x="270" y="358"/>
                  </a:lnTo>
                  <a:lnTo>
                    <a:pt x="270" y="358"/>
                  </a:lnTo>
                  <a:lnTo>
                    <a:pt x="271" y="359"/>
                  </a:lnTo>
                  <a:lnTo>
                    <a:pt x="271" y="359"/>
                  </a:lnTo>
                  <a:lnTo>
                    <a:pt x="272" y="360"/>
                  </a:lnTo>
                  <a:lnTo>
                    <a:pt x="273" y="361"/>
                  </a:lnTo>
                  <a:lnTo>
                    <a:pt x="279" y="359"/>
                  </a:lnTo>
                  <a:lnTo>
                    <a:pt x="283" y="355"/>
                  </a:lnTo>
                  <a:lnTo>
                    <a:pt x="285" y="350"/>
                  </a:lnTo>
                  <a:lnTo>
                    <a:pt x="286" y="344"/>
                  </a:lnTo>
                  <a:lnTo>
                    <a:pt x="286" y="338"/>
                  </a:lnTo>
                  <a:lnTo>
                    <a:pt x="287" y="331"/>
                  </a:lnTo>
                  <a:lnTo>
                    <a:pt x="287" y="325"/>
                  </a:lnTo>
                  <a:lnTo>
                    <a:pt x="289" y="318"/>
                  </a:lnTo>
                  <a:lnTo>
                    <a:pt x="292" y="314"/>
                  </a:lnTo>
                  <a:lnTo>
                    <a:pt x="296" y="311"/>
                  </a:lnTo>
                  <a:lnTo>
                    <a:pt x="299" y="310"/>
                  </a:lnTo>
                  <a:lnTo>
                    <a:pt x="301" y="309"/>
                  </a:lnTo>
                  <a:lnTo>
                    <a:pt x="303" y="308"/>
                  </a:lnTo>
                  <a:lnTo>
                    <a:pt x="304" y="305"/>
                  </a:lnTo>
                  <a:lnTo>
                    <a:pt x="304" y="303"/>
                  </a:lnTo>
                  <a:lnTo>
                    <a:pt x="305" y="302"/>
                  </a:lnTo>
                  <a:lnTo>
                    <a:pt x="305" y="300"/>
                  </a:lnTo>
                  <a:lnTo>
                    <a:pt x="307" y="299"/>
                  </a:lnTo>
                  <a:lnTo>
                    <a:pt x="308" y="298"/>
                  </a:lnTo>
                  <a:lnTo>
                    <a:pt x="311" y="298"/>
                  </a:lnTo>
                  <a:lnTo>
                    <a:pt x="309" y="296"/>
                  </a:lnTo>
                  <a:lnTo>
                    <a:pt x="309" y="297"/>
                  </a:lnTo>
                  <a:lnTo>
                    <a:pt x="310" y="298"/>
                  </a:lnTo>
                  <a:lnTo>
                    <a:pt x="311" y="298"/>
                  </a:lnTo>
                  <a:lnTo>
                    <a:pt x="312" y="297"/>
                  </a:lnTo>
                  <a:lnTo>
                    <a:pt x="313" y="296"/>
                  </a:lnTo>
                  <a:lnTo>
                    <a:pt x="314" y="295"/>
                  </a:lnTo>
                  <a:lnTo>
                    <a:pt x="315" y="294"/>
                  </a:lnTo>
                  <a:lnTo>
                    <a:pt x="315" y="291"/>
                  </a:lnTo>
                  <a:lnTo>
                    <a:pt x="315" y="290"/>
                  </a:lnTo>
                  <a:lnTo>
                    <a:pt x="314" y="288"/>
                  </a:lnTo>
                  <a:lnTo>
                    <a:pt x="315" y="289"/>
                  </a:lnTo>
                  <a:lnTo>
                    <a:pt x="316" y="289"/>
                  </a:lnTo>
                  <a:lnTo>
                    <a:pt x="317" y="289"/>
                  </a:lnTo>
                  <a:lnTo>
                    <a:pt x="318" y="288"/>
                  </a:lnTo>
                  <a:lnTo>
                    <a:pt x="319" y="288"/>
                  </a:lnTo>
                  <a:lnTo>
                    <a:pt x="321" y="287"/>
                  </a:lnTo>
                  <a:lnTo>
                    <a:pt x="322" y="287"/>
                  </a:lnTo>
                  <a:lnTo>
                    <a:pt x="322" y="286"/>
                  </a:lnTo>
                  <a:lnTo>
                    <a:pt x="322" y="285"/>
                  </a:lnTo>
                  <a:lnTo>
                    <a:pt x="322" y="285"/>
                  </a:lnTo>
                  <a:lnTo>
                    <a:pt x="323" y="284"/>
                  </a:lnTo>
                  <a:lnTo>
                    <a:pt x="324" y="282"/>
                  </a:lnTo>
                  <a:lnTo>
                    <a:pt x="325" y="280"/>
                  </a:lnTo>
                  <a:lnTo>
                    <a:pt x="326" y="278"/>
                  </a:lnTo>
                  <a:lnTo>
                    <a:pt x="326" y="274"/>
                  </a:lnTo>
                  <a:lnTo>
                    <a:pt x="327" y="271"/>
                  </a:lnTo>
                  <a:lnTo>
                    <a:pt x="328" y="269"/>
                  </a:lnTo>
                  <a:lnTo>
                    <a:pt x="330" y="268"/>
                  </a:lnTo>
                  <a:lnTo>
                    <a:pt x="332" y="268"/>
                  </a:lnTo>
                  <a:lnTo>
                    <a:pt x="336" y="269"/>
                  </a:lnTo>
                  <a:lnTo>
                    <a:pt x="335" y="270"/>
                  </a:lnTo>
                  <a:lnTo>
                    <a:pt x="333" y="268"/>
                  </a:lnTo>
                  <a:lnTo>
                    <a:pt x="333" y="267"/>
                  </a:lnTo>
                  <a:lnTo>
                    <a:pt x="336" y="269"/>
                  </a:lnTo>
                  <a:lnTo>
                    <a:pt x="339" y="268"/>
                  </a:lnTo>
                  <a:lnTo>
                    <a:pt x="340" y="267"/>
                  </a:lnTo>
                  <a:lnTo>
                    <a:pt x="340" y="266"/>
                  </a:lnTo>
                  <a:lnTo>
                    <a:pt x="339" y="265"/>
                  </a:lnTo>
                  <a:lnTo>
                    <a:pt x="338" y="265"/>
                  </a:lnTo>
                  <a:lnTo>
                    <a:pt x="337" y="264"/>
                  </a:lnTo>
                  <a:lnTo>
                    <a:pt x="336" y="262"/>
                  </a:lnTo>
                  <a:lnTo>
                    <a:pt x="335" y="262"/>
                  </a:lnTo>
                  <a:lnTo>
                    <a:pt x="336" y="261"/>
                  </a:lnTo>
                  <a:lnTo>
                    <a:pt x="336" y="260"/>
                  </a:lnTo>
                  <a:lnTo>
                    <a:pt x="339" y="264"/>
                  </a:lnTo>
                  <a:lnTo>
                    <a:pt x="340" y="262"/>
                  </a:lnTo>
                  <a:lnTo>
                    <a:pt x="341" y="261"/>
                  </a:lnTo>
                  <a:lnTo>
                    <a:pt x="341" y="260"/>
                  </a:lnTo>
                  <a:lnTo>
                    <a:pt x="341" y="259"/>
                  </a:lnTo>
                  <a:lnTo>
                    <a:pt x="342" y="258"/>
                  </a:lnTo>
                  <a:lnTo>
                    <a:pt x="342" y="257"/>
                  </a:lnTo>
                  <a:lnTo>
                    <a:pt x="343" y="256"/>
                  </a:lnTo>
                  <a:lnTo>
                    <a:pt x="344" y="256"/>
                  </a:lnTo>
                  <a:lnTo>
                    <a:pt x="345" y="255"/>
                  </a:lnTo>
                  <a:lnTo>
                    <a:pt x="346" y="255"/>
                  </a:lnTo>
                  <a:lnTo>
                    <a:pt x="350" y="252"/>
                  </a:lnTo>
                  <a:lnTo>
                    <a:pt x="352" y="248"/>
                  </a:lnTo>
                  <a:lnTo>
                    <a:pt x="354" y="245"/>
                  </a:lnTo>
                  <a:lnTo>
                    <a:pt x="356" y="242"/>
                  </a:lnTo>
                  <a:lnTo>
                    <a:pt x="358" y="239"/>
                  </a:lnTo>
                  <a:lnTo>
                    <a:pt x="359" y="236"/>
                  </a:lnTo>
                  <a:lnTo>
                    <a:pt x="361" y="233"/>
                  </a:lnTo>
                  <a:lnTo>
                    <a:pt x="364" y="230"/>
                  </a:lnTo>
                  <a:lnTo>
                    <a:pt x="367" y="228"/>
                  </a:lnTo>
                  <a:lnTo>
                    <a:pt x="370" y="226"/>
                  </a:lnTo>
                  <a:lnTo>
                    <a:pt x="372" y="224"/>
                  </a:lnTo>
                  <a:lnTo>
                    <a:pt x="372" y="222"/>
                  </a:lnTo>
                  <a:lnTo>
                    <a:pt x="373" y="219"/>
                  </a:lnTo>
                  <a:lnTo>
                    <a:pt x="373" y="217"/>
                  </a:lnTo>
                  <a:lnTo>
                    <a:pt x="373" y="216"/>
                  </a:lnTo>
                  <a:lnTo>
                    <a:pt x="373" y="214"/>
                  </a:lnTo>
                  <a:lnTo>
                    <a:pt x="374" y="213"/>
                  </a:lnTo>
                  <a:lnTo>
                    <a:pt x="375" y="211"/>
                  </a:lnTo>
                  <a:lnTo>
                    <a:pt x="376" y="210"/>
                  </a:lnTo>
                  <a:lnTo>
                    <a:pt x="379" y="210"/>
                  </a:lnTo>
                  <a:lnTo>
                    <a:pt x="380" y="210"/>
                  </a:lnTo>
                  <a:lnTo>
                    <a:pt x="381" y="210"/>
                  </a:lnTo>
                  <a:lnTo>
                    <a:pt x="382" y="210"/>
                  </a:lnTo>
                  <a:lnTo>
                    <a:pt x="383" y="209"/>
                  </a:lnTo>
                  <a:lnTo>
                    <a:pt x="384" y="208"/>
                  </a:lnTo>
                  <a:lnTo>
                    <a:pt x="385" y="208"/>
                  </a:lnTo>
                  <a:lnTo>
                    <a:pt x="386" y="205"/>
                  </a:lnTo>
                  <a:lnTo>
                    <a:pt x="387" y="204"/>
                  </a:lnTo>
                  <a:lnTo>
                    <a:pt x="387" y="203"/>
                  </a:lnTo>
                  <a:lnTo>
                    <a:pt x="388" y="202"/>
                  </a:lnTo>
                  <a:lnTo>
                    <a:pt x="389" y="201"/>
                  </a:lnTo>
                  <a:lnTo>
                    <a:pt x="390" y="200"/>
                  </a:lnTo>
                  <a:lnTo>
                    <a:pt x="390" y="199"/>
                  </a:lnTo>
                  <a:lnTo>
                    <a:pt x="390" y="199"/>
                  </a:lnTo>
                  <a:lnTo>
                    <a:pt x="390" y="197"/>
                  </a:lnTo>
                  <a:lnTo>
                    <a:pt x="390" y="196"/>
                  </a:lnTo>
                  <a:lnTo>
                    <a:pt x="390" y="195"/>
                  </a:lnTo>
                  <a:lnTo>
                    <a:pt x="390" y="194"/>
                  </a:lnTo>
                  <a:lnTo>
                    <a:pt x="390" y="193"/>
                  </a:lnTo>
                  <a:lnTo>
                    <a:pt x="392" y="191"/>
                  </a:lnTo>
                  <a:lnTo>
                    <a:pt x="393" y="191"/>
                  </a:lnTo>
                  <a:lnTo>
                    <a:pt x="394" y="193"/>
                  </a:lnTo>
                  <a:lnTo>
                    <a:pt x="395" y="193"/>
                  </a:lnTo>
                  <a:lnTo>
                    <a:pt x="395" y="193"/>
                  </a:lnTo>
                  <a:lnTo>
                    <a:pt x="396" y="193"/>
                  </a:lnTo>
                  <a:lnTo>
                    <a:pt x="396" y="191"/>
                  </a:lnTo>
                  <a:lnTo>
                    <a:pt x="397" y="191"/>
                  </a:lnTo>
                  <a:lnTo>
                    <a:pt x="398" y="190"/>
                  </a:lnTo>
                  <a:lnTo>
                    <a:pt x="398" y="190"/>
                  </a:lnTo>
                  <a:lnTo>
                    <a:pt x="399" y="189"/>
                  </a:lnTo>
                  <a:lnTo>
                    <a:pt x="400" y="188"/>
                  </a:lnTo>
                  <a:lnTo>
                    <a:pt x="401" y="187"/>
                  </a:lnTo>
                  <a:lnTo>
                    <a:pt x="402" y="187"/>
                  </a:lnTo>
                  <a:lnTo>
                    <a:pt x="402" y="186"/>
                  </a:lnTo>
                  <a:lnTo>
                    <a:pt x="403" y="185"/>
                  </a:lnTo>
                  <a:lnTo>
                    <a:pt x="404" y="184"/>
                  </a:lnTo>
                  <a:lnTo>
                    <a:pt x="404" y="183"/>
                  </a:lnTo>
                  <a:lnTo>
                    <a:pt x="404" y="182"/>
                  </a:lnTo>
                  <a:lnTo>
                    <a:pt x="404" y="181"/>
                  </a:lnTo>
                  <a:lnTo>
                    <a:pt x="404" y="179"/>
                  </a:lnTo>
                  <a:lnTo>
                    <a:pt x="407" y="181"/>
                  </a:lnTo>
                  <a:lnTo>
                    <a:pt x="407" y="176"/>
                  </a:lnTo>
                  <a:lnTo>
                    <a:pt x="408" y="173"/>
                  </a:lnTo>
                  <a:lnTo>
                    <a:pt x="410" y="171"/>
                  </a:lnTo>
                  <a:lnTo>
                    <a:pt x="412" y="168"/>
                  </a:lnTo>
                  <a:lnTo>
                    <a:pt x="414" y="166"/>
                  </a:lnTo>
                  <a:lnTo>
                    <a:pt x="417" y="162"/>
                  </a:lnTo>
                  <a:lnTo>
                    <a:pt x="419" y="160"/>
                  </a:lnTo>
                  <a:lnTo>
                    <a:pt x="423" y="157"/>
                  </a:lnTo>
                  <a:lnTo>
                    <a:pt x="425" y="155"/>
                  </a:lnTo>
                  <a:lnTo>
                    <a:pt x="426" y="152"/>
                  </a:lnTo>
                  <a:lnTo>
                    <a:pt x="426" y="152"/>
                  </a:lnTo>
                  <a:lnTo>
                    <a:pt x="426" y="153"/>
                  </a:lnTo>
                  <a:lnTo>
                    <a:pt x="426" y="153"/>
                  </a:lnTo>
                  <a:lnTo>
                    <a:pt x="426" y="153"/>
                  </a:lnTo>
                  <a:lnTo>
                    <a:pt x="427" y="154"/>
                  </a:lnTo>
                  <a:lnTo>
                    <a:pt x="427" y="154"/>
                  </a:lnTo>
                  <a:lnTo>
                    <a:pt x="427" y="154"/>
                  </a:lnTo>
                  <a:lnTo>
                    <a:pt x="427" y="155"/>
                  </a:lnTo>
                  <a:lnTo>
                    <a:pt x="428" y="155"/>
                  </a:lnTo>
                  <a:lnTo>
                    <a:pt x="428" y="155"/>
                  </a:lnTo>
                  <a:lnTo>
                    <a:pt x="429" y="155"/>
                  </a:lnTo>
                  <a:lnTo>
                    <a:pt x="429" y="154"/>
                  </a:lnTo>
                  <a:lnTo>
                    <a:pt x="430" y="153"/>
                  </a:lnTo>
                  <a:lnTo>
                    <a:pt x="430" y="153"/>
                  </a:lnTo>
                  <a:lnTo>
                    <a:pt x="431" y="152"/>
                  </a:lnTo>
                  <a:lnTo>
                    <a:pt x="431" y="151"/>
                  </a:lnTo>
                  <a:lnTo>
                    <a:pt x="431" y="150"/>
                  </a:lnTo>
                  <a:lnTo>
                    <a:pt x="431" y="148"/>
                  </a:lnTo>
                  <a:lnTo>
                    <a:pt x="431" y="147"/>
                  </a:lnTo>
                  <a:lnTo>
                    <a:pt x="431" y="146"/>
                  </a:lnTo>
                  <a:lnTo>
                    <a:pt x="433" y="147"/>
                  </a:lnTo>
                  <a:lnTo>
                    <a:pt x="439" y="141"/>
                  </a:lnTo>
                  <a:lnTo>
                    <a:pt x="443" y="134"/>
                  </a:lnTo>
                  <a:lnTo>
                    <a:pt x="448" y="127"/>
                  </a:lnTo>
                  <a:lnTo>
                    <a:pt x="454" y="121"/>
                  </a:lnTo>
                  <a:lnTo>
                    <a:pt x="458" y="114"/>
                  </a:lnTo>
                  <a:lnTo>
                    <a:pt x="464" y="108"/>
                  </a:lnTo>
                  <a:lnTo>
                    <a:pt x="469" y="101"/>
                  </a:lnTo>
                  <a:lnTo>
                    <a:pt x="475" y="94"/>
                  </a:lnTo>
                  <a:lnTo>
                    <a:pt x="481" y="87"/>
                  </a:lnTo>
                  <a:lnTo>
                    <a:pt x="487" y="80"/>
                  </a:lnTo>
                  <a:lnTo>
                    <a:pt x="489" y="81"/>
                  </a:lnTo>
                  <a:lnTo>
                    <a:pt x="490" y="81"/>
                  </a:lnTo>
                  <a:lnTo>
                    <a:pt x="490" y="81"/>
                  </a:lnTo>
                  <a:lnTo>
                    <a:pt x="491" y="81"/>
                  </a:lnTo>
                  <a:lnTo>
                    <a:pt x="493" y="81"/>
                  </a:lnTo>
                  <a:lnTo>
                    <a:pt x="493" y="81"/>
                  </a:lnTo>
                  <a:lnTo>
                    <a:pt x="494" y="81"/>
                  </a:lnTo>
                  <a:lnTo>
                    <a:pt x="494" y="82"/>
                  </a:lnTo>
                  <a:lnTo>
                    <a:pt x="495" y="83"/>
                  </a:lnTo>
                  <a:lnTo>
                    <a:pt x="495" y="85"/>
                  </a:lnTo>
                  <a:lnTo>
                    <a:pt x="497" y="82"/>
                  </a:lnTo>
                  <a:lnTo>
                    <a:pt x="498" y="79"/>
                  </a:lnTo>
                  <a:lnTo>
                    <a:pt x="499" y="75"/>
                  </a:lnTo>
                  <a:lnTo>
                    <a:pt x="499" y="72"/>
                  </a:lnTo>
                  <a:lnTo>
                    <a:pt x="499" y="69"/>
                  </a:lnTo>
                  <a:lnTo>
                    <a:pt x="499" y="66"/>
                  </a:lnTo>
                  <a:lnTo>
                    <a:pt x="500" y="62"/>
                  </a:lnTo>
                  <a:lnTo>
                    <a:pt x="501" y="59"/>
                  </a:lnTo>
                  <a:lnTo>
                    <a:pt x="502" y="56"/>
                  </a:lnTo>
                  <a:lnTo>
                    <a:pt x="505" y="54"/>
                  </a:lnTo>
                  <a:lnTo>
                    <a:pt x="509" y="51"/>
                  </a:lnTo>
                  <a:lnTo>
                    <a:pt x="512" y="47"/>
                  </a:lnTo>
                  <a:lnTo>
                    <a:pt x="516" y="43"/>
                  </a:lnTo>
                  <a:lnTo>
                    <a:pt x="522" y="39"/>
                  </a:lnTo>
                  <a:lnTo>
                    <a:pt x="526" y="33"/>
                  </a:lnTo>
                  <a:lnTo>
                    <a:pt x="530" y="28"/>
                  </a:lnTo>
                  <a:lnTo>
                    <a:pt x="536" y="23"/>
                  </a:lnTo>
                  <a:lnTo>
                    <a:pt x="539" y="16"/>
                  </a:lnTo>
                  <a:lnTo>
                    <a:pt x="543" y="10"/>
                  </a:lnTo>
                  <a:lnTo>
                    <a:pt x="545" y="3"/>
                  </a:lnTo>
                  <a:lnTo>
                    <a:pt x="550" y="3"/>
                  </a:lnTo>
                  <a:lnTo>
                    <a:pt x="553" y="3"/>
                  </a:lnTo>
                  <a:lnTo>
                    <a:pt x="556" y="3"/>
                  </a:lnTo>
                  <a:lnTo>
                    <a:pt x="560" y="3"/>
                  </a:lnTo>
                  <a:lnTo>
                    <a:pt x="564" y="3"/>
                  </a:lnTo>
                  <a:lnTo>
                    <a:pt x="567" y="3"/>
                  </a:lnTo>
                  <a:lnTo>
                    <a:pt x="571" y="3"/>
                  </a:lnTo>
                  <a:lnTo>
                    <a:pt x="574" y="2"/>
                  </a:lnTo>
                  <a:lnTo>
                    <a:pt x="577" y="1"/>
                  </a:lnTo>
                  <a:lnTo>
                    <a:pt x="582" y="0"/>
                  </a:lnTo>
                  <a:lnTo>
                    <a:pt x="583" y="1"/>
                  </a:lnTo>
                  <a:lnTo>
                    <a:pt x="583" y="1"/>
                  </a:lnTo>
                  <a:lnTo>
                    <a:pt x="582" y="2"/>
                  </a:lnTo>
                  <a:lnTo>
                    <a:pt x="581" y="3"/>
                  </a:lnTo>
                  <a:lnTo>
                    <a:pt x="580" y="3"/>
                  </a:lnTo>
                  <a:lnTo>
                    <a:pt x="579" y="4"/>
                  </a:lnTo>
                  <a:lnTo>
                    <a:pt x="577" y="5"/>
                  </a:lnTo>
                  <a:lnTo>
                    <a:pt x="577" y="8"/>
                  </a:lnTo>
                  <a:lnTo>
                    <a:pt x="577" y="9"/>
                  </a:lnTo>
                  <a:lnTo>
                    <a:pt x="577" y="11"/>
                  </a:lnTo>
                  <a:lnTo>
                    <a:pt x="577" y="11"/>
                  </a:lnTo>
                  <a:close/>
                </a:path>
              </a:pathLst>
            </a:custGeom>
            <a:solidFill>
              <a:srgbClr val="663300"/>
            </a:solidFill>
            <a:ln w="9525">
              <a:noFill/>
              <a:round/>
              <a:headEnd/>
              <a:tailEnd/>
            </a:ln>
          </p:spPr>
          <p:txBody>
            <a:bodyPr/>
            <a:lstStyle/>
            <a:p>
              <a:endParaRPr lang="en-US"/>
            </a:p>
          </p:txBody>
        </p:sp>
        <p:sp>
          <p:nvSpPr>
            <p:cNvPr id="256049" name="Freeform 49"/>
            <p:cNvSpPr>
              <a:spLocks/>
            </p:cNvSpPr>
            <p:nvPr/>
          </p:nvSpPr>
          <p:spPr bwMode="auto">
            <a:xfrm>
              <a:off x="575" y="2244"/>
              <a:ext cx="5" cy="6"/>
            </a:xfrm>
            <a:custGeom>
              <a:avLst/>
              <a:gdLst/>
              <a:ahLst/>
              <a:cxnLst>
                <a:cxn ang="0">
                  <a:pos x="0" y="1"/>
                </a:cxn>
                <a:cxn ang="0">
                  <a:pos x="2" y="0"/>
                </a:cxn>
                <a:cxn ang="0">
                  <a:pos x="5" y="5"/>
                </a:cxn>
                <a:cxn ang="0">
                  <a:pos x="4" y="6"/>
                </a:cxn>
                <a:cxn ang="0">
                  <a:pos x="0" y="1"/>
                </a:cxn>
                <a:cxn ang="0">
                  <a:pos x="0" y="1"/>
                </a:cxn>
              </a:cxnLst>
              <a:rect l="0" t="0" r="r" b="b"/>
              <a:pathLst>
                <a:path w="5" h="6">
                  <a:moveTo>
                    <a:pt x="0" y="1"/>
                  </a:moveTo>
                  <a:lnTo>
                    <a:pt x="2" y="0"/>
                  </a:lnTo>
                  <a:lnTo>
                    <a:pt x="5" y="5"/>
                  </a:lnTo>
                  <a:lnTo>
                    <a:pt x="4" y="6"/>
                  </a:lnTo>
                  <a:lnTo>
                    <a:pt x="0" y="1"/>
                  </a:lnTo>
                  <a:lnTo>
                    <a:pt x="0" y="1"/>
                  </a:lnTo>
                  <a:close/>
                </a:path>
              </a:pathLst>
            </a:custGeom>
            <a:solidFill>
              <a:srgbClr val="FFFFFF"/>
            </a:solidFill>
            <a:ln w="9525">
              <a:noFill/>
              <a:round/>
              <a:headEnd/>
              <a:tailEnd/>
            </a:ln>
          </p:spPr>
          <p:txBody>
            <a:bodyPr/>
            <a:lstStyle/>
            <a:p>
              <a:endParaRPr lang="en-US"/>
            </a:p>
          </p:txBody>
        </p:sp>
        <p:sp>
          <p:nvSpPr>
            <p:cNvPr id="256050" name="Freeform 50"/>
            <p:cNvSpPr>
              <a:spLocks/>
            </p:cNvSpPr>
            <p:nvPr/>
          </p:nvSpPr>
          <p:spPr bwMode="auto">
            <a:xfrm>
              <a:off x="1934" y="2256"/>
              <a:ext cx="3" cy="5"/>
            </a:xfrm>
            <a:custGeom>
              <a:avLst/>
              <a:gdLst/>
              <a:ahLst/>
              <a:cxnLst>
                <a:cxn ang="0">
                  <a:pos x="3" y="4"/>
                </a:cxn>
                <a:cxn ang="0">
                  <a:pos x="0" y="0"/>
                </a:cxn>
                <a:cxn ang="0">
                  <a:pos x="0" y="1"/>
                </a:cxn>
                <a:cxn ang="0">
                  <a:pos x="3" y="5"/>
                </a:cxn>
                <a:cxn ang="0">
                  <a:pos x="3" y="5"/>
                </a:cxn>
                <a:cxn ang="0">
                  <a:pos x="3" y="4"/>
                </a:cxn>
              </a:cxnLst>
              <a:rect l="0" t="0" r="r" b="b"/>
              <a:pathLst>
                <a:path w="3" h="5">
                  <a:moveTo>
                    <a:pt x="3" y="4"/>
                  </a:moveTo>
                  <a:lnTo>
                    <a:pt x="0" y="0"/>
                  </a:lnTo>
                  <a:lnTo>
                    <a:pt x="0" y="1"/>
                  </a:lnTo>
                  <a:lnTo>
                    <a:pt x="3" y="5"/>
                  </a:lnTo>
                  <a:lnTo>
                    <a:pt x="3" y="5"/>
                  </a:lnTo>
                  <a:lnTo>
                    <a:pt x="3" y="4"/>
                  </a:lnTo>
                  <a:close/>
                </a:path>
              </a:pathLst>
            </a:custGeom>
            <a:solidFill>
              <a:srgbClr val="FFFFFF"/>
            </a:solidFill>
            <a:ln w="9525">
              <a:noFill/>
              <a:round/>
              <a:headEnd/>
              <a:tailEnd/>
            </a:ln>
          </p:spPr>
          <p:txBody>
            <a:bodyPr/>
            <a:lstStyle/>
            <a:p>
              <a:endParaRPr lang="en-US"/>
            </a:p>
          </p:txBody>
        </p:sp>
        <p:sp>
          <p:nvSpPr>
            <p:cNvPr id="256051" name="Freeform 51"/>
            <p:cNvSpPr>
              <a:spLocks/>
            </p:cNvSpPr>
            <p:nvPr/>
          </p:nvSpPr>
          <p:spPr bwMode="auto">
            <a:xfrm>
              <a:off x="580" y="2257"/>
              <a:ext cx="10" cy="22"/>
            </a:xfrm>
            <a:custGeom>
              <a:avLst/>
              <a:gdLst/>
              <a:ahLst/>
              <a:cxnLst>
                <a:cxn ang="0">
                  <a:pos x="7" y="21"/>
                </a:cxn>
                <a:cxn ang="0">
                  <a:pos x="0" y="0"/>
                </a:cxn>
                <a:cxn ang="0">
                  <a:pos x="10" y="13"/>
                </a:cxn>
                <a:cxn ang="0">
                  <a:pos x="7" y="22"/>
                </a:cxn>
                <a:cxn ang="0">
                  <a:pos x="7" y="22"/>
                </a:cxn>
                <a:cxn ang="0">
                  <a:pos x="7" y="21"/>
                </a:cxn>
              </a:cxnLst>
              <a:rect l="0" t="0" r="r" b="b"/>
              <a:pathLst>
                <a:path w="10" h="22">
                  <a:moveTo>
                    <a:pt x="7" y="21"/>
                  </a:moveTo>
                  <a:lnTo>
                    <a:pt x="0" y="0"/>
                  </a:lnTo>
                  <a:lnTo>
                    <a:pt x="10" y="13"/>
                  </a:lnTo>
                  <a:lnTo>
                    <a:pt x="7" y="22"/>
                  </a:lnTo>
                  <a:lnTo>
                    <a:pt x="7" y="22"/>
                  </a:lnTo>
                  <a:lnTo>
                    <a:pt x="7" y="21"/>
                  </a:lnTo>
                  <a:close/>
                </a:path>
              </a:pathLst>
            </a:custGeom>
            <a:solidFill>
              <a:srgbClr val="FFFFFF"/>
            </a:solidFill>
            <a:ln w="9525">
              <a:noFill/>
              <a:round/>
              <a:headEnd/>
              <a:tailEnd/>
            </a:ln>
          </p:spPr>
          <p:txBody>
            <a:bodyPr/>
            <a:lstStyle/>
            <a:p>
              <a:endParaRPr lang="en-US"/>
            </a:p>
          </p:txBody>
        </p:sp>
        <p:sp>
          <p:nvSpPr>
            <p:cNvPr id="256052" name="Freeform 52"/>
            <p:cNvSpPr>
              <a:spLocks/>
            </p:cNvSpPr>
            <p:nvPr/>
          </p:nvSpPr>
          <p:spPr bwMode="auto">
            <a:xfrm>
              <a:off x="1355" y="2264"/>
              <a:ext cx="3" cy="8"/>
            </a:xfrm>
            <a:custGeom>
              <a:avLst/>
              <a:gdLst/>
              <a:ahLst/>
              <a:cxnLst>
                <a:cxn ang="0">
                  <a:pos x="0" y="0"/>
                </a:cxn>
                <a:cxn ang="0">
                  <a:pos x="3" y="0"/>
                </a:cxn>
                <a:cxn ang="0">
                  <a:pos x="3" y="8"/>
                </a:cxn>
                <a:cxn ang="0">
                  <a:pos x="0" y="8"/>
                </a:cxn>
                <a:cxn ang="0">
                  <a:pos x="0" y="0"/>
                </a:cxn>
                <a:cxn ang="0">
                  <a:pos x="0" y="0"/>
                </a:cxn>
              </a:cxnLst>
              <a:rect l="0" t="0" r="r" b="b"/>
              <a:pathLst>
                <a:path w="3" h="8">
                  <a:moveTo>
                    <a:pt x="0" y="0"/>
                  </a:moveTo>
                  <a:lnTo>
                    <a:pt x="3" y="0"/>
                  </a:lnTo>
                  <a:lnTo>
                    <a:pt x="3" y="8"/>
                  </a:lnTo>
                  <a:lnTo>
                    <a:pt x="0" y="8"/>
                  </a:lnTo>
                  <a:lnTo>
                    <a:pt x="0" y="0"/>
                  </a:lnTo>
                  <a:lnTo>
                    <a:pt x="0" y="0"/>
                  </a:lnTo>
                  <a:close/>
                </a:path>
              </a:pathLst>
            </a:custGeom>
            <a:solidFill>
              <a:srgbClr val="FFFFFF"/>
            </a:solidFill>
            <a:ln w="9525">
              <a:noFill/>
              <a:round/>
              <a:headEnd/>
              <a:tailEnd/>
            </a:ln>
          </p:spPr>
          <p:txBody>
            <a:bodyPr/>
            <a:lstStyle/>
            <a:p>
              <a:endParaRPr lang="en-US"/>
            </a:p>
          </p:txBody>
        </p:sp>
        <p:sp>
          <p:nvSpPr>
            <p:cNvPr id="256053" name="Freeform 53"/>
            <p:cNvSpPr>
              <a:spLocks/>
            </p:cNvSpPr>
            <p:nvPr/>
          </p:nvSpPr>
          <p:spPr bwMode="auto">
            <a:xfrm>
              <a:off x="516" y="2270"/>
              <a:ext cx="4" cy="5"/>
            </a:xfrm>
            <a:custGeom>
              <a:avLst/>
              <a:gdLst/>
              <a:ahLst/>
              <a:cxnLst>
                <a:cxn ang="0">
                  <a:pos x="3" y="3"/>
                </a:cxn>
                <a:cxn ang="0">
                  <a:pos x="1" y="5"/>
                </a:cxn>
                <a:cxn ang="0">
                  <a:pos x="0" y="5"/>
                </a:cxn>
                <a:cxn ang="0">
                  <a:pos x="1" y="5"/>
                </a:cxn>
                <a:cxn ang="0">
                  <a:pos x="1" y="5"/>
                </a:cxn>
                <a:cxn ang="0">
                  <a:pos x="2" y="5"/>
                </a:cxn>
                <a:cxn ang="0">
                  <a:pos x="3" y="4"/>
                </a:cxn>
                <a:cxn ang="0">
                  <a:pos x="4" y="3"/>
                </a:cxn>
                <a:cxn ang="0">
                  <a:pos x="4" y="2"/>
                </a:cxn>
                <a:cxn ang="0">
                  <a:pos x="2" y="1"/>
                </a:cxn>
                <a:cxn ang="0">
                  <a:pos x="0" y="0"/>
                </a:cxn>
                <a:cxn ang="0">
                  <a:pos x="4" y="4"/>
                </a:cxn>
                <a:cxn ang="0">
                  <a:pos x="4" y="4"/>
                </a:cxn>
                <a:cxn ang="0">
                  <a:pos x="3" y="3"/>
                </a:cxn>
              </a:cxnLst>
              <a:rect l="0" t="0" r="r" b="b"/>
              <a:pathLst>
                <a:path w="4" h="5">
                  <a:moveTo>
                    <a:pt x="3" y="3"/>
                  </a:moveTo>
                  <a:lnTo>
                    <a:pt x="1" y="5"/>
                  </a:lnTo>
                  <a:lnTo>
                    <a:pt x="0" y="5"/>
                  </a:lnTo>
                  <a:lnTo>
                    <a:pt x="1" y="5"/>
                  </a:lnTo>
                  <a:lnTo>
                    <a:pt x="1" y="5"/>
                  </a:lnTo>
                  <a:lnTo>
                    <a:pt x="2" y="5"/>
                  </a:lnTo>
                  <a:lnTo>
                    <a:pt x="3" y="4"/>
                  </a:lnTo>
                  <a:lnTo>
                    <a:pt x="4" y="3"/>
                  </a:lnTo>
                  <a:lnTo>
                    <a:pt x="4" y="2"/>
                  </a:lnTo>
                  <a:lnTo>
                    <a:pt x="2" y="1"/>
                  </a:lnTo>
                  <a:lnTo>
                    <a:pt x="0" y="0"/>
                  </a:lnTo>
                  <a:lnTo>
                    <a:pt x="4" y="4"/>
                  </a:lnTo>
                  <a:lnTo>
                    <a:pt x="4" y="4"/>
                  </a:lnTo>
                  <a:lnTo>
                    <a:pt x="3" y="3"/>
                  </a:lnTo>
                  <a:close/>
                </a:path>
              </a:pathLst>
            </a:custGeom>
            <a:solidFill>
              <a:srgbClr val="FFFFFF"/>
            </a:solidFill>
            <a:ln w="9525">
              <a:noFill/>
              <a:round/>
              <a:headEnd/>
              <a:tailEnd/>
            </a:ln>
          </p:spPr>
          <p:txBody>
            <a:bodyPr/>
            <a:lstStyle/>
            <a:p>
              <a:endParaRPr lang="en-US"/>
            </a:p>
          </p:txBody>
        </p:sp>
        <p:sp>
          <p:nvSpPr>
            <p:cNvPr id="256054" name="Freeform 54"/>
            <p:cNvSpPr>
              <a:spLocks/>
            </p:cNvSpPr>
            <p:nvPr/>
          </p:nvSpPr>
          <p:spPr bwMode="auto">
            <a:xfrm>
              <a:off x="1374" y="2272"/>
              <a:ext cx="109" cy="151"/>
            </a:xfrm>
            <a:custGeom>
              <a:avLst/>
              <a:gdLst/>
              <a:ahLst/>
              <a:cxnLst>
                <a:cxn ang="0">
                  <a:pos x="109" y="33"/>
                </a:cxn>
                <a:cxn ang="0">
                  <a:pos x="106" y="36"/>
                </a:cxn>
                <a:cxn ang="0">
                  <a:pos x="104" y="41"/>
                </a:cxn>
                <a:cxn ang="0">
                  <a:pos x="101" y="44"/>
                </a:cxn>
                <a:cxn ang="0">
                  <a:pos x="99" y="47"/>
                </a:cxn>
                <a:cxn ang="0">
                  <a:pos x="96" y="51"/>
                </a:cxn>
                <a:cxn ang="0">
                  <a:pos x="93" y="55"/>
                </a:cxn>
                <a:cxn ang="0">
                  <a:pos x="91" y="58"/>
                </a:cxn>
                <a:cxn ang="0">
                  <a:pos x="88" y="61"/>
                </a:cxn>
                <a:cxn ang="0">
                  <a:pos x="85" y="64"/>
                </a:cxn>
                <a:cxn ang="0">
                  <a:pos x="81" y="66"/>
                </a:cxn>
                <a:cxn ang="0">
                  <a:pos x="82" y="69"/>
                </a:cxn>
                <a:cxn ang="0">
                  <a:pos x="61" y="92"/>
                </a:cxn>
                <a:cxn ang="0">
                  <a:pos x="57" y="98"/>
                </a:cxn>
                <a:cxn ang="0">
                  <a:pos x="51" y="104"/>
                </a:cxn>
                <a:cxn ang="0">
                  <a:pos x="47" y="109"/>
                </a:cxn>
                <a:cxn ang="0">
                  <a:pos x="42" y="116"/>
                </a:cxn>
                <a:cxn ang="0">
                  <a:pos x="37" y="121"/>
                </a:cxn>
                <a:cxn ang="0">
                  <a:pos x="33" y="128"/>
                </a:cxn>
                <a:cxn ang="0">
                  <a:pos x="29" y="133"/>
                </a:cxn>
                <a:cxn ang="0">
                  <a:pos x="23" y="140"/>
                </a:cxn>
                <a:cxn ang="0">
                  <a:pos x="18" y="145"/>
                </a:cxn>
                <a:cxn ang="0">
                  <a:pos x="13" y="151"/>
                </a:cxn>
                <a:cxn ang="0">
                  <a:pos x="11" y="149"/>
                </a:cxn>
                <a:cxn ang="0">
                  <a:pos x="10" y="147"/>
                </a:cxn>
                <a:cxn ang="0">
                  <a:pos x="9" y="145"/>
                </a:cxn>
                <a:cxn ang="0">
                  <a:pos x="8" y="143"/>
                </a:cxn>
                <a:cxn ang="0">
                  <a:pos x="8" y="142"/>
                </a:cxn>
                <a:cxn ang="0">
                  <a:pos x="8" y="140"/>
                </a:cxn>
                <a:cxn ang="0">
                  <a:pos x="8" y="137"/>
                </a:cxn>
                <a:cxn ang="0">
                  <a:pos x="8" y="135"/>
                </a:cxn>
                <a:cxn ang="0">
                  <a:pos x="9" y="134"/>
                </a:cxn>
                <a:cxn ang="0">
                  <a:pos x="10" y="132"/>
                </a:cxn>
                <a:cxn ang="0">
                  <a:pos x="9" y="118"/>
                </a:cxn>
                <a:cxn ang="0">
                  <a:pos x="8" y="105"/>
                </a:cxn>
                <a:cxn ang="0">
                  <a:pos x="7" y="92"/>
                </a:cxn>
                <a:cxn ang="0">
                  <a:pos x="6" y="79"/>
                </a:cxn>
                <a:cxn ang="0">
                  <a:pos x="4" y="66"/>
                </a:cxn>
                <a:cxn ang="0">
                  <a:pos x="3" y="53"/>
                </a:cxn>
                <a:cxn ang="0">
                  <a:pos x="1" y="41"/>
                </a:cxn>
                <a:cxn ang="0">
                  <a:pos x="1" y="28"/>
                </a:cxn>
                <a:cxn ang="0">
                  <a:pos x="0" y="15"/>
                </a:cxn>
                <a:cxn ang="0">
                  <a:pos x="0" y="2"/>
                </a:cxn>
                <a:cxn ang="0">
                  <a:pos x="13" y="0"/>
                </a:cxn>
                <a:cxn ang="0">
                  <a:pos x="24" y="0"/>
                </a:cxn>
                <a:cxn ang="0">
                  <a:pos x="36" y="1"/>
                </a:cxn>
                <a:cxn ang="0">
                  <a:pos x="48" y="4"/>
                </a:cxn>
                <a:cxn ang="0">
                  <a:pos x="59" y="7"/>
                </a:cxn>
                <a:cxn ang="0">
                  <a:pos x="70" y="12"/>
                </a:cxn>
                <a:cxn ang="0">
                  <a:pos x="80" y="17"/>
                </a:cxn>
                <a:cxn ang="0">
                  <a:pos x="90" y="22"/>
                </a:cxn>
                <a:cxn ang="0">
                  <a:pos x="101" y="28"/>
                </a:cxn>
                <a:cxn ang="0">
                  <a:pos x="109" y="34"/>
                </a:cxn>
                <a:cxn ang="0">
                  <a:pos x="109" y="34"/>
                </a:cxn>
                <a:cxn ang="0">
                  <a:pos x="109" y="33"/>
                </a:cxn>
              </a:cxnLst>
              <a:rect l="0" t="0" r="r" b="b"/>
              <a:pathLst>
                <a:path w="109" h="151">
                  <a:moveTo>
                    <a:pt x="109" y="33"/>
                  </a:moveTo>
                  <a:lnTo>
                    <a:pt x="106" y="36"/>
                  </a:lnTo>
                  <a:lnTo>
                    <a:pt x="104" y="41"/>
                  </a:lnTo>
                  <a:lnTo>
                    <a:pt x="101" y="44"/>
                  </a:lnTo>
                  <a:lnTo>
                    <a:pt x="99" y="47"/>
                  </a:lnTo>
                  <a:lnTo>
                    <a:pt x="96" y="51"/>
                  </a:lnTo>
                  <a:lnTo>
                    <a:pt x="93" y="55"/>
                  </a:lnTo>
                  <a:lnTo>
                    <a:pt x="91" y="58"/>
                  </a:lnTo>
                  <a:lnTo>
                    <a:pt x="88" y="61"/>
                  </a:lnTo>
                  <a:lnTo>
                    <a:pt x="85" y="64"/>
                  </a:lnTo>
                  <a:lnTo>
                    <a:pt x="81" y="66"/>
                  </a:lnTo>
                  <a:lnTo>
                    <a:pt x="82" y="69"/>
                  </a:lnTo>
                  <a:lnTo>
                    <a:pt x="61" y="92"/>
                  </a:lnTo>
                  <a:lnTo>
                    <a:pt x="57" y="98"/>
                  </a:lnTo>
                  <a:lnTo>
                    <a:pt x="51" y="104"/>
                  </a:lnTo>
                  <a:lnTo>
                    <a:pt x="47" y="109"/>
                  </a:lnTo>
                  <a:lnTo>
                    <a:pt x="42" y="116"/>
                  </a:lnTo>
                  <a:lnTo>
                    <a:pt x="37" y="121"/>
                  </a:lnTo>
                  <a:lnTo>
                    <a:pt x="33" y="128"/>
                  </a:lnTo>
                  <a:lnTo>
                    <a:pt x="29" y="133"/>
                  </a:lnTo>
                  <a:lnTo>
                    <a:pt x="23" y="140"/>
                  </a:lnTo>
                  <a:lnTo>
                    <a:pt x="18" y="145"/>
                  </a:lnTo>
                  <a:lnTo>
                    <a:pt x="13" y="151"/>
                  </a:lnTo>
                  <a:lnTo>
                    <a:pt x="11" y="149"/>
                  </a:lnTo>
                  <a:lnTo>
                    <a:pt x="10" y="147"/>
                  </a:lnTo>
                  <a:lnTo>
                    <a:pt x="9" y="145"/>
                  </a:lnTo>
                  <a:lnTo>
                    <a:pt x="8" y="143"/>
                  </a:lnTo>
                  <a:lnTo>
                    <a:pt x="8" y="142"/>
                  </a:lnTo>
                  <a:lnTo>
                    <a:pt x="8" y="140"/>
                  </a:lnTo>
                  <a:lnTo>
                    <a:pt x="8" y="137"/>
                  </a:lnTo>
                  <a:lnTo>
                    <a:pt x="8" y="135"/>
                  </a:lnTo>
                  <a:lnTo>
                    <a:pt x="9" y="134"/>
                  </a:lnTo>
                  <a:lnTo>
                    <a:pt x="10" y="132"/>
                  </a:lnTo>
                  <a:lnTo>
                    <a:pt x="9" y="118"/>
                  </a:lnTo>
                  <a:lnTo>
                    <a:pt x="8" y="105"/>
                  </a:lnTo>
                  <a:lnTo>
                    <a:pt x="7" y="92"/>
                  </a:lnTo>
                  <a:lnTo>
                    <a:pt x="6" y="79"/>
                  </a:lnTo>
                  <a:lnTo>
                    <a:pt x="4" y="66"/>
                  </a:lnTo>
                  <a:lnTo>
                    <a:pt x="3" y="53"/>
                  </a:lnTo>
                  <a:lnTo>
                    <a:pt x="1" y="41"/>
                  </a:lnTo>
                  <a:lnTo>
                    <a:pt x="1" y="28"/>
                  </a:lnTo>
                  <a:lnTo>
                    <a:pt x="0" y="15"/>
                  </a:lnTo>
                  <a:lnTo>
                    <a:pt x="0" y="2"/>
                  </a:lnTo>
                  <a:lnTo>
                    <a:pt x="13" y="0"/>
                  </a:lnTo>
                  <a:lnTo>
                    <a:pt x="24" y="0"/>
                  </a:lnTo>
                  <a:lnTo>
                    <a:pt x="36" y="1"/>
                  </a:lnTo>
                  <a:lnTo>
                    <a:pt x="48" y="4"/>
                  </a:lnTo>
                  <a:lnTo>
                    <a:pt x="59" y="7"/>
                  </a:lnTo>
                  <a:lnTo>
                    <a:pt x="70" y="12"/>
                  </a:lnTo>
                  <a:lnTo>
                    <a:pt x="80" y="17"/>
                  </a:lnTo>
                  <a:lnTo>
                    <a:pt x="90" y="22"/>
                  </a:lnTo>
                  <a:lnTo>
                    <a:pt x="101" y="28"/>
                  </a:lnTo>
                  <a:lnTo>
                    <a:pt x="109" y="34"/>
                  </a:lnTo>
                  <a:lnTo>
                    <a:pt x="109" y="34"/>
                  </a:lnTo>
                  <a:lnTo>
                    <a:pt x="109" y="33"/>
                  </a:lnTo>
                  <a:close/>
                </a:path>
              </a:pathLst>
            </a:custGeom>
            <a:solidFill>
              <a:srgbClr val="00FF99"/>
            </a:solidFill>
            <a:ln w="9525">
              <a:noFill/>
              <a:round/>
              <a:headEnd/>
              <a:tailEnd/>
            </a:ln>
          </p:spPr>
          <p:txBody>
            <a:bodyPr/>
            <a:lstStyle/>
            <a:p>
              <a:endParaRPr lang="en-US"/>
            </a:p>
          </p:txBody>
        </p:sp>
        <p:sp>
          <p:nvSpPr>
            <p:cNvPr id="256055" name="Freeform 55"/>
            <p:cNvSpPr>
              <a:spLocks/>
            </p:cNvSpPr>
            <p:nvPr/>
          </p:nvSpPr>
          <p:spPr bwMode="auto">
            <a:xfrm>
              <a:off x="2673" y="2296"/>
              <a:ext cx="3" cy="10"/>
            </a:xfrm>
            <a:custGeom>
              <a:avLst/>
              <a:gdLst/>
              <a:ahLst/>
              <a:cxnLst>
                <a:cxn ang="0">
                  <a:pos x="0" y="0"/>
                </a:cxn>
                <a:cxn ang="0">
                  <a:pos x="3" y="0"/>
                </a:cxn>
                <a:cxn ang="0">
                  <a:pos x="3" y="10"/>
                </a:cxn>
                <a:cxn ang="0">
                  <a:pos x="1" y="10"/>
                </a:cxn>
                <a:cxn ang="0">
                  <a:pos x="1" y="0"/>
                </a:cxn>
                <a:cxn ang="0">
                  <a:pos x="1" y="0"/>
                </a:cxn>
                <a:cxn ang="0">
                  <a:pos x="0" y="0"/>
                </a:cxn>
              </a:cxnLst>
              <a:rect l="0" t="0" r="r" b="b"/>
              <a:pathLst>
                <a:path w="3" h="10">
                  <a:moveTo>
                    <a:pt x="0" y="0"/>
                  </a:moveTo>
                  <a:lnTo>
                    <a:pt x="3" y="0"/>
                  </a:lnTo>
                  <a:lnTo>
                    <a:pt x="3" y="10"/>
                  </a:lnTo>
                  <a:lnTo>
                    <a:pt x="1" y="10"/>
                  </a:lnTo>
                  <a:lnTo>
                    <a:pt x="1" y="0"/>
                  </a:lnTo>
                  <a:lnTo>
                    <a:pt x="1" y="0"/>
                  </a:lnTo>
                  <a:lnTo>
                    <a:pt x="0" y="0"/>
                  </a:lnTo>
                  <a:close/>
                </a:path>
              </a:pathLst>
            </a:custGeom>
            <a:solidFill>
              <a:srgbClr val="FFFFFF"/>
            </a:solidFill>
            <a:ln w="9525">
              <a:noFill/>
              <a:round/>
              <a:headEnd/>
              <a:tailEnd/>
            </a:ln>
          </p:spPr>
          <p:txBody>
            <a:bodyPr/>
            <a:lstStyle/>
            <a:p>
              <a:endParaRPr lang="en-US"/>
            </a:p>
          </p:txBody>
        </p:sp>
        <p:sp>
          <p:nvSpPr>
            <p:cNvPr id="256056" name="Freeform 56"/>
            <p:cNvSpPr>
              <a:spLocks/>
            </p:cNvSpPr>
            <p:nvPr/>
          </p:nvSpPr>
          <p:spPr bwMode="auto">
            <a:xfrm>
              <a:off x="1722" y="2308"/>
              <a:ext cx="2" cy="7"/>
            </a:xfrm>
            <a:custGeom>
              <a:avLst/>
              <a:gdLst/>
              <a:ahLst/>
              <a:cxnLst>
                <a:cxn ang="0">
                  <a:pos x="2" y="2"/>
                </a:cxn>
                <a:cxn ang="0">
                  <a:pos x="2" y="6"/>
                </a:cxn>
                <a:cxn ang="0">
                  <a:pos x="2" y="7"/>
                </a:cxn>
                <a:cxn ang="0">
                  <a:pos x="2" y="7"/>
                </a:cxn>
                <a:cxn ang="0">
                  <a:pos x="2" y="7"/>
                </a:cxn>
                <a:cxn ang="0">
                  <a:pos x="2" y="6"/>
                </a:cxn>
                <a:cxn ang="0">
                  <a:pos x="2" y="4"/>
                </a:cxn>
                <a:cxn ang="0">
                  <a:pos x="2" y="2"/>
                </a:cxn>
                <a:cxn ang="0">
                  <a:pos x="1" y="1"/>
                </a:cxn>
                <a:cxn ang="0">
                  <a:pos x="1" y="0"/>
                </a:cxn>
                <a:cxn ang="0">
                  <a:pos x="0" y="0"/>
                </a:cxn>
                <a:cxn ang="0">
                  <a:pos x="2" y="4"/>
                </a:cxn>
                <a:cxn ang="0">
                  <a:pos x="2" y="4"/>
                </a:cxn>
                <a:cxn ang="0">
                  <a:pos x="2" y="2"/>
                </a:cxn>
              </a:cxnLst>
              <a:rect l="0" t="0" r="r" b="b"/>
              <a:pathLst>
                <a:path w="2" h="7">
                  <a:moveTo>
                    <a:pt x="2" y="2"/>
                  </a:moveTo>
                  <a:lnTo>
                    <a:pt x="2" y="6"/>
                  </a:lnTo>
                  <a:lnTo>
                    <a:pt x="2" y="7"/>
                  </a:lnTo>
                  <a:lnTo>
                    <a:pt x="2" y="7"/>
                  </a:lnTo>
                  <a:lnTo>
                    <a:pt x="2" y="7"/>
                  </a:lnTo>
                  <a:lnTo>
                    <a:pt x="2" y="6"/>
                  </a:lnTo>
                  <a:lnTo>
                    <a:pt x="2" y="4"/>
                  </a:lnTo>
                  <a:lnTo>
                    <a:pt x="2" y="2"/>
                  </a:lnTo>
                  <a:lnTo>
                    <a:pt x="1" y="1"/>
                  </a:lnTo>
                  <a:lnTo>
                    <a:pt x="1" y="0"/>
                  </a:lnTo>
                  <a:lnTo>
                    <a:pt x="0" y="0"/>
                  </a:lnTo>
                  <a:lnTo>
                    <a:pt x="2" y="4"/>
                  </a:lnTo>
                  <a:lnTo>
                    <a:pt x="2" y="4"/>
                  </a:lnTo>
                  <a:lnTo>
                    <a:pt x="2" y="2"/>
                  </a:lnTo>
                  <a:close/>
                </a:path>
              </a:pathLst>
            </a:custGeom>
            <a:solidFill>
              <a:srgbClr val="000000"/>
            </a:solidFill>
            <a:ln w="9525">
              <a:noFill/>
              <a:round/>
              <a:headEnd/>
              <a:tailEnd/>
            </a:ln>
          </p:spPr>
          <p:txBody>
            <a:bodyPr/>
            <a:lstStyle/>
            <a:p>
              <a:endParaRPr lang="en-US"/>
            </a:p>
          </p:txBody>
        </p:sp>
        <p:sp>
          <p:nvSpPr>
            <p:cNvPr id="256057" name="Freeform 57"/>
            <p:cNvSpPr>
              <a:spLocks/>
            </p:cNvSpPr>
            <p:nvPr/>
          </p:nvSpPr>
          <p:spPr bwMode="auto">
            <a:xfrm>
              <a:off x="1908" y="2341"/>
              <a:ext cx="4" cy="6"/>
            </a:xfrm>
            <a:custGeom>
              <a:avLst/>
              <a:gdLst/>
              <a:ahLst/>
              <a:cxnLst>
                <a:cxn ang="0">
                  <a:pos x="0" y="1"/>
                </a:cxn>
                <a:cxn ang="0">
                  <a:pos x="4" y="0"/>
                </a:cxn>
                <a:cxn ang="0">
                  <a:pos x="2" y="6"/>
                </a:cxn>
                <a:cxn ang="0">
                  <a:pos x="0" y="1"/>
                </a:cxn>
                <a:cxn ang="0">
                  <a:pos x="0" y="1"/>
                </a:cxn>
              </a:cxnLst>
              <a:rect l="0" t="0" r="r" b="b"/>
              <a:pathLst>
                <a:path w="4" h="6">
                  <a:moveTo>
                    <a:pt x="0" y="1"/>
                  </a:moveTo>
                  <a:lnTo>
                    <a:pt x="4" y="0"/>
                  </a:lnTo>
                  <a:lnTo>
                    <a:pt x="2" y="6"/>
                  </a:lnTo>
                  <a:lnTo>
                    <a:pt x="0" y="1"/>
                  </a:lnTo>
                  <a:lnTo>
                    <a:pt x="0" y="1"/>
                  </a:lnTo>
                  <a:close/>
                </a:path>
              </a:pathLst>
            </a:custGeom>
            <a:solidFill>
              <a:srgbClr val="FFFFFF"/>
            </a:solidFill>
            <a:ln w="9525">
              <a:noFill/>
              <a:round/>
              <a:headEnd/>
              <a:tailEnd/>
            </a:ln>
          </p:spPr>
          <p:txBody>
            <a:bodyPr/>
            <a:lstStyle/>
            <a:p>
              <a:endParaRPr lang="en-US"/>
            </a:p>
          </p:txBody>
        </p:sp>
        <p:sp>
          <p:nvSpPr>
            <p:cNvPr id="256058" name="Freeform 58"/>
            <p:cNvSpPr>
              <a:spLocks/>
            </p:cNvSpPr>
            <p:nvPr/>
          </p:nvSpPr>
          <p:spPr bwMode="auto">
            <a:xfrm>
              <a:off x="1900" y="2353"/>
              <a:ext cx="6" cy="9"/>
            </a:xfrm>
            <a:custGeom>
              <a:avLst/>
              <a:gdLst/>
              <a:ahLst/>
              <a:cxnLst>
                <a:cxn ang="0">
                  <a:pos x="5" y="2"/>
                </a:cxn>
                <a:cxn ang="0">
                  <a:pos x="6" y="3"/>
                </a:cxn>
                <a:cxn ang="0">
                  <a:pos x="6" y="3"/>
                </a:cxn>
                <a:cxn ang="0">
                  <a:pos x="5" y="4"/>
                </a:cxn>
                <a:cxn ang="0">
                  <a:pos x="4" y="4"/>
                </a:cxn>
                <a:cxn ang="0">
                  <a:pos x="3" y="5"/>
                </a:cxn>
                <a:cxn ang="0">
                  <a:pos x="1" y="5"/>
                </a:cxn>
                <a:cxn ang="0">
                  <a:pos x="0" y="6"/>
                </a:cxn>
                <a:cxn ang="0">
                  <a:pos x="0" y="7"/>
                </a:cxn>
                <a:cxn ang="0">
                  <a:pos x="1" y="8"/>
                </a:cxn>
                <a:cxn ang="0">
                  <a:pos x="3" y="9"/>
                </a:cxn>
                <a:cxn ang="0">
                  <a:pos x="3" y="0"/>
                </a:cxn>
                <a:cxn ang="0">
                  <a:pos x="5" y="2"/>
                </a:cxn>
                <a:cxn ang="0">
                  <a:pos x="5" y="2"/>
                </a:cxn>
              </a:cxnLst>
              <a:rect l="0" t="0" r="r" b="b"/>
              <a:pathLst>
                <a:path w="6" h="9">
                  <a:moveTo>
                    <a:pt x="5" y="2"/>
                  </a:moveTo>
                  <a:lnTo>
                    <a:pt x="6" y="3"/>
                  </a:lnTo>
                  <a:lnTo>
                    <a:pt x="6" y="3"/>
                  </a:lnTo>
                  <a:lnTo>
                    <a:pt x="5" y="4"/>
                  </a:lnTo>
                  <a:lnTo>
                    <a:pt x="4" y="4"/>
                  </a:lnTo>
                  <a:lnTo>
                    <a:pt x="3" y="5"/>
                  </a:lnTo>
                  <a:lnTo>
                    <a:pt x="1" y="5"/>
                  </a:lnTo>
                  <a:lnTo>
                    <a:pt x="0" y="6"/>
                  </a:lnTo>
                  <a:lnTo>
                    <a:pt x="0" y="7"/>
                  </a:lnTo>
                  <a:lnTo>
                    <a:pt x="1" y="8"/>
                  </a:lnTo>
                  <a:lnTo>
                    <a:pt x="3" y="9"/>
                  </a:lnTo>
                  <a:lnTo>
                    <a:pt x="3" y="0"/>
                  </a:lnTo>
                  <a:lnTo>
                    <a:pt x="5" y="2"/>
                  </a:lnTo>
                  <a:lnTo>
                    <a:pt x="5" y="2"/>
                  </a:lnTo>
                  <a:close/>
                </a:path>
              </a:pathLst>
            </a:custGeom>
            <a:solidFill>
              <a:srgbClr val="FFFFFF"/>
            </a:solidFill>
            <a:ln w="9525">
              <a:noFill/>
              <a:round/>
              <a:headEnd/>
              <a:tailEnd/>
            </a:ln>
          </p:spPr>
          <p:txBody>
            <a:bodyPr/>
            <a:lstStyle/>
            <a:p>
              <a:endParaRPr lang="en-US"/>
            </a:p>
          </p:txBody>
        </p:sp>
        <p:sp>
          <p:nvSpPr>
            <p:cNvPr id="256059" name="Freeform 59"/>
            <p:cNvSpPr>
              <a:spLocks/>
            </p:cNvSpPr>
            <p:nvPr/>
          </p:nvSpPr>
          <p:spPr bwMode="auto">
            <a:xfrm>
              <a:off x="492" y="2364"/>
              <a:ext cx="34" cy="104"/>
            </a:xfrm>
            <a:custGeom>
              <a:avLst/>
              <a:gdLst/>
              <a:ahLst/>
              <a:cxnLst>
                <a:cxn ang="0">
                  <a:pos x="34" y="57"/>
                </a:cxn>
                <a:cxn ang="0">
                  <a:pos x="18" y="104"/>
                </a:cxn>
                <a:cxn ang="0">
                  <a:pos x="17" y="103"/>
                </a:cxn>
                <a:cxn ang="0">
                  <a:pos x="16" y="101"/>
                </a:cxn>
                <a:cxn ang="0">
                  <a:pos x="15" y="100"/>
                </a:cxn>
                <a:cxn ang="0">
                  <a:pos x="14" y="98"/>
                </a:cxn>
                <a:cxn ang="0">
                  <a:pos x="14" y="96"/>
                </a:cxn>
                <a:cxn ang="0">
                  <a:pos x="13" y="95"/>
                </a:cxn>
                <a:cxn ang="0">
                  <a:pos x="13" y="93"/>
                </a:cxn>
                <a:cxn ang="0">
                  <a:pos x="13" y="92"/>
                </a:cxn>
                <a:cxn ang="0">
                  <a:pos x="13" y="89"/>
                </a:cxn>
                <a:cxn ang="0">
                  <a:pos x="13" y="88"/>
                </a:cxn>
                <a:cxn ang="0">
                  <a:pos x="11" y="88"/>
                </a:cxn>
                <a:cxn ang="0">
                  <a:pos x="9" y="87"/>
                </a:cxn>
                <a:cxn ang="0">
                  <a:pos x="8" y="85"/>
                </a:cxn>
                <a:cxn ang="0">
                  <a:pos x="8" y="83"/>
                </a:cxn>
                <a:cxn ang="0">
                  <a:pos x="8" y="81"/>
                </a:cxn>
                <a:cxn ang="0">
                  <a:pos x="8" y="78"/>
                </a:cxn>
                <a:cxn ang="0">
                  <a:pos x="8" y="74"/>
                </a:cxn>
                <a:cxn ang="0">
                  <a:pos x="8" y="72"/>
                </a:cxn>
                <a:cxn ang="0">
                  <a:pos x="6" y="70"/>
                </a:cxn>
                <a:cxn ang="0">
                  <a:pos x="5" y="68"/>
                </a:cxn>
                <a:cxn ang="0">
                  <a:pos x="4" y="64"/>
                </a:cxn>
                <a:cxn ang="0">
                  <a:pos x="3" y="57"/>
                </a:cxn>
                <a:cxn ang="0">
                  <a:pos x="2" y="51"/>
                </a:cxn>
                <a:cxn ang="0">
                  <a:pos x="2" y="44"/>
                </a:cxn>
                <a:cxn ang="0">
                  <a:pos x="1" y="37"/>
                </a:cxn>
                <a:cxn ang="0">
                  <a:pos x="1" y="28"/>
                </a:cxn>
                <a:cxn ang="0">
                  <a:pos x="0" y="21"/>
                </a:cxn>
                <a:cxn ang="0">
                  <a:pos x="0" y="13"/>
                </a:cxn>
                <a:cxn ang="0">
                  <a:pos x="1" y="7"/>
                </a:cxn>
                <a:cxn ang="0">
                  <a:pos x="2" y="0"/>
                </a:cxn>
                <a:cxn ang="0">
                  <a:pos x="5" y="6"/>
                </a:cxn>
                <a:cxn ang="0">
                  <a:pos x="10" y="11"/>
                </a:cxn>
                <a:cxn ang="0">
                  <a:pos x="14" y="16"/>
                </a:cxn>
                <a:cxn ang="0">
                  <a:pos x="17" y="22"/>
                </a:cxn>
                <a:cxn ang="0">
                  <a:pos x="22" y="28"/>
                </a:cxn>
                <a:cxn ang="0">
                  <a:pos x="25" y="34"/>
                </a:cxn>
                <a:cxn ang="0">
                  <a:pos x="28" y="39"/>
                </a:cxn>
                <a:cxn ang="0">
                  <a:pos x="30" y="45"/>
                </a:cxn>
                <a:cxn ang="0">
                  <a:pos x="32" y="52"/>
                </a:cxn>
                <a:cxn ang="0">
                  <a:pos x="34" y="58"/>
                </a:cxn>
                <a:cxn ang="0">
                  <a:pos x="34" y="58"/>
                </a:cxn>
                <a:cxn ang="0">
                  <a:pos x="34" y="57"/>
                </a:cxn>
              </a:cxnLst>
              <a:rect l="0" t="0" r="r" b="b"/>
              <a:pathLst>
                <a:path w="34" h="104">
                  <a:moveTo>
                    <a:pt x="34" y="57"/>
                  </a:moveTo>
                  <a:lnTo>
                    <a:pt x="18" y="104"/>
                  </a:lnTo>
                  <a:lnTo>
                    <a:pt x="17" y="103"/>
                  </a:lnTo>
                  <a:lnTo>
                    <a:pt x="16" y="101"/>
                  </a:lnTo>
                  <a:lnTo>
                    <a:pt x="15" y="100"/>
                  </a:lnTo>
                  <a:lnTo>
                    <a:pt x="14" y="98"/>
                  </a:lnTo>
                  <a:lnTo>
                    <a:pt x="14" y="96"/>
                  </a:lnTo>
                  <a:lnTo>
                    <a:pt x="13" y="95"/>
                  </a:lnTo>
                  <a:lnTo>
                    <a:pt x="13" y="93"/>
                  </a:lnTo>
                  <a:lnTo>
                    <a:pt x="13" y="92"/>
                  </a:lnTo>
                  <a:lnTo>
                    <a:pt x="13" y="89"/>
                  </a:lnTo>
                  <a:lnTo>
                    <a:pt x="13" y="88"/>
                  </a:lnTo>
                  <a:lnTo>
                    <a:pt x="11" y="88"/>
                  </a:lnTo>
                  <a:lnTo>
                    <a:pt x="9" y="87"/>
                  </a:lnTo>
                  <a:lnTo>
                    <a:pt x="8" y="85"/>
                  </a:lnTo>
                  <a:lnTo>
                    <a:pt x="8" y="83"/>
                  </a:lnTo>
                  <a:lnTo>
                    <a:pt x="8" y="81"/>
                  </a:lnTo>
                  <a:lnTo>
                    <a:pt x="8" y="78"/>
                  </a:lnTo>
                  <a:lnTo>
                    <a:pt x="8" y="74"/>
                  </a:lnTo>
                  <a:lnTo>
                    <a:pt x="8" y="72"/>
                  </a:lnTo>
                  <a:lnTo>
                    <a:pt x="6" y="70"/>
                  </a:lnTo>
                  <a:lnTo>
                    <a:pt x="5" y="68"/>
                  </a:lnTo>
                  <a:lnTo>
                    <a:pt x="4" y="64"/>
                  </a:lnTo>
                  <a:lnTo>
                    <a:pt x="3" y="57"/>
                  </a:lnTo>
                  <a:lnTo>
                    <a:pt x="2" y="51"/>
                  </a:lnTo>
                  <a:lnTo>
                    <a:pt x="2" y="44"/>
                  </a:lnTo>
                  <a:lnTo>
                    <a:pt x="1" y="37"/>
                  </a:lnTo>
                  <a:lnTo>
                    <a:pt x="1" y="28"/>
                  </a:lnTo>
                  <a:lnTo>
                    <a:pt x="0" y="21"/>
                  </a:lnTo>
                  <a:lnTo>
                    <a:pt x="0" y="13"/>
                  </a:lnTo>
                  <a:lnTo>
                    <a:pt x="1" y="7"/>
                  </a:lnTo>
                  <a:lnTo>
                    <a:pt x="2" y="0"/>
                  </a:lnTo>
                  <a:lnTo>
                    <a:pt x="5" y="6"/>
                  </a:lnTo>
                  <a:lnTo>
                    <a:pt x="10" y="11"/>
                  </a:lnTo>
                  <a:lnTo>
                    <a:pt x="14" y="16"/>
                  </a:lnTo>
                  <a:lnTo>
                    <a:pt x="17" y="22"/>
                  </a:lnTo>
                  <a:lnTo>
                    <a:pt x="22" y="28"/>
                  </a:lnTo>
                  <a:lnTo>
                    <a:pt x="25" y="34"/>
                  </a:lnTo>
                  <a:lnTo>
                    <a:pt x="28" y="39"/>
                  </a:lnTo>
                  <a:lnTo>
                    <a:pt x="30" y="45"/>
                  </a:lnTo>
                  <a:lnTo>
                    <a:pt x="32" y="52"/>
                  </a:lnTo>
                  <a:lnTo>
                    <a:pt x="34" y="58"/>
                  </a:lnTo>
                  <a:lnTo>
                    <a:pt x="34" y="58"/>
                  </a:lnTo>
                  <a:lnTo>
                    <a:pt x="34" y="57"/>
                  </a:lnTo>
                  <a:close/>
                </a:path>
              </a:pathLst>
            </a:custGeom>
            <a:solidFill>
              <a:srgbClr val="FFFF99"/>
            </a:solidFill>
            <a:ln w="9525">
              <a:noFill/>
              <a:round/>
              <a:headEnd/>
              <a:tailEnd/>
            </a:ln>
          </p:spPr>
          <p:txBody>
            <a:bodyPr/>
            <a:lstStyle/>
            <a:p>
              <a:endParaRPr lang="en-US"/>
            </a:p>
          </p:txBody>
        </p:sp>
        <p:sp>
          <p:nvSpPr>
            <p:cNvPr id="256060" name="Freeform 60"/>
            <p:cNvSpPr>
              <a:spLocks/>
            </p:cNvSpPr>
            <p:nvPr/>
          </p:nvSpPr>
          <p:spPr bwMode="auto">
            <a:xfrm>
              <a:off x="1903" y="2418"/>
              <a:ext cx="4" cy="7"/>
            </a:xfrm>
            <a:custGeom>
              <a:avLst/>
              <a:gdLst/>
              <a:ahLst/>
              <a:cxnLst>
                <a:cxn ang="0">
                  <a:pos x="2" y="0"/>
                </a:cxn>
                <a:cxn ang="0">
                  <a:pos x="4" y="1"/>
                </a:cxn>
                <a:cxn ang="0">
                  <a:pos x="2" y="7"/>
                </a:cxn>
                <a:cxn ang="0">
                  <a:pos x="0" y="7"/>
                </a:cxn>
                <a:cxn ang="0">
                  <a:pos x="2" y="0"/>
                </a:cxn>
                <a:cxn ang="0">
                  <a:pos x="2" y="0"/>
                </a:cxn>
              </a:cxnLst>
              <a:rect l="0" t="0" r="r" b="b"/>
              <a:pathLst>
                <a:path w="4" h="7">
                  <a:moveTo>
                    <a:pt x="2" y="0"/>
                  </a:moveTo>
                  <a:lnTo>
                    <a:pt x="4" y="1"/>
                  </a:lnTo>
                  <a:lnTo>
                    <a:pt x="2" y="7"/>
                  </a:lnTo>
                  <a:lnTo>
                    <a:pt x="0" y="7"/>
                  </a:lnTo>
                  <a:lnTo>
                    <a:pt x="2" y="0"/>
                  </a:lnTo>
                  <a:lnTo>
                    <a:pt x="2" y="0"/>
                  </a:lnTo>
                  <a:close/>
                </a:path>
              </a:pathLst>
            </a:custGeom>
            <a:solidFill>
              <a:srgbClr val="FFFFFF"/>
            </a:solidFill>
            <a:ln w="9525">
              <a:noFill/>
              <a:round/>
              <a:headEnd/>
              <a:tailEnd/>
            </a:ln>
          </p:spPr>
          <p:txBody>
            <a:bodyPr/>
            <a:lstStyle/>
            <a:p>
              <a:endParaRPr lang="en-US"/>
            </a:p>
          </p:txBody>
        </p:sp>
        <p:sp>
          <p:nvSpPr>
            <p:cNvPr id="256061" name="Freeform 61"/>
            <p:cNvSpPr>
              <a:spLocks/>
            </p:cNvSpPr>
            <p:nvPr/>
          </p:nvSpPr>
          <p:spPr bwMode="auto">
            <a:xfrm>
              <a:off x="1897" y="2442"/>
              <a:ext cx="10" cy="5"/>
            </a:xfrm>
            <a:custGeom>
              <a:avLst/>
              <a:gdLst/>
              <a:ahLst/>
              <a:cxnLst>
                <a:cxn ang="0">
                  <a:pos x="8" y="4"/>
                </a:cxn>
                <a:cxn ang="0">
                  <a:pos x="7" y="4"/>
                </a:cxn>
                <a:cxn ang="0">
                  <a:pos x="8" y="2"/>
                </a:cxn>
                <a:cxn ang="0">
                  <a:pos x="10" y="3"/>
                </a:cxn>
                <a:cxn ang="0">
                  <a:pos x="8" y="5"/>
                </a:cxn>
                <a:cxn ang="0">
                  <a:pos x="0" y="0"/>
                </a:cxn>
                <a:cxn ang="0">
                  <a:pos x="1" y="0"/>
                </a:cxn>
                <a:cxn ang="0">
                  <a:pos x="1" y="1"/>
                </a:cxn>
                <a:cxn ang="0">
                  <a:pos x="2" y="2"/>
                </a:cxn>
                <a:cxn ang="0">
                  <a:pos x="3" y="3"/>
                </a:cxn>
                <a:cxn ang="0">
                  <a:pos x="3" y="3"/>
                </a:cxn>
                <a:cxn ang="0">
                  <a:pos x="4" y="4"/>
                </a:cxn>
                <a:cxn ang="0">
                  <a:pos x="6" y="4"/>
                </a:cxn>
                <a:cxn ang="0">
                  <a:pos x="6" y="5"/>
                </a:cxn>
                <a:cxn ang="0">
                  <a:pos x="7" y="5"/>
                </a:cxn>
                <a:cxn ang="0">
                  <a:pos x="8" y="5"/>
                </a:cxn>
                <a:cxn ang="0">
                  <a:pos x="8" y="5"/>
                </a:cxn>
                <a:cxn ang="0">
                  <a:pos x="8" y="4"/>
                </a:cxn>
              </a:cxnLst>
              <a:rect l="0" t="0" r="r" b="b"/>
              <a:pathLst>
                <a:path w="10" h="5">
                  <a:moveTo>
                    <a:pt x="8" y="4"/>
                  </a:moveTo>
                  <a:lnTo>
                    <a:pt x="7" y="4"/>
                  </a:lnTo>
                  <a:lnTo>
                    <a:pt x="8" y="2"/>
                  </a:lnTo>
                  <a:lnTo>
                    <a:pt x="10" y="3"/>
                  </a:lnTo>
                  <a:lnTo>
                    <a:pt x="8" y="5"/>
                  </a:lnTo>
                  <a:lnTo>
                    <a:pt x="0" y="0"/>
                  </a:lnTo>
                  <a:lnTo>
                    <a:pt x="1" y="0"/>
                  </a:lnTo>
                  <a:lnTo>
                    <a:pt x="1" y="1"/>
                  </a:lnTo>
                  <a:lnTo>
                    <a:pt x="2" y="2"/>
                  </a:lnTo>
                  <a:lnTo>
                    <a:pt x="3" y="3"/>
                  </a:lnTo>
                  <a:lnTo>
                    <a:pt x="3" y="3"/>
                  </a:lnTo>
                  <a:lnTo>
                    <a:pt x="4" y="4"/>
                  </a:lnTo>
                  <a:lnTo>
                    <a:pt x="6" y="4"/>
                  </a:lnTo>
                  <a:lnTo>
                    <a:pt x="6" y="5"/>
                  </a:lnTo>
                  <a:lnTo>
                    <a:pt x="7" y="5"/>
                  </a:lnTo>
                  <a:lnTo>
                    <a:pt x="8" y="5"/>
                  </a:lnTo>
                  <a:lnTo>
                    <a:pt x="8" y="5"/>
                  </a:lnTo>
                  <a:lnTo>
                    <a:pt x="8" y="4"/>
                  </a:lnTo>
                  <a:close/>
                </a:path>
              </a:pathLst>
            </a:custGeom>
            <a:solidFill>
              <a:srgbClr val="FFFFFF"/>
            </a:solidFill>
            <a:ln w="9525">
              <a:noFill/>
              <a:round/>
              <a:headEnd/>
              <a:tailEnd/>
            </a:ln>
          </p:spPr>
          <p:txBody>
            <a:bodyPr/>
            <a:lstStyle/>
            <a:p>
              <a:endParaRPr lang="en-US"/>
            </a:p>
          </p:txBody>
        </p:sp>
        <p:sp>
          <p:nvSpPr>
            <p:cNvPr id="256062" name="Freeform 62"/>
            <p:cNvSpPr>
              <a:spLocks/>
            </p:cNvSpPr>
            <p:nvPr/>
          </p:nvSpPr>
          <p:spPr bwMode="auto">
            <a:xfrm>
              <a:off x="2232" y="2442"/>
              <a:ext cx="7" cy="7"/>
            </a:xfrm>
            <a:custGeom>
              <a:avLst/>
              <a:gdLst/>
              <a:ahLst/>
              <a:cxnLst>
                <a:cxn ang="0">
                  <a:pos x="3" y="4"/>
                </a:cxn>
                <a:cxn ang="0">
                  <a:pos x="1" y="7"/>
                </a:cxn>
                <a:cxn ang="0">
                  <a:pos x="1" y="6"/>
                </a:cxn>
                <a:cxn ang="0">
                  <a:pos x="1" y="6"/>
                </a:cxn>
                <a:cxn ang="0">
                  <a:pos x="1" y="6"/>
                </a:cxn>
                <a:cxn ang="0">
                  <a:pos x="0" y="5"/>
                </a:cxn>
                <a:cxn ang="0">
                  <a:pos x="0" y="5"/>
                </a:cxn>
                <a:cxn ang="0">
                  <a:pos x="0" y="5"/>
                </a:cxn>
                <a:cxn ang="0">
                  <a:pos x="0" y="4"/>
                </a:cxn>
                <a:cxn ang="0">
                  <a:pos x="0" y="4"/>
                </a:cxn>
                <a:cxn ang="0">
                  <a:pos x="0" y="4"/>
                </a:cxn>
                <a:cxn ang="0">
                  <a:pos x="0" y="3"/>
                </a:cxn>
                <a:cxn ang="0">
                  <a:pos x="1" y="2"/>
                </a:cxn>
                <a:cxn ang="0">
                  <a:pos x="5" y="7"/>
                </a:cxn>
                <a:cxn ang="0">
                  <a:pos x="7" y="0"/>
                </a:cxn>
                <a:cxn ang="0">
                  <a:pos x="7" y="1"/>
                </a:cxn>
                <a:cxn ang="0">
                  <a:pos x="7" y="2"/>
                </a:cxn>
                <a:cxn ang="0">
                  <a:pos x="7" y="3"/>
                </a:cxn>
                <a:cxn ang="0">
                  <a:pos x="7" y="4"/>
                </a:cxn>
                <a:cxn ang="0">
                  <a:pos x="7" y="5"/>
                </a:cxn>
                <a:cxn ang="0">
                  <a:pos x="7" y="5"/>
                </a:cxn>
                <a:cxn ang="0">
                  <a:pos x="6" y="5"/>
                </a:cxn>
                <a:cxn ang="0">
                  <a:pos x="5" y="5"/>
                </a:cxn>
                <a:cxn ang="0">
                  <a:pos x="5" y="5"/>
                </a:cxn>
                <a:cxn ang="0">
                  <a:pos x="4" y="5"/>
                </a:cxn>
                <a:cxn ang="0">
                  <a:pos x="4" y="5"/>
                </a:cxn>
                <a:cxn ang="0">
                  <a:pos x="3" y="4"/>
                </a:cxn>
              </a:cxnLst>
              <a:rect l="0" t="0" r="r" b="b"/>
              <a:pathLst>
                <a:path w="7" h="7">
                  <a:moveTo>
                    <a:pt x="3" y="4"/>
                  </a:moveTo>
                  <a:lnTo>
                    <a:pt x="1" y="7"/>
                  </a:lnTo>
                  <a:lnTo>
                    <a:pt x="1" y="6"/>
                  </a:lnTo>
                  <a:lnTo>
                    <a:pt x="1" y="6"/>
                  </a:lnTo>
                  <a:lnTo>
                    <a:pt x="1" y="6"/>
                  </a:lnTo>
                  <a:lnTo>
                    <a:pt x="0" y="5"/>
                  </a:lnTo>
                  <a:lnTo>
                    <a:pt x="0" y="5"/>
                  </a:lnTo>
                  <a:lnTo>
                    <a:pt x="0" y="5"/>
                  </a:lnTo>
                  <a:lnTo>
                    <a:pt x="0" y="4"/>
                  </a:lnTo>
                  <a:lnTo>
                    <a:pt x="0" y="4"/>
                  </a:lnTo>
                  <a:lnTo>
                    <a:pt x="0" y="4"/>
                  </a:lnTo>
                  <a:lnTo>
                    <a:pt x="0" y="3"/>
                  </a:lnTo>
                  <a:lnTo>
                    <a:pt x="1" y="2"/>
                  </a:lnTo>
                  <a:lnTo>
                    <a:pt x="5" y="7"/>
                  </a:lnTo>
                  <a:lnTo>
                    <a:pt x="7" y="0"/>
                  </a:lnTo>
                  <a:lnTo>
                    <a:pt x="7" y="1"/>
                  </a:lnTo>
                  <a:lnTo>
                    <a:pt x="7" y="2"/>
                  </a:lnTo>
                  <a:lnTo>
                    <a:pt x="7" y="3"/>
                  </a:lnTo>
                  <a:lnTo>
                    <a:pt x="7" y="4"/>
                  </a:lnTo>
                  <a:lnTo>
                    <a:pt x="7" y="5"/>
                  </a:lnTo>
                  <a:lnTo>
                    <a:pt x="7" y="5"/>
                  </a:lnTo>
                  <a:lnTo>
                    <a:pt x="6" y="5"/>
                  </a:lnTo>
                  <a:lnTo>
                    <a:pt x="5" y="5"/>
                  </a:lnTo>
                  <a:lnTo>
                    <a:pt x="5" y="5"/>
                  </a:lnTo>
                  <a:lnTo>
                    <a:pt x="4" y="5"/>
                  </a:lnTo>
                  <a:lnTo>
                    <a:pt x="4" y="5"/>
                  </a:lnTo>
                  <a:lnTo>
                    <a:pt x="3" y="4"/>
                  </a:lnTo>
                  <a:close/>
                </a:path>
              </a:pathLst>
            </a:custGeom>
            <a:solidFill>
              <a:srgbClr val="000000"/>
            </a:solidFill>
            <a:ln w="9525">
              <a:noFill/>
              <a:round/>
              <a:headEnd/>
              <a:tailEnd/>
            </a:ln>
          </p:spPr>
          <p:txBody>
            <a:bodyPr/>
            <a:lstStyle/>
            <a:p>
              <a:endParaRPr lang="en-US"/>
            </a:p>
          </p:txBody>
        </p:sp>
        <p:sp>
          <p:nvSpPr>
            <p:cNvPr id="256063" name="Freeform 63"/>
            <p:cNvSpPr>
              <a:spLocks/>
            </p:cNvSpPr>
            <p:nvPr/>
          </p:nvSpPr>
          <p:spPr bwMode="auto">
            <a:xfrm>
              <a:off x="1418" y="2449"/>
              <a:ext cx="657" cy="1098"/>
            </a:xfrm>
            <a:custGeom>
              <a:avLst/>
              <a:gdLst/>
              <a:ahLst/>
              <a:cxnLst>
                <a:cxn ang="0">
                  <a:pos x="248" y="280"/>
                </a:cxn>
                <a:cxn ang="0">
                  <a:pos x="250" y="460"/>
                </a:cxn>
                <a:cxn ang="0">
                  <a:pos x="209" y="940"/>
                </a:cxn>
                <a:cxn ang="0">
                  <a:pos x="267" y="960"/>
                </a:cxn>
                <a:cxn ang="0">
                  <a:pos x="425" y="973"/>
                </a:cxn>
                <a:cxn ang="0">
                  <a:pos x="450" y="964"/>
                </a:cxn>
                <a:cxn ang="0">
                  <a:pos x="471" y="995"/>
                </a:cxn>
                <a:cxn ang="0">
                  <a:pos x="428" y="993"/>
                </a:cxn>
                <a:cxn ang="0">
                  <a:pos x="309" y="983"/>
                </a:cxn>
                <a:cxn ang="0">
                  <a:pos x="173" y="977"/>
                </a:cxn>
                <a:cxn ang="0">
                  <a:pos x="131" y="972"/>
                </a:cxn>
                <a:cxn ang="0">
                  <a:pos x="136" y="989"/>
                </a:cxn>
                <a:cxn ang="0">
                  <a:pos x="207" y="1010"/>
                </a:cxn>
                <a:cxn ang="0">
                  <a:pos x="248" y="1010"/>
                </a:cxn>
                <a:cxn ang="0">
                  <a:pos x="443" y="1014"/>
                </a:cxn>
                <a:cxn ang="0">
                  <a:pos x="474" y="952"/>
                </a:cxn>
                <a:cxn ang="0">
                  <a:pos x="408" y="961"/>
                </a:cxn>
                <a:cxn ang="0">
                  <a:pos x="336" y="957"/>
                </a:cxn>
                <a:cxn ang="0">
                  <a:pos x="374" y="916"/>
                </a:cxn>
                <a:cxn ang="0">
                  <a:pos x="414" y="907"/>
                </a:cxn>
                <a:cxn ang="0">
                  <a:pos x="494" y="941"/>
                </a:cxn>
                <a:cxn ang="0">
                  <a:pos x="563" y="907"/>
                </a:cxn>
                <a:cxn ang="0">
                  <a:pos x="620" y="860"/>
                </a:cxn>
                <a:cxn ang="0">
                  <a:pos x="620" y="917"/>
                </a:cxn>
                <a:cxn ang="0">
                  <a:pos x="643" y="946"/>
                </a:cxn>
                <a:cxn ang="0">
                  <a:pos x="617" y="954"/>
                </a:cxn>
                <a:cxn ang="0">
                  <a:pos x="607" y="1004"/>
                </a:cxn>
                <a:cxn ang="0">
                  <a:pos x="564" y="1033"/>
                </a:cxn>
                <a:cxn ang="0">
                  <a:pos x="579" y="964"/>
                </a:cxn>
                <a:cxn ang="0">
                  <a:pos x="531" y="954"/>
                </a:cxn>
                <a:cxn ang="0">
                  <a:pos x="486" y="965"/>
                </a:cxn>
                <a:cxn ang="0">
                  <a:pos x="521" y="977"/>
                </a:cxn>
                <a:cxn ang="0">
                  <a:pos x="499" y="983"/>
                </a:cxn>
                <a:cxn ang="0">
                  <a:pos x="496" y="999"/>
                </a:cxn>
                <a:cxn ang="0">
                  <a:pos x="506" y="1006"/>
                </a:cxn>
                <a:cxn ang="0">
                  <a:pos x="530" y="1079"/>
                </a:cxn>
                <a:cxn ang="0">
                  <a:pos x="508" y="1059"/>
                </a:cxn>
                <a:cxn ang="0">
                  <a:pos x="479" y="1058"/>
                </a:cxn>
                <a:cxn ang="0">
                  <a:pos x="454" y="1036"/>
                </a:cxn>
                <a:cxn ang="0">
                  <a:pos x="416" y="1058"/>
                </a:cxn>
                <a:cxn ang="0">
                  <a:pos x="380" y="1056"/>
                </a:cxn>
                <a:cxn ang="0">
                  <a:pos x="336" y="1050"/>
                </a:cxn>
                <a:cxn ang="0">
                  <a:pos x="361" y="1065"/>
                </a:cxn>
                <a:cxn ang="0">
                  <a:pos x="348" y="1086"/>
                </a:cxn>
                <a:cxn ang="0">
                  <a:pos x="332" y="1087"/>
                </a:cxn>
                <a:cxn ang="0">
                  <a:pos x="310" y="1079"/>
                </a:cxn>
                <a:cxn ang="0">
                  <a:pos x="266" y="1085"/>
                </a:cxn>
                <a:cxn ang="0">
                  <a:pos x="290" y="1042"/>
                </a:cxn>
                <a:cxn ang="0">
                  <a:pos x="335" y="1032"/>
                </a:cxn>
                <a:cxn ang="0">
                  <a:pos x="287" y="1030"/>
                </a:cxn>
                <a:cxn ang="0">
                  <a:pos x="273" y="1052"/>
                </a:cxn>
                <a:cxn ang="0">
                  <a:pos x="155" y="1046"/>
                </a:cxn>
                <a:cxn ang="0">
                  <a:pos x="155" y="958"/>
                </a:cxn>
                <a:cxn ang="0">
                  <a:pos x="18" y="760"/>
                </a:cxn>
                <a:cxn ang="0">
                  <a:pos x="18" y="687"/>
                </a:cxn>
                <a:cxn ang="0">
                  <a:pos x="60" y="622"/>
                </a:cxn>
                <a:cxn ang="0">
                  <a:pos x="86" y="564"/>
                </a:cxn>
                <a:cxn ang="0">
                  <a:pos x="80" y="297"/>
                </a:cxn>
                <a:cxn ang="0">
                  <a:pos x="43" y="180"/>
                </a:cxn>
                <a:cxn ang="0">
                  <a:pos x="30" y="138"/>
                </a:cxn>
                <a:cxn ang="0">
                  <a:pos x="146" y="89"/>
                </a:cxn>
              </a:cxnLst>
              <a:rect l="0" t="0" r="r" b="b"/>
              <a:pathLst>
                <a:path w="657" h="1098">
                  <a:moveTo>
                    <a:pt x="248" y="200"/>
                  </a:moveTo>
                  <a:lnTo>
                    <a:pt x="246" y="199"/>
                  </a:lnTo>
                  <a:lnTo>
                    <a:pt x="247" y="206"/>
                  </a:lnTo>
                  <a:lnTo>
                    <a:pt x="247" y="213"/>
                  </a:lnTo>
                  <a:lnTo>
                    <a:pt x="246" y="219"/>
                  </a:lnTo>
                  <a:lnTo>
                    <a:pt x="246" y="227"/>
                  </a:lnTo>
                  <a:lnTo>
                    <a:pt x="245" y="233"/>
                  </a:lnTo>
                  <a:lnTo>
                    <a:pt x="245" y="241"/>
                  </a:lnTo>
                  <a:lnTo>
                    <a:pt x="245" y="247"/>
                  </a:lnTo>
                  <a:lnTo>
                    <a:pt x="245" y="254"/>
                  </a:lnTo>
                  <a:lnTo>
                    <a:pt x="247" y="260"/>
                  </a:lnTo>
                  <a:lnTo>
                    <a:pt x="248" y="267"/>
                  </a:lnTo>
                  <a:lnTo>
                    <a:pt x="250" y="266"/>
                  </a:lnTo>
                  <a:lnTo>
                    <a:pt x="251" y="266"/>
                  </a:lnTo>
                  <a:lnTo>
                    <a:pt x="251" y="267"/>
                  </a:lnTo>
                  <a:lnTo>
                    <a:pt x="251" y="268"/>
                  </a:lnTo>
                  <a:lnTo>
                    <a:pt x="251" y="269"/>
                  </a:lnTo>
                  <a:lnTo>
                    <a:pt x="251" y="270"/>
                  </a:lnTo>
                  <a:lnTo>
                    <a:pt x="250" y="271"/>
                  </a:lnTo>
                  <a:lnTo>
                    <a:pt x="249" y="273"/>
                  </a:lnTo>
                  <a:lnTo>
                    <a:pt x="248" y="274"/>
                  </a:lnTo>
                  <a:lnTo>
                    <a:pt x="247" y="275"/>
                  </a:lnTo>
                  <a:lnTo>
                    <a:pt x="245" y="276"/>
                  </a:lnTo>
                  <a:lnTo>
                    <a:pt x="246" y="276"/>
                  </a:lnTo>
                  <a:lnTo>
                    <a:pt x="247" y="276"/>
                  </a:lnTo>
                  <a:lnTo>
                    <a:pt x="248" y="278"/>
                  </a:lnTo>
                  <a:lnTo>
                    <a:pt x="248" y="279"/>
                  </a:lnTo>
                  <a:lnTo>
                    <a:pt x="248" y="280"/>
                  </a:lnTo>
                  <a:lnTo>
                    <a:pt x="248" y="280"/>
                  </a:lnTo>
                  <a:lnTo>
                    <a:pt x="247" y="281"/>
                  </a:lnTo>
                  <a:lnTo>
                    <a:pt x="247" y="282"/>
                  </a:lnTo>
                  <a:lnTo>
                    <a:pt x="248" y="283"/>
                  </a:lnTo>
                  <a:lnTo>
                    <a:pt x="248" y="284"/>
                  </a:lnTo>
                  <a:lnTo>
                    <a:pt x="248" y="296"/>
                  </a:lnTo>
                  <a:lnTo>
                    <a:pt x="247" y="307"/>
                  </a:lnTo>
                  <a:lnTo>
                    <a:pt x="247" y="317"/>
                  </a:lnTo>
                  <a:lnTo>
                    <a:pt x="246" y="328"/>
                  </a:lnTo>
                  <a:lnTo>
                    <a:pt x="246" y="338"/>
                  </a:lnTo>
                  <a:lnTo>
                    <a:pt x="246" y="347"/>
                  </a:lnTo>
                  <a:lnTo>
                    <a:pt x="247" y="358"/>
                  </a:lnTo>
                  <a:lnTo>
                    <a:pt x="247" y="369"/>
                  </a:lnTo>
                  <a:lnTo>
                    <a:pt x="248" y="380"/>
                  </a:lnTo>
                  <a:lnTo>
                    <a:pt x="250" y="392"/>
                  </a:lnTo>
                  <a:lnTo>
                    <a:pt x="253" y="388"/>
                  </a:lnTo>
                  <a:lnTo>
                    <a:pt x="253" y="394"/>
                  </a:lnTo>
                  <a:lnTo>
                    <a:pt x="253" y="394"/>
                  </a:lnTo>
                  <a:lnTo>
                    <a:pt x="253" y="394"/>
                  </a:lnTo>
                  <a:lnTo>
                    <a:pt x="252" y="394"/>
                  </a:lnTo>
                  <a:lnTo>
                    <a:pt x="252" y="394"/>
                  </a:lnTo>
                  <a:lnTo>
                    <a:pt x="252" y="394"/>
                  </a:lnTo>
                  <a:lnTo>
                    <a:pt x="251" y="393"/>
                  </a:lnTo>
                  <a:lnTo>
                    <a:pt x="251" y="393"/>
                  </a:lnTo>
                  <a:lnTo>
                    <a:pt x="251" y="393"/>
                  </a:lnTo>
                  <a:lnTo>
                    <a:pt x="250" y="393"/>
                  </a:lnTo>
                  <a:lnTo>
                    <a:pt x="250" y="392"/>
                  </a:lnTo>
                  <a:lnTo>
                    <a:pt x="250" y="460"/>
                  </a:lnTo>
                  <a:lnTo>
                    <a:pt x="250" y="846"/>
                  </a:lnTo>
                  <a:lnTo>
                    <a:pt x="245" y="847"/>
                  </a:lnTo>
                  <a:lnTo>
                    <a:pt x="239" y="849"/>
                  </a:lnTo>
                  <a:lnTo>
                    <a:pt x="234" y="850"/>
                  </a:lnTo>
                  <a:lnTo>
                    <a:pt x="230" y="852"/>
                  </a:lnTo>
                  <a:lnTo>
                    <a:pt x="225" y="855"/>
                  </a:lnTo>
                  <a:lnTo>
                    <a:pt x="222" y="857"/>
                  </a:lnTo>
                  <a:lnTo>
                    <a:pt x="218" y="860"/>
                  </a:lnTo>
                  <a:lnTo>
                    <a:pt x="214" y="864"/>
                  </a:lnTo>
                  <a:lnTo>
                    <a:pt x="209" y="866"/>
                  </a:lnTo>
                  <a:lnTo>
                    <a:pt x="205" y="869"/>
                  </a:lnTo>
                  <a:lnTo>
                    <a:pt x="204" y="871"/>
                  </a:lnTo>
                  <a:lnTo>
                    <a:pt x="203" y="875"/>
                  </a:lnTo>
                  <a:lnTo>
                    <a:pt x="202" y="879"/>
                  </a:lnTo>
                  <a:lnTo>
                    <a:pt x="200" y="882"/>
                  </a:lnTo>
                  <a:lnTo>
                    <a:pt x="199" y="886"/>
                  </a:lnTo>
                  <a:lnTo>
                    <a:pt x="198" y="890"/>
                  </a:lnTo>
                  <a:lnTo>
                    <a:pt x="196" y="895"/>
                  </a:lnTo>
                  <a:lnTo>
                    <a:pt x="196" y="899"/>
                  </a:lnTo>
                  <a:lnTo>
                    <a:pt x="196" y="902"/>
                  </a:lnTo>
                  <a:lnTo>
                    <a:pt x="198" y="907"/>
                  </a:lnTo>
                  <a:lnTo>
                    <a:pt x="202" y="911"/>
                  </a:lnTo>
                  <a:lnTo>
                    <a:pt x="205" y="915"/>
                  </a:lnTo>
                  <a:lnTo>
                    <a:pt x="206" y="920"/>
                  </a:lnTo>
                  <a:lnTo>
                    <a:pt x="207" y="925"/>
                  </a:lnTo>
                  <a:lnTo>
                    <a:pt x="207" y="929"/>
                  </a:lnTo>
                  <a:lnTo>
                    <a:pt x="208" y="935"/>
                  </a:lnTo>
                  <a:lnTo>
                    <a:pt x="209" y="940"/>
                  </a:lnTo>
                  <a:lnTo>
                    <a:pt x="210" y="944"/>
                  </a:lnTo>
                  <a:lnTo>
                    <a:pt x="213" y="950"/>
                  </a:lnTo>
                  <a:lnTo>
                    <a:pt x="216" y="954"/>
                  </a:lnTo>
                  <a:lnTo>
                    <a:pt x="211" y="953"/>
                  </a:lnTo>
                  <a:lnTo>
                    <a:pt x="207" y="952"/>
                  </a:lnTo>
                  <a:lnTo>
                    <a:pt x="202" y="952"/>
                  </a:lnTo>
                  <a:lnTo>
                    <a:pt x="195" y="952"/>
                  </a:lnTo>
                  <a:lnTo>
                    <a:pt x="189" y="951"/>
                  </a:lnTo>
                  <a:lnTo>
                    <a:pt x="184" y="952"/>
                  </a:lnTo>
                  <a:lnTo>
                    <a:pt x="177" y="952"/>
                  </a:lnTo>
                  <a:lnTo>
                    <a:pt x="172" y="953"/>
                  </a:lnTo>
                  <a:lnTo>
                    <a:pt x="166" y="955"/>
                  </a:lnTo>
                  <a:lnTo>
                    <a:pt x="162" y="957"/>
                  </a:lnTo>
                  <a:lnTo>
                    <a:pt x="172" y="958"/>
                  </a:lnTo>
                  <a:lnTo>
                    <a:pt x="181" y="959"/>
                  </a:lnTo>
                  <a:lnTo>
                    <a:pt x="191" y="960"/>
                  </a:lnTo>
                  <a:lnTo>
                    <a:pt x="201" y="961"/>
                  </a:lnTo>
                  <a:lnTo>
                    <a:pt x="209" y="961"/>
                  </a:lnTo>
                  <a:lnTo>
                    <a:pt x="218" y="961"/>
                  </a:lnTo>
                  <a:lnTo>
                    <a:pt x="227" y="960"/>
                  </a:lnTo>
                  <a:lnTo>
                    <a:pt x="235" y="959"/>
                  </a:lnTo>
                  <a:lnTo>
                    <a:pt x="243" y="957"/>
                  </a:lnTo>
                  <a:lnTo>
                    <a:pt x="250" y="955"/>
                  </a:lnTo>
                  <a:lnTo>
                    <a:pt x="248" y="957"/>
                  </a:lnTo>
                  <a:lnTo>
                    <a:pt x="253" y="959"/>
                  </a:lnTo>
                  <a:lnTo>
                    <a:pt x="258" y="960"/>
                  </a:lnTo>
                  <a:lnTo>
                    <a:pt x="263" y="960"/>
                  </a:lnTo>
                  <a:lnTo>
                    <a:pt x="267" y="960"/>
                  </a:lnTo>
                  <a:lnTo>
                    <a:pt x="273" y="960"/>
                  </a:lnTo>
                  <a:lnTo>
                    <a:pt x="278" y="960"/>
                  </a:lnTo>
                  <a:lnTo>
                    <a:pt x="284" y="960"/>
                  </a:lnTo>
                  <a:lnTo>
                    <a:pt x="289" y="960"/>
                  </a:lnTo>
                  <a:lnTo>
                    <a:pt x="294" y="960"/>
                  </a:lnTo>
                  <a:lnTo>
                    <a:pt x="299" y="961"/>
                  </a:lnTo>
                  <a:lnTo>
                    <a:pt x="298" y="963"/>
                  </a:lnTo>
                  <a:lnTo>
                    <a:pt x="303" y="963"/>
                  </a:lnTo>
                  <a:lnTo>
                    <a:pt x="307" y="964"/>
                  </a:lnTo>
                  <a:lnTo>
                    <a:pt x="314" y="964"/>
                  </a:lnTo>
                  <a:lnTo>
                    <a:pt x="319" y="965"/>
                  </a:lnTo>
                  <a:lnTo>
                    <a:pt x="325" y="965"/>
                  </a:lnTo>
                  <a:lnTo>
                    <a:pt x="331" y="966"/>
                  </a:lnTo>
                  <a:lnTo>
                    <a:pt x="336" y="967"/>
                  </a:lnTo>
                  <a:lnTo>
                    <a:pt x="343" y="967"/>
                  </a:lnTo>
                  <a:lnTo>
                    <a:pt x="348" y="968"/>
                  </a:lnTo>
                  <a:lnTo>
                    <a:pt x="353" y="968"/>
                  </a:lnTo>
                  <a:lnTo>
                    <a:pt x="351" y="970"/>
                  </a:lnTo>
                  <a:lnTo>
                    <a:pt x="359" y="970"/>
                  </a:lnTo>
                  <a:lnTo>
                    <a:pt x="366" y="971"/>
                  </a:lnTo>
                  <a:lnTo>
                    <a:pt x="374" y="971"/>
                  </a:lnTo>
                  <a:lnTo>
                    <a:pt x="381" y="972"/>
                  </a:lnTo>
                  <a:lnTo>
                    <a:pt x="389" y="972"/>
                  </a:lnTo>
                  <a:lnTo>
                    <a:pt x="396" y="973"/>
                  </a:lnTo>
                  <a:lnTo>
                    <a:pt x="404" y="973"/>
                  </a:lnTo>
                  <a:lnTo>
                    <a:pt x="411" y="973"/>
                  </a:lnTo>
                  <a:lnTo>
                    <a:pt x="418" y="973"/>
                  </a:lnTo>
                  <a:lnTo>
                    <a:pt x="425" y="973"/>
                  </a:lnTo>
                  <a:lnTo>
                    <a:pt x="423" y="973"/>
                  </a:lnTo>
                  <a:lnTo>
                    <a:pt x="423" y="968"/>
                  </a:lnTo>
                  <a:lnTo>
                    <a:pt x="425" y="968"/>
                  </a:lnTo>
                  <a:lnTo>
                    <a:pt x="425" y="973"/>
                  </a:lnTo>
                  <a:lnTo>
                    <a:pt x="427" y="974"/>
                  </a:lnTo>
                  <a:lnTo>
                    <a:pt x="428" y="974"/>
                  </a:lnTo>
                  <a:lnTo>
                    <a:pt x="428" y="974"/>
                  </a:lnTo>
                  <a:lnTo>
                    <a:pt x="429" y="973"/>
                  </a:lnTo>
                  <a:lnTo>
                    <a:pt x="429" y="973"/>
                  </a:lnTo>
                  <a:lnTo>
                    <a:pt x="429" y="972"/>
                  </a:lnTo>
                  <a:lnTo>
                    <a:pt x="429" y="972"/>
                  </a:lnTo>
                  <a:lnTo>
                    <a:pt x="430" y="972"/>
                  </a:lnTo>
                  <a:lnTo>
                    <a:pt x="430" y="973"/>
                  </a:lnTo>
                  <a:lnTo>
                    <a:pt x="431" y="975"/>
                  </a:lnTo>
                  <a:lnTo>
                    <a:pt x="433" y="974"/>
                  </a:lnTo>
                  <a:lnTo>
                    <a:pt x="435" y="973"/>
                  </a:lnTo>
                  <a:lnTo>
                    <a:pt x="436" y="972"/>
                  </a:lnTo>
                  <a:lnTo>
                    <a:pt x="438" y="972"/>
                  </a:lnTo>
                  <a:lnTo>
                    <a:pt x="439" y="971"/>
                  </a:lnTo>
                  <a:lnTo>
                    <a:pt x="440" y="971"/>
                  </a:lnTo>
                  <a:lnTo>
                    <a:pt x="443" y="970"/>
                  </a:lnTo>
                  <a:lnTo>
                    <a:pt x="444" y="969"/>
                  </a:lnTo>
                  <a:lnTo>
                    <a:pt x="445" y="968"/>
                  </a:lnTo>
                  <a:lnTo>
                    <a:pt x="447" y="967"/>
                  </a:lnTo>
                  <a:lnTo>
                    <a:pt x="445" y="964"/>
                  </a:lnTo>
                  <a:lnTo>
                    <a:pt x="446" y="965"/>
                  </a:lnTo>
                  <a:lnTo>
                    <a:pt x="448" y="965"/>
                  </a:lnTo>
                  <a:lnTo>
                    <a:pt x="450" y="964"/>
                  </a:lnTo>
                  <a:lnTo>
                    <a:pt x="451" y="961"/>
                  </a:lnTo>
                  <a:lnTo>
                    <a:pt x="453" y="959"/>
                  </a:lnTo>
                  <a:lnTo>
                    <a:pt x="457" y="958"/>
                  </a:lnTo>
                  <a:lnTo>
                    <a:pt x="459" y="957"/>
                  </a:lnTo>
                  <a:lnTo>
                    <a:pt x="461" y="956"/>
                  </a:lnTo>
                  <a:lnTo>
                    <a:pt x="463" y="957"/>
                  </a:lnTo>
                  <a:lnTo>
                    <a:pt x="465" y="959"/>
                  </a:lnTo>
                  <a:lnTo>
                    <a:pt x="466" y="957"/>
                  </a:lnTo>
                  <a:lnTo>
                    <a:pt x="467" y="959"/>
                  </a:lnTo>
                  <a:lnTo>
                    <a:pt x="468" y="960"/>
                  </a:lnTo>
                  <a:lnTo>
                    <a:pt x="470" y="963"/>
                  </a:lnTo>
                  <a:lnTo>
                    <a:pt x="472" y="964"/>
                  </a:lnTo>
                  <a:lnTo>
                    <a:pt x="473" y="966"/>
                  </a:lnTo>
                  <a:lnTo>
                    <a:pt x="475" y="968"/>
                  </a:lnTo>
                  <a:lnTo>
                    <a:pt x="476" y="970"/>
                  </a:lnTo>
                  <a:lnTo>
                    <a:pt x="478" y="972"/>
                  </a:lnTo>
                  <a:lnTo>
                    <a:pt x="479" y="974"/>
                  </a:lnTo>
                  <a:lnTo>
                    <a:pt x="479" y="977"/>
                  </a:lnTo>
                  <a:lnTo>
                    <a:pt x="479" y="979"/>
                  </a:lnTo>
                  <a:lnTo>
                    <a:pt x="479" y="981"/>
                  </a:lnTo>
                  <a:lnTo>
                    <a:pt x="478" y="983"/>
                  </a:lnTo>
                  <a:lnTo>
                    <a:pt x="477" y="985"/>
                  </a:lnTo>
                  <a:lnTo>
                    <a:pt x="476" y="986"/>
                  </a:lnTo>
                  <a:lnTo>
                    <a:pt x="475" y="988"/>
                  </a:lnTo>
                  <a:lnTo>
                    <a:pt x="474" y="989"/>
                  </a:lnTo>
                  <a:lnTo>
                    <a:pt x="473" y="992"/>
                  </a:lnTo>
                  <a:lnTo>
                    <a:pt x="472" y="994"/>
                  </a:lnTo>
                  <a:lnTo>
                    <a:pt x="471" y="995"/>
                  </a:lnTo>
                  <a:lnTo>
                    <a:pt x="467" y="995"/>
                  </a:lnTo>
                  <a:lnTo>
                    <a:pt x="464" y="994"/>
                  </a:lnTo>
                  <a:lnTo>
                    <a:pt x="461" y="992"/>
                  </a:lnTo>
                  <a:lnTo>
                    <a:pt x="458" y="990"/>
                  </a:lnTo>
                  <a:lnTo>
                    <a:pt x="456" y="988"/>
                  </a:lnTo>
                  <a:lnTo>
                    <a:pt x="452" y="987"/>
                  </a:lnTo>
                  <a:lnTo>
                    <a:pt x="450" y="986"/>
                  </a:lnTo>
                  <a:lnTo>
                    <a:pt x="448" y="986"/>
                  </a:lnTo>
                  <a:lnTo>
                    <a:pt x="446" y="988"/>
                  </a:lnTo>
                  <a:lnTo>
                    <a:pt x="444" y="992"/>
                  </a:lnTo>
                  <a:lnTo>
                    <a:pt x="442" y="986"/>
                  </a:lnTo>
                  <a:lnTo>
                    <a:pt x="433" y="989"/>
                  </a:lnTo>
                  <a:lnTo>
                    <a:pt x="433" y="988"/>
                  </a:lnTo>
                  <a:lnTo>
                    <a:pt x="432" y="987"/>
                  </a:lnTo>
                  <a:lnTo>
                    <a:pt x="431" y="987"/>
                  </a:lnTo>
                  <a:lnTo>
                    <a:pt x="430" y="987"/>
                  </a:lnTo>
                  <a:lnTo>
                    <a:pt x="430" y="987"/>
                  </a:lnTo>
                  <a:lnTo>
                    <a:pt x="429" y="988"/>
                  </a:lnTo>
                  <a:lnTo>
                    <a:pt x="429" y="989"/>
                  </a:lnTo>
                  <a:lnTo>
                    <a:pt x="428" y="990"/>
                  </a:lnTo>
                  <a:lnTo>
                    <a:pt x="428" y="990"/>
                  </a:lnTo>
                  <a:lnTo>
                    <a:pt x="427" y="992"/>
                  </a:lnTo>
                  <a:lnTo>
                    <a:pt x="425" y="992"/>
                  </a:lnTo>
                  <a:lnTo>
                    <a:pt x="425" y="992"/>
                  </a:lnTo>
                  <a:lnTo>
                    <a:pt x="427" y="993"/>
                  </a:lnTo>
                  <a:lnTo>
                    <a:pt x="427" y="993"/>
                  </a:lnTo>
                  <a:lnTo>
                    <a:pt x="428" y="993"/>
                  </a:lnTo>
                  <a:lnTo>
                    <a:pt x="428" y="993"/>
                  </a:lnTo>
                  <a:lnTo>
                    <a:pt x="429" y="994"/>
                  </a:lnTo>
                  <a:lnTo>
                    <a:pt x="429" y="994"/>
                  </a:lnTo>
                  <a:lnTo>
                    <a:pt x="430" y="994"/>
                  </a:lnTo>
                  <a:lnTo>
                    <a:pt x="430" y="994"/>
                  </a:lnTo>
                  <a:lnTo>
                    <a:pt x="431" y="994"/>
                  </a:lnTo>
                  <a:lnTo>
                    <a:pt x="425" y="995"/>
                  </a:lnTo>
                  <a:lnTo>
                    <a:pt x="427" y="994"/>
                  </a:lnTo>
                  <a:lnTo>
                    <a:pt x="424" y="992"/>
                  </a:lnTo>
                  <a:lnTo>
                    <a:pt x="422" y="992"/>
                  </a:lnTo>
                  <a:lnTo>
                    <a:pt x="419" y="990"/>
                  </a:lnTo>
                  <a:lnTo>
                    <a:pt x="417" y="992"/>
                  </a:lnTo>
                  <a:lnTo>
                    <a:pt x="414" y="992"/>
                  </a:lnTo>
                  <a:lnTo>
                    <a:pt x="411" y="993"/>
                  </a:lnTo>
                  <a:lnTo>
                    <a:pt x="408" y="994"/>
                  </a:lnTo>
                  <a:lnTo>
                    <a:pt x="405" y="994"/>
                  </a:lnTo>
                  <a:lnTo>
                    <a:pt x="403" y="994"/>
                  </a:lnTo>
                  <a:lnTo>
                    <a:pt x="400" y="994"/>
                  </a:lnTo>
                  <a:lnTo>
                    <a:pt x="394" y="992"/>
                  </a:lnTo>
                  <a:lnTo>
                    <a:pt x="388" y="990"/>
                  </a:lnTo>
                  <a:lnTo>
                    <a:pt x="379" y="989"/>
                  </a:lnTo>
                  <a:lnTo>
                    <a:pt x="372" y="989"/>
                  </a:lnTo>
                  <a:lnTo>
                    <a:pt x="362" y="988"/>
                  </a:lnTo>
                  <a:lnTo>
                    <a:pt x="353" y="988"/>
                  </a:lnTo>
                  <a:lnTo>
                    <a:pt x="344" y="987"/>
                  </a:lnTo>
                  <a:lnTo>
                    <a:pt x="335" y="986"/>
                  </a:lnTo>
                  <a:lnTo>
                    <a:pt x="327" y="985"/>
                  </a:lnTo>
                  <a:lnTo>
                    <a:pt x="318" y="982"/>
                  </a:lnTo>
                  <a:lnTo>
                    <a:pt x="309" y="983"/>
                  </a:lnTo>
                  <a:lnTo>
                    <a:pt x="300" y="983"/>
                  </a:lnTo>
                  <a:lnTo>
                    <a:pt x="290" y="983"/>
                  </a:lnTo>
                  <a:lnTo>
                    <a:pt x="280" y="982"/>
                  </a:lnTo>
                  <a:lnTo>
                    <a:pt x="271" y="981"/>
                  </a:lnTo>
                  <a:lnTo>
                    <a:pt x="262" y="981"/>
                  </a:lnTo>
                  <a:lnTo>
                    <a:pt x="252" y="981"/>
                  </a:lnTo>
                  <a:lnTo>
                    <a:pt x="244" y="981"/>
                  </a:lnTo>
                  <a:lnTo>
                    <a:pt x="235" y="982"/>
                  </a:lnTo>
                  <a:lnTo>
                    <a:pt x="227" y="984"/>
                  </a:lnTo>
                  <a:lnTo>
                    <a:pt x="221" y="984"/>
                  </a:lnTo>
                  <a:lnTo>
                    <a:pt x="216" y="983"/>
                  </a:lnTo>
                  <a:lnTo>
                    <a:pt x="210" y="983"/>
                  </a:lnTo>
                  <a:lnTo>
                    <a:pt x="205" y="983"/>
                  </a:lnTo>
                  <a:lnTo>
                    <a:pt x="200" y="982"/>
                  </a:lnTo>
                  <a:lnTo>
                    <a:pt x="195" y="982"/>
                  </a:lnTo>
                  <a:lnTo>
                    <a:pt x="190" y="982"/>
                  </a:lnTo>
                  <a:lnTo>
                    <a:pt x="186" y="983"/>
                  </a:lnTo>
                  <a:lnTo>
                    <a:pt x="181" y="983"/>
                  </a:lnTo>
                  <a:lnTo>
                    <a:pt x="178" y="984"/>
                  </a:lnTo>
                  <a:lnTo>
                    <a:pt x="178" y="984"/>
                  </a:lnTo>
                  <a:lnTo>
                    <a:pt x="179" y="983"/>
                  </a:lnTo>
                  <a:lnTo>
                    <a:pt x="178" y="982"/>
                  </a:lnTo>
                  <a:lnTo>
                    <a:pt x="178" y="981"/>
                  </a:lnTo>
                  <a:lnTo>
                    <a:pt x="177" y="980"/>
                  </a:lnTo>
                  <a:lnTo>
                    <a:pt x="176" y="979"/>
                  </a:lnTo>
                  <a:lnTo>
                    <a:pt x="175" y="978"/>
                  </a:lnTo>
                  <a:lnTo>
                    <a:pt x="174" y="978"/>
                  </a:lnTo>
                  <a:lnTo>
                    <a:pt x="173" y="977"/>
                  </a:lnTo>
                  <a:lnTo>
                    <a:pt x="173" y="975"/>
                  </a:lnTo>
                  <a:lnTo>
                    <a:pt x="168" y="979"/>
                  </a:lnTo>
                  <a:lnTo>
                    <a:pt x="165" y="980"/>
                  </a:lnTo>
                  <a:lnTo>
                    <a:pt x="163" y="979"/>
                  </a:lnTo>
                  <a:lnTo>
                    <a:pt x="160" y="978"/>
                  </a:lnTo>
                  <a:lnTo>
                    <a:pt x="158" y="977"/>
                  </a:lnTo>
                  <a:lnTo>
                    <a:pt x="156" y="975"/>
                  </a:lnTo>
                  <a:lnTo>
                    <a:pt x="152" y="974"/>
                  </a:lnTo>
                  <a:lnTo>
                    <a:pt x="150" y="974"/>
                  </a:lnTo>
                  <a:lnTo>
                    <a:pt x="148" y="975"/>
                  </a:lnTo>
                  <a:lnTo>
                    <a:pt x="145" y="979"/>
                  </a:lnTo>
                  <a:lnTo>
                    <a:pt x="146" y="979"/>
                  </a:lnTo>
                  <a:lnTo>
                    <a:pt x="146" y="978"/>
                  </a:lnTo>
                  <a:lnTo>
                    <a:pt x="145" y="977"/>
                  </a:lnTo>
                  <a:lnTo>
                    <a:pt x="145" y="977"/>
                  </a:lnTo>
                  <a:lnTo>
                    <a:pt x="145" y="975"/>
                  </a:lnTo>
                  <a:lnTo>
                    <a:pt x="144" y="975"/>
                  </a:lnTo>
                  <a:lnTo>
                    <a:pt x="144" y="974"/>
                  </a:lnTo>
                  <a:lnTo>
                    <a:pt x="143" y="974"/>
                  </a:lnTo>
                  <a:lnTo>
                    <a:pt x="142" y="973"/>
                  </a:lnTo>
                  <a:lnTo>
                    <a:pt x="142" y="973"/>
                  </a:lnTo>
                  <a:lnTo>
                    <a:pt x="136" y="979"/>
                  </a:lnTo>
                  <a:lnTo>
                    <a:pt x="136" y="977"/>
                  </a:lnTo>
                  <a:lnTo>
                    <a:pt x="136" y="975"/>
                  </a:lnTo>
                  <a:lnTo>
                    <a:pt x="135" y="974"/>
                  </a:lnTo>
                  <a:lnTo>
                    <a:pt x="134" y="973"/>
                  </a:lnTo>
                  <a:lnTo>
                    <a:pt x="132" y="973"/>
                  </a:lnTo>
                  <a:lnTo>
                    <a:pt x="131" y="972"/>
                  </a:lnTo>
                  <a:lnTo>
                    <a:pt x="130" y="972"/>
                  </a:lnTo>
                  <a:lnTo>
                    <a:pt x="129" y="972"/>
                  </a:lnTo>
                  <a:lnTo>
                    <a:pt x="128" y="971"/>
                  </a:lnTo>
                  <a:lnTo>
                    <a:pt x="128" y="970"/>
                  </a:lnTo>
                  <a:lnTo>
                    <a:pt x="127" y="971"/>
                  </a:lnTo>
                  <a:lnTo>
                    <a:pt x="125" y="972"/>
                  </a:lnTo>
                  <a:lnTo>
                    <a:pt x="125" y="974"/>
                  </a:lnTo>
                  <a:lnTo>
                    <a:pt x="125" y="975"/>
                  </a:lnTo>
                  <a:lnTo>
                    <a:pt x="125" y="977"/>
                  </a:lnTo>
                  <a:lnTo>
                    <a:pt x="125" y="979"/>
                  </a:lnTo>
                  <a:lnTo>
                    <a:pt x="125" y="980"/>
                  </a:lnTo>
                  <a:lnTo>
                    <a:pt x="125" y="981"/>
                  </a:lnTo>
                  <a:lnTo>
                    <a:pt x="125" y="983"/>
                  </a:lnTo>
                  <a:lnTo>
                    <a:pt x="125" y="984"/>
                  </a:lnTo>
                  <a:lnTo>
                    <a:pt x="127" y="985"/>
                  </a:lnTo>
                  <a:lnTo>
                    <a:pt x="128" y="986"/>
                  </a:lnTo>
                  <a:lnTo>
                    <a:pt x="129" y="987"/>
                  </a:lnTo>
                  <a:lnTo>
                    <a:pt x="129" y="988"/>
                  </a:lnTo>
                  <a:lnTo>
                    <a:pt x="130" y="988"/>
                  </a:lnTo>
                  <a:lnTo>
                    <a:pt x="131" y="989"/>
                  </a:lnTo>
                  <a:lnTo>
                    <a:pt x="133" y="989"/>
                  </a:lnTo>
                  <a:lnTo>
                    <a:pt x="134" y="989"/>
                  </a:lnTo>
                  <a:lnTo>
                    <a:pt x="135" y="989"/>
                  </a:lnTo>
                  <a:lnTo>
                    <a:pt x="136" y="989"/>
                  </a:lnTo>
                  <a:lnTo>
                    <a:pt x="135" y="988"/>
                  </a:lnTo>
                  <a:lnTo>
                    <a:pt x="137" y="986"/>
                  </a:lnTo>
                  <a:lnTo>
                    <a:pt x="137" y="988"/>
                  </a:lnTo>
                  <a:lnTo>
                    <a:pt x="136" y="989"/>
                  </a:lnTo>
                  <a:lnTo>
                    <a:pt x="173" y="992"/>
                  </a:lnTo>
                  <a:lnTo>
                    <a:pt x="172" y="994"/>
                  </a:lnTo>
                  <a:lnTo>
                    <a:pt x="172" y="996"/>
                  </a:lnTo>
                  <a:lnTo>
                    <a:pt x="173" y="998"/>
                  </a:lnTo>
                  <a:lnTo>
                    <a:pt x="174" y="1000"/>
                  </a:lnTo>
                  <a:lnTo>
                    <a:pt x="175" y="1002"/>
                  </a:lnTo>
                  <a:lnTo>
                    <a:pt x="177" y="1003"/>
                  </a:lnTo>
                  <a:lnTo>
                    <a:pt x="178" y="1004"/>
                  </a:lnTo>
                  <a:lnTo>
                    <a:pt x="180" y="1006"/>
                  </a:lnTo>
                  <a:lnTo>
                    <a:pt x="181" y="1007"/>
                  </a:lnTo>
                  <a:lnTo>
                    <a:pt x="182" y="1008"/>
                  </a:lnTo>
                  <a:lnTo>
                    <a:pt x="186" y="1008"/>
                  </a:lnTo>
                  <a:lnTo>
                    <a:pt x="187" y="1008"/>
                  </a:lnTo>
                  <a:lnTo>
                    <a:pt x="189" y="1008"/>
                  </a:lnTo>
                  <a:lnTo>
                    <a:pt x="190" y="1009"/>
                  </a:lnTo>
                  <a:lnTo>
                    <a:pt x="191" y="1010"/>
                  </a:lnTo>
                  <a:lnTo>
                    <a:pt x="192" y="1011"/>
                  </a:lnTo>
                  <a:lnTo>
                    <a:pt x="194" y="1011"/>
                  </a:lnTo>
                  <a:lnTo>
                    <a:pt x="195" y="1011"/>
                  </a:lnTo>
                  <a:lnTo>
                    <a:pt x="198" y="1010"/>
                  </a:lnTo>
                  <a:lnTo>
                    <a:pt x="200" y="1008"/>
                  </a:lnTo>
                  <a:lnTo>
                    <a:pt x="205" y="1013"/>
                  </a:lnTo>
                  <a:lnTo>
                    <a:pt x="205" y="1013"/>
                  </a:lnTo>
                  <a:lnTo>
                    <a:pt x="206" y="1012"/>
                  </a:lnTo>
                  <a:lnTo>
                    <a:pt x="206" y="1012"/>
                  </a:lnTo>
                  <a:lnTo>
                    <a:pt x="206" y="1012"/>
                  </a:lnTo>
                  <a:lnTo>
                    <a:pt x="207" y="1011"/>
                  </a:lnTo>
                  <a:lnTo>
                    <a:pt x="207" y="1010"/>
                  </a:lnTo>
                  <a:lnTo>
                    <a:pt x="207" y="1010"/>
                  </a:lnTo>
                  <a:lnTo>
                    <a:pt x="207" y="1009"/>
                  </a:lnTo>
                  <a:lnTo>
                    <a:pt x="207" y="1009"/>
                  </a:lnTo>
                  <a:lnTo>
                    <a:pt x="207" y="1008"/>
                  </a:lnTo>
                  <a:lnTo>
                    <a:pt x="221" y="1009"/>
                  </a:lnTo>
                  <a:lnTo>
                    <a:pt x="221" y="1010"/>
                  </a:lnTo>
                  <a:lnTo>
                    <a:pt x="221" y="1011"/>
                  </a:lnTo>
                  <a:lnTo>
                    <a:pt x="221" y="1011"/>
                  </a:lnTo>
                  <a:lnTo>
                    <a:pt x="221" y="1011"/>
                  </a:lnTo>
                  <a:lnTo>
                    <a:pt x="221" y="1012"/>
                  </a:lnTo>
                  <a:lnTo>
                    <a:pt x="222" y="1012"/>
                  </a:lnTo>
                  <a:lnTo>
                    <a:pt x="222" y="1012"/>
                  </a:lnTo>
                  <a:lnTo>
                    <a:pt x="222" y="1013"/>
                  </a:lnTo>
                  <a:lnTo>
                    <a:pt x="222" y="1013"/>
                  </a:lnTo>
                  <a:lnTo>
                    <a:pt x="223" y="1013"/>
                  </a:lnTo>
                  <a:lnTo>
                    <a:pt x="223" y="1013"/>
                  </a:lnTo>
                  <a:lnTo>
                    <a:pt x="224" y="1012"/>
                  </a:lnTo>
                  <a:lnTo>
                    <a:pt x="224" y="1012"/>
                  </a:lnTo>
                  <a:lnTo>
                    <a:pt x="224" y="1012"/>
                  </a:lnTo>
                  <a:lnTo>
                    <a:pt x="224" y="1011"/>
                  </a:lnTo>
                  <a:lnTo>
                    <a:pt x="225" y="1010"/>
                  </a:lnTo>
                  <a:lnTo>
                    <a:pt x="225" y="1010"/>
                  </a:lnTo>
                  <a:lnTo>
                    <a:pt x="225" y="1009"/>
                  </a:lnTo>
                  <a:lnTo>
                    <a:pt x="225" y="1009"/>
                  </a:lnTo>
                  <a:lnTo>
                    <a:pt x="225" y="1008"/>
                  </a:lnTo>
                  <a:lnTo>
                    <a:pt x="233" y="1009"/>
                  </a:lnTo>
                  <a:lnTo>
                    <a:pt x="241" y="1010"/>
                  </a:lnTo>
                  <a:lnTo>
                    <a:pt x="248" y="1010"/>
                  </a:lnTo>
                  <a:lnTo>
                    <a:pt x="256" y="1010"/>
                  </a:lnTo>
                  <a:lnTo>
                    <a:pt x="263" y="1010"/>
                  </a:lnTo>
                  <a:lnTo>
                    <a:pt x="271" y="1010"/>
                  </a:lnTo>
                  <a:lnTo>
                    <a:pt x="278" y="1010"/>
                  </a:lnTo>
                  <a:lnTo>
                    <a:pt x="287" y="1011"/>
                  </a:lnTo>
                  <a:lnTo>
                    <a:pt x="294" y="1011"/>
                  </a:lnTo>
                  <a:lnTo>
                    <a:pt x="303" y="1012"/>
                  </a:lnTo>
                  <a:lnTo>
                    <a:pt x="315" y="1014"/>
                  </a:lnTo>
                  <a:lnTo>
                    <a:pt x="328" y="1015"/>
                  </a:lnTo>
                  <a:lnTo>
                    <a:pt x="339" y="1016"/>
                  </a:lnTo>
                  <a:lnTo>
                    <a:pt x="352" y="1017"/>
                  </a:lnTo>
                  <a:lnTo>
                    <a:pt x="365" y="1017"/>
                  </a:lnTo>
                  <a:lnTo>
                    <a:pt x="378" y="1017"/>
                  </a:lnTo>
                  <a:lnTo>
                    <a:pt x="390" y="1016"/>
                  </a:lnTo>
                  <a:lnTo>
                    <a:pt x="403" y="1015"/>
                  </a:lnTo>
                  <a:lnTo>
                    <a:pt x="415" y="1014"/>
                  </a:lnTo>
                  <a:lnTo>
                    <a:pt x="425" y="1013"/>
                  </a:lnTo>
                  <a:lnTo>
                    <a:pt x="427" y="1015"/>
                  </a:lnTo>
                  <a:lnTo>
                    <a:pt x="428" y="1016"/>
                  </a:lnTo>
                  <a:lnTo>
                    <a:pt x="429" y="1016"/>
                  </a:lnTo>
                  <a:lnTo>
                    <a:pt x="431" y="1016"/>
                  </a:lnTo>
                  <a:lnTo>
                    <a:pt x="432" y="1016"/>
                  </a:lnTo>
                  <a:lnTo>
                    <a:pt x="433" y="1015"/>
                  </a:lnTo>
                  <a:lnTo>
                    <a:pt x="435" y="1014"/>
                  </a:lnTo>
                  <a:lnTo>
                    <a:pt x="436" y="1013"/>
                  </a:lnTo>
                  <a:lnTo>
                    <a:pt x="438" y="1013"/>
                  </a:lnTo>
                  <a:lnTo>
                    <a:pt x="439" y="1013"/>
                  </a:lnTo>
                  <a:lnTo>
                    <a:pt x="443" y="1014"/>
                  </a:lnTo>
                  <a:lnTo>
                    <a:pt x="446" y="1015"/>
                  </a:lnTo>
                  <a:lnTo>
                    <a:pt x="449" y="1016"/>
                  </a:lnTo>
                  <a:lnTo>
                    <a:pt x="452" y="1017"/>
                  </a:lnTo>
                  <a:lnTo>
                    <a:pt x="456" y="1018"/>
                  </a:lnTo>
                  <a:lnTo>
                    <a:pt x="458" y="1020"/>
                  </a:lnTo>
                  <a:lnTo>
                    <a:pt x="461" y="1021"/>
                  </a:lnTo>
                  <a:lnTo>
                    <a:pt x="464" y="1023"/>
                  </a:lnTo>
                  <a:lnTo>
                    <a:pt x="467" y="1024"/>
                  </a:lnTo>
                  <a:lnTo>
                    <a:pt x="471" y="1024"/>
                  </a:lnTo>
                  <a:lnTo>
                    <a:pt x="468" y="1020"/>
                  </a:lnTo>
                  <a:lnTo>
                    <a:pt x="468" y="1014"/>
                  </a:lnTo>
                  <a:lnTo>
                    <a:pt x="471" y="1010"/>
                  </a:lnTo>
                  <a:lnTo>
                    <a:pt x="475" y="1004"/>
                  </a:lnTo>
                  <a:lnTo>
                    <a:pt x="479" y="1000"/>
                  </a:lnTo>
                  <a:lnTo>
                    <a:pt x="483" y="995"/>
                  </a:lnTo>
                  <a:lnTo>
                    <a:pt x="488" y="989"/>
                  </a:lnTo>
                  <a:lnTo>
                    <a:pt x="490" y="984"/>
                  </a:lnTo>
                  <a:lnTo>
                    <a:pt x="490" y="978"/>
                  </a:lnTo>
                  <a:lnTo>
                    <a:pt x="487" y="971"/>
                  </a:lnTo>
                  <a:lnTo>
                    <a:pt x="485" y="969"/>
                  </a:lnTo>
                  <a:lnTo>
                    <a:pt x="483" y="967"/>
                  </a:lnTo>
                  <a:lnTo>
                    <a:pt x="482" y="964"/>
                  </a:lnTo>
                  <a:lnTo>
                    <a:pt x="481" y="961"/>
                  </a:lnTo>
                  <a:lnTo>
                    <a:pt x="480" y="958"/>
                  </a:lnTo>
                  <a:lnTo>
                    <a:pt x="479" y="956"/>
                  </a:lnTo>
                  <a:lnTo>
                    <a:pt x="478" y="954"/>
                  </a:lnTo>
                  <a:lnTo>
                    <a:pt x="476" y="952"/>
                  </a:lnTo>
                  <a:lnTo>
                    <a:pt x="474" y="952"/>
                  </a:lnTo>
                  <a:lnTo>
                    <a:pt x="471" y="952"/>
                  </a:lnTo>
                  <a:lnTo>
                    <a:pt x="468" y="950"/>
                  </a:lnTo>
                  <a:lnTo>
                    <a:pt x="467" y="946"/>
                  </a:lnTo>
                  <a:lnTo>
                    <a:pt x="465" y="945"/>
                  </a:lnTo>
                  <a:lnTo>
                    <a:pt x="462" y="944"/>
                  </a:lnTo>
                  <a:lnTo>
                    <a:pt x="460" y="943"/>
                  </a:lnTo>
                  <a:lnTo>
                    <a:pt x="458" y="943"/>
                  </a:lnTo>
                  <a:lnTo>
                    <a:pt x="454" y="943"/>
                  </a:lnTo>
                  <a:lnTo>
                    <a:pt x="452" y="944"/>
                  </a:lnTo>
                  <a:lnTo>
                    <a:pt x="450" y="945"/>
                  </a:lnTo>
                  <a:lnTo>
                    <a:pt x="449" y="946"/>
                  </a:lnTo>
                  <a:lnTo>
                    <a:pt x="445" y="950"/>
                  </a:lnTo>
                  <a:lnTo>
                    <a:pt x="444" y="952"/>
                  </a:lnTo>
                  <a:lnTo>
                    <a:pt x="442" y="954"/>
                  </a:lnTo>
                  <a:lnTo>
                    <a:pt x="439" y="956"/>
                  </a:lnTo>
                  <a:lnTo>
                    <a:pt x="436" y="958"/>
                  </a:lnTo>
                  <a:lnTo>
                    <a:pt x="434" y="959"/>
                  </a:lnTo>
                  <a:lnTo>
                    <a:pt x="431" y="960"/>
                  </a:lnTo>
                  <a:lnTo>
                    <a:pt x="428" y="961"/>
                  </a:lnTo>
                  <a:lnTo>
                    <a:pt x="424" y="961"/>
                  </a:lnTo>
                  <a:lnTo>
                    <a:pt x="421" y="961"/>
                  </a:lnTo>
                  <a:lnTo>
                    <a:pt x="418" y="961"/>
                  </a:lnTo>
                  <a:lnTo>
                    <a:pt x="416" y="959"/>
                  </a:lnTo>
                  <a:lnTo>
                    <a:pt x="413" y="963"/>
                  </a:lnTo>
                  <a:lnTo>
                    <a:pt x="416" y="967"/>
                  </a:lnTo>
                  <a:lnTo>
                    <a:pt x="413" y="964"/>
                  </a:lnTo>
                  <a:lnTo>
                    <a:pt x="410" y="963"/>
                  </a:lnTo>
                  <a:lnTo>
                    <a:pt x="408" y="961"/>
                  </a:lnTo>
                  <a:lnTo>
                    <a:pt x="406" y="960"/>
                  </a:lnTo>
                  <a:lnTo>
                    <a:pt x="405" y="960"/>
                  </a:lnTo>
                  <a:lnTo>
                    <a:pt x="403" y="961"/>
                  </a:lnTo>
                  <a:lnTo>
                    <a:pt x="401" y="961"/>
                  </a:lnTo>
                  <a:lnTo>
                    <a:pt x="397" y="961"/>
                  </a:lnTo>
                  <a:lnTo>
                    <a:pt x="394" y="961"/>
                  </a:lnTo>
                  <a:lnTo>
                    <a:pt x="391" y="961"/>
                  </a:lnTo>
                  <a:lnTo>
                    <a:pt x="391" y="963"/>
                  </a:lnTo>
                  <a:lnTo>
                    <a:pt x="391" y="960"/>
                  </a:lnTo>
                  <a:lnTo>
                    <a:pt x="390" y="959"/>
                  </a:lnTo>
                  <a:lnTo>
                    <a:pt x="388" y="959"/>
                  </a:lnTo>
                  <a:lnTo>
                    <a:pt x="386" y="958"/>
                  </a:lnTo>
                  <a:lnTo>
                    <a:pt x="382" y="958"/>
                  </a:lnTo>
                  <a:lnTo>
                    <a:pt x="379" y="959"/>
                  </a:lnTo>
                  <a:lnTo>
                    <a:pt x="376" y="959"/>
                  </a:lnTo>
                  <a:lnTo>
                    <a:pt x="373" y="959"/>
                  </a:lnTo>
                  <a:lnTo>
                    <a:pt x="371" y="959"/>
                  </a:lnTo>
                  <a:lnTo>
                    <a:pt x="367" y="959"/>
                  </a:lnTo>
                  <a:lnTo>
                    <a:pt x="364" y="959"/>
                  </a:lnTo>
                  <a:lnTo>
                    <a:pt x="361" y="959"/>
                  </a:lnTo>
                  <a:lnTo>
                    <a:pt x="358" y="959"/>
                  </a:lnTo>
                  <a:lnTo>
                    <a:pt x="354" y="958"/>
                  </a:lnTo>
                  <a:lnTo>
                    <a:pt x="352" y="957"/>
                  </a:lnTo>
                  <a:lnTo>
                    <a:pt x="349" y="956"/>
                  </a:lnTo>
                  <a:lnTo>
                    <a:pt x="346" y="956"/>
                  </a:lnTo>
                  <a:lnTo>
                    <a:pt x="343" y="956"/>
                  </a:lnTo>
                  <a:lnTo>
                    <a:pt x="339" y="956"/>
                  </a:lnTo>
                  <a:lnTo>
                    <a:pt x="336" y="957"/>
                  </a:lnTo>
                  <a:lnTo>
                    <a:pt x="335" y="955"/>
                  </a:lnTo>
                  <a:lnTo>
                    <a:pt x="334" y="954"/>
                  </a:lnTo>
                  <a:lnTo>
                    <a:pt x="333" y="954"/>
                  </a:lnTo>
                  <a:lnTo>
                    <a:pt x="332" y="954"/>
                  </a:lnTo>
                  <a:lnTo>
                    <a:pt x="331" y="954"/>
                  </a:lnTo>
                  <a:lnTo>
                    <a:pt x="329" y="955"/>
                  </a:lnTo>
                  <a:lnTo>
                    <a:pt x="328" y="955"/>
                  </a:lnTo>
                  <a:lnTo>
                    <a:pt x="327" y="956"/>
                  </a:lnTo>
                  <a:lnTo>
                    <a:pt x="325" y="956"/>
                  </a:lnTo>
                  <a:lnTo>
                    <a:pt x="324" y="955"/>
                  </a:lnTo>
                  <a:lnTo>
                    <a:pt x="324" y="955"/>
                  </a:lnTo>
                  <a:lnTo>
                    <a:pt x="323" y="955"/>
                  </a:lnTo>
                  <a:lnTo>
                    <a:pt x="323" y="955"/>
                  </a:lnTo>
                  <a:lnTo>
                    <a:pt x="322" y="956"/>
                  </a:lnTo>
                  <a:lnTo>
                    <a:pt x="321" y="956"/>
                  </a:lnTo>
                  <a:lnTo>
                    <a:pt x="320" y="957"/>
                  </a:lnTo>
                  <a:lnTo>
                    <a:pt x="319" y="957"/>
                  </a:lnTo>
                  <a:lnTo>
                    <a:pt x="318" y="957"/>
                  </a:lnTo>
                  <a:lnTo>
                    <a:pt x="317" y="956"/>
                  </a:lnTo>
                  <a:lnTo>
                    <a:pt x="317" y="954"/>
                  </a:lnTo>
                  <a:lnTo>
                    <a:pt x="320" y="945"/>
                  </a:lnTo>
                  <a:lnTo>
                    <a:pt x="325" y="939"/>
                  </a:lnTo>
                  <a:lnTo>
                    <a:pt x="332" y="933"/>
                  </a:lnTo>
                  <a:lnTo>
                    <a:pt x="339" y="930"/>
                  </a:lnTo>
                  <a:lnTo>
                    <a:pt x="348" y="926"/>
                  </a:lnTo>
                  <a:lnTo>
                    <a:pt x="357" y="923"/>
                  </a:lnTo>
                  <a:lnTo>
                    <a:pt x="365" y="920"/>
                  </a:lnTo>
                  <a:lnTo>
                    <a:pt x="374" y="916"/>
                  </a:lnTo>
                  <a:lnTo>
                    <a:pt x="381" y="913"/>
                  </a:lnTo>
                  <a:lnTo>
                    <a:pt x="388" y="909"/>
                  </a:lnTo>
                  <a:lnTo>
                    <a:pt x="388" y="909"/>
                  </a:lnTo>
                  <a:lnTo>
                    <a:pt x="388" y="909"/>
                  </a:lnTo>
                  <a:lnTo>
                    <a:pt x="388" y="910"/>
                  </a:lnTo>
                  <a:lnTo>
                    <a:pt x="388" y="910"/>
                  </a:lnTo>
                  <a:lnTo>
                    <a:pt x="388" y="910"/>
                  </a:lnTo>
                  <a:lnTo>
                    <a:pt x="388" y="911"/>
                  </a:lnTo>
                  <a:lnTo>
                    <a:pt x="389" y="911"/>
                  </a:lnTo>
                  <a:lnTo>
                    <a:pt x="389" y="911"/>
                  </a:lnTo>
                  <a:lnTo>
                    <a:pt x="389" y="912"/>
                  </a:lnTo>
                  <a:lnTo>
                    <a:pt x="389" y="912"/>
                  </a:lnTo>
                  <a:lnTo>
                    <a:pt x="390" y="912"/>
                  </a:lnTo>
                  <a:lnTo>
                    <a:pt x="391" y="912"/>
                  </a:lnTo>
                  <a:lnTo>
                    <a:pt x="392" y="912"/>
                  </a:lnTo>
                  <a:lnTo>
                    <a:pt x="393" y="912"/>
                  </a:lnTo>
                  <a:lnTo>
                    <a:pt x="394" y="911"/>
                  </a:lnTo>
                  <a:lnTo>
                    <a:pt x="395" y="911"/>
                  </a:lnTo>
                  <a:lnTo>
                    <a:pt x="396" y="911"/>
                  </a:lnTo>
                  <a:lnTo>
                    <a:pt x="396" y="910"/>
                  </a:lnTo>
                  <a:lnTo>
                    <a:pt x="397" y="909"/>
                  </a:lnTo>
                  <a:lnTo>
                    <a:pt x="399" y="909"/>
                  </a:lnTo>
                  <a:lnTo>
                    <a:pt x="396" y="907"/>
                  </a:lnTo>
                  <a:lnTo>
                    <a:pt x="404" y="907"/>
                  </a:lnTo>
                  <a:lnTo>
                    <a:pt x="404" y="909"/>
                  </a:lnTo>
                  <a:lnTo>
                    <a:pt x="407" y="909"/>
                  </a:lnTo>
                  <a:lnTo>
                    <a:pt x="410" y="908"/>
                  </a:lnTo>
                  <a:lnTo>
                    <a:pt x="414" y="907"/>
                  </a:lnTo>
                  <a:lnTo>
                    <a:pt x="418" y="906"/>
                  </a:lnTo>
                  <a:lnTo>
                    <a:pt x="421" y="904"/>
                  </a:lnTo>
                  <a:lnTo>
                    <a:pt x="424" y="903"/>
                  </a:lnTo>
                  <a:lnTo>
                    <a:pt x="429" y="902"/>
                  </a:lnTo>
                  <a:lnTo>
                    <a:pt x="432" y="902"/>
                  </a:lnTo>
                  <a:lnTo>
                    <a:pt x="436" y="903"/>
                  </a:lnTo>
                  <a:lnTo>
                    <a:pt x="439" y="904"/>
                  </a:lnTo>
                  <a:lnTo>
                    <a:pt x="440" y="909"/>
                  </a:lnTo>
                  <a:lnTo>
                    <a:pt x="442" y="912"/>
                  </a:lnTo>
                  <a:lnTo>
                    <a:pt x="443" y="915"/>
                  </a:lnTo>
                  <a:lnTo>
                    <a:pt x="445" y="917"/>
                  </a:lnTo>
                  <a:lnTo>
                    <a:pt x="447" y="920"/>
                  </a:lnTo>
                  <a:lnTo>
                    <a:pt x="449" y="922"/>
                  </a:lnTo>
                  <a:lnTo>
                    <a:pt x="451" y="924"/>
                  </a:lnTo>
                  <a:lnTo>
                    <a:pt x="453" y="925"/>
                  </a:lnTo>
                  <a:lnTo>
                    <a:pt x="456" y="927"/>
                  </a:lnTo>
                  <a:lnTo>
                    <a:pt x="458" y="928"/>
                  </a:lnTo>
                  <a:lnTo>
                    <a:pt x="481" y="910"/>
                  </a:lnTo>
                  <a:lnTo>
                    <a:pt x="480" y="913"/>
                  </a:lnTo>
                  <a:lnTo>
                    <a:pt x="480" y="916"/>
                  </a:lnTo>
                  <a:lnTo>
                    <a:pt x="481" y="920"/>
                  </a:lnTo>
                  <a:lnTo>
                    <a:pt x="482" y="923"/>
                  </a:lnTo>
                  <a:lnTo>
                    <a:pt x="483" y="926"/>
                  </a:lnTo>
                  <a:lnTo>
                    <a:pt x="486" y="929"/>
                  </a:lnTo>
                  <a:lnTo>
                    <a:pt x="488" y="932"/>
                  </a:lnTo>
                  <a:lnTo>
                    <a:pt x="490" y="936"/>
                  </a:lnTo>
                  <a:lnTo>
                    <a:pt x="492" y="938"/>
                  </a:lnTo>
                  <a:lnTo>
                    <a:pt x="494" y="941"/>
                  </a:lnTo>
                  <a:lnTo>
                    <a:pt x="500" y="943"/>
                  </a:lnTo>
                  <a:lnTo>
                    <a:pt x="505" y="944"/>
                  </a:lnTo>
                  <a:lnTo>
                    <a:pt x="510" y="945"/>
                  </a:lnTo>
                  <a:lnTo>
                    <a:pt x="515" y="946"/>
                  </a:lnTo>
                  <a:lnTo>
                    <a:pt x="520" y="946"/>
                  </a:lnTo>
                  <a:lnTo>
                    <a:pt x="525" y="946"/>
                  </a:lnTo>
                  <a:lnTo>
                    <a:pt x="531" y="945"/>
                  </a:lnTo>
                  <a:lnTo>
                    <a:pt x="535" y="944"/>
                  </a:lnTo>
                  <a:lnTo>
                    <a:pt x="540" y="943"/>
                  </a:lnTo>
                  <a:lnTo>
                    <a:pt x="547" y="941"/>
                  </a:lnTo>
                  <a:lnTo>
                    <a:pt x="545" y="942"/>
                  </a:lnTo>
                  <a:lnTo>
                    <a:pt x="544" y="940"/>
                  </a:lnTo>
                  <a:lnTo>
                    <a:pt x="544" y="939"/>
                  </a:lnTo>
                  <a:lnTo>
                    <a:pt x="546" y="940"/>
                  </a:lnTo>
                  <a:lnTo>
                    <a:pt x="547" y="940"/>
                  </a:lnTo>
                  <a:lnTo>
                    <a:pt x="549" y="940"/>
                  </a:lnTo>
                  <a:lnTo>
                    <a:pt x="551" y="940"/>
                  </a:lnTo>
                  <a:lnTo>
                    <a:pt x="553" y="939"/>
                  </a:lnTo>
                  <a:lnTo>
                    <a:pt x="556" y="938"/>
                  </a:lnTo>
                  <a:lnTo>
                    <a:pt x="558" y="937"/>
                  </a:lnTo>
                  <a:lnTo>
                    <a:pt x="560" y="936"/>
                  </a:lnTo>
                  <a:lnTo>
                    <a:pt x="562" y="935"/>
                  </a:lnTo>
                  <a:lnTo>
                    <a:pt x="564" y="933"/>
                  </a:lnTo>
                  <a:lnTo>
                    <a:pt x="568" y="928"/>
                  </a:lnTo>
                  <a:lnTo>
                    <a:pt x="570" y="923"/>
                  </a:lnTo>
                  <a:lnTo>
                    <a:pt x="568" y="917"/>
                  </a:lnTo>
                  <a:lnTo>
                    <a:pt x="566" y="912"/>
                  </a:lnTo>
                  <a:lnTo>
                    <a:pt x="563" y="907"/>
                  </a:lnTo>
                  <a:lnTo>
                    <a:pt x="560" y="901"/>
                  </a:lnTo>
                  <a:lnTo>
                    <a:pt x="557" y="896"/>
                  </a:lnTo>
                  <a:lnTo>
                    <a:pt x="553" y="890"/>
                  </a:lnTo>
                  <a:lnTo>
                    <a:pt x="552" y="884"/>
                  </a:lnTo>
                  <a:lnTo>
                    <a:pt x="553" y="878"/>
                  </a:lnTo>
                  <a:lnTo>
                    <a:pt x="558" y="876"/>
                  </a:lnTo>
                  <a:lnTo>
                    <a:pt x="563" y="874"/>
                  </a:lnTo>
                  <a:lnTo>
                    <a:pt x="567" y="873"/>
                  </a:lnTo>
                  <a:lnTo>
                    <a:pt x="572" y="871"/>
                  </a:lnTo>
                  <a:lnTo>
                    <a:pt x="577" y="869"/>
                  </a:lnTo>
                  <a:lnTo>
                    <a:pt x="581" y="867"/>
                  </a:lnTo>
                  <a:lnTo>
                    <a:pt x="586" y="865"/>
                  </a:lnTo>
                  <a:lnTo>
                    <a:pt x="589" y="863"/>
                  </a:lnTo>
                  <a:lnTo>
                    <a:pt x="593" y="860"/>
                  </a:lnTo>
                  <a:lnTo>
                    <a:pt x="596" y="858"/>
                  </a:lnTo>
                  <a:lnTo>
                    <a:pt x="595" y="859"/>
                  </a:lnTo>
                  <a:lnTo>
                    <a:pt x="599" y="860"/>
                  </a:lnTo>
                  <a:lnTo>
                    <a:pt x="601" y="861"/>
                  </a:lnTo>
                  <a:lnTo>
                    <a:pt x="603" y="861"/>
                  </a:lnTo>
                  <a:lnTo>
                    <a:pt x="605" y="861"/>
                  </a:lnTo>
                  <a:lnTo>
                    <a:pt x="606" y="861"/>
                  </a:lnTo>
                  <a:lnTo>
                    <a:pt x="608" y="861"/>
                  </a:lnTo>
                  <a:lnTo>
                    <a:pt x="610" y="861"/>
                  </a:lnTo>
                  <a:lnTo>
                    <a:pt x="613" y="861"/>
                  </a:lnTo>
                  <a:lnTo>
                    <a:pt x="615" y="861"/>
                  </a:lnTo>
                  <a:lnTo>
                    <a:pt x="619" y="861"/>
                  </a:lnTo>
                  <a:lnTo>
                    <a:pt x="619" y="861"/>
                  </a:lnTo>
                  <a:lnTo>
                    <a:pt x="620" y="860"/>
                  </a:lnTo>
                  <a:lnTo>
                    <a:pt x="620" y="859"/>
                  </a:lnTo>
                  <a:lnTo>
                    <a:pt x="619" y="858"/>
                  </a:lnTo>
                  <a:lnTo>
                    <a:pt x="619" y="857"/>
                  </a:lnTo>
                  <a:lnTo>
                    <a:pt x="619" y="856"/>
                  </a:lnTo>
                  <a:lnTo>
                    <a:pt x="619" y="856"/>
                  </a:lnTo>
                  <a:lnTo>
                    <a:pt x="620" y="855"/>
                  </a:lnTo>
                  <a:lnTo>
                    <a:pt x="621" y="855"/>
                  </a:lnTo>
                  <a:lnTo>
                    <a:pt x="622" y="854"/>
                  </a:lnTo>
                  <a:lnTo>
                    <a:pt x="624" y="855"/>
                  </a:lnTo>
                  <a:lnTo>
                    <a:pt x="625" y="856"/>
                  </a:lnTo>
                  <a:lnTo>
                    <a:pt x="626" y="857"/>
                  </a:lnTo>
                  <a:lnTo>
                    <a:pt x="629" y="858"/>
                  </a:lnTo>
                  <a:lnTo>
                    <a:pt x="630" y="859"/>
                  </a:lnTo>
                  <a:lnTo>
                    <a:pt x="631" y="859"/>
                  </a:lnTo>
                  <a:lnTo>
                    <a:pt x="632" y="859"/>
                  </a:lnTo>
                  <a:lnTo>
                    <a:pt x="633" y="859"/>
                  </a:lnTo>
                  <a:lnTo>
                    <a:pt x="635" y="859"/>
                  </a:lnTo>
                  <a:lnTo>
                    <a:pt x="637" y="858"/>
                  </a:lnTo>
                  <a:lnTo>
                    <a:pt x="638" y="864"/>
                  </a:lnTo>
                  <a:lnTo>
                    <a:pt x="638" y="869"/>
                  </a:lnTo>
                  <a:lnTo>
                    <a:pt x="637" y="874"/>
                  </a:lnTo>
                  <a:lnTo>
                    <a:pt x="635" y="880"/>
                  </a:lnTo>
                  <a:lnTo>
                    <a:pt x="633" y="886"/>
                  </a:lnTo>
                  <a:lnTo>
                    <a:pt x="630" y="893"/>
                  </a:lnTo>
                  <a:lnTo>
                    <a:pt x="626" y="898"/>
                  </a:lnTo>
                  <a:lnTo>
                    <a:pt x="624" y="904"/>
                  </a:lnTo>
                  <a:lnTo>
                    <a:pt x="621" y="911"/>
                  </a:lnTo>
                  <a:lnTo>
                    <a:pt x="620" y="917"/>
                  </a:lnTo>
                  <a:lnTo>
                    <a:pt x="624" y="920"/>
                  </a:lnTo>
                  <a:lnTo>
                    <a:pt x="629" y="922"/>
                  </a:lnTo>
                  <a:lnTo>
                    <a:pt x="633" y="923"/>
                  </a:lnTo>
                  <a:lnTo>
                    <a:pt x="638" y="924"/>
                  </a:lnTo>
                  <a:lnTo>
                    <a:pt x="643" y="925"/>
                  </a:lnTo>
                  <a:lnTo>
                    <a:pt x="647" y="926"/>
                  </a:lnTo>
                  <a:lnTo>
                    <a:pt x="651" y="927"/>
                  </a:lnTo>
                  <a:lnTo>
                    <a:pt x="653" y="930"/>
                  </a:lnTo>
                  <a:lnTo>
                    <a:pt x="656" y="933"/>
                  </a:lnTo>
                  <a:lnTo>
                    <a:pt x="657" y="939"/>
                  </a:lnTo>
                  <a:lnTo>
                    <a:pt x="656" y="940"/>
                  </a:lnTo>
                  <a:lnTo>
                    <a:pt x="654" y="940"/>
                  </a:lnTo>
                  <a:lnTo>
                    <a:pt x="654" y="940"/>
                  </a:lnTo>
                  <a:lnTo>
                    <a:pt x="653" y="940"/>
                  </a:lnTo>
                  <a:lnTo>
                    <a:pt x="652" y="940"/>
                  </a:lnTo>
                  <a:lnTo>
                    <a:pt x="652" y="941"/>
                  </a:lnTo>
                  <a:lnTo>
                    <a:pt x="651" y="941"/>
                  </a:lnTo>
                  <a:lnTo>
                    <a:pt x="650" y="941"/>
                  </a:lnTo>
                  <a:lnTo>
                    <a:pt x="650" y="942"/>
                  </a:lnTo>
                  <a:lnTo>
                    <a:pt x="649" y="943"/>
                  </a:lnTo>
                  <a:lnTo>
                    <a:pt x="644" y="950"/>
                  </a:lnTo>
                  <a:lnTo>
                    <a:pt x="643" y="951"/>
                  </a:lnTo>
                  <a:lnTo>
                    <a:pt x="643" y="952"/>
                  </a:lnTo>
                  <a:lnTo>
                    <a:pt x="643" y="951"/>
                  </a:lnTo>
                  <a:lnTo>
                    <a:pt x="643" y="951"/>
                  </a:lnTo>
                  <a:lnTo>
                    <a:pt x="643" y="949"/>
                  </a:lnTo>
                  <a:lnTo>
                    <a:pt x="643" y="947"/>
                  </a:lnTo>
                  <a:lnTo>
                    <a:pt x="643" y="946"/>
                  </a:lnTo>
                  <a:lnTo>
                    <a:pt x="642" y="945"/>
                  </a:lnTo>
                  <a:lnTo>
                    <a:pt x="640" y="945"/>
                  </a:lnTo>
                  <a:lnTo>
                    <a:pt x="638" y="946"/>
                  </a:lnTo>
                  <a:lnTo>
                    <a:pt x="634" y="954"/>
                  </a:lnTo>
                  <a:lnTo>
                    <a:pt x="635" y="953"/>
                  </a:lnTo>
                  <a:lnTo>
                    <a:pt x="635" y="953"/>
                  </a:lnTo>
                  <a:lnTo>
                    <a:pt x="636" y="953"/>
                  </a:lnTo>
                  <a:lnTo>
                    <a:pt x="636" y="953"/>
                  </a:lnTo>
                  <a:lnTo>
                    <a:pt x="636" y="952"/>
                  </a:lnTo>
                  <a:lnTo>
                    <a:pt x="637" y="952"/>
                  </a:lnTo>
                  <a:lnTo>
                    <a:pt x="637" y="951"/>
                  </a:lnTo>
                  <a:lnTo>
                    <a:pt x="637" y="951"/>
                  </a:lnTo>
                  <a:lnTo>
                    <a:pt x="637" y="951"/>
                  </a:lnTo>
                  <a:lnTo>
                    <a:pt x="637" y="950"/>
                  </a:lnTo>
                  <a:lnTo>
                    <a:pt x="636" y="949"/>
                  </a:lnTo>
                  <a:lnTo>
                    <a:pt x="635" y="949"/>
                  </a:lnTo>
                  <a:lnTo>
                    <a:pt x="634" y="950"/>
                  </a:lnTo>
                  <a:lnTo>
                    <a:pt x="633" y="950"/>
                  </a:lnTo>
                  <a:lnTo>
                    <a:pt x="632" y="951"/>
                  </a:lnTo>
                  <a:lnTo>
                    <a:pt x="632" y="951"/>
                  </a:lnTo>
                  <a:lnTo>
                    <a:pt x="631" y="951"/>
                  </a:lnTo>
                  <a:lnTo>
                    <a:pt x="630" y="951"/>
                  </a:lnTo>
                  <a:lnTo>
                    <a:pt x="629" y="950"/>
                  </a:lnTo>
                  <a:lnTo>
                    <a:pt x="628" y="949"/>
                  </a:lnTo>
                  <a:lnTo>
                    <a:pt x="625" y="952"/>
                  </a:lnTo>
                  <a:lnTo>
                    <a:pt x="622" y="953"/>
                  </a:lnTo>
                  <a:lnTo>
                    <a:pt x="620" y="954"/>
                  </a:lnTo>
                  <a:lnTo>
                    <a:pt x="617" y="954"/>
                  </a:lnTo>
                  <a:lnTo>
                    <a:pt x="614" y="953"/>
                  </a:lnTo>
                  <a:lnTo>
                    <a:pt x="610" y="953"/>
                  </a:lnTo>
                  <a:lnTo>
                    <a:pt x="607" y="952"/>
                  </a:lnTo>
                  <a:lnTo>
                    <a:pt x="604" y="952"/>
                  </a:lnTo>
                  <a:lnTo>
                    <a:pt x="600" y="952"/>
                  </a:lnTo>
                  <a:lnTo>
                    <a:pt x="596" y="954"/>
                  </a:lnTo>
                  <a:lnTo>
                    <a:pt x="592" y="957"/>
                  </a:lnTo>
                  <a:lnTo>
                    <a:pt x="596" y="961"/>
                  </a:lnTo>
                  <a:lnTo>
                    <a:pt x="600" y="965"/>
                  </a:lnTo>
                  <a:lnTo>
                    <a:pt x="604" y="969"/>
                  </a:lnTo>
                  <a:lnTo>
                    <a:pt x="607" y="972"/>
                  </a:lnTo>
                  <a:lnTo>
                    <a:pt x="610" y="977"/>
                  </a:lnTo>
                  <a:lnTo>
                    <a:pt x="613" y="981"/>
                  </a:lnTo>
                  <a:lnTo>
                    <a:pt x="614" y="985"/>
                  </a:lnTo>
                  <a:lnTo>
                    <a:pt x="614" y="990"/>
                  </a:lnTo>
                  <a:lnTo>
                    <a:pt x="614" y="996"/>
                  </a:lnTo>
                  <a:lnTo>
                    <a:pt x="611" y="1002"/>
                  </a:lnTo>
                  <a:lnTo>
                    <a:pt x="609" y="1000"/>
                  </a:lnTo>
                  <a:lnTo>
                    <a:pt x="609" y="1000"/>
                  </a:lnTo>
                  <a:lnTo>
                    <a:pt x="609" y="1001"/>
                  </a:lnTo>
                  <a:lnTo>
                    <a:pt x="609" y="1001"/>
                  </a:lnTo>
                  <a:lnTo>
                    <a:pt x="608" y="1001"/>
                  </a:lnTo>
                  <a:lnTo>
                    <a:pt x="608" y="1002"/>
                  </a:lnTo>
                  <a:lnTo>
                    <a:pt x="608" y="1002"/>
                  </a:lnTo>
                  <a:lnTo>
                    <a:pt x="608" y="1002"/>
                  </a:lnTo>
                  <a:lnTo>
                    <a:pt x="607" y="1003"/>
                  </a:lnTo>
                  <a:lnTo>
                    <a:pt x="607" y="1003"/>
                  </a:lnTo>
                  <a:lnTo>
                    <a:pt x="607" y="1004"/>
                  </a:lnTo>
                  <a:lnTo>
                    <a:pt x="602" y="1008"/>
                  </a:lnTo>
                  <a:lnTo>
                    <a:pt x="604" y="1007"/>
                  </a:lnTo>
                  <a:lnTo>
                    <a:pt x="607" y="1010"/>
                  </a:lnTo>
                  <a:lnTo>
                    <a:pt x="606" y="1012"/>
                  </a:lnTo>
                  <a:lnTo>
                    <a:pt x="605" y="1010"/>
                  </a:lnTo>
                  <a:lnTo>
                    <a:pt x="604" y="1010"/>
                  </a:lnTo>
                  <a:lnTo>
                    <a:pt x="603" y="1010"/>
                  </a:lnTo>
                  <a:lnTo>
                    <a:pt x="602" y="1010"/>
                  </a:lnTo>
                  <a:lnTo>
                    <a:pt x="602" y="1011"/>
                  </a:lnTo>
                  <a:lnTo>
                    <a:pt x="601" y="1013"/>
                  </a:lnTo>
                  <a:lnTo>
                    <a:pt x="601" y="1014"/>
                  </a:lnTo>
                  <a:lnTo>
                    <a:pt x="601" y="1015"/>
                  </a:lnTo>
                  <a:lnTo>
                    <a:pt x="601" y="1015"/>
                  </a:lnTo>
                  <a:lnTo>
                    <a:pt x="601" y="1015"/>
                  </a:lnTo>
                  <a:lnTo>
                    <a:pt x="599" y="1016"/>
                  </a:lnTo>
                  <a:lnTo>
                    <a:pt x="596" y="1016"/>
                  </a:lnTo>
                  <a:lnTo>
                    <a:pt x="594" y="1016"/>
                  </a:lnTo>
                  <a:lnTo>
                    <a:pt x="592" y="1016"/>
                  </a:lnTo>
                  <a:lnTo>
                    <a:pt x="590" y="1016"/>
                  </a:lnTo>
                  <a:lnTo>
                    <a:pt x="588" y="1016"/>
                  </a:lnTo>
                  <a:lnTo>
                    <a:pt x="585" y="1016"/>
                  </a:lnTo>
                  <a:lnTo>
                    <a:pt x="582" y="1016"/>
                  </a:lnTo>
                  <a:lnTo>
                    <a:pt x="580" y="1017"/>
                  </a:lnTo>
                  <a:lnTo>
                    <a:pt x="577" y="1018"/>
                  </a:lnTo>
                  <a:lnTo>
                    <a:pt x="568" y="1035"/>
                  </a:lnTo>
                  <a:lnTo>
                    <a:pt x="566" y="1035"/>
                  </a:lnTo>
                  <a:lnTo>
                    <a:pt x="565" y="1035"/>
                  </a:lnTo>
                  <a:lnTo>
                    <a:pt x="564" y="1033"/>
                  </a:lnTo>
                  <a:lnTo>
                    <a:pt x="562" y="1031"/>
                  </a:lnTo>
                  <a:lnTo>
                    <a:pt x="561" y="1030"/>
                  </a:lnTo>
                  <a:lnTo>
                    <a:pt x="560" y="1029"/>
                  </a:lnTo>
                  <a:lnTo>
                    <a:pt x="559" y="1028"/>
                  </a:lnTo>
                  <a:lnTo>
                    <a:pt x="558" y="1028"/>
                  </a:lnTo>
                  <a:lnTo>
                    <a:pt x="556" y="1028"/>
                  </a:lnTo>
                  <a:lnTo>
                    <a:pt x="553" y="1029"/>
                  </a:lnTo>
                  <a:lnTo>
                    <a:pt x="552" y="1027"/>
                  </a:lnTo>
                  <a:lnTo>
                    <a:pt x="552" y="1024"/>
                  </a:lnTo>
                  <a:lnTo>
                    <a:pt x="550" y="1020"/>
                  </a:lnTo>
                  <a:lnTo>
                    <a:pt x="549" y="1016"/>
                  </a:lnTo>
                  <a:lnTo>
                    <a:pt x="547" y="1013"/>
                  </a:lnTo>
                  <a:lnTo>
                    <a:pt x="544" y="1009"/>
                  </a:lnTo>
                  <a:lnTo>
                    <a:pt x="542" y="1006"/>
                  </a:lnTo>
                  <a:lnTo>
                    <a:pt x="538" y="1003"/>
                  </a:lnTo>
                  <a:lnTo>
                    <a:pt x="535" y="1000"/>
                  </a:lnTo>
                  <a:lnTo>
                    <a:pt x="532" y="999"/>
                  </a:lnTo>
                  <a:lnTo>
                    <a:pt x="523" y="995"/>
                  </a:lnTo>
                  <a:lnTo>
                    <a:pt x="530" y="993"/>
                  </a:lnTo>
                  <a:lnTo>
                    <a:pt x="535" y="992"/>
                  </a:lnTo>
                  <a:lnTo>
                    <a:pt x="542" y="989"/>
                  </a:lnTo>
                  <a:lnTo>
                    <a:pt x="548" y="987"/>
                  </a:lnTo>
                  <a:lnTo>
                    <a:pt x="554" y="985"/>
                  </a:lnTo>
                  <a:lnTo>
                    <a:pt x="560" y="983"/>
                  </a:lnTo>
                  <a:lnTo>
                    <a:pt x="566" y="980"/>
                  </a:lnTo>
                  <a:lnTo>
                    <a:pt x="571" y="975"/>
                  </a:lnTo>
                  <a:lnTo>
                    <a:pt x="575" y="970"/>
                  </a:lnTo>
                  <a:lnTo>
                    <a:pt x="579" y="964"/>
                  </a:lnTo>
                  <a:lnTo>
                    <a:pt x="578" y="961"/>
                  </a:lnTo>
                  <a:lnTo>
                    <a:pt x="577" y="959"/>
                  </a:lnTo>
                  <a:lnTo>
                    <a:pt x="576" y="957"/>
                  </a:lnTo>
                  <a:lnTo>
                    <a:pt x="575" y="955"/>
                  </a:lnTo>
                  <a:lnTo>
                    <a:pt x="574" y="953"/>
                  </a:lnTo>
                  <a:lnTo>
                    <a:pt x="572" y="951"/>
                  </a:lnTo>
                  <a:lnTo>
                    <a:pt x="571" y="949"/>
                  </a:lnTo>
                  <a:lnTo>
                    <a:pt x="570" y="947"/>
                  </a:lnTo>
                  <a:lnTo>
                    <a:pt x="567" y="945"/>
                  </a:lnTo>
                  <a:lnTo>
                    <a:pt x="564" y="944"/>
                  </a:lnTo>
                  <a:lnTo>
                    <a:pt x="564" y="945"/>
                  </a:lnTo>
                  <a:lnTo>
                    <a:pt x="563" y="945"/>
                  </a:lnTo>
                  <a:lnTo>
                    <a:pt x="563" y="945"/>
                  </a:lnTo>
                  <a:lnTo>
                    <a:pt x="563" y="946"/>
                  </a:lnTo>
                  <a:lnTo>
                    <a:pt x="563" y="946"/>
                  </a:lnTo>
                  <a:lnTo>
                    <a:pt x="562" y="947"/>
                  </a:lnTo>
                  <a:lnTo>
                    <a:pt x="562" y="949"/>
                  </a:lnTo>
                  <a:lnTo>
                    <a:pt x="562" y="949"/>
                  </a:lnTo>
                  <a:lnTo>
                    <a:pt x="562" y="950"/>
                  </a:lnTo>
                  <a:lnTo>
                    <a:pt x="562" y="950"/>
                  </a:lnTo>
                  <a:lnTo>
                    <a:pt x="559" y="951"/>
                  </a:lnTo>
                  <a:lnTo>
                    <a:pt x="554" y="952"/>
                  </a:lnTo>
                  <a:lnTo>
                    <a:pt x="550" y="953"/>
                  </a:lnTo>
                  <a:lnTo>
                    <a:pt x="547" y="953"/>
                  </a:lnTo>
                  <a:lnTo>
                    <a:pt x="543" y="954"/>
                  </a:lnTo>
                  <a:lnTo>
                    <a:pt x="538" y="954"/>
                  </a:lnTo>
                  <a:lnTo>
                    <a:pt x="534" y="954"/>
                  </a:lnTo>
                  <a:lnTo>
                    <a:pt x="531" y="954"/>
                  </a:lnTo>
                  <a:lnTo>
                    <a:pt x="527" y="955"/>
                  </a:lnTo>
                  <a:lnTo>
                    <a:pt x="523" y="955"/>
                  </a:lnTo>
                  <a:lnTo>
                    <a:pt x="519" y="956"/>
                  </a:lnTo>
                  <a:lnTo>
                    <a:pt x="516" y="957"/>
                  </a:lnTo>
                  <a:lnTo>
                    <a:pt x="514" y="958"/>
                  </a:lnTo>
                  <a:lnTo>
                    <a:pt x="510" y="959"/>
                  </a:lnTo>
                  <a:lnTo>
                    <a:pt x="507" y="959"/>
                  </a:lnTo>
                  <a:lnTo>
                    <a:pt x="505" y="960"/>
                  </a:lnTo>
                  <a:lnTo>
                    <a:pt x="503" y="960"/>
                  </a:lnTo>
                  <a:lnTo>
                    <a:pt x="501" y="959"/>
                  </a:lnTo>
                  <a:lnTo>
                    <a:pt x="499" y="959"/>
                  </a:lnTo>
                  <a:lnTo>
                    <a:pt x="496" y="959"/>
                  </a:lnTo>
                  <a:lnTo>
                    <a:pt x="495" y="958"/>
                  </a:lnTo>
                  <a:lnTo>
                    <a:pt x="494" y="958"/>
                  </a:lnTo>
                  <a:lnTo>
                    <a:pt x="493" y="958"/>
                  </a:lnTo>
                  <a:lnTo>
                    <a:pt x="492" y="959"/>
                  </a:lnTo>
                  <a:lnTo>
                    <a:pt x="491" y="959"/>
                  </a:lnTo>
                  <a:lnTo>
                    <a:pt x="490" y="959"/>
                  </a:lnTo>
                  <a:lnTo>
                    <a:pt x="489" y="959"/>
                  </a:lnTo>
                  <a:lnTo>
                    <a:pt x="488" y="958"/>
                  </a:lnTo>
                  <a:lnTo>
                    <a:pt x="488" y="958"/>
                  </a:lnTo>
                  <a:lnTo>
                    <a:pt x="487" y="957"/>
                  </a:lnTo>
                  <a:lnTo>
                    <a:pt x="485" y="958"/>
                  </a:lnTo>
                  <a:lnTo>
                    <a:pt x="483" y="959"/>
                  </a:lnTo>
                  <a:lnTo>
                    <a:pt x="483" y="960"/>
                  </a:lnTo>
                  <a:lnTo>
                    <a:pt x="483" y="961"/>
                  </a:lnTo>
                  <a:lnTo>
                    <a:pt x="485" y="964"/>
                  </a:lnTo>
                  <a:lnTo>
                    <a:pt x="486" y="965"/>
                  </a:lnTo>
                  <a:lnTo>
                    <a:pt x="487" y="966"/>
                  </a:lnTo>
                  <a:lnTo>
                    <a:pt x="488" y="967"/>
                  </a:lnTo>
                  <a:lnTo>
                    <a:pt x="488" y="969"/>
                  </a:lnTo>
                  <a:lnTo>
                    <a:pt x="489" y="970"/>
                  </a:lnTo>
                  <a:lnTo>
                    <a:pt x="496" y="971"/>
                  </a:lnTo>
                  <a:lnTo>
                    <a:pt x="504" y="971"/>
                  </a:lnTo>
                  <a:lnTo>
                    <a:pt x="511" y="970"/>
                  </a:lnTo>
                  <a:lnTo>
                    <a:pt x="519" y="969"/>
                  </a:lnTo>
                  <a:lnTo>
                    <a:pt x="527" y="968"/>
                  </a:lnTo>
                  <a:lnTo>
                    <a:pt x="535" y="966"/>
                  </a:lnTo>
                  <a:lnTo>
                    <a:pt x="543" y="964"/>
                  </a:lnTo>
                  <a:lnTo>
                    <a:pt x="550" y="961"/>
                  </a:lnTo>
                  <a:lnTo>
                    <a:pt x="558" y="958"/>
                  </a:lnTo>
                  <a:lnTo>
                    <a:pt x="564" y="955"/>
                  </a:lnTo>
                  <a:lnTo>
                    <a:pt x="570" y="961"/>
                  </a:lnTo>
                  <a:lnTo>
                    <a:pt x="550" y="977"/>
                  </a:lnTo>
                  <a:lnTo>
                    <a:pt x="550" y="975"/>
                  </a:lnTo>
                  <a:lnTo>
                    <a:pt x="548" y="977"/>
                  </a:lnTo>
                  <a:lnTo>
                    <a:pt x="545" y="977"/>
                  </a:lnTo>
                  <a:lnTo>
                    <a:pt x="542" y="977"/>
                  </a:lnTo>
                  <a:lnTo>
                    <a:pt x="538" y="977"/>
                  </a:lnTo>
                  <a:lnTo>
                    <a:pt x="535" y="977"/>
                  </a:lnTo>
                  <a:lnTo>
                    <a:pt x="532" y="977"/>
                  </a:lnTo>
                  <a:lnTo>
                    <a:pt x="529" y="978"/>
                  </a:lnTo>
                  <a:lnTo>
                    <a:pt x="527" y="978"/>
                  </a:lnTo>
                  <a:lnTo>
                    <a:pt x="524" y="979"/>
                  </a:lnTo>
                  <a:lnTo>
                    <a:pt x="523" y="981"/>
                  </a:lnTo>
                  <a:lnTo>
                    <a:pt x="521" y="977"/>
                  </a:lnTo>
                  <a:lnTo>
                    <a:pt x="521" y="978"/>
                  </a:lnTo>
                  <a:lnTo>
                    <a:pt x="520" y="978"/>
                  </a:lnTo>
                  <a:lnTo>
                    <a:pt x="520" y="979"/>
                  </a:lnTo>
                  <a:lnTo>
                    <a:pt x="519" y="979"/>
                  </a:lnTo>
                  <a:lnTo>
                    <a:pt x="519" y="979"/>
                  </a:lnTo>
                  <a:lnTo>
                    <a:pt x="518" y="979"/>
                  </a:lnTo>
                  <a:lnTo>
                    <a:pt x="518" y="979"/>
                  </a:lnTo>
                  <a:lnTo>
                    <a:pt x="517" y="979"/>
                  </a:lnTo>
                  <a:lnTo>
                    <a:pt x="517" y="979"/>
                  </a:lnTo>
                  <a:lnTo>
                    <a:pt x="516" y="979"/>
                  </a:lnTo>
                  <a:lnTo>
                    <a:pt x="511" y="975"/>
                  </a:lnTo>
                  <a:lnTo>
                    <a:pt x="510" y="977"/>
                  </a:lnTo>
                  <a:lnTo>
                    <a:pt x="509" y="978"/>
                  </a:lnTo>
                  <a:lnTo>
                    <a:pt x="508" y="979"/>
                  </a:lnTo>
                  <a:lnTo>
                    <a:pt x="508" y="980"/>
                  </a:lnTo>
                  <a:lnTo>
                    <a:pt x="507" y="981"/>
                  </a:lnTo>
                  <a:lnTo>
                    <a:pt x="506" y="982"/>
                  </a:lnTo>
                  <a:lnTo>
                    <a:pt x="506" y="982"/>
                  </a:lnTo>
                  <a:lnTo>
                    <a:pt x="505" y="982"/>
                  </a:lnTo>
                  <a:lnTo>
                    <a:pt x="504" y="981"/>
                  </a:lnTo>
                  <a:lnTo>
                    <a:pt x="503" y="979"/>
                  </a:lnTo>
                  <a:lnTo>
                    <a:pt x="502" y="977"/>
                  </a:lnTo>
                  <a:lnTo>
                    <a:pt x="500" y="978"/>
                  </a:lnTo>
                  <a:lnTo>
                    <a:pt x="499" y="979"/>
                  </a:lnTo>
                  <a:lnTo>
                    <a:pt x="499" y="980"/>
                  </a:lnTo>
                  <a:lnTo>
                    <a:pt x="499" y="981"/>
                  </a:lnTo>
                  <a:lnTo>
                    <a:pt x="499" y="982"/>
                  </a:lnTo>
                  <a:lnTo>
                    <a:pt x="499" y="983"/>
                  </a:lnTo>
                  <a:lnTo>
                    <a:pt x="499" y="984"/>
                  </a:lnTo>
                  <a:lnTo>
                    <a:pt x="500" y="985"/>
                  </a:lnTo>
                  <a:lnTo>
                    <a:pt x="500" y="987"/>
                  </a:lnTo>
                  <a:lnTo>
                    <a:pt x="499" y="988"/>
                  </a:lnTo>
                  <a:lnTo>
                    <a:pt x="501" y="986"/>
                  </a:lnTo>
                  <a:lnTo>
                    <a:pt x="503" y="986"/>
                  </a:lnTo>
                  <a:lnTo>
                    <a:pt x="504" y="986"/>
                  </a:lnTo>
                  <a:lnTo>
                    <a:pt x="506" y="986"/>
                  </a:lnTo>
                  <a:lnTo>
                    <a:pt x="507" y="987"/>
                  </a:lnTo>
                  <a:lnTo>
                    <a:pt x="508" y="988"/>
                  </a:lnTo>
                  <a:lnTo>
                    <a:pt x="510" y="989"/>
                  </a:lnTo>
                  <a:lnTo>
                    <a:pt x="511" y="990"/>
                  </a:lnTo>
                  <a:lnTo>
                    <a:pt x="514" y="990"/>
                  </a:lnTo>
                  <a:lnTo>
                    <a:pt x="516" y="989"/>
                  </a:lnTo>
                  <a:lnTo>
                    <a:pt x="515" y="990"/>
                  </a:lnTo>
                  <a:lnTo>
                    <a:pt x="515" y="990"/>
                  </a:lnTo>
                  <a:lnTo>
                    <a:pt x="515" y="990"/>
                  </a:lnTo>
                  <a:lnTo>
                    <a:pt x="514" y="992"/>
                  </a:lnTo>
                  <a:lnTo>
                    <a:pt x="514" y="992"/>
                  </a:lnTo>
                  <a:lnTo>
                    <a:pt x="514" y="993"/>
                  </a:lnTo>
                  <a:lnTo>
                    <a:pt x="514" y="994"/>
                  </a:lnTo>
                  <a:lnTo>
                    <a:pt x="514" y="994"/>
                  </a:lnTo>
                  <a:lnTo>
                    <a:pt x="514" y="995"/>
                  </a:lnTo>
                  <a:lnTo>
                    <a:pt x="514" y="995"/>
                  </a:lnTo>
                  <a:lnTo>
                    <a:pt x="507" y="994"/>
                  </a:lnTo>
                  <a:lnTo>
                    <a:pt x="503" y="994"/>
                  </a:lnTo>
                  <a:lnTo>
                    <a:pt x="499" y="996"/>
                  </a:lnTo>
                  <a:lnTo>
                    <a:pt x="496" y="999"/>
                  </a:lnTo>
                  <a:lnTo>
                    <a:pt x="494" y="1002"/>
                  </a:lnTo>
                  <a:lnTo>
                    <a:pt x="493" y="1008"/>
                  </a:lnTo>
                  <a:lnTo>
                    <a:pt x="491" y="1012"/>
                  </a:lnTo>
                  <a:lnTo>
                    <a:pt x="490" y="1016"/>
                  </a:lnTo>
                  <a:lnTo>
                    <a:pt x="488" y="1021"/>
                  </a:lnTo>
                  <a:lnTo>
                    <a:pt x="485" y="1024"/>
                  </a:lnTo>
                  <a:lnTo>
                    <a:pt x="485" y="1026"/>
                  </a:lnTo>
                  <a:lnTo>
                    <a:pt x="485" y="1028"/>
                  </a:lnTo>
                  <a:lnTo>
                    <a:pt x="485" y="1029"/>
                  </a:lnTo>
                  <a:lnTo>
                    <a:pt x="485" y="1031"/>
                  </a:lnTo>
                  <a:lnTo>
                    <a:pt x="483" y="1032"/>
                  </a:lnTo>
                  <a:lnTo>
                    <a:pt x="483" y="1033"/>
                  </a:lnTo>
                  <a:lnTo>
                    <a:pt x="483" y="1036"/>
                  </a:lnTo>
                  <a:lnTo>
                    <a:pt x="483" y="1037"/>
                  </a:lnTo>
                  <a:lnTo>
                    <a:pt x="483" y="1039"/>
                  </a:lnTo>
                  <a:lnTo>
                    <a:pt x="485" y="1040"/>
                  </a:lnTo>
                  <a:lnTo>
                    <a:pt x="487" y="1038"/>
                  </a:lnTo>
                  <a:lnTo>
                    <a:pt x="489" y="1035"/>
                  </a:lnTo>
                  <a:lnTo>
                    <a:pt x="491" y="1032"/>
                  </a:lnTo>
                  <a:lnTo>
                    <a:pt x="493" y="1029"/>
                  </a:lnTo>
                  <a:lnTo>
                    <a:pt x="495" y="1026"/>
                  </a:lnTo>
                  <a:lnTo>
                    <a:pt x="496" y="1023"/>
                  </a:lnTo>
                  <a:lnTo>
                    <a:pt x="497" y="1020"/>
                  </a:lnTo>
                  <a:lnTo>
                    <a:pt x="499" y="1016"/>
                  </a:lnTo>
                  <a:lnTo>
                    <a:pt x="499" y="1012"/>
                  </a:lnTo>
                  <a:lnTo>
                    <a:pt x="499" y="1009"/>
                  </a:lnTo>
                  <a:lnTo>
                    <a:pt x="503" y="1008"/>
                  </a:lnTo>
                  <a:lnTo>
                    <a:pt x="506" y="1006"/>
                  </a:lnTo>
                  <a:lnTo>
                    <a:pt x="510" y="1004"/>
                  </a:lnTo>
                  <a:lnTo>
                    <a:pt x="515" y="1004"/>
                  </a:lnTo>
                  <a:lnTo>
                    <a:pt x="519" y="1003"/>
                  </a:lnTo>
                  <a:lnTo>
                    <a:pt x="523" y="1004"/>
                  </a:lnTo>
                  <a:lnTo>
                    <a:pt x="527" y="1006"/>
                  </a:lnTo>
                  <a:lnTo>
                    <a:pt x="531" y="1008"/>
                  </a:lnTo>
                  <a:lnTo>
                    <a:pt x="534" y="1011"/>
                  </a:lnTo>
                  <a:lnTo>
                    <a:pt x="537" y="1015"/>
                  </a:lnTo>
                  <a:lnTo>
                    <a:pt x="539" y="1022"/>
                  </a:lnTo>
                  <a:lnTo>
                    <a:pt x="542" y="1028"/>
                  </a:lnTo>
                  <a:lnTo>
                    <a:pt x="544" y="1033"/>
                  </a:lnTo>
                  <a:lnTo>
                    <a:pt x="547" y="1039"/>
                  </a:lnTo>
                  <a:lnTo>
                    <a:pt x="550" y="1045"/>
                  </a:lnTo>
                  <a:lnTo>
                    <a:pt x="552" y="1051"/>
                  </a:lnTo>
                  <a:lnTo>
                    <a:pt x="554" y="1056"/>
                  </a:lnTo>
                  <a:lnTo>
                    <a:pt x="554" y="1063"/>
                  </a:lnTo>
                  <a:lnTo>
                    <a:pt x="553" y="1069"/>
                  </a:lnTo>
                  <a:lnTo>
                    <a:pt x="550" y="1077"/>
                  </a:lnTo>
                  <a:lnTo>
                    <a:pt x="548" y="1074"/>
                  </a:lnTo>
                  <a:lnTo>
                    <a:pt x="547" y="1073"/>
                  </a:lnTo>
                  <a:lnTo>
                    <a:pt x="544" y="1073"/>
                  </a:lnTo>
                  <a:lnTo>
                    <a:pt x="542" y="1074"/>
                  </a:lnTo>
                  <a:lnTo>
                    <a:pt x="539" y="1075"/>
                  </a:lnTo>
                  <a:lnTo>
                    <a:pt x="537" y="1078"/>
                  </a:lnTo>
                  <a:lnTo>
                    <a:pt x="535" y="1079"/>
                  </a:lnTo>
                  <a:lnTo>
                    <a:pt x="533" y="1080"/>
                  </a:lnTo>
                  <a:lnTo>
                    <a:pt x="531" y="1080"/>
                  </a:lnTo>
                  <a:lnTo>
                    <a:pt x="530" y="1079"/>
                  </a:lnTo>
                  <a:lnTo>
                    <a:pt x="530" y="1084"/>
                  </a:lnTo>
                  <a:lnTo>
                    <a:pt x="530" y="1081"/>
                  </a:lnTo>
                  <a:lnTo>
                    <a:pt x="529" y="1080"/>
                  </a:lnTo>
                  <a:lnTo>
                    <a:pt x="528" y="1078"/>
                  </a:lnTo>
                  <a:lnTo>
                    <a:pt x="527" y="1077"/>
                  </a:lnTo>
                  <a:lnTo>
                    <a:pt x="524" y="1075"/>
                  </a:lnTo>
                  <a:lnTo>
                    <a:pt x="522" y="1073"/>
                  </a:lnTo>
                  <a:lnTo>
                    <a:pt x="520" y="1072"/>
                  </a:lnTo>
                  <a:lnTo>
                    <a:pt x="519" y="1071"/>
                  </a:lnTo>
                  <a:lnTo>
                    <a:pt x="517" y="1069"/>
                  </a:lnTo>
                  <a:lnTo>
                    <a:pt x="516" y="1067"/>
                  </a:lnTo>
                  <a:lnTo>
                    <a:pt x="515" y="1068"/>
                  </a:lnTo>
                  <a:lnTo>
                    <a:pt x="515" y="1068"/>
                  </a:lnTo>
                  <a:lnTo>
                    <a:pt x="515" y="1069"/>
                  </a:lnTo>
                  <a:lnTo>
                    <a:pt x="514" y="1069"/>
                  </a:lnTo>
                  <a:lnTo>
                    <a:pt x="514" y="1070"/>
                  </a:lnTo>
                  <a:lnTo>
                    <a:pt x="514" y="1070"/>
                  </a:lnTo>
                  <a:lnTo>
                    <a:pt x="514" y="1071"/>
                  </a:lnTo>
                  <a:lnTo>
                    <a:pt x="514" y="1071"/>
                  </a:lnTo>
                  <a:lnTo>
                    <a:pt x="514" y="1072"/>
                  </a:lnTo>
                  <a:lnTo>
                    <a:pt x="514" y="1072"/>
                  </a:lnTo>
                  <a:lnTo>
                    <a:pt x="515" y="1071"/>
                  </a:lnTo>
                  <a:lnTo>
                    <a:pt x="516" y="1069"/>
                  </a:lnTo>
                  <a:lnTo>
                    <a:pt x="515" y="1068"/>
                  </a:lnTo>
                  <a:lnTo>
                    <a:pt x="514" y="1066"/>
                  </a:lnTo>
                  <a:lnTo>
                    <a:pt x="513" y="1064"/>
                  </a:lnTo>
                  <a:lnTo>
                    <a:pt x="510" y="1061"/>
                  </a:lnTo>
                  <a:lnTo>
                    <a:pt x="508" y="1059"/>
                  </a:lnTo>
                  <a:lnTo>
                    <a:pt x="506" y="1058"/>
                  </a:lnTo>
                  <a:lnTo>
                    <a:pt x="504" y="1056"/>
                  </a:lnTo>
                  <a:lnTo>
                    <a:pt x="502" y="1054"/>
                  </a:lnTo>
                  <a:lnTo>
                    <a:pt x="501" y="1054"/>
                  </a:lnTo>
                  <a:lnTo>
                    <a:pt x="501" y="1054"/>
                  </a:lnTo>
                  <a:lnTo>
                    <a:pt x="500" y="1054"/>
                  </a:lnTo>
                  <a:lnTo>
                    <a:pt x="500" y="1053"/>
                  </a:lnTo>
                  <a:lnTo>
                    <a:pt x="500" y="1053"/>
                  </a:lnTo>
                  <a:lnTo>
                    <a:pt x="500" y="1053"/>
                  </a:lnTo>
                  <a:lnTo>
                    <a:pt x="499" y="1053"/>
                  </a:lnTo>
                  <a:lnTo>
                    <a:pt x="499" y="1053"/>
                  </a:lnTo>
                  <a:lnTo>
                    <a:pt x="497" y="1053"/>
                  </a:lnTo>
                  <a:lnTo>
                    <a:pt x="497" y="1053"/>
                  </a:lnTo>
                  <a:lnTo>
                    <a:pt x="495" y="1053"/>
                  </a:lnTo>
                  <a:lnTo>
                    <a:pt x="494" y="1054"/>
                  </a:lnTo>
                  <a:lnTo>
                    <a:pt x="493" y="1054"/>
                  </a:lnTo>
                  <a:lnTo>
                    <a:pt x="492" y="1055"/>
                  </a:lnTo>
                  <a:lnTo>
                    <a:pt x="491" y="1056"/>
                  </a:lnTo>
                  <a:lnTo>
                    <a:pt x="490" y="1057"/>
                  </a:lnTo>
                  <a:lnTo>
                    <a:pt x="489" y="1057"/>
                  </a:lnTo>
                  <a:lnTo>
                    <a:pt x="489" y="1057"/>
                  </a:lnTo>
                  <a:lnTo>
                    <a:pt x="488" y="1056"/>
                  </a:lnTo>
                  <a:lnTo>
                    <a:pt x="487" y="1053"/>
                  </a:lnTo>
                  <a:lnTo>
                    <a:pt x="483" y="1058"/>
                  </a:lnTo>
                  <a:lnTo>
                    <a:pt x="482" y="1058"/>
                  </a:lnTo>
                  <a:lnTo>
                    <a:pt x="481" y="1058"/>
                  </a:lnTo>
                  <a:lnTo>
                    <a:pt x="480" y="1058"/>
                  </a:lnTo>
                  <a:lnTo>
                    <a:pt x="479" y="1058"/>
                  </a:lnTo>
                  <a:lnTo>
                    <a:pt x="478" y="1058"/>
                  </a:lnTo>
                  <a:lnTo>
                    <a:pt x="477" y="1058"/>
                  </a:lnTo>
                  <a:lnTo>
                    <a:pt x="475" y="1059"/>
                  </a:lnTo>
                  <a:lnTo>
                    <a:pt x="474" y="1059"/>
                  </a:lnTo>
                  <a:lnTo>
                    <a:pt x="472" y="1059"/>
                  </a:lnTo>
                  <a:lnTo>
                    <a:pt x="468" y="1060"/>
                  </a:lnTo>
                  <a:lnTo>
                    <a:pt x="470" y="1060"/>
                  </a:lnTo>
                  <a:lnTo>
                    <a:pt x="470" y="1059"/>
                  </a:lnTo>
                  <a:lnTo>
                    <a:pt x="471" y="1059"/>
                  </a:lnTo>
                  <a:lnTo>
                    <a:pt x="471" y="1058"/>
                  </a:lnTo>
                  <a:lnTo>
                    <a:pt x="471" y="1058"/>
                  </a:lnTo>
                  <a:lnTo>
                    <a:pt x="471" y="1057"/>
                  </a:lnTo>
                  <a:lnTo>
                    <a:pt x="471" y="1056"/>
                  </a:lnTo>
                  <a:lnTo>
                    <a:pt x="471" y="1056"/>
                  </a:lnTo>
                  <a:lnTo>
                    <a:pt x="471" y="1055"/>
                  </a:lnTo>
                  <a:lnTo>
                    <a:pt x="471" y="1054"/>
                  </a:lnTo>
                  <a:lnTo>
                    <a:pt x="467" y="1056"/>
                  </a:lnTo>
                  <a:lnTo>
                    <a:pt x="465" y="1057"/>
                  </a:lnTo>
                  <a:lnTo>
                    <a:pt x="464" y="1056"/>
                  </a:lnTo>
                  <a:lnTo>
                    <a:pt x="463" y="1055"/>
                  </a:lnTo>
                  <a:lnTo>
                    <a:pt x="462" y="1052"/>
                  </a:lnTo>
                  <a:lnTo>
                    <a:pt x="462" y="1050"/>
                  </a:lnTo>
                  <a:lnTo>
                    <a:pt x="461" y="1046"/>
                  </a:lnTo>
                  <a:lnTo>
                    <a:pt x="460" y="1043"/>
                  </a:lnTo>
                  <a:lnTo>
                    <a:pt x="459" y="1041"/>
                  </a:lnTo>
                  <a:lnTo>
                    <a:pt x="457" y="1039"/>
                  </a:lnTo>
                  <a:lnTo>
                    <a:pt x="456" y="1037"/>
                  </a:lnTo>
                  <a:lnTo>
                    <a:pt x="454" y="1036"/>
                  </a:lnTo>
                  <a:lnTo>
                    <a:pt x="453" y="1035"/>
                  </a:lnTo>
                  <a:lnTo>
                    <a:pt x="451" y="1035"/>
                  </a:lnTo>
                  <a:lnTo>
                    <a:pt x="450" y="1035"/>
                  </a:lnTo>
                  <a:lnTo>
                    <a:pt x="448" y="1035"/>
                  </a:lnTo>
                  <a:lnTo>
                    <a:pt x="447" y="1035"/>
                  </a:lnTo>
                  <a:lnTo>
                    <a:pt x="446" y="1036"/>
                  </a:lnTo>
                  <a:lnTo>
                    <a:pt x="445" y="1036"/>
                  </a:lnTo>
                  <a:lnTo>
                    <a:pt x="444" y="1037"/>
                  </a:lnTo>
                  <a:lnTo>
                    <a:pt x="445" y="1035"/>
                  </a:lnTo>
                  <a:lnTo>
                    <a:pt x="446" y="1033"/>
                  </a:lnTo>
                  <a:lnTo>
                    <a:pt x="446" y="1033"/>
                  </a:lnTo>
                  <a:lnTo>
                    <a:pt x="445" y="1032"/>
                  </a:lnTo>
                  <a:lnTo>
                    <a:pt x="444" y="1031"/>
                  </a:lnTo>
                  <a:lnTo>
                    <a:pt x="443" y="1031"/>
                  </a:lnTo>
                  <a:lnTo>
                    <a:pt x="442" y="1030"/>
                  </a:lnTo>
                  <a:lnTo>
                    <a:pt x="442" y="1030"/>
                  </a:lnTo>
                  <a:lnTo>
                    <a:pt x="442" y="1029"/>
                  </a:lnTo>
                  <a:lnTo>
                    <a:pt x="442" y="1027"/>
                  </a:lnTo>
                  <a:lnTo>
                    <a:pt x="439" y="1029"/>
                  </a:lnTo>
                  <a:lnTo>
                    <a:pt x="436" y="1031"/>
                  </a:lnTo>
                  <a:lnTo>
                    <a:pt x="434" y="1033"/>
                  </a:lnTo>
                  <a:lnTo>
                    <a:pt x="431" y="1036"/>
                  </a:lnTo>
                  <a:lnTo>
                    <a:pt x="428" y="1039"/>
                  </a:lnTo>
                  <a:lnTo>
                    <a:pt x="424" y="1042"/>
                  </a:lnTo>
                  <a:lnTo>
                    <a:pt x="422" y="1045"/>
                  </a:lnTo>
                  <a:lnTo>
                    <a:pt x="419" y="1050"/>
                  </a:lnTo>
                  <a:lnTo>
                    <a:pt x="418" y="1054"/>
                  </a:lnTo>
                  <a:lnTo>
                    <a:pt x="416" y="1058"/>
                  </a:lnTo>
                  <a:lnTo>
                    <a:pt x="415" y="1057"/>
                  </a:lnTo>
                  <a:lnTo>
                    <a:pt x="411" y="1056"/>
                  </a:lnTo>
                  <a:lnTo>
                    <a:pt x="409" y="1055"/>
                  </a:lnTo>
                  <a:lnTo>
                    <a:pt x="407" y="1054"/>
                  </a:lnTo>
                  <a:lnTo>
                    <a:pt x="405" y="1054"/>
                  </a:lnTo>
                  <a:lnTo>
                    <a:pt x="403" y="1054"/>
                  </a:lnTo>
                  <a:lnTo>
                    <a:pt x="401" y="1054"/>
                  </a:lnTo>
                  <a:lnTo>
                    <a:pt x="399" y="1054"/>
                  </a:lnTo>
                  <a:lnTo>
                    <a:pt x="396" y="1055"/>
                  </a:lnTo>
                  <a:lnTo>
                    <a:pt x="394" y="1057"/>
                  </a:lnTo>
                  <a:lnTo>
                    <a:pt x="396" y="1054"/>
                  </a:lnTo>
                  <a:lnTo>
                    <a:pt x="396" y="1054"/>
                  </a:lnTo>
                  <a:lnTo>
                    <a:pt x="396" y="1054"/>
                  </a:lnTo>
                  <a:lnTo>
                    <a:pt x="395" y="1054"/>
                  </a:lnTo>
                  <a:lnTo>
                    <a:pt x="395" y="1053"/>
                  </a:lnTo>
                  <a:lnTo>
                    <a:pt x="395" y="1053"/>
                  </a:lnTo>
                  <a:lnTo>
                    <a:pt x="394" y="1053"/>
                  </a:lnTo>
                  <a:lnTo>
                    <a:pt x="394" y="1053"/>
                  </a:lnTo>
                  <a:lnTo>
                    <a:pt x="394" y="1053"/>
                  </a:lnTo>
                  <a:lnTo>
                    <a:pt x="393" y="1053"/>
                  </a:lnTo>
                  <a:lnTo>
                    <a:pt x="393" y="1053"/>
                  </a:lnTo>
                  <a:lnTo>
                    <a:pt x="393" y="1054"/>
                  </a:lnTo>
                  <a:lnTo>
                    <a:pt x="391" y="1057"/>
                  </a:lnTo>
                  <a:lnTo>
                    <a:pt x="389" y="1057"/>
                  </a:lnTo>
                  <a:lnTo>
                    <a:pt x="391" y="1054"/>
                  </a:lnTo>
                  <a:lnTo>
                    <a:pt x="388" y="1055"/>
                  </a:lnTo>
                  <a:lnTo>
                    <a:pt x="384" y="1056"/>
                  </a:lnTo>
                  <a:lnTo>
                    <a:pt x="380" y="1056"/>
                  </a:lnTo>
                  <a:lnTo>
                    <a:pt x="376" y="1056"/>
                  </a:lnTo>
                  <a:lnTo>
                    <a:pt x="372" y="1055"/>
                  </a:lnTo>
                  <a:lnTo>
                    <a:pt x="367" y="1055"/>
                  </a:lnTo>
                  <a:lnTo>
                    <a:pt x="364" y="1054"/>
                  </a:lnTo>
                  <a:lnTo>
                    <a:pt x="360" y="1052"/>
                  </a:lnTo>
                  <a:lnTo>
                    <a:pt x="357" y="1050"/>
                  </a:lnTo>
                  <a:lnTo>
                    <a:pt x="353" y="1047"/>
                  </a:lnTo>
                  <a:lnTo>
                    <a:pt x="349" y="1053"/>
                  </a:lnTo>
                  <a:lnTo>
                    <a:pt x="350" y="1054"/>
                  </a:lnTo>
                  <a:lnTo>
                    <a:pt x="351" y="1055"/>
                  </a:lnTo>
                  <a:lnTo>
                    <a:pt x="351" y="1055"/>
                  </a:lnTo>
                  <a:lnTo>
                    <a:pt x="351" y="1054"/>
                  </a:lnTo>
                  <a:lnTo>
                    <a:pt x="350" y="1054"/>
                  </a:lnTo>
                  <a:lnTo>
                    <a:pt x="350" y="1053"/>
                  </a:lnTo>
                  <a:lnTo>
                    <a:pt x="349" y="1053"/>
                  </a:lnTo>
                  <a:lnTo>
                    <a:pt x="349" y="1052"/>
                  </a:lnTo>
                  <a:lnTo>
                    <a:pt x="350" y="1052"/>
                  </a:lnTo>
                  <a:lnTo>
                    <a:pt x="351" y="1052"/>
                  </a:lnTo>
                  <a:lnTo>
                    <a:pt x="350" y="1052"/>
                  </a:lnTo>
                  <a:lnTo>
                    <a:pt x="348" y="1051"/>
                  </a:lnTo>
                  <a:lnTo>
                    <a:pt x="347" y="1050"/>
                  </a:lnTo>
                  <a:lnTo>
                    <a:pt x="345" y="1049"/>
                  </a:lnTo>
                  <a:lnTo>
                    <a:pt x="344" y="1047"/>
                  </a:lnTo>
                  <a:lnTo>
                    <a:pt x="343" y="1046"/>
                  </a:lnTo>
                  <a:lnTo>
                    <a:pt x="341" y="1045"/>
                  </a:lnTo>
                  <a:lnTo>
                    <a:pt x="339" y="1045"/>
                  </a:lnTo>
                  <a:lnTo>
                    <a:pt x="338" y="1046"/>
                  </a:lnTo>
                  <a:lnTo>
                    <a:pt x="336" y="1050"/>
                  </a:lnTo>
                  <a:lnTo>
                    <a:pt x="336" y="1050"/>
                  </a:lnTo>
                  <a:lnTo>
                    <a:pt x="335" y="1050"/>
                  </a:lnTo>
                  <a:lnTo>
                    <a:pt x="334" y="1049"/>
                  </a:lnTo>
                  <a:lnTo>
                    <a:pt x="333" y="1047"/>
                  </a:lnTo>
                  <a:lnTo>
                    <a:pt x="332" y="1046"/>
                  </a:lnTo>
                  <a:lnTo>
                    <a:pt x="331" y="1046"/>
                  </a:lnTo>
                  <a:lnTo>
                    <a:pt x="329" y="1045"/>
                  </a:lnTo>
                  <a:lnTo>
                    <a:pt x="327" y="1045"/>
                  </a:lnTo>
                  <a:lnTo>
                    <a:pt x="324" y="1046"/>
                  </a:lnTo>
                  <a:lnTo>
                    <a:pt x="322" y="1047"/>
                  </a:lnTo>
                  <a:lnTo>
                    <a:pt x="324" y="1050"/>
                  </a:lnTo>
                  <a:lnTo>
                    <a:pt x="318" y="1057"/>
                  </a:lnTo>
                  <a:lnTo>
                    <a:pt x="320" y="1058"/>
                  </a:lnTo>
                  <a:lnTo>
                    <a:pt x="322" y="1059"/>
                  </a:lnTo>
                  <a:lnTo>
                    <a:pt x="325" y="1060"/>
                  </a:lnTo>
                  <a:lnTo>
                    <a:pt x="328" y="1060"/>
                  </a:lnTo>
                  <a:lnTo>
                    <a:pt x="330" y="1059"/>
                  </a:lnTo>
                  <a:lnTo>
                    <a:pt x="332" y="1058"/>
                  </a:lnTo>
                  <a:lnTo>
                    <a:pt x="335" y="1058"/>
                  </a:lnTo>
                  <a:lnTo>
                    <a:pt x="337" y="1057"/>
                  </a:lnTo>
                  <a:lnTo>
                    <a:pt x="339" y="1057"/>
                  </a:lnTo>
                  <a:lnTo>
                    <a:pt x="343" y="1058"/>
                  </a:lnTo>
                  <a:lnTo>
                    <a:pt x="343" y="1067"/>
                  </a:lnTo>
                  <a:lnTo>
                    <a:pt x="346" y="1067"/>
                  </a:lnTo>
                  <a:lnTo>
                    <a:pt x="349" y="1067"/>
                  </a:lnTo>
                  <a:lnTo>
                    <a:pt x="352" y="1066"/>
                  </a:lnTo>
                  <a:lnTo>
                    <a:pt x="357" y="1065"/>
                  </a:lnTo>
                  <a:lnTo>
                    <a:pt x="361" y="1065"/>
                  </a:lnTo>
                  <a:lnTo>
                    <a:pt x="364" y="1065"/>
                  </a:lnTo>
                  <a:lnTo>
                    <a:pt x="368" y="1065"/>
                  </a:lnTo>
                  <a:lnTo>
                    <a:pt x="373" y="1067"/>
                  </a:lnTo>
                  <a:lnTo>
                    <a:pt x="376" y="1069"/>
                  </a:lnTo>
                  <a:lnTo>
                    <a:pt x="378" y="1072"/>
                  </a:lnTo>
                  <a:lnTo>
                    <a:pt x="379" y="1073"/>
                  </a:lnTo>
                  <a:lnTo>
                    <a:pt x="380" y="1074"/>
                  </a:lnTo>
                  <a:lnTo>
                    <a:pt x="380" y="1074"/>
                  </a:lnTo>
                  <a:lnTo>
                    <a:pt x="380" y="1075"/>
                  </a:lnTo>
                  <a:lnTo>
                    <a:pt x="381" y="1077"/>
                  </a:lnTo>
                  <a:lnTo>
                    <a:pt x="381" y="1078"/>
                  </a:lnTo>
                  <a:lnTo>
                    <a:pt x="382" y="1079"/>
                  </a:lnTo>
                  <a:lnTo>
                    <a:pt x="382" y="1079"/>
                  </a:lnTo>
                  <a:lnTo>
                    <a:pt x="384" y="1080"/>
                  </a:lnTo>
                  <a:lnTo>
                    <a:pt x="384" y="1080"/>
                  </a:lnTo>
                  <a:lnTo>
                    <a:pt x="380" y="1087"/>
                  </a:lnTo>
                  <a:lnTo>
                    <a:pt x="377" y="1088"/>
                  </a:lnTo>
                  <a:lnTo>
                    <a:pt x="374" y="1088"/>
                  </a:lnTo>
                  <a:lnTo>
                    <a:pt x="371" y="1088"/>
                  </a:lnTo>
                  <a:lnTo>
                    <a:pt x="367" y="1089"/>
                  </a:lnTo>
                  <a:lnTo>
                    <a:pt x="363" y="1089"/>
                  </a:lnTo>
                  <a:lnTo>
                    <a:pt x="360" y="1089"/>
                  </a:lnTo>
                  <a:lnTo>
                    <a:pt x="357" y="1089"/>
                  </a:lnTo>
                  <a:lnTo>
                    <a:pt x="354" y="1088"/>
                  </a:lnTo>
                  <a:lnTo>
                    <a:pt x="351" y="1087"/>
                  </a:lnTo>
                  <a:lnTo>
                    <a:pt x="349" y="1085"/>
                  </a:lnTo>
                  <a:lnTo>
                    <a:pt x="349" y="1086"/>
                  </a:lnTo>
                  <a:lnTo>
                    <a:pt x="348" y="1086"/>
                  </a:lnTo>
                  <a:lnTo>
                    <a:pt x="348" y="1087"/>
                  </a:lnTo>
                  <a:lnTo>
                    <a:pt x="348" y="1087"/>
                  </a:lnTo>
                  <a:lnTo>
                    <a:pt x="348" y="1088"/>
                  </a:lnTo>
                  <a:lnTo>
                    <a:pt x="348" y="1088"/>
                  </a:lnTo>
                  <a:lnTo>
                    <a:pt x="348" y="1089"/>
                  </a:lnTo>
                  <a:lnTo>
                    <a:pt x="348" y="1089"/>
                  </a:lnTo>
                  <a:lnTo>
                    <a:pt x="348" y="1090"/>
                  </a:lnTo>
                  <a:lnTo>
                    <a:pt x="348" y="1090"/>
                  </a:lnTo>
                  <a:lnTo>
                    <a:pt x="348" y="1089"/>
                  </a:lnTo>
                  <a:lnTo>
                    <a:pt x="348" y="1089"/>
                  </a:lnTo>
                  <a:lnTo>
                    <a:pt x="348" y="1088"/>
                  </a:lnTo>
                  <a:lnTo>
                    <a:pt x="347" y="1088"/>
                  </a:lnTo>
                  <a:lnTo>
                    <a:pt x="347" y="1088"/>
                  </a:lnTo>
                  <a:lnTo>
                    <a:pt x="346" y="1087"/>
                  </a:lnTo>
                  <a:lnTo>
                    <a:pt x="346" y="1087"/>
                  </a:lnTo>
                  <a:lnTo>
                    <a:pt x="345" y="1086"/>
                  </a:lnTo>
                  <a:lnTo>
                    <a:pt x="345" y="1086"/>
                  </a:lnTo>
                  <a:lnTo>
                    <a:pt x="344" y="1085"/>
                  </a:lnTo>
                  <a:lnTo>
                    <a:pt x="346" y="1087"/>
                  </a:lnTo>
                  <a:lnTo>
                    <a:pt x="338" y="1094"/>
                  </a:lnTo>
                  <a:lnTo>
                    <a:pt x="336" y="1093"/>
                  </a:lnTo>
                  <a:lnTo>
                    <a:pt x="338" y="1090"/>
                  </a:lnTo>
                  <a:lnTo>
                    <a:pt x="337" y="1089"/>
                  </a:lnTo>
                  <a:lnTo>
                    <a:pt x="336" y="1089"/>
                  </a:lnTo>
                  <a:lnTo>
                    <a:pt x="335" y="1089"/>
                  </a:lnTo>
                  <a:lnTo>
                    <a:pt x="334" y="1088"/>
                  </a:lnTo>
                  <a:lnTo>
                    <a:pt x="333" y="1088"/>
                  </a:lnTo>
                  <a:lnTo>
                    <a:pt x="332" y="1087"/>
                  </a:lnTo>
                  <a:lnTo>
                    <a:pt x="331" y="1087"/>
                  </a:lnTo>
                  <a:lnTo>
                    <a:pt x="331" y="1086"/>
                  </a:lnTo>
                  <a:lnTo>
                    <a:pt x="330" y="1085"/>
                  </a:lnTo>
                  <a:lnTo>
                    <a:pt x="330" y="1084"/>
                  </a:lnTo>
                  <a:lnTo>
                    <a:pt x="329" y="1085"/>
                  </a:lnTo>
                  <a:lnTo>
                    <a:pt x="328" y="1086"/>
                  </a:lnTo>
                  <a:lnTo>
                    <a:pt x="327" y="1086"/>
                  </a:lnTo>
                  <a:lnTo>
                    <a:pt x="325" y="1085"/>
                  </a:lnTo>
                  <a:lnTo>
                    <a:pt x="324" y="1084"/>
                  </a:lnTo>
                  <a:lnTo>
                    <a:pt x="323" y="1083"/>
                  </a:lnTo>
                  <a:lnTo>
                    <a:pt x="321" y="1081"/>
                  </a:lnTo>
                  <a:lnTo>
                    <a:pt x="320" y="1080"/>
                  </a:lnTo>
                  <a:lnTo>
                    <a:pt x="319" y="1079"/>
                  </a:lnTo>
                  <a:lnTo>
                    <a:pt x="317" y="1079"/>
                  </a:lnTo>
                  <a:lnTo>
                    <a:pt x="317" y="1078"/>
                  </a:lnTo>
                  <a:lnTo>
                    <a:pt x="317" y="1077"/>
                  </a:lnTo>
                  <a:lnTo>
                    <a:pt x="317" y="1077"/>
                  </a:lnTo>
                  <a:lnTo>
                    <a:pt x="317" y="1075"/>
                  </a:lnTo>
                  <a:lnTo>
                    <a:pt x="316" y="1075"/>
                  </a:lnTo>
                  <a:lnTo>
                    <a:pt x="316" y="1074"/>
                  </a:lnTo>
                  <a:lnTo>
                    <a:pt x="315" y="1074"/>
                  </a:lnTo>
                  <a:lnTo>
                    <a:pt x="315" y="1073"/>
                  </a:lnTo>
                  <a:lnTo>
                    <a:pt x="314" y="1073"/>
                  </a:lnTo>
                  <a:lnTo>
                    <a:pt x="314" y="1072"/>
                  </a:lnTo>
                  <a:lnTo>
                    <a:pt x="313" y="1074"/>
                  </a:lnTo>
                  <a:lnTo>
                    <a:pt x="311" y="1075"/>
                  </a:lnTo>
                  <a:lnTo>
                    <a:pt x="310" y="1077"/>
                  </a:lnTo>
                  <a:lnTo>
                    <a:pt x="310" y="1079"/>
                  </a:lnTo>
                  <a:lnTo>
                    <a:pt x="309" y="1080"/>
                  </a:lnTo>
                  <a:lnTo>
                    <a:pt x="309" y="1081"/>
                  </a:lnTo>
                  <a:lnTo>
                    <a:pt x="309" y="1083"/>
                  </a:lnTo>
                  <a:lnTo>
                    <a:pt x="308" y="1084"/>
                  </a:lnTo>
                  <a:lnTo>
                    <a:pt x="308" y="1086"/>
                  </a:lnTo>
                  <a:lnTo>
                    <a:pt x="308" y="1087"/>
                  </a:lnTo>
                  <a:lnTo>
                    <a:pt x="306" y="1085"/>
                  </a:lnTo>
                  <a:lnTo>
                    <a:pt x="304" y="1089"/>
                  </a:lnTo>
                  <a:lnTo>
                    <a:pt x="302" y="1092"/>
                  </a:lnTo>
                  <a:lnTo>
                    <a:pt x="301" y="1094"/>
                  </a:lnTo>
                  <a:lnTo>
                    <a:pt x="299" y="1094"/>
                  </a:lnTo>
                  <a:lnTo>
                    <a:pt x="296" y="1095"/>
                  </a:lnTo>
                  <a:lnTo>
                    <a:pt x="294" y="1095"/>
                  </a:lnTo>
                  <a:lnTo>
                    <a:pt x="292" y="1095"/>
                  </a:lnTo>
                  <a:lnTo>
                    <a:pt x="290" y="1095"/>
                  </a:lnTo>
                  <a:lnTo>
                    <a:pt x="287" y="1096"/>
                  </a:lnTo>
                  <a:lnTo>
                    <a:pt x="282" y="1098"/>
                  </a:lnTo>
                  <a:lnTo>
                    <a:pt x="281" y="1098"/>
                  </a:lnTo>
                  <a:lnTo>
                    <a:pt x="280" y="1098"/>
                  </a:lnTo>
                  <a:lnTo>
                    <a:pt x="279" y="1097"/>
                  </a:lnTo>
                  <a:lnTo>
                    <a:pt x="277" y="1097"/>
                  </a:lnTo>
                  <a:lnTo>
                    <a:pt x="275" y="1096"/>
                  </a:lnTo>
                  <a:lnTo>
                    <a:pt x="272" y="1095"/>
                  </a:lnTo>
                  <a:lnTo>
                    <a:pt x="271" y="1094"/>
                  </a:lnTo>
                  <a:lnTo>
                    <a:pt x="268" y="1093"/>
                  </a:lnTo>
                  <a:lnTo>
                    <a:pt x="267" y="1090"/>
                  </a:lnTo>
                  <a:lnTo>
                    <a:pt x="266" y="1087"/>
                  </a:lnTo>
                  <a:lnTo>
                    <a:pt x="266" y="1085"/>
                  </a:lnTo>
                  <a:lnTo>
                    <a:pt x="266" y="1082"/>
                  </a:lnTo>
                  <a:lnTo>
                    <a:pt x="267" y="1080"/>
                  </a:lnTo>
                  <a:lnTo>
                    <a:pt x="268" y="1078"/>
                  </a:lnTo>
                  <a:lnTo>
                    <a:pt x="270" y="1075"/>
                  </a:lnTo>
                  <a:lnTo>
                    <a:pt x="271" y="1073"/>
                  </a:lnTo>
                  <a:lnTo>
                    <a:pt x="273" y="1071"/>
                  </a:lnTo>
                  <a:lnTo>
                    <a:pt x="274" y="1070"/>
                  </a:lnTo>
                  <a:lnTo>
                    <a:pt x="276" y="1070"/>
                  </a:lnTo>
                  <a:lnTo>
                    <a:pt x="277" y="1069"/>
                  </a:lnTo>
                  <a:lnTo>
                    <a:pt x="279" y="1069"/>
                  </a:lnTo>
                  <a:lnTo>
                    <a:pt x="281" y="1069"/>
                  </a:lnTo>
                  <a:lnTo>
                    <a:pt x="282" y="1069"/>
                  </a:lnTo>
                  <a:lnTo>
                    <a:pt x="284" y="1070"/>
                  </a:lnTo>
                  <a:lnTo>
                    <a:pt x="285" y="1071"/>
                  </a:lnTo>
                  <a:lnTo>
                    <a:pt x="286" y="1072"/>
                  </a:lnTo>
                  <a:lnTo>
                    <a:pt x="287" y="1073"/>
                  </a:lnTo>
                  <a:lnTo>
                    <a:pt x="288" y="1073"/>
                  </a:lnTo>
                  <a:lnTo>
                    <a:pt x="290" y="1073"/>
                  </a:lnTo>
                  <a:lnTo>
                    <a:pt x="291" y="1072"/>
                  </a:lnTo>
                  <a:lnTo>
                    <a:pt x="291" y="1070"/>
                  </a:lnTo>
                  <a:lnTo>
                    <a:pt x="291" y="1067"/>
                  </a:lnTo>
                  <a:lnTo>
                    <a:pt x="290" y="1064"/>
                  </a:lnTo>
                  <a:lnTo>
                    <a:pt x="289" y="1059"/>
                  </a:lnTo>
                  <a:lnTo>
                    <a:pt x="289" y="1056"/>
                  </a:lnTo>
                  <a:lnTo>
                    <a:pt x="288" y="1053"/>
                  </a:lnTo>
                  <a:lnTo>
                    <a:pt x="288" y="1049"/>
                  </a:lnTo>
                  <a:lnTo>
                    <a:pt x="289" y="1045"/>
                  </a:lnTo>
                  <a:lnTo>
                    <a:pt x="290" y="1042"/>
                  </a:lnTo>
                  <a:lnTo>
                    <a:pt x="291" y="1039"/>
                  </a:lnTo>
                  <a:lnTo>
                    <a:pt x="296" y="1037"/>
                  </a:lnTo>
                  <a:lnTo>
                    <a:pt x="301" y="1035"/>
                  </a:lnTo>
                  <a:lnTo>
                    <a:pt x="305" y="1032"/>
                  </a:lnTo>
                  <a:lnTo>
                    <a:pt x="308" y="1030"/>
                  </a:lnTo>
                  <a:lnTo>
                    <a:pt x="311" y="1028"/>
                  </a:lnTo>
                  <a:lnTo>
                    <a:pt x="316" y="1026"/>
                  </a:lnTo>
                  <a:lnTo>
                    <a:pt x="319" y="1026"/>
                  </a:lnTo>
                  <a:lnTo>
                    <a:pt x="322" y="1027"/>
                  </a:lnTo>
                  <a:lnTo>
                    <a:pt x="327" y="1030"/>
                  </a:lnTo>
                  <a:lnTo>
                    <a:pt x="330" y="1035"/>
                  </a:lnTo>
                  <a:lnTo>
                    <a:pt x="330" y="1037"/>
                  </a:lnTo>
                  <a:lnTo>
                    <a:pt x="331" y="1038"/>
                  </a:lnTo>
                  <a:lnTo>
                    <a:pt x="331" y="1040"/>
                  </a:lnTo>
                  <a:lnTo>
                    <a:pt x="332" y="1041"/>
                  </a:lnTo>
                  <a:lnTo>
                    <a:pt x="332" y="1042"/>
                  </a:lnTo>
                  <a:lnTo>
                    <a:pt x="333" y="1044"/>
                  </a:lnTo>
                  <a:lnTo>
                    <a:pt x="333" y="1045"/>
                  </a:lnTo>
                  <a:lnTo>
                    <a:pt x="334" y="1046"/>
                  </a:lnTo>
                  <a:lnTo>
                    <a:pt x="335" y="1047"/>
                  </a:lnTo>
                  <a:lnTo>
                    <a:pt x="336" y="1050"/>
                  </a:lnTo>
                  <a:lnTo>
                    <a:pt x="338" y="1047"/>
                  </a:lnTo>
                  <a:lnTo>
                    <a:pt x="338" y="1045"/>
                  </a:lnTo>
                  <a:lnTo>
                    <a:pt x="338" y="1043"/>
                  </a:lnTo>
                  <a:lnTo>
                    <a:pt x="338" y="1040"/>
                  </a:lnTo>
                  <a:lnTo>
                    <a:pt x="337" y="1038"/>
                  </a:lnTo>
                  <a:lnTo>
                    <a:pt x="336" y="1036"/>
                  </a:lnTo>
                  <a:lnTo>
                    <a:pt x="335" y="1032"/>
                  </a:lnTo>
                  <a:lnTo>
                    <a:pt x="334" y="1030"/>
                  </a:lnTo>
                  <a:lnTo>
                    <a:pt x="333" y="1028"/>
                  </a:lnTo>
                  <a:lnTo>
                    <a:pt x="331" y="1026"/>
                  </a:lnTo>
                  <a:lnTo>
                    <a:pt x="330" y="1025"/>
                  </a:lnTo>
                  <a:lnTo>
                    <a:pt x="328" y="1024"/>
                  </a:lnTo>
                  <a:lnTo>
                    <a:pt x="325" y="1022"/>
                  </a:lnTo>
                  <a:lnTo>
                    <a:pt x="323" y="1021"/>
                  </a:lnTo>
                  <a:lnTo>
                    <a:pt x="322" y="1018"/>
                  </a:lnTo>
                  <a:lnTo>
                    <a:pt x="320" y="1017"/>
                  </a:lnTo>
                  <a:lnTo>
                    <a:pt x="318" y="1016"/>
                  </a:lnTo>
                  <a:lnTo>
                    <a:pt x="316" y="1016"/>
                  </a:lnTo>
                  <a:lnTo>
                    <a:pt x="314" y="1016"/>
                  </a:lnTo>
                  <a:lnTo>
                    <a:pt x="311" y="1016"/>
                  </a:lnTo>
                  <a:lnTo>
                    <a:pt x="310" y="1017"/>
                  </a:lnTo>
                  <a:lnTo>
                    <a:pt x="308" y="1018"/>
                  </a:lnTo>
                  <a:lnTo>
                    <a:pt x="306" y="1020"/>
                  </a:lnTo>
                  <a:lnTo>
                    <a:pt x="303" y="1021"/>
                  </a:lnTo>
                  <a:lnTo>
                    <a:pt x="301" y="1023"/>
                  </a:lnTo>
                  <a:lnTo>
                    <a:pt x="298" y="1024"/>
                  </a:lnTo>
                  <a:lnTo>
                    <a:pt x="295" y="1026"/>
                  </a:lnTo>
                  <a:lnTo>
                    <a:pt x="293" y="1027"/>
                  </a:lnTo>
                  <a:lnTo>
                    <a:pt x="291" y="1029"/>
                  </a:lnTo>
                  <a:lnTo>
                    <a:pt x="290" y="1031"/>
                  </a:lnTo>
                  <a:lnTo>
                    <a:pt x="289" y="1030"/>
                  </a:lnTo>
                  <a:lnTo>
                    <a:pt x="289" y="1029"/>
                  </a:lnTo>
                  <a:lnTo>
                    <a:pt x="288" y="1029"/>
                  </a:lnTo>
                  <a:lnTo>
                    <a:pt x="287" y="1030"/>
                  </a:lnTo>
                  <a:lnTo>
                    <a:pt x="287" y="1030"/>
                  </a:lnTo>
                  <a:lnTo>
                    <a:pt x="286" y="1030"/>
                  </a:lnTo>
                  <a:lnTo>
                    <a:pt x="285" y="1031"/>
                  </a:lnTo>
                  <a:lnTo>
                    <a:pt x="284" y="1032"/>
                  </a:lnTo>
                  <a:lnTo>
                    <a:pt x="284" y="1032"/>
                  </a:lnTo>
                  <a:lnTo>
                    <a:pt x="282" y="1033"/>
                  </a:lnTo>
                  <a:lnTo>
                    <a:pt x="284" y="1033"/>
                  </a:lnTo>
                  <a:lnTo>
                    <a:pt x="284" y="1035"/>
                  </a:lnTo>
                  <a:lnTo>
                    <a:pt x="282" y="1036"/>
                  </a:lnTo>
                  <a:lnTo>
                    <a:pt x="281" y="1039"/>
                  </a:lnTo>
                  <a:lnTo>
                    <a:pt x="280" y="1042"/>
                  </a:lnTo>
                  <a:lnTo>
                    <a:pt x="279" y="1045"/>
                  </a:lnTo>
                  <a:lnTo>
                    <a:pt x="279" y="1049"/>
                  </a:lnTo>
                  <a:lnTo>
                    <a:pt x="278" y="1052"/>
                  </a:lnTo>
                  <a:lnTo>
                    <a:pt x="279" y="1054"/>
                  </a:lnTo>
                  <a:lnTo>
                    <a:pt x="280" y="1057"/>
                  </a:lnTo>
                  <a:lnTo>
                    <a:pt x="280" y="1056"/>
                  </a:lnTo>
                  <a:lnTo>
                    <a:pt x="280" y="1056"/>
                  </a:lnTo>
                  <a:lnTo>
                    <a:pt x="279" y="1056"/>
                  </a:lnTo>
                  <a:lnTo>
                    <a:pt x="279" y="1057"/>
                  </a:lnTo>
                  <a:lnTo>
                    <a:pt x="279" y="1057"/>
                  </a:lnTo>
                  <a:lnTo>
                    <a:pt x="278" y="1057"/>
                  </a:lnTo>
                  <a:lnTo>
                    <a:pt x="278" y="1057"/>
                  </a:lnTo>
                  <a:lnTo>
                    <a:pt x="278" y="1057"/>
                  </a:lnTo>
                  <a:lnTo>
                    <a:pt x="277" y="1058"/>
                  </a:lnTo>
                  <a:lnTo>
                    <a:pt x="277" y="1058"/>
                  </a:lnTo>
                  <a:lnTo>
                    <a:pt x="276" y="1055"/>
                  </a:lnTo>
                  <a:lnTo>
                    <a:pt x="275" y="1053"/>
                  </a:lnTo>
                  <a:lnTo>
                    <a:pt x="273" y="1052"/>
                  </a:lnTo>
                  <a:lnTo>
                    <a:pt x="272" y="1052"/>
                  </a:lnTo>
                  <a:lnTo>
                    <a:pt x="270" y="1052"/>
                  </a:lnTo>
                  <a:lnTo>
                    <a:pt x="267" y="1053"/>
                  </a:lnTo>
                  <a:lnTo>
                    <a:pt x="265" y="1053"/>
                  </a:lnTo>
                  <a:lnTo>
                    <a:pt x="263" y="1054"/>
                  </a:lnTo>
                  <a:lnTo>
                    <a:pt x="261" y="1054"/>
                  </a:lnTo>
                  <a:lnTo>
                    <a:pt x="259" y="1053"/>
                  </a:lnTo>
                  <a:lnTo>
                    <a:pt x="257" y="1053"/>
                  </a:lnTo>
                  <a:lnTo>
                    <a:pt x="253" y="1052"/>
                  </a:lnTo>
                  <a:lnTo>
                    <a:pt x="251" y="1052"/>
                  </a:lnTo>
                  <a:lnTo>
                    <a:pt x="249" y="1051"/>
                  </a:lnTo>
                  <a:lnTo>
                    <a:pt x="247" y="1051"/>
                  </a:lnTo>
                  <a:lnTo>
                    <a:pt x="245" y="1050"/>
                  </a:lnTo>
                  <a:lnTo>
                    <a:pt x="243" y="1050"/>
                  </a:lnTo>
                  <a:lnTo>
                    <a:pt x="241" y="1051"/>
                  </a:lnTo>
                  <a:lnTo>
                    <a:pt x="237" y="1052"/>
                  </a:lnTo>
                  <a:lnTo>
                    <a:pt x="234" y="1053"/>
                  </a:lnTo>
                  <a:lnTo>
                    <a:pt x="228" y="1053"/>
                  </a:lnTo>
                  <a:lnTo>
                    <a:pt x="220" y="1053"/>
                  </a:lnTo>
                  <a:lnTo>
                    <a:pt x="214" y="1053"/>
                  </a:lnTo>
                  <a:lnTo>
                    <a:pt x="206" y="1053"/>
                  </a:lnTo>
                  <a:lnTo>
                    <a:pt x="200" y="1054"/>
                  </a:lnTo>
                  <a:lnTo>
                    <a:pt x="192" y="1054"/>
                  </a:lnTo>
                  <a:lnTo>
                    <a:pt x="185" y="1055"/>
                  </a:lnTo>
                  <a:lnTo>
                    <a:pt x="177" y="1056"/>
                  </a:lnTo>
                  <a:lnTo>
                    <a:pt x="170" y="1056"/>
                  </a:lnTo>
                  <a:lnTo>
                    <a:pt x="162" y="1057"/>
                  </a:lnTo>
                  <a:lnTo>
                    <a:pt x="155" y="1046"/>
                  </a:lnTo>
                  <a:lnTo>
                    <a:pt x="149" y="1038"/>
                  </a:lnTo>
                  <a:lnTo>
                    <a:pt x="144" y="1029"/>
                  </a:lnTo>
                  <a:lnTo>
                    <a:pt x="139" y="1022"/>
                  </a:lnTo>
                  <a:lnTo>
                    <a:pt x="135" y="1014"/>
                  </a:lnTo>
                  <a:lnTo>
                    <a:pt x="131" y="1007"/>
                  </a:lnTo>
                  <a:lnTo>
                    <a:pt x="127" y="999"/>
                  </a:lnTo>
                  <a:lnTo>
                    <a:pt x="122" y="992"/>
                  </a:lnTo>
                  <a:lnTo>
                    <a:pt x="117" y="984"/>
                  </a:lnTo>
                  <a:lnTo>
                    <a:pt x="110" y="975"/>
                  </a:lnTo>
                  <a:lnTo>
                    <a:pt x="112" y="974"/>
                  </a:lnTo>
                  <a:lnTo>
                    <a:pt x="112" y="973"/>
                  </a:lnTo>
                  <a:lnTo>
                    <a:pt x="110" y="972"/>
                  </a:lnTo>
                  <a:lnTo>
                    <a:pt x="110" y="971"/>
                  </a:lnTo>
                  <a:lnTo>
                    <a:pt x="110" y="970"/>
                  </a:lnTo>
                  <a:lnTo>
                    <a:pt x="109" y="968"/>
                  </a:lnTo>
                  <a:lnTo>
                    <a:pt x="109" y="967"/>
                  </a:lnTo>
                  <a:lnTo>
                    <a:pt x="108" y="966"/>
                  </a:lnTo>
                  <a:lnTo>
                    <a:pt x="108" y="964"/>
                  </a:lnTo>
                  <a:lnTo>
                    <a:pt x="107" y="963"/>
                  </a:lnTo>
                  <a:lnTo>
                    <a:pt x="105" y="963"/>
                  </a:lnTo>
                  <a:lnTo>
                    <a:pt x="110" y="960"/>
                  </a:lnTo>
                  <a:lnTo>
                    <a:pt x="117" y="959"/>
                  </a:lnTo>
                  <a:lnTo>
                    <a:pt x="122" y="959"/>
                  </a:lnTo>
                  <a:lnTo>
                    <a:pt x="129" y="959"/>
                  </a:lnTo>
                  <a:lnTo>
                    <a:pt x="136" y="959"/>
                  </a:lnTo>
                  <a:lnTo>
                    <a:pt x="143" y="959"/>
                  </a:lnTo>
                  <a:lnTo>
                    <a:pt x="148" y="959"/>
                  </a:lnTo>
                  <a:lnTo>
                    <a:pt x="155" y="958"/>
                  </a:lnTo>
                  <a:lnTo>
                    <a:pt x="159" y="956"/>
                  </a:lnTo>
                  <a:lnTo>
                    <a:pt x="163" y="954"/>
                  </a:lnTo>
                  <a:lnTo>
                    <a:pt x="160" y="950"/>
                  </a:lnTo>
                  <a:lnTo>
                    <a:pt x="156" y="954"/>
                  </a:lnTo>
                  <a:lnTo>
                    <a:pt x="152" y="952"/>
                  </a:lnTo>
                  <a:lnTo>
                    <a:pt x="148" y="951"/>
                  </a:lnTo>
                  <a:lnTo>
                    <a:pt x="143" y="950"/>
                  </a:lnTo>
                  <a:lnTo>
                    <a:pt x="138" y="951"/>
                  </a:lnTo>
                  <a:lnTo>
                    <a:pt x="133" y="951"/>
                  </a:lnTo>
                  <a:lnTo>
                    <a:pt x="127" y="952"/>
                  </a:lnTo>
                  <a:lnTo>
                    <a:pt x="121" y="953"/>
                  </a:lnTo>
                  <a:lnTo>
                    <a:pt x="115" y="954"/>
                  </a:lnTo>
                  <a:lnTo>
                    <a:pt x="109" y="954"/>
                  </a:lnTo>
                  <a:lnTo>
                    <a:pt x="104" y="954"/>
                  </a:lnTo>
                  <a:lnTo>
                    <a:pt x="51" y="845"/>
                  </a:lnTo>
                  <a:lnTo>
                    <a:pt x="50" y="838"/>
                  </a:lnTo>
                  <a:lnTo>
                    <a:pt x="49" y="830"/>
                  </a:lnTo>
                  <a:lnTo>
                    <a:pt x="46" y="823"/>
                  </a:lnTo>
                  <a:lnTo>
                    <a:pt x="44" y="816"/>
                  </a:lnTo>
                  <a:lnTo>
                    <a:pt x="39" y="810"/>
                  </a:lnTo>
                  <a:lnTo>
                    <a:pt x="36" y="803"/>
                  </a:lnTo>
                  <a:lnTo>
                    <a:pt x="32" y="798"/>
                  </a:lnTo>
                  <a:lnTo>
                    <a:pt x="29" y="792"/>
                  </a:lnTo>
                  <a:lnTo>
                    <a:pt x="26" y="786"/>
                  </a:lnTo>
                  <a:lnTo>
                    <a:pt x="22" y="781"/>
                  </a:lnTo>
                  <a:lnTo>
                    <a:pt x="21" y="774"/>
                  </a:lnTo>
                  <a:lnTo>
                    <a:pt x="19" y="767"/>
                  </a:lnTo>
                  <a:lnTo>
                    <a:pt x="18" y="760"/>
                  </a:lnTo>
                  <a:lnTo>
                    <a:pt x="16" y="755"/>
                  </a:lnTo>
                  <a:lnTo>
                    <a:pt x="14" y="749"/>
                  </a:lnTo>
                  <a:lnTo>
                    <a:pt x="12" y="742"/>
                  </a:lnTo>
                  <a:lnTo>
                    <a:pt x="9" y="736"/>
                  </a:lnTo>
                  <a:lnTo>
                    <a:pt x="6" y="730"/>
                  </a:lnTo>
                  <a:lnTo>
                    <a:pt x="3" y="724"/>
                  </a:lnTo>
                  <a:lnTo>
                    <a:pt x="0" y="718"/>
                  </a:lnTo>
                  <a:lnTo>
                    <a:pt x="1" y="721"/>
                  </a:lnTo>
                  <a:lnTo>
                    <a:pt x="3" y="717"/>
                  </a:lnTo>
                  <a:lnTo>
                    <a:pt x="5" y="715"/>
                  </a:lnTo>
                  <a:lnTo>
                    <a:pt x="6" y="713"/>
                  </a:lnTo>
                  <a:lnTo>
                    <a:pt x="7" y="710"/>
                  </a:lnTo>
                  <a:lnTo>
                    <a:pt x="8" y="708"/>
                  </a:lnTo>
                  <a:lnTo>
                    <a:pt x="9" y="706"/>
                  </a:lnTo>
                  <a:lnTo>
                    <a:pt x="10" y="703"/>
                  </a:lnTo>
                  <a:lnTo>
                    <a:pt x="13" y="701"/>
                  </a:lnTo>
                  <a:lnTo>
                    <a:pt x="16" y="700"/>
                  </a:lnTo>
                  <a:lnTo>
                    <a:pt x="19" y="699"/>
                  </a:lnTo>
                  <a:lnTo>
                    <a:pt x="19" y="693"/>
                  </a:lnTo>
                  <a:lnTo>
                    <a:pt x="20" y="696"/>
                  </a:lnTo>
                  <a:lnTo>
                    <a:pt x="22" y="694"/>
                  </a:lnTo>
                  <a:lnTo>
                    <a:pt x="22" y="693"/>
                  </a:lnTo>
                  <a:lnTo>
                    <a:pt x="22" y="692"/>
                  </a:lnTo>
                  <a:lnTo>
                    <a:pt x="21" y="690"/>
                  </a:lnTo>
                  <a:lnTo>
                    <a:pt x="20" y="689"/>
                  </a:lnTo>
                  <a:lnTo>
                    <a:pt x="19" y="688"/>
                  </a:lnTo>
                  <a:lnTo>
                    <a:pt x="19" y="688"/>
                  </a:lnTo>
                  <a:lnTo>
                    <a:pt x="18" y="687"/>
                  </a:lnTo>
                  <a:lnTo>
                    <a:pt x="18" y="687"/>
                  </a:lnTo>
                  <a:lnTo>
                    <a:pt x="19" y="688"/>
                  </a:lnTo>
                  <a:lnTo>
                    <a:pt x="20" y="690"/>
                  </a:lnTo>
                  <a:lnTo>
                    <a:pt x="22" y="685"/>
                  </a:lnTo>
                  <a:lnTo>
                    <a:pt x="23" y="683"/>
                  </a:lnTo>
                  <a:lnTo>
                    <a:pt x="26" y="681"/>
                  </a:lnTo>
                  <a:lnTo>
                    <a:pt x="28" y="680"/>
                  </a:lnTo>
                  <a:lnTo>
                    <a:pt x="29" y="680"/>
                  </a:lnTo>
                  <a:lnTo>
                    <a:pt x="30" y="680"/>
                  </a:lnTo>
                  <a:lnTo>
                    <a:pt x="32" y="679"/>
                  </a:lnTo>
                  <a:lnTo>
                    <a:pt x="32" y="676"/>
                  </a:lnTo>
                  <a:lnTo>
                    <a:pt x="33" y="674"/>
                  </a:lnTo>
                  <a:lnTo>
                    <a:pt x="33" y="670"/>
                  </a:lnTo>
                  <a:lnTo>
                    <a:pt x="35" y="672"/>
                  </a:lnTo>
                  <a:lnTo>
                    <a:pt x="36" y="667"/>
                  </a:lnTo>
                  <a:lnTo>
                    <a:pt x="37" y="663"/>
                  </a:lnTo>
                  <a:lnTo>
                    <a:pt x="39" y="658"/>
                  </a:lnTo>
                  <a:lnTo>
                    <a:pt x="43" y="655"/>
                  </a:lnTo>
                  <a:lnTo>
                    <a:pt x="45" y="652"/>
                  </a:lnTo>
                  <a:lnTo>
                    <a:pt x="48" y="649"/>
                  </a:lnTo>
                  <a:lnTo>
                    <a:pt x="50" y="645"/>
                  </a:lnTo>
                  <a:lnTo>
                    <a:pt x="52" y="641"/>
                  </a:lnTo>
                  <a:lnTo>
                    <a:pt x="52" y="637"/>
                  </a:lnTo>
                  <a:lnTo>
                    <a:pt x="51" y="632"/>
                  </a:lnTo>
                  <a:lnTo>
                    <a:pt x="57" y="632"/>
                  </a:lnTo>
                  <a:lnTo>
                    <a:pt x="58" y="629"/>
                  </a:lnTo>
                  <a:lnTo>
                    <a:pt x="59" y="625"/>
                  </a:lnTo>
                  <a:lnTo>
                    <a:pt x="60" y="622"/>
                  </a:lnTo>
                  <a:lnTo>
                    <a:pt x="62" y="618"/>
                  </a:lnTo>
                  <a:lnTo>
                    <a:pt x="63" y="615"/>
                  </a:lnTo>
                  <a:lnTo>
                    <a:pt x="65" y="612"/>
                  </a:lnTo>
                  <a:lnTo>
                    <a:pt x="66" y="609"/>
                  </a:lnTo>
                  <a:lnTo>
                    <a:pt x="67" y="607"/>
                  </a:lnTo>
                  <a:lnTo>
                    <a:pt x="69" y="603"/>
                  </a:lnTo>
                  <a:lnTo>
                    <a:pt x="70" y="601"/>
                  </a:lnTo>
                  <a:lnTo>
                    <a:pt x="75" y="585"/>
                  </a:lnTo>
                  <a:lnTo>
                    <a:pt x="75" y="585"/>
                  </a:lnTo>
                  <a:lnTo>
                    <a:pt x="75" y="586"/>
                  </a:lnTo>
                  <a:lnTo>
                    <a:pt x="75" y="586"/>
                  </a:lnTo>
                  <a:lnTo>
                    <a:pt x="75" y="587"/>
                  </a:lnTo>
                  <a:lnTo>
                    <a:pt x="75" y="587"/>
                  </a:lnTo>
                  <a:lnTo>
                    <a:pt x="76" y="587"/>
                  </a:lnTo>
                  <a:lnTo>
                    <a:pt x="76" y="587"/>
                  </a:lnTo>
                  <a:lnTo>
                    <a:pt x="76" y="588"/>
                  </a:lnTo>
                  <a:lnTo>
                    <a:pt x="77" y="588"/>
                  </a:lnTo>
                  <a:lnTo>
                    <a:pt x="77" y="588"/>
                  </a:lnTo>
                  <a:lnTo>
                    <a:pt x="79" y="586"/>
                  </a:lnTo>
                  <a:lnTo>
                    <a:pt x="80" y="584"/>
                  </a:lnTo>
                  <a:lnTo>
                    <a:pt x="82" y="581"/>
                  </a:lnTo>
                  <a:lnTo>
                    <a:pt x="84" y="579"/>
                  </a:lnTo>
                  <a:lnTo>
                    <a:pt x="85" y="576"/>
                  </a:lnTo>
                  <a:lnTo>
                    <a:pt x="85" y="574"/>
                  </a:lnTo>
                  <a:lnTo>
                    <a:pt x="86" y="572"/>
                  </a:lnTo>
                  <a:lnTo>
                    <a:pt x="86" y="570"/>
                  </a:lnTo>
                  <a:lnTo>
                    <a:pt x="86" y="567"/>
                  </a:lnTo>
                  <a:lnTo>
                    <a:pt x="86" y="564"/>
                  </a:lnTo>
                  <a:lnTo>
                    <a:pt x="88" y="565"/>
                  </a:lnTo>
                  <a:lnTo>
                    <a:pt x="89" y="559"/>
                  </a:lnTo>
                  <a:lnTo>
                    <a:pt x="91" y="554"/>
                  </a:lnTo>
                  <a:lnTo>
                    <a:pt x="92" y="549"/>
                  </a:lnTo>
                  <a:lnTo>
                    <a:pt x="94" y="543"/>
                  </a:lnTo>
                  <a:lnTo>
                    <a:pt x="96" y="538"/>
                  </a:lnTo>
                  <a:lnTo>
                    <a:pt x="98" y="532"/>
                  </a:lnTo>
                  <a:lnTo>
                    <a:pt x="99" y="527"/>
                  </a:lnTo>
                  <a:lnTo>
                    <a:pt x="100" y="522"/>
                  </a:lnTo>
                  <a:lnTo>
                    <a:pt x="100" y="516"/>
                  </a:lnTo>
                  <a:lnTo>
                    <a:pt x="99" y="511"/>
                  </a:lnTo>
                  <a:lnTo>
                    <a:pt x="101" y="493"/>
                  </a:lnTo>
                  <a:lnTo>
                    <a:pt x="103" y="474"/>
                  </a:lnTo>
                  <a:lnTo>
                    <a:pt x="104" y="456"/>
                  </a:lnTo>
                  <a:lnTo>
                    <a:pt x="104" y="438"/>
                  </a:lnTo>
                  <a:lnTo>
                    <a:pt x="103" y="418"/>
                  </a:lnTo>
                  <a:lnTo>
                    <a:pt x="102" y="400"/>
                  </a:lnTo>
                  <a:lnTo>
                    <a:pt x="99" y="381"/>
                  </a:lnTo>
                  <a:lnTo>
                    <a:pt x="94" y="363"/>
                  </a:lnTo>
                  <a:lnTo>
                    <a:pt x="90" y="344"/>
                  </a:lnTo>
                  <a:lnTo>
                    <a:pt x="84" y="327"/>
                  </a:lnTo>
                  <a:lnTo>
                    <a:pt x="84" y="323"/>
                  </a:lnTo>
                  <a:lnTo>
                    <a:pt x="84" y="318"/>
                  </a:lnTo>
                  <a:lnTo>
                    <a:pt x="84" y="314"/>
                  </a:lnTo>
                  <a:lnTo>
                    <a:pt x="82" y="310"/>
                  </a:lnTo>
                  <a:lnTo>
                    <a:pt x="82" y="306"/>
                  </a:lnTo>
                  <a:lnTo>
                    <a:pt x="81" y="301"/>
                  </a:lnTo>
                  <a:lnTo>
                    <a:pt x="80" y="297"/>
                  </a:lnTo>
                  <a:lnTo>
                    <a:pt x="78" y="294"/>
                  </a:lnTo>
                  <a:lnTo>
                    <a:pt x="76" y="290"/>
                  </a:lnTo>
                  <a:lnTo>
                    <a:pt x="73" y="289"/>
                  </a:lnTo>
                  <a:lnTo>
                    <a:pt x="75" y="290"/>
                  </a:lnTo>
                  <a:lnTo>
                    <a:pt x="74" y="279"/>
                  </a:lnTo>
                  <a:lnTo>
                    <a:pt x="72" y="269"/>
                  </a:lnTo>
                  <a:lnTo>
                    <a:pt x="71" y="260"/>
                  </a:lnTo>
                  <a:lnTo>
                    <a:pt x="69" y="254"/>
                  </a:lnTo>
                  <a:lnTo>
                    <a:pt x="66" y="247"/>
                  </a:lnTo>
                  <a:lnTo>
                    <a:pt x="64" y="240"/>
                  </a:lnTo>
                  <a:lnTo>
                    <a:pt x="62" y="232"/>
                  </a:lnTo>
                  <a:lnTo>
                    <a:pt x="59" y="225"/>
                  </a:lnTo>
                  <a:lnTo>
                    <a:pt x="57" y="214"/>
                  </a:lnTo>
                  <a:lnTo>
                    <a:pt x="53" y="202"/>
                  </a:lnTo>
                  <a:lnTo>
                    <a:pt x="52" y="200"/>
                  </a:lnTo>
                  <a:lnTo>
                    <a:pt x="51" y="198"/>
                  </a:lnTo>
                  <a:lnTo>
                    <a:pt x="50" y="195"/>
                  </a:lnTo>
                  <a:lnTo>
                    <a:pt x="49" y="193"/>
                  </a:lnTo>
                  <a:lnTo>
                    <a:pt x="49" y="189"/>
                  </a:lnTo>
                  <a:lnTo>
                    <a:pt x="48" y="187"/>
                  </a:lnTo>
                  <a:lnTo>
                    <a:pt x="48" y="184"/>
                  </a:lnTo>
                  <a:lnTo>
                    <a:pt x="47" y="182"/>
                  </a:lnTo>
                  <a:lnTo>
                    <a:pt x="46" y="179"/>
                  </a:lnTo>
                  <a:lnTo>
                    <a:pt x="45" y="176"/>
                  </a:lnTo>
                  <a:lnTo>
                    <a:pt x="44" y="178"/>
                  </a:lnTo>
                  <a:lnTo>
                    <a:pt x="43" y="178"/>
                  </a:lnTo>
                  <a:lnTo>
                    <a:pt x="43" y="179"/>
                  </a:lnTo>
                  <a:lnTo>
                    <a:pt x="43" y="180"/>
                  </a:lnTo>
                  <a:lnTo>
                    <a:pt x="43" y="180"/>
                  </a:lnTo>
                  <a:lnTo>
                    <a:pt x="43" y="181"/>
                  </a:lnTo>
                  <a:lnTo>
                    <a:pt x="43" y="182"/>
                  </a:lnTo>
                  <a:lnTo>
                    <a:pt x="43" y="183"/>
                  </a:lnTo>
                  <a:lnTo>
                    <a:pt x="43" y="183"/>
                  </a:lnTo>
                  <a:lnTo>
                    <a:pt x="43" y="184"/>
                  </a:lnTo>
                  <a:lnTo>
                    <a:pt x="42" y="181"/>
                  </a:lnTo>
                  <a:lnTo>
                    <a:pt x="41" y="178"/>
                  </a:lnTo>
                  <a:lnTo>
                    <a:pt x="41" y="174"/>
                  </a:lnTo>
                  <a:lnTo>
                    <a:pt x="41" y="171"/>
                  </a:lnTo>
                  <a:lnTo>
                    <a:pt x="39" y="168"/>
                  </a:lnTo>
                  <a:lnTo>
                    <a:pt x="39" y="165"/>
                  </a:lnTo>
                  <a:lnTo>
                    <a:pt x="38" y="161"/>
                  </a:lnTo>
                  <a:lnTo>
                    <a:pt x="37" y="157"/>
                  </a:lnTo>
                  <a:lnTo>
                    <a:pt x="35" y="153"/>
                  </a:lnTo>
                  <a:lnTo>
                    <a:pt x="33" y="149"/>
                  </a:lnTo>
                  <a:lnTo>
                    <a:pt x="32" y="150"/>
                  </a:lnTo>
                  <a:lnTo>
                    <a:pt x="31" y="150"/>
                  </a:lnTo>
                  <a:lnTo>
                    <a:pt x="30" y="150"/>
                  </a:lnTo>
                  <a:lnTo>
                    <a:pt x="31" y="149"/>
                  </a:lnTo>
                  <a:lnTo>
                    <a:pt x="31" y="147"/>
                  </a:lnTo>
                  <a:lnTo>
                    <a:pt x="32" y="146"/>
                  </a:lnTo>
                  <a:lnTo>
                    <a:pt x="33" y="145"/>
                  </a:lnTo>
                  <a:lnTo>
                    <a:pt x="33" y="143"/>
                  </a:lnTo>
                  <a:lnTo>
                    <a:pt x="33" y="141"/>
                  </a:lnTo>
                  <a:lnTo>
                    <a:pt x="33" y="139"/>
                  </a:lnTo>
                  <a:lnTo>
                    <a:pt x="32" y="137"/>
                  </a:lnTo>
                  <a:lnTo>
                    <a:pt x="30" y="138"/>
                  </a:lnTo>
                  <a:lnTo>
                    <a:pt x="29" y="138"/>
                  </a:lnTo>
                  <a:lnTo>
                    <a:pt x="28" y="138"/>
                  </a:lnTo>
                  <a:lnTo>
                    <a:pt x="28" y="138"/>
                  </a:lnTo>
                  <a:lnTo>
                    <a:pt x="28" y="137"/>
                  </a:lnTo>
                  <a:lnTo>
                    <a:pt x="28" y="136"/>
                  </a:lnTo>
                  <a:lnTo>
                    <a:pt x="28" y="135"/>
                  </a:lnTo>
                  <a:lnTo>
                    <a:pt x="28" y="133"/>
                  </a:lnTo>
                  <a:lnTo>
                    <a:pt x="28" y="131"/>
                  </a:lnTo>
                  <a:lnTo>
                    <a:pt x="27" y="130"/>
                  </a:lnTo>
                  <a:lnTo>
                    <a:pt x="26" y="126"/>
                  </a:lnTo>
                  <a:lnTo>
                    <a:pt x="24" y="121"/>
                  </a:lnTo>
                  <a:lnTo>
                    <a:pt x="23" y="115"/>
                  </a:lnTo>
                  <a:lnTo>
                    <a:pt x="21" y="109"/>
                  </a:lnTo>
                  <a:lnTo>
                    <a:pt x="19" y="102"/>
                  </a:lnTo>
                  <a:lnTo>
                    <a:pt x="17" y="96"/>
                  </a:lnTo>
                  <a:lnTo>
                    <a:pt x="15" y="90"/>
                  </a:lnTo>
                  <a:lnTo>
                    <a:pt x="12" y="84"/>
                  </a:lnTo>
                  <a:lnTo>
                    <a:pt x="8" y="79"/>
                  </a:lnTo>
                  <a:lnTo>
                    <a:pt x="5" y="73"/>
                  </a:lnTo>
                  <a:lnTo>
                    <a:pt x="18" y="79"/>
                  </a:lnTo>
                  <a:lnTo>
                    <a:pt x="32" y="83"/>
                  </a:lnTo>
                  <a:lnTo>
                    <a:pt x="47" y="87"/>
                  </a:lnTo>
                  <a:lnTo>
                    <a:pt x="63" y="90"/>
                  </a:lnTo>
                  <a:lnTo>
                    <a:pt x="80" y="93"/>
                  </a:lnTo>
                  <a:lnTo>
                    <a:pt x="96" y="94"/>
                  </a:lnTo>
                  <a:lnTo>
                    <a:pt x="114" y="94"/>
                  </a:lnTo>
                  <a:lnTo>
                    <a:pt x="130" y="93"/>
                  </a:lnTo>
                  <a:lnTo>
                    <a:pt x="146" y="89"/>
                  </a:lnTo>
                  <a:lnTo>
                    <a:pt x="162" y="85"/>
                  </a:lnTo>
                  <a:lnTo>
                    <a:pt x="171" y="79"/>
                  </a:lnTo>
                  <a:lnTo>
                    <a:pt x="178" y="72"/>
                  </a:lnTo>
                  <a:lnTo>
                    <a:pt x="187" y="65"/>
                  </a:lnTo>
                  <a:lnTo>
                    <a:pt x="195" y="57"/>
                  </a:lnTo>
                  <a:lnTo>
                    <a:pt x="204" y="49"/>
                  </a:lnTo>
                  <a:lnTo>
                    <a:pt x="211" y="39"/>
                  </a:lnTo>
                  <a:lnTo>
                    <a:pt x="220" y="29"/>
                  </a:lnTo>
                  <a:lnTo>
                    <a:pt x="228" y="19"/>
                  </a:lnTo>
                  <a:lnTo>
                    <a:pt x="235" y="10"/>
                  </a:lnTo>
                  <a:lnTo>
                    <a:pt x="243" y="0"/>
                  </a:lnTo>
                  <a:lnTo>
                    <a:pt x="244" y="22"/>
                  </a:lnTo>
                  <a:lnTo>
                    <a:pt x="244" y="43"/>
                  </a:lnTo>
                  <a:lnTo>
                    <a:pt x="244" y="63"/>
                  </a:lnTo>
                  <a:lnTo>
                    <a:pt x="244" y="83"/>
                  </a:lnTo>
                  <a:lnTo>
                    <a:pt x="244" y="101"/>
                  </a:lnTo>
                  <a:lnTo>
                    <a:pt x="245" y="121"/>
                  </a:lnTo>
                  <a:lnTo>
                    <a:pt x="245" y="140"/>
                  </a:lnTo>
                  <a:lnTo>
                    <a:pt x="246" y="159"/>
                  </a:lnTo>
                  <a:lnTo>
                    <a:pt x="247" y="180"/>
                  </a:lnTo>
                  <a:lnTo>
                    <a:pt x="248" y="200"/>
                  </a:lnTo>
                  <a:lnTo>
                    <a:pt x="248" y="200"/>
                  </a:lnTo>
                  <a:close/>
                </a:path>
              </a:pathLst>
            </a:custGeom>
            <a:solidFill>
              <a:srgbClr val="99CCFF"/>
            </a:solidFill>
            <a:ln w="9525">
              <a:noFill/>
              <a:round/>
              <a:headEnd/>
              <a:tailEnd/>
            </a:ln>
          </p:spPr>
          <p:txBody>
            <a:bodyPr/>
            <a:lstStyle/>
            <a:p>
              <a:endParaRPr lang="en-US"/>
            </a:p>
          </p:txBody>
        </p:sp>
        <p:sp>
          <p:nvSpPr>
            <p:cNvPr id="256064" name="Freeform 64"/>
            <p:cNvSpPr>
              <a:spLocks/>
            </p:cNvSpPr>
            <p:nvPr/>
          </p:nvSpPr>
          <p:spPr bwMode="auto">
            <a:xfrm>
              <a:off x="2034" y="2460"/>
              <a:ext cx="76" cy="41"/>
            </a:xfrm>
            <a:custGeom>
              <a:avLst/>
              <a:gdLst/>
              <a:ahLst/>
              <a:cxnLst>
                <a:cxn ang="0">
                  <a:pos x="73" y="27"/>
                </a:cxn>
                <a:cxn ang="0">
                  <a:pos x="65" y="22"/>
                </a:cxn>
                <a:cxn ang="0">
                  <a:pos x="56" y="14"/>
                </a:cxn>
                <a:cxn ang="0">
                  <a:pos x="46" y="7"/>
                </a:cxn>
                <a:cxn ang="0">
                  <a:pos x="33" y="7"/>
                </a:cxn>
                <a:cxn ang="0">
                  <a:pos x="22" y="14"/>
                </a:cxn>
                <a:cxn ang="0">
                  <a:pos x="16" y="18"/>
                </a:cxn>
                <a:cxn ang="0">
                  <a:pos x="12" y="25"/>
                </a:cxn>
                <a:cxn ang="0">
                  <a:pos x="7" y="31"/>
                </a:cxn>
                <a:cxn ang="0">
                  <a:pos x="5" y="38"/>
                </a:cxn>
                <a:cxn ang="0">
                  <a:pos x="2" y="38"/>
                </a:cxn>
                <a:cxn ang="0">
                  <a:pos x="0" y="32"/>
                </a:cxn>
                <a:cxn ang="0">
                  <a:pos x="2" y="28"/>
                </a:cxn>
                <a:cxn ang="0">
                  <a:pos x="5" y="22"/>
                </a:cxn>
                <a:cxn ang="0">
                  <a:pos x="5" y="17"/>
                </a:cxn>
                <a:cxn ang="0">
                  <a:pos x="9" y="16"/>
                </a:cxn>
                <a:cxn ang="0">
                  <a:pos x="10" y="12"/>
                </a:cxn>
                <a:cxn ang="0">
                  <a:pos x="14" y="7"/>
                </a:cxn>
                <a:cxn ang="0">
                  <a:pos x="18" y="5"/>
                </a:cxn>
                <a:cxn ang="0">
                  <a:pos x="22" y="4"/>
                </a:cxn>
                <a:cxn ang="0">
                  <a:pos x="26" y="3"/>
                </a:cxn>
                <a:cxn ang="0">
                  <a:pos x="26" y="4"/>
                </a:cxn>
                <a:cxn ang="0">
                  <a:pos x="29" y="4"/>
                </a:cxn>
                <a:cxn ang="0">
                  <a:pos x="33" y="5"/>
                </a:cxn>
                <a:cxn ang="0">
                  <a:pos x="35" y="4"/>
                </a:cxn>
                <a:cxn ang="0">
                  <a:pos x="38" y="2"/>
                </a:cxn>
                <a:cxn ang="0">
                  <a:pos x="44" y="2"/>
                </a:cxn>
                <a:cxn ang="0">
                  <a:pos x="51" y="6"/>
                </a:cxn>
                <a:cxn ang="0">
                  <a:pos x="60" y="12"/>
                </a:cxn>
                <a:cxn ang="0">
                  <a:pos x="66" y="17"/>
                </a:cxn>
                <a:cxn ang="0">
                  <a:pos x="74" y="24"/>
                </a:cxn>
                <a:cxn ang="0">
                  <a:pos x="76" y="27"/>
                </a:cxn>
              </a:cxnLst>
              <a:rect l="0" t="0" r="r" b="b"/>
              <a:pathLst>
                <a:path w="76" h="41">
                  <a:moveTo>
                    <a:pt x="76" y="26"/>
                  </a:moveTo>
                  <a:lnTo>
                    <a:pt x="73" y="27"/>
                  </a:lnTo>
                  <a:lnTo>
                    <a:pt x="70" y="26"/>
                  </a:lnTo>
                  <a:lnTo>
                    <a:pt x="65" y="22"/>
                  </a:lnTo>
                  <a:lnTo>
                    <a:pt x="61" y="18"/>
                  </a:lnTo>
                  <a:lnTo>
                    <a:pt x="56" y="14"/>
                  </a:lnTo>
                  <a:lnTo>
                    <a:pt x="51" y="11"/>
                  </a:lnTo>
                  <a:lnTo>
                    <a:pt x="46" y="7"/>
                  </a:lnTo>
                  <a:lnTo>
                    <a:pt x="40" y="6"/>
                  </a:lnTo>
                  <a:lnTo>
                    <a:pt x="33" y="7"/>
                  </a:lnTo>
                  <a:lnTo>
                    <a:pt x="26" y="12"/>
                  </a:lnTo>
                  <a:lnTo>
                    <a:pt x="22" y="14"/>
                  </a:lnTo>
                  <a:lnTo>
                    <a:pt x="19" y="16"/>
                  </a:lnTo>
                  <a:lnTo>
                    <a:pt x="16" y="18"/>
                  </a:lnTo>
                  <a:lnTo>
                    <a:pt x="14" y="21"/>
                  </a:lnTo>
                  <a:lnTo>
                    <a:pt x="12" y="25"/>
                  </a:lnTo>
                  <a:lnTo>
                    <a:pt x="9" y="28"/>
                  </a:lnTo>
                  <a:lnTo>
                    <a:pt x="7" y="31"/>
                  </a:lnTo>
                  <a:lnTo>
                    <a:pt x="6" y="34"/>
                  </a:lnTo>
                  <a:lnTo>
                    <a:pt x="5" y="38"/>
                  </a:lnTo>
                  <a:lnTo>
                    <a:pt x="4" y="41"/>
                  </a:lnTo>
                  <a:lnTo>
                    <a:pt x="2" y="38"/>
                  </a:lnTo>
                  <a:lnTo>
                    <a:pt x="0" y="35"/>
                  </a:lnTo>
                  <a:lnTo>
                    <a:pt x="0" y="32"/>
                  </a:lnTo>
                  <a:lnTo>
                    <a:pt x="1" y="30"/>
                  </a:lnTo>
                  <a:lnTo>
                    <a:pt x="2" y="28"/>
                  </a:lnTo>
                  <a:lnTo>
                    <a:pt x="3" y="25"/>
                  </a:lnTo>
                  <a:lnTo>
                    <a:pt x="5" y="22"/>
                  </a:lnTo>
                  <a:lnTo>
                    <a:pt x="5" y="20"/>
                  </a:lnTo>
                  <a:lnTo>
                    <a:pt x="5" y="17"/>
                  </a:lnTo>
                  <a:lnTo>
                    <a:pt x="4" y="14"/>
                  </a:lnTo>
                  <a:lnTo>
                    <a:pt x="9" y="16"/>
                  </a:lnTo>
                  <a:lnTo>
                    <a:pt x="10" y="14"/>
                  </a:lnTo>
                  <a:lnTo>
                    <a:pt x="10" y="12"/>
                  </a:lnTo>
                  <a:lnTo>
                    <a:pt x="13" y="10"/>
                  </a:lnTo>
                  <a:lnTo>
                    <a:pt x="14" y="7"/>
                  </a:lnTo>
                  <a:lnTo>
                    <a:pt x="16" y="6"/>
                  </a:lnTo>
                  <a:lnTo>
                    <a:pt x="18" y="5"/>
                  </a:lnTo>
                  <a:lnTo>
                    <a:pt x="20" y="4"/>
                  </a:lnTo>
                  <a:lnTo>
                    <a:pt x="22" y="4"/>
                  </a:lnTo>
                  <a:lnTo>
                    <a:pt x="24" y="3"/>
                  </a:lnTo>
                  <a:lnTo>
                    <a:pt x="26" y="3"/>
                  </a:lnTo>
                  <a:lnTo>
                    <a:pt x="24" y="4"/>
                  </a:lnTo>
                  <a:lnTo>
                    <a:pt x="26" y="4"/>
                  </a:lnTo>
                  <a:lnTo>
                    <a:pt x="28" y="4"/>
                  </a:lnTo>
                  <a:lnTo>
                    <a:pt x="29" y="4"/>
                  </a:lnTo>
                  <a:lnTo>
                    <a:pt x="31" y="5"/>
                  </a:lnTo>
                  <a:lnTo>
                    <a:pt x="33" y="5"/>
                  </a:lnTo>
                  <a:lnTo>
                    <a:pt x="34" y="5"/>
                  </a:lnTo>
                  <a:lnTo>
                    <a:pt x="35" y="4"/>
                  </a:lnTo>
                  <a:lnTo>
                    <a:pt x="37" y="3"/>
                  </a:lnTo>
                  <a:lnTo>
                    <a:pt x="38" y="2"/>
                  </a:lnTo>
                  <a:lnTo>
                    <a:pt x="38" y="0"/>
                  </a:lnTo>
                  <a:lnTo>
                    <a:pt x="44" y="2"/>
                  </a:lnTo>
                  <a:lnTo>
                    <a:pt x="48" y="4"/>
                  </a:lnTo>
                  <a:lnTo>
                    <a:pt x="51" y="6"/>
                  </a:lnTo>
                  <a:lnTo>
                    <a:pt x="56" y="8"/>
                  </a:lnTo>
                  <a:lnTo>
                    <a:pt x="60" y="12"/>
                  </a:lnTo>
                  <a:lnTo>
                    <a:pt x="63" y="14"/>
                  </a:lnTo>
                  <a:lnTo>
                    <a:pt x="66" y="17"/>
                  </a:lnTo>
                  <a:lnTo>
                    <a:pt x="71" y="20"/>
                  </a:lnTo>
                  <a:lnTo>
                    <a:pt x="74" y="24"/>
                  </a:lnTo>
                  <a:lnTo>
                    <a:pt x="76" y="27"/>
                  </a:lnTo>
                  <a:lnTo>
                    <a:pt x="76" y="27"/>
                  </a:lnTo>
                  <a:lnTo>
                    <a:pt x="76" y="26"/>
                  </a:lnTo>
                  <a:close/>
                </a:path>
              </a:pathLst>
            </a:custGeom>
            <a:solidFill>
              <a:srgbClr val="000000"/>
            </a:solidFill>
            <a:ln w="9525">
              <a:noFill/>
              <a:round/>
              <a:headEnd/>
              <a:tailEnd/>
            </a:ln>
          </p:spPr>
          <p:txBody>
            <a:bodyPr/>
            <a:lstStyle/>
            <a:p>
              <a:endParaRPr lang="en-US"/>
            </a:p>
          </p:txBody>
        </p:sp>
        <p:sp>
          <p:nvSpPr>
            <p:cNvPr id="256065" name="Freeform 65"/>
            <p:cNvSpPr>
              <a:spLocks/>
            </p:cNvSpPr>
            <p:nvPr/>
          </p:nvSpPr>
          <p:spPr bwMode="auto">
            <a:xfrm>
              <a:off x="2007" y="2490"/>
              <a:ext cx="100" cy="77"/>
            </a:xfrm>
            <a:custGeom>
              <a:avLst/>
              <a:gdLst/>
              <a:ahLst/>
              <a:cxnLst>
                <a:cxn ang="0">
                  <a:pos x="94" y="11"/>
                </a:cxn>
                <a:cxn ang="0">
                  <a:pos x="90" y="18"/>
                </a:cxn>
                <a:cxn ang="0">
                  <a:pos x="88" y="25"/>
                </a:cxn>
                <a:cxn ang="0">
                  <a:pos x="86" y="32"/>
                </a:cxn>
                <a:cxn ang="0">
                  <a:pos x="87" y="41"/>
                </a:cxn>
                <a:cxn ang="0">
                  <a:pos x="88" y="49"/>
                </a:cxn>
                <a:cxn ang="0">
                  <a:pos x="91" y="52"/>
                </a:cxn>
                <a:cxn ang="0">
                  <a:pos x="93" y="53"/>
                </a:cxn>
                <a:cxn ang="0">
                  <a:pos x="96" y="55"/>
                </a:cxn>
                <a:cxn ang="0">
                  <a:pos x="98" y="57"/>
                </a:cxn>
                <a:cxn ang="0">
                  <a:pos x="100" y="60"/>
                </a:cxn>
                <a:cxn ang="0">
                  <a:pos x="98" y="61"/>
                </a:cxn>
                <a:cxn ang="0">
                  <a:pos x="97" y="63"/>
                </a:cxn>
                <a:cxn ang="0">
                  <a:pos x="97" y="67"/>
                </a:cxn>
                <a:cxn ang="0">
                  <a:pos x="97" y="69"/>
                </a:cxn>
                <a:cxn ang="0">
                  <a:pos x="98" y="71"/>
                </a:cxn>
                <a:cxn ang="0">
                  <a:pos x="93" y="68"/>
                </a:cxn>
                <a:cxn ang="0">
                  <a:pos x="88" y="66"/>
                </a:cxn>
                <a:cxn ang="0">
                  <a:pos x="82" y="63"/>
                </a:cxn>
                <a:cxn ang="0">
                  <a:pos x="75" y="61"/>
                </a:cxn>
                <a:cxn ang="0">
                  <a:pos x="68" y="58"/>
                </a:cxn>
                <a:cxn ang="0">
                  <a:pos x="64" y="63"/>
                </a:cxn>
                <a:cxn ang="0">
                  <a:pos x="61" y="70"/>
                </a:cxn>
                <a:cxn ang="0">
                  <a:pos x="57" y="74"/>
                </a:cxn>
                <a:cxn ang="0">
                  <a:pos x="51" y="77"/>
                </a:cxn>
                <a:cxn ang="0">
                  <a:pos x="45" y="76"/>
                </a:cxn>
                <a:cxn ang="0">
                  <a:pos x="48" y="70"/>
                </a:cxn>
                <a:cxn ang="0">
                  <a:pos x="47" y="63"/>
                </a:cxn>
                <a:cxn ang="0">
                  <a:pos x="44" y="58"/>
                </a:cxn>
                <a:cxn ang="0">
                  <a:pos x="40" y="53"/>
                </a:cxn>
                <a:cxn ang="0">
                  <a:pos x="35" y="49"/>
                </a:cxn>
                <a:cxn ang="0">
                  <a:pos x="29" y="49"/>
                </a:cxn>
                <a:cxn ang="0">
                  <a:pos x="22" y="51"/>
                </a:cxn>
                <a:cxn ang="0">
                  <a:pos x="17" y="51"/>
                </a:cxn>
                <a:cxn ang="0">
                  <a:pos x="11" y="51"/>
                </a:cxn>
                <a:cxn ang="0">
                  <a:pos x="4" y="51"/>
                </a:cxn>
                <a:cxn ang="0">
                  <a:pos x="4" y="49"/>
                </a:cxn>
                <a:cxn ang="0">
                  <a:pos x="3" y="48"/>
                </a:cxn>
                <a:cxn ang="0">
                  <a:pos x="3" y="47"/>
                </a:cxn>
                <a:cxn ang="0">
                  <a:pos x="1" y="46"/>
                </a:cxn>
                <a:cxn ang="0">
                  <a:pos x="0" y="45"/>
                </a:cxn>
                <a:cxn ang="0">
                  <a:pos x="11" y="38"/>
                </a:cxn>
                <a:cxn ang="0">
                  <a:pos x="22" y="33"/>
                </a:cxn>
                <a:cxn ang="0">
                  <a:pos x="35" y="29"/>
                </a:cxn>
                <a:cxn ang="0">
                  <a:pos x="45" y="23"/>
                </a:cxn>
                <a:cxn ang="0">
                  <a:pos x="49" y="10"/>
                </a:cxn>
                <a:cxn ang="0">
                  <a:pos x="51" y="5"/>
                </a:cxn>
                <a:cxn ang="0">
                  <a:pos x="54" y="4"/>
                </a:cxn>
                <a:cxn ang="0">
                  <a:pos x="58" y="4"/>
                </a:cxn>
                <a:cxn ang="0">
                  <a:pos x="61" y="3"/>
                </a:cxn>
                <a:cxn ang="0">
                  <a:pos x="63" y="0"/>
                </a:cxn>
                <a:cxn ang="0">
                  <a:pos x="71" y="1"/>
                </a:cxn>
                <a:cxn ang="0">
                  <a:pos x="76" y="3"/>
                </a:cxn>
                <a:cxn ang="0">
                  <a:pos x="82" y="6"/>
                </a:cxn>
                <a:cxn ang="0">
                  <a:pos x="86" y="10"/>
                </a:cxn>
                <a:cxn ang="0">
                  <a:pos x="90" y="15"/>
                </a:cxn>
                <a:cxn ang="0">
                  <a:pos x="90" y="14"/>
                </a:cxn>
              </a:cxnLst>
              <a:rect l="0" t="0" r="r" b="b"/>
              <a:pathLst>
                <a:path w="100" h="77">
                  <a:moveTo>
                    <a:pt x="90" y="14"/>
                  </a:moveTo>
                  <a:lnTo>
                    <a:pt x="94" y="11"/>
                  </a:lnTo>
                  <a:lnTo>
                    <a:pt x="92" y="14"/>
                  </a:lnTo>
                  <a:lnTo>
                    <a:pt x="90" y="18"/>
                  </a:lnTo>
                  <a:lnTo>
                    <a:pt x="89" y="22"/>
                  </a:lnTo>
                  <a:lnTo>
                    <a:pt x="88" y="25"/>
                  </a:lnTo>
                  <a:lnTo>
                    <a:pt x="87" y="29"/>
                  </a:lnTo>
                  <a:lnTo>
                    <a:pt x="86" y="32"/>
                  </a:lnTo>
                  <a:lnTo>
                    <a:pt x="86" y="37"/>
                  </a:lnTo>
                  <a:lnTo>
                    <a:pt x="87" y="41"/>
                  </a:lnTo>
                  <a:lnTo>
                    <a:pt x="87" y="45"/>
                  </a:lnTo>
                  <a:lnTo>
                    <a:pt x="88" y="49"/>
                  </a:lnTo>
                  <a:lnTo>
                    <a:pt x="89" y="51"/>
                  </a:lnTo>
                  <a:lnTo>
                    <a:pt x="91" y="52"/>
                  </a:lnTo>
                  <a:lnTo>
                    <a:pt x="92" y="52"/>
                  </a:lnTo>
                  <a:lnTo>
                    <a:pt x="93" y="53"/>
                  </a:lnTo>
                  <a:lnTo>
                    <a:pt x="94" y="54"/>
                  </a:lnTo>
                  <a:lnTo>
                    <a:pt x="96" y="55"/>
                  </a:lnTo>
                  <a:lnTo>
                    <a:pt x="97" y="56"/>
                  </a:lnTo>
                  <a:lnTo>
                    <a:pt x="98" y="57"/>
                  </a:lnTo>
                  <a:lnTo>
                    <a:pt x="99" y="58"/>
                  </a:lnTo>
                  <a:lnTo>
                    <a:pt x="100" y="60"/>
                  </a:lnTo>
                  <a:lnTo>
                    <a:pt x="99" y="60"/>
                  </a:lnTo>
                  <a:lnTo>
                    <a:pt x="98" y="61"/>
                  </a:lnTo>
                  <a:lnTo>
                    <a:pt x="98" y="62"/>
                  </a:lnTo>
                  <a:lnTo>
                    <a:pt x="97" y="63"/>
                  </a:lnTo>
                  <a:lnTo>
                    <a:pt x="97" y="66"/>
                  </a:lnTo>
                  <a:lnTo>
                    <a:pt x="97" y="67"/>
                  </a:lnTo>
                  <a:lnTo>
                    <a:pt x="97" y="68"/>
                  </a:lnTo>
                  <a:lnTo>
                    <a:pt x="97" y="69"/>
                  </a:lnTo>
                  <a:lnTo>
                    <a:pt x="98" y="70"/>
                  </a:lnTo>
                  <a:lnTo>
                    <a:pt x="98" y="71"/>
                  </a:lnTo>
                  <a:lnTo>
                    <a:pt x="96" y="69"/>
                  </a:lnTo>
                  <a:lnTo>
                    <a:pt x="93" y="68"/>
                  </a:lnTo>
                  <a:lnTo>
                    <a:pt x="91" y="67"/>
                  </a:lnTo>
                  <a:lnTo>
                    <a:pt x="88" y="66"/>
                  </a:lnTo>
                  <a:lnTo>
                    <a:pt x="85" y="65"/>
                  </a:lnTo>
                  <a:lnTo>
                    <a:pt x="82" y="63"/>
                  </a:lnTo>
                  <a:lnTo>
                    <a:pt x="78" y="62"/>
                  </a:lnTo>
                  <a:lnTo>
                    <a:pt x="75" y="61"/>
                  </a:lnTo>
                  <a:lnTo>
                    <a:pt x="71" y="60"/>
                  </a:lnTo>
                  <a:lnTo>
                    <a:pt x="68" y="58"/>
                  </a:lnTo>
                  <a:lnTo>
                    <a:pt x="65" y="61"/>
                  </a:lnTo>
                  <a:lnTo>
                    <a:pt x="64" y="63"/>
                  </a:lnTo>
                  <a:lnTo>
                    <a:pt x="63" y="67"/>
                  </a:lnTo>
                  <a:lnTo>
                    <a:pt x="61" y="70"/>
                  </a:lnTo>
                  <a:lnTo>
                    <a:pt x="59" y="72"/>
                  </a:lnTo>
                  <a:lnTo>
                    <a:pt x="57" y="74"/>
                  </a:lnTo>
                  <a:lnTo>
                    <a:pt x="55" y="76"/>
                  </a:lnTo>
                  <a:lnTo>
                    <a:pt x="51" y="77"/>
                  </a:lnTo>
                  <a:lnTo>
                    <a:pt x="49" y="77"/>
                  </a:lnTo>
                  <a:lnTo>
                    <a:pt x="45" y="76"/>
                  </a:lnTo>
                  <a:lnTo>
                    <a:pt x="47" y="73"/>
                  </a:lnTo>
                  <a:lnTo>
                    <a:pt x="48" y="70"/>
                  </a:lnTo>
                  <a:lnTo>
                    <a:pt x="47" y="67"/>
                  </a:lnTo>
                  <a:lnTo>
                    <a:pt x="47" y="63"/>
                  </a:lnTo>
                  <a:lnTo>
                    <a:pt x="46" y="60"/>
                  </a:lnTo>
                  <a:lnTo>
                    <a:pt x="44" y="58"/>
                  </a:lnTo>
                  <a:lnTo>
                    <a:pt x="42" y="56"/>
                  </a:lnTo>
                  <a:lnTo>
                    <a:pt x="40" y="53"/>
                  </a:lnTo>
                  <a:lnTo>
                    <a:pt x="37" y="52"/>
                  </a:lnTo>
                  <a:lnTo>
                    <a:pt x="35" y="49"/>
                  </a:lnTo>
                  <a:lnTo>
                    <a:pt x="32" y="49"/>
                  </a:lnTo>
                  <a:lnTo>
                    <a:pt x="29" y="49"/>
                  </a:lnTo>
                  <a:lnTo>
                    <a:pt x="26" y="49"/>
                  </a:lnTo>
                  <a:lnTo>
                    <a:pt x="22" y="51"/>
                  </a:lnTo>
                  <a:lnTo>
                    <a:pt x="20" y="51"/>
                  </a:lnTo>
                  <a:lnTo>
                    <a:pt x="17" y="51"/>
                  </a:lnTo>
                  <a:lnTo>
                    <a:pt x="14" y="51"/>
                  </a:lnTo>
                  <a:lnTo>
                    <a:pt x="11" y="51"/>
                  </a:lnTo>
                  <a:lnTo>
                    <a:pt x="7" y="51"/>
                  </a:lnTo>
                  <a:lnTo>
                    <a:pt x="4" y="51"/>
                  </a:lnTo>
                  <a:lnTo>
                    <a:pt x="4" y="51"/>
                  </a:lnTo>
                  <a:lnTo>
                    <a:pt x="4" y="49"/>
                  </a:lnTo>
                  <a:lnTo>
                    <a:pt x="4" y="48"/>
                  </a:lnTo>
                  <a:lnTo>
                    <a:pt x="3" y="48"/>
                  </a:lnTo>
                  <a:lnTo>
                    <a:pt x="3" y="47"/>
                  </a:lnTo>
                  <a:lnTo>
                    <a:pt x="3" y="47"/>
                  </a:lnTo>
                  <a:lnTo>
                    <a:pt x="2" y="47"/>
                  </a:lnTo>
                  <a:lnTo>
                    <a:pt x="1" y="46"/>
                  </a:lnTo>
                  <a:lnTo>
                    <a:pt x="1" y="46"/>
                  </a:lnTo>
                  <a:lnTo>
                    <a:pt x="0" y="45"/>
                  </a:lnTo>
                  <a:lnTo>
                    <a:pt x="5" y="41"/>
                  </a:lnTo>
                  <a:lnTo>
                    <a:pt x="11" y="38"/>
                  </a:lnTo>
                  <a:lnTo>
                    <a:pt x="16" y="35"/>
                  </a:lnTo>
                  <a:lnTo>
                    <a:pt x="22" y="33"/>
                  </a:lnTo>
                  <a:lnTo>
                    <a:pt x="29" y="31"/>
                  </a:lnTo>
                  <a:lnTo>
                    <a:pt x="35" y="29"/>
                  </a:lnTo>
                  <a:lnTo>
                    <a:pt x="41" y="27"/>
                  </a:lnTo>
                  <a:lnTo>
                    <a:pt x="45" y="23"/>
                  </a:lnTo>
                  <a:lnTo>
                    <a:pt x="48" y="17"/>
                  </a:lnTo>
                  <a:lnTo>
                    <a:pt x="49" y="10"/>
                  </a:lnTo>
                  <a:lnTo>
                    <a:pt x="50" y="8"/>
                  </a:lnTo>
                  <a:lnTo>
                    <a:pt x="51" y="5"/>
                  </a:lnTo>
                  <a:lnTo>
                    <a:pt x="53" y="4"/>
                  </a:lnTo>
                  <a:lnTo>
                    <a:pt x="54" y="4"/>
                  </a:lnTo>
                  <a:lnTo>
                    <a:pt x="56" y="4"/>
                  </a:lnTo>
                  <a:lnTo>
                    <a:pt x="58" y="4"/>
                  </a:lnTo>
                  <a:lnTo>
                    <a:pt x="59" y="3"/>
                  </a:lnTo>
                  <a:lnTo>
                    <a:pt x="61" y="3"/>
                  </a:lnTo>
                  <a:lnTo>
                    <a:pt x="62" y="2"/>
                  </a:lnTo>
                  <a:lnTo>
                    <a:pt x="63" y="0"/>
                  </a:lnTo>
                  <a:lnTo>
                    <a:pt x="68" y="0"/>
                  </a:lnTo>
                  <a:lnTo>
                    <a:pt x="71" y="1"/>
                  </a:lnTo>
                  <a:lnTo>
                    <a:pt x="74" y="1"/>
                  </a:lnTo>
                  <a:lnTo>
                    <a:pt x="76" y="3"/>
                  </a:lnTo>
                  <a:lnTo>
                    <a:pt x="79" y="4"/>
                  </a:lnTo>
                  <a:lnTo>
                    <a:pt x="82" y="6"/>
                  </a:lnTo>
                  <a:lnTo>
                    <a:pt x="84" y="8"/>
                  </a:lnTo>
                  <a:lnTo>
                    <a:pt x="86" y="10"/>
                  </a:lnTo>
                  <a:lnTo>
                    <a:pt x="88" y="12"/>
                  </a:lnTo>
                  <a:lnTo>
                    <a:pt x="90" y="15"/>
                  </a:lnTo>
                  <a:lnTo>
                    <a:pt x="90" y="15"/>
                  </a:lnTo>
                  <a:lnTo>
                    <a:pt x="90" y="14"/>
                  </a:lnTo>
                  <a:close/>
                </a:path>
              </a:pathLst>
            </a:custGeom>
            <a:solidFill>
              <a:srgbClr val="FFFFFF"/>
            </a:solidFill>
            <a:ln w="9525">
              <a:noFill/>
              <a:round/>
              <a:headEnd/>
              <a:tailEnd/>
            </a:ln>
          </p:spPr>
          <p:txBody>
            <a:bodyPr/>
            <a:lstStyle/>
            <a:p>
              <a:endParaRPr lang="en-US"/>
            </a:p>
          </p:txBody>
        </p:sp>
        <p:sp>
          <p:nvSpPr>
            <p:cNvPr id="256066" name="Freeform 66"/>
            <p:cNvSpPr>
              <a:spLocks/>
            </p:cNvSpPr>
            <p:nvPr/>
          </p:nvSpPr>
          <p:spPr bwMode="auto">
            <a:xfrm>
              <a:off x="449" y="2492"/>
              <a:ext cx="34" cy="98"/>
            </a:xfrm>
            <a:custGeom>
              <a:avLst/>
              <a:gdLst/>
              <a:ahLst/>
              <a:cxnLst>
                <a:cxn ang="0">
                  <a:pos x="34" y="51"/>
                </a:cxn>
                <a:cxn ang="0">
                  <a:pos x="31" y="55"/>
                </a:cxn>
                <a:cxn ang="0">
                  <a:pos x="29" y="59"/>
                </a:cxn>
                <a:cxn ang="0">
                  <a:pos x="28" y="64"/>
                </a:cxn>
                <a:cxn ang="0">
                  <a:pos x="26" y="69"/>
                </a:cxn>
                <a:cxn ang="0">
                  <a:pos x="25" y="73"/>
                </a:cxn>
                <a:cxn ang="0">
                  <a:pos x="24" y="79"/>
                </a:cxn>
                <a:cxn ang="0">
                  <a:pos x="23" y="84"/>
                </a:cxn>
                <a:cxn ang="0">
                  <a:pos x="22" y="88"/>
                </a:cxn>
                <a:cxn ang="0">
                  <a:pos x="20" y="94"/>
                </a:cxn>
                <a:cxn ang="0">
                  <a:pos x="18" y="98"/>
                </a:cxn>
                <a:cxn ang="0">
                  <a:pos x="18" y="94"/>
                </a:cxn>
                <a:cxn ang="0">
                  <a:pos x="17" y="90"/>
                </a:cxn>
                <a:cxn ang="0">
                  <a:pos x="16" y="88"/>
                </a:cxn>
                <a:cxn ang="0">
                  <a:pos x="14" y="86"/>
                </a:cxn>
                <a:cxn ang="0">
                  <a:pos x="12" y="84"/>
                </a:cxn>
                <a:cxn ang="0">
                  <a:pos x="10" y="83"/>
                </a:cxn>
                <a:cxn ang="0">
                  <a:pos x="9" y="81"/>
                </a:cxn>
                <a:cxn ang="0">
                  <a:pos x="8" y="79"/>
                </a:cxn>
                <a:cxn ang="0">
                  <a:pos x="6" y="75"/>
                </a:cxn>
                <a:cxn ang="0">
                  <a:pos x="8" y="72"/>
                </a:cxn>
                <a:cxn ang="0">
                  <a:pos x="5" y="66"/>
                </a:cxn>
                <a:cxn ang="0">
                  <a:pos x="3" y="59"/>
                </a:cxn>
                <a:cxn ang="0">
                  <a:pos x="2" y="53"/>
                </a:cxn>
                <a:cxn ang="0">
                  <a:pos x="1" y="45"/>
                </a:cxn>
                <a:cxn ang="0">
                  <a:pos x="0" y="38"/>
                </a:cxn>
                <a:cxn ang="0">
                  <a:pos x="0" y="29"/>
                </a:cxn>
                <a:cxn ang="0">
                  <a:pos x="0" y="22"/>
                </a:cxn>
                <a:cxn ang="0">
                  <a:pos x="0" y="14"/>
                </a:cxn>
                <a:cxn ang="0">
                  <a:pos x="1" y="7"/>
                </a:cxn>
                <a:cxn ang="0">
                  <a:pos x="2" y="0"/>
                </a:cxn>
                <a:cxn ang="0">
                  <a:pos x="5" y="4"/>
                </a:cxn>
                <a:cxn ang="0">
                  <a:pos x="10" y="9"/>
                </a:cxn>
                <a:cxn ang="0">
                  <a:pos x="13" y="14"/>
                </a:cxn>
                <a:cxn ang="0">
                  <a:pos x="17" y="20"/>
                </a:cxn>
                <a:cxn ang="0">
                  <a:pos x="20" y="25"/>
                </a:cxn>
                <a:cxn ang="0">
                  <a:pos x="24" y="30"/>
                </a:cxn>
                <a:cxn ang="0">
                  <a:pos x="27" y="36"/>
                </a:cxn>
                <a:cxn ang="0">
                  <a:pos x="30" y="40"/>
                </a:cxn>
                <a:cxn ang="0">
                  <a:pos x="32" y="45"/>
                </a:cxn>
                <a:cxn ang="0">
                  <a:pos x="34" y="51"/>
                </a:cxn>
                <a:cxn ang="0">
                  <a:pos x="34" y="51"/>
                </a:cxn>
              </a:cxnLst>
              <a:rect l="0" t="0" r="r" b="b"/>
              <a:pathLst>
                <a:path w="34" h="98">
                  <a:moveTo>
                    <a:pt x="34" y="51"/>
                  </a:moveTo>
                  <a:lnTo>
                    <a:pt x="31" y="55"/>
                  </a:lnTo>
                  <a:lnTo>
                    <a:pt x="29" y="59"/>
                  </a:lnTo>
                  <a:lnTo>
                    <a:pt x="28" y="64"/>
                  </a:lnTo>
                  <a:lnTo>
                    <a:pt x="26" y="69"/>
                  </a:lnTo>
                  <a:lnTo>
                    <a:pt x="25" y="73"/>
                  </a:lnTo>
                  <a:lnTo>
                    <a:pt x="24" y="79"/>
                  </a:lnTo>
                  <a:lnTo>
                    <a:pt x="23" y="84"/>
                  </a:lnTo>
                  <a:lnTo>
                    <a:pt x="22" y="88"/>
                  </a:lnTo>
                  <a:lnTo>
                    <a:pt x="20" y="94"/>
                  </a:lnTo>
                  <a:lnTo>
                    <a:pt x="18" y="98"/>
                  </a:lnTo>
                  <a:lnTo>
                    <a:pt x="18" y="94"/>
                  </a:lnTo>
                  <a:lnTo>
                    <a:pt x="17" y="90"/>
                  </a:lnTo>
                  <a:lnTo>
                    <a:pt x="16" y="88"/>
                  </a:lnTo>
                  <a:lnTo>
                    <a:pt x="14" y="86"/>
                  </a:lnTo>
                  <a:lnTo>
                    <a:pt x="12" y="84"/>
                  </a:lnTo>
                  <a:lnTo>
                    <a:pt x="10" y="83"/>
                  </a:lnTo>
                  <a:lnTo>
                    <a:pt x="9" y="81"/>
                  </a:lnTo>
                  <a:lnTo>
                    <a:pt x="8" y="79"/>
                  </a:lnTo>
                  <a:lnTo>
                    <a:pt x="6" y="75"/>
                  </a:lnTo>
                  <a:lnTo>
                    <a:pt x="8" y="72"/>
                  </a:lnTo>
                  <a:lnTo>
                    <a:pt x="5" y="66"/>
                  </a:lnTo>
                  <a:lnTo>
                    <a:pt x="3" y="59"/>
                  </a:lnTo>
                  <a:lnTo>
                    <a:pt x="2" y="53"/>
                  </a:lnTo>
                  <a:lnTo>
                    <a:pt x="1" y="45"/>
                  </a:lnTo>
                  <a:lnTo>
                    <a:pt x="0" y="38"/>
                  </a:lnTo>
                  <a:lnTo>
                    <a:pt x="0" y="29"/>
                  </a:lnTo>
                  <a:lnTo>
                    <a:pt x="0" y="22"/>
                  </a:lnTo>
                  <a:lnTo>
                    <a:pt x="0" y="14"/>
                  </a:lnTo>
                  <a:lnTo>
                    <a:pt x="1" y="7"/>
                  </a:lnTo>
                  <a:lnTo>
                    <a:pt x="2" y="0"/>
                  </a:lnTo>
                  <a:lnTo>
                    <a:pt x="5" y="4"/>
                  </a:lnTo>
                  <a:lnTo>
                    <a:pt x="10" y="9"/>
                  </a:lnTo>
                  <a:lnTo>
                    <a:pt x="13" y="14"/>
                  </a:lnTo>
                  <a:lnTo>
                    <a:pt x="17" y="20"/>
                  </a:lnTo>
                  <a:lnTo>
                    <a:pt x="20" y="25"/>
                  </a:lnTo>
                  <a:lnTo>
                    <a:pt x="24" y="30"/>
                  </a:lnTo>
                  <a:lnTo>
                    <a:pt x="27" y="36"/>
                  </a:lnTo>
                  <a:lnTo>
                    <a:pt x="30" y="40"/>
                  </a:lnTo>
                  <a:lnTo>
                    <a:pt x="32" y="45"/>
                  </a:lnTo>
                  <a:lnTo>
                    <a:pt x="34" y="51"/>
                  </a:lnTo>
                  <a:lnTo>
                    <a:pt x="34" y="51"/>
                  </a:lnTo>
                  <a:close/>
                </a:path>
              </a:pathLst>
            </a:custGeom>
            <a:solidFill>
              <a:srgbClr val="FFFF99"/>
            </a:solidFill>
            <a:ln w="9525">
              <a:noFill/>
              <a:round/>
              <a:headEnd/>
              <a:tailEnd/>
            </a:ln>
          </p:spPr>
          <p:txBody>
            <a:bodyPr/>
            <a:lstStyle/>
            <a:p>
              <a:endParaRPr lang="en-US"/>
            </a:p>
          </p:txBody>
        </p:sp>
        <p:sp>
          <p:nvSpPr>
            <p:cNvPr id="256067" name="Freeform 67"/>
            <p:cNvSpPr>
              <a:spLocks/>
            </p:cNvSpPr>
            <p:nvPr/>
          </p:nvSpPr>
          <p:spPr bwMode="auto">
            <a:xfrm>
              <a:off x="2100" y="2500"/>
              <a:ext cx="151" cy="90"/>
            </a:xfrm>
            <a:custGeom>
              <a:avLst/>
              <a:gdLst/>
              <a:ahLst/>
              <a:cxnLst>
                <a:cxn ang="0">
                  <a:pos x="150" y="28"/>
                </a:cxn>
                <a:cxn ang="0">
                  <a:pos x="150" y="35"/>
                </a:cxn>
                <a:cxn ang="0">
                  <a:pos x="148" y="42"/>
                </a:cxn>
                <a:cxn ang="0">
                  <a:pos x="140" y="53"/>
                </a:cxn>
                <a:cxn ang="0">
                  <a:pos x="118" y="64"/>
                </a:cxn>
                <a:cxn ang="0">
                  <a:pos x="114" y="62"/>
                </a:cxn>
                <a:cxn ang="0">
                  <a:pos x="111" y="62"/>
                </a:cxn>
                <a:cxn ang="0">
                  <a:pos x="108" y="64"/>
                </a:cxn>
                <a:cxn ang="0">
                  <a:pos x="105" y="66"/>
                </a:cxn>
                <a:cxn ang="0">
                  <a:pos x="96" y="70"/>
                </a:cxn>
                <a:cxn ang="0">
                  <a:pos x="85" y="74"/>
                </a:cxn>
                <a:cxn ang="0">
                  <a:pos x="76" y="75"/>
                </a:cxn>
                <a:cxn ang="0">
                  <a:pos x="54" y="84"/>
                </a:cxn>
                <a:cxn ang="0">
                  <a:pos x="32" y="89"/>
                </a:cxn>
                <a:cxn ang="0">
                  <a:pos x="8" y="90"/>
                </a:cxn>
                <a:cxn ang="0">
                  <a:pos x="1" y="72"/>
                </a:cxn>
                <a:cxn ang="0">
                  <a:pos x="6" y="72"/>
                </a:cxn>
                <a:cxn ang="0">
                  <a:pos x="9" y="71"/>
                </a:cxn>
                <a:cxn ang="0">
                  <a:pos x="10" y="66"/>
                </a:cxn>
                <a:cxn ang="0">
                  <a:pos x="12" y="64"/>
                </a:cxn>
                <a:cxn ang="0">
                  <a:pos x="15" y="57"/>
                </a:cxn>
                <a:cxn ang="0">
                  <a:pos x="25" y="57"/>
                </a:cxn>
                <a:cxn ang="0">
                  <a:pos x="36" y="53"/>
                </a:cxn>
                <a:cxn ang="0">
                  <a:pos x="38" y="55"/>
                </a:cxn>
                <a:cxn ang="0">
                  <a:pos x="41" y="53"/>
                </a:cxn>
                <a:cxn ang="0">
                  <a:pos x="44" y="52"/>
                </a:cxn>
                <a:cxn ang="0">
                  <a:pos x="50" y="52"/>
                </a:cxn>
                <a:cxn ang="0">
                  <a:pos x="58" y="50"/>
                </a:cxn>
                <a:cxn ang="0">
                  <a:pos x="67" y="48"/>
                </a:cxn>
                <a:cxn ang="0">
                  <a:pos x="73" y="41"/>
                </a:cxn>
                <a:cxn ang="0">
                  <a:pos x="84" y="42"/>
                </a:cxn>
                <a:cxn ang="0">
                  <a:pos x="97" y="36"/>
                </a:cxn>
                <a:cxn ang="0">
                  <a:pos x="111" y="29"/>
                </a:cxn>
                <a:cxn ang="0">
                  <a:pos x="123" y="22"/>
                </a:cxn>
                <a:cxn ang="0">
                  <a:pos x="124" y="21"/>
                </a:cxn>
                <a:cxn ang="0">
                  <a:pos x="126" y="20"/>
                </a:cxn>
                <a:cxn ang="0">
                  <a:pos x="126" y="18"/>
                </a:cxn>
                <a:cxn ang="0">
                  <a:pos x="125" y="15"/>
                </a:cxn>
                <a:cxn ang="0">
                  <a:pos x="129" y="14"/>
                </a:cxn>
                <a:cxn ang="0">
                  <a:pos x="135" y="13"/>
                </a:cxn>
                <a:cxn ang="0">
                  <a:pos x="139" y="8"/>
                </a:cxn>
                <a:cxn ang="0">
                  <a:pos x="137" y="7"/>
                </a:cxn>
                <a:cxn ang="0">
                  <a:pos x="140" y="8"/>
                </a:cxn>
                <a:cxn ang="0">
                  <a:pos x="140" y="7"/>
                </a:cxn>
                <a:cxn ang="0">
                  <a:pos x="141" y="5"/>
                </a:cxn>
                <a:cxn ang="0">
                  <a:pos x="139" y="3"/>
                </a:cxn>
                <a:cxn ang="0">
                  <a:pos x="143" y="0"/>
                </a:cxn>
                <a:cxn ang="0">
                  <a:pos x="149" y="5"/>
                </a:cxn>
                <a:cxn ang="0">
                  <a:pos x="151" y="17"/>
                </a:cxn>
              </a:cxnLst>
              <a:rect l="0" t="0" r="r" b="b"/>
              <a:pathLst>
                <a:path w="151" h="90">
                  <a:moveTo>
                    <a:pt x="151" y="22"/>
                  </a:moveTo>
                  <a:lnTo>
                    <a:pt x="150" y="24"/>
                  </a:lnTo>
                  <a:lnTo>
                    <a:pt x="150" y="28"/>
                  </a:lnTo>
                  <a:lnTo>
                    <a:pt x="150" y="30"/>
                  </a:lnTo>
                  <a:lnTo>
                    <a:pt x="150" y="33"/>
                  </a:lnTo>
                  <a:lnTo>
                    <a:pt x="150" y="35"/>
                  </a:lnTo>
                  <a:lnTo>
                    <a:pt x="150" y="37"/>
                  </a:lnTo>
                  <a:lnTo>
                    <a:pt x="149" y="41"/>
                  </a:lnTo>
                  <a:lnTo>
                    <a:pt x="148" y="42"/>
                  </a:lnTo>
                  <a:lnTo>
                    <a:pt x="146" y="44"/>
                  </a:lnTo>
                  <a:lnTo>
                    <a:pt x="142" y="45"/>
                  </a:lnTo>
                  <a:lnTo>
                    <a:pt x="140" y="53"/>
                  </a:lnTo>
                  <a:lnTo>
                    <a:pt x="140" y="46"/>
                  </a:lnTo>
                  <a:lnTo>
                    <a:pt x="115" y="58"/>
                  </a:lnTo>
                  <a:lnTo>
                    <a:pt x="118" y="64"/>
                  </a:lnTo>
                  <a:lnTo>
                    <a:pt x="117" y="63"/>
                  </a:lnTo>
                  <a:lnTo>
                    <a:pt x="115" y="62"/>
                  </a:lnTo>
                  <a:lnTo>
                    <a:pt x="114" y="62"/>
                  </a:lnTo>
                  <a:lnTo>
                    <a:pt x="113" y="62"/>
                  </a:lnTo>
                  <a:lnTo>
                    <a:pt x="112" y="62"/>
                  </a:lnTo>
                  <a:lnTo>
                    <a:pt x="111" y="62"/>
                  </a:lnTo>
                  <a:lnTo>
                    <a:pt x="110" y="63"/>
                  </a:lnTo>
                  <a:lnTo>
                    <a:pt x="109" y="63"/>
                  </a:lnTo>
                  <a:lnTo>
                    <a:pt x="108" y="64"/>
                  </a:lnTo>
                  <a:lnTo>
                    <a:pt x="106" y="64"/>
                  </a:lnTo>
                  <a:lnTo>
                    <a:pt x="106" y="66"/>
                  </a:lnTo>
                  <a:lnTo>
                    <a:pt x="105" y="66"/>
                  </a:lnTo>
                  <a:lnTo>
                    <a:pt x="101" y="66"/>
                  </a:lnTo>
                  <a:lnTo>
                    <a:pt x="99" y="68"/>
                  </a:lnTo>
                  <a:lnTo>
                    <a:pt x="96" y="70"/>
                  </a:lnTo>
                  <a:lnTo>
                    <a:pt x="92" y="71"/>
                  </a:lnTo>
                  <a:lnTo>
                    <a:pt x="89" y="73"/>
                  </a:lnTo>
                  <a:lnTo>
                    <a:pt x="85" y="74"/>
                  </a:lnTo>
                  <a:lnTo>
                    <a:pt x="82" y="75"/>
                  </a:lnTo>
                  <a:lnTo>
                    <a:pt x="79" y="76"/>
                  </a:lnTo>
                  <a:lnTo>
                    <a:pt x="76" y="75"/>
                  </a:lnTo>
                  <a:lnTo>
                    <a:pt x="69" y="78"/>
                  </a:lnTo>
                  <a:lnTo>
                    <a:pt x="62" y="81"/>
                  </a:lnTo>
                  <a:lnTo>
                    <a:pt x="54" y="84"/>
                  </a:lnTo>
                  <a:lnTo>
                    <a:pt x="47" y="86"/>
                  </a:lnTo>
                  <a:lnTo>
                    <a:pt x="39" y="88"/>
                  </a:lnTo>
                  <a:lnTo>
                    <a:pt x="32" y="89"/>
                  </a:lnTo>
                  <a:lnTo>
                    <a:pt x="24" y="90"/>
                  </a:lnTo>
                  <a:lnTo>
                    <a:pt x="15" y="90"/>
                  </a:lnTo>
                  <a:lnTo>
                    <a:pt x="8" y="90"/>
                  </a:lnTo>
                  <a:lnTo>
                    <a:pt x="0" y="88"/>
                  </a:lnTo>
                  <a:lnTo>
                    <a:pt x="0" y="72"/>
                  </a:lnTo>
                  <a:lnTo>
                    <a:pt x="1" y="72"/>
                  </a:lnTo>
                  <a:lnTo>
                    <a:pt x="3" y="72"/>
                  </a:lnTo>
                  <a:lnTo>
                    <a:pt x="5" y="72"/>
                  </a:lnTo>
                  <a:lnTo>
                    <a:pt x="6" y="72"/>
                  </a:lnTo>
                  <a:lnTo>
                    <a:pt x="7" y="72"/>
                  </a:lnTo>
                  <a:lnTo>
                    <a:pt x="8" y="72"/>
                  </a:lnTo>
                  <a:lnTo>
                    <a:pt x="9" y="71"/>
                  </a:lnTo>
                  <a:lnTo>
                    <a:pt x="10" y="70"/>
                  </a:lnTo>
                  <a:lnTo>
                    <a:pt x="10" y="68"/>
                  </a:lnTo>
                  <a:lnTo>
                    <a:pt x="10" y="66"/>
                  </a:lnTo>
                  <a:lnTo>
                    <a:pt x="9" y="64"/>
                  </a:lnTo>
                  <a:lnTo>
                    <a:pt x="12" y="70"/>
                  </a:lnTo>
                  <a:lnTo>
                    <a:pt x="12" y="64"/>
                  </a:lnTo>
                  <a:lnTo>
                    <a:pt x="12" y="60"/>
                  </a:lnTo>
                  <a:lnTo>
                    <a:pt x="13" y="58"/>
                  </a:lnTo>
                  <a:lnTo>
                    <a:pt x="15" y="57"/>
                  </a:lnTo>
                  <a:lnTo>
                    <a:pt x="19" y="57"/>
                  </a:lnTo>
                  <a:lnTo>
                    <a:pt x="22" y="57"/>
                  </a:lnTo>
                  <a:lnTo>
                    <a:pt x="25" y="57"/>
                  </a:lnTo>
                  <a:lnTo>
                    <a:pt x="29" y="57"/>
                  </a:lnTo>
                  <a:lnTo>
                    <a:pt x="33" y="56"/>
                  </a:lnTo>
                  <a:lnTo>
                    <a:pt x="36" y="53"/>
                  </a:lnTo>
                  <a:lnTo>
                    <a:pt x="37" y="55"/>
                  </a:lnTo>
                  <a:lnTo>
                    <a:pt x="37" y="55"/>
                  </a:lnTo>
                  <a:lnTo>
                    <a:pt x="38" y="55"/>
                  </a:lnTo>
                  <a:lnTo>
                    <a:pt x="39" y="55"/>
                  </a:lnTo>
                  <a:lnTo>
                    <a:pt x="40" y="55"/>
                  </a:lnTo>
                  <a:lnTo>
                    <a:pt x="41" y="53"/>
                  </a:lnTo>
                  <a:lnTo>
                    <a:pt x="42" y="53"/>
                  </a:lnTo>
                  <a:lnTo>
                    <a:pt x="43" y="53"/>
                  </a:lnTo>
                  <a:lnTo>
                    <a:pt x="44" y="52"/>
                  </a:lnTo>
                  <a:lnTo>
                    <a:pt x="46" y="52"/>
                  </a:lnTo>
                  <a:lnTo>
                    <a:pt x="47" y="53"/>
                  </a:lnTo>
                  <a:lnTo>
                    <a:pt x="50" y="52"/>
                  </a:lnTo>
                  <a:lnTo>
                    <a:pt x="52" y="51"/>
                  </a:lnTo>
                  <a:lnTo>
                    <a:pt x="55" y="51"/>
                  </a:lnTo>
                  <a:lnTo>
                    <a:pt x="58" y="50"/>
                  </a:lnTo>
                  <a:lnTo>
                    <a:pt x="62" y="50"/>
                  </a:lnTo>
                  <a:lnTo>
                    <a:pt x="65" y="49"/>
                  </a:lnTo>
                  <a:lnTo>
                    <a:pt x="67" y="48"/>
                  </a:lnTo>
                  <a:lnTo>
                    <a:pt x="70" y="46"/>
                  </a:lnTo>
                  <a:lnTo>
                    <a:pt x="72" y="44"/>
                  </a:lnTo>
                  <a:lnTo>
                    <a:pt x="73" y="41"/>
                  </a:lnTo>
                  <a:lnTo>
                    <a:pt x="73" y="45"/>
                  </a:lnTo>
                  <a:lnTo>
                    <a:pt x="79" y="43"/>
                  </a:lnTo>
                  <a:lnTo>
                    <a:pt x="84" y="42"/>
                  </a:lnTo>
                  <a:lnTo>
                    <a:pt x="89" y="39"/>
                  </a:lnTo>
                  <a:lnTo>
                    <a:pt x="93" y="38"/>
                  </a:lnTo>
                  <a:lnTo>
                    <a:pt x="97" y="36"/>
                  </a:lnTo>
                  <a:lnTo>
                    <a:pt x="101" y="34"/>
                  </a:lnTo>
                  <a:lnTo>
                    <a:pt x="107" y="31"/>
                  </a:lnTo>
                  <a:lnTo>
                    <a:pt x="111" y="29"/>
                  </a:lnTo>
                  <a:lnTo>
                    <a:pt x="115" y="24"/>
                  </a:lnTo>
                  <a:lnTo>
                    <a:pt x="121" y="21"/>
                  </a:lnTo>
                  <a:lnTo>
                    <a:pt x="123" y="22"/>
                  </a:lnTo>
                  <a:lnTo>
                    <a:pt x="123" y="22"/>
                  </a:lnTo>
                  <a:lnTo>
                    <a:pt x="124" y="22"/>
                  </a:lnTo>
                  <a:lnTo>
                    <a:pt x="124" y="21"/>
                  </a:lnTo>
                  <a:lnTo>
                    <a:pt x="125" y="21"/>
                  </a:lnTo>
                  <a:lnTo>
                    <a:pt x="125" y="20"/>
                  </a:lnTo>
                  <a:lnTo>
                    <a:pt x="126" y="20"/>
                  </a:lnTo>
                  <a:lnTo>
                    <a:pt x="126" y="19"/>
                  </a:lnTo>
                  <a:lnTo>
                    <a:pt x="126" y="19"/>
                  </a:lnTo>
                  <a:lnTo>
                    <a:pt x="126" y="18"/>
                  </a:lnTo>
                  <a:lnTo>
                    <a:pt x="126" y="17"/>
                  </a:lnTo>
                  <a:lnTo>
                    <a:pt x="124" y="16"/>
                  </a:lnTo>
                  <a:lnTo>
                    <a:pt x="125" y="15"/>
                  </a:lnTo>
                  <a:lnTo>
                    <a:pt x="126" y="15"/>
                  </a:lnTo>
                  <a:lnTo>
                    <a:pt x="127" y="14"/>
                  </a:lnTo>
                  <a:lnTo>
                    <a:pt x="129" y="14"/>
                  </a:lnTo>
                  <a:lnTo>
                    <a:pt x="130" y="14"/>
                  </a:lnTo>
                  <a:lnTo>
                    <a:pt x="133" y="14"/>
                  </a:lnTo>
                  <a:lnTo>
                    <a:pt x="135" y="13"/>
                  </a:lnTo>
                  <a:lnTo>
                    <a:pt x="136" y="13"/>
                  </a:lnTo>
                  <a:lnTo>
                    <a:pt x="138" y="10"/>
                  </a:lnTo>
                  <a:lnTo>
                    <a:pt x="139" y="8"/>
                  </a:lnTo>
                  <a:lnTo>
                    <a:pt x="138" y="9"/>
                  </a:lnTo>
                  <a:lnTo>
                    <a:pt x="136" y="7"/>
                  </a:lnTo>
                  <a:lnTo>
                    <a:pt x="137" y="7"/>
                  </a:lnTo>
                  <a:lnTo>
                    <a:pt x="139" y="8"/>
                  </a:lnTo>
                  <a:lnTo>
                    <a:pt x="139" y="8"/>
                  </a:lnTo>
                  <a:lnTo>
                    <a:pt x="140" y="8"/>
                  </a:lnTo>
                  <a:lnTo>
                    <a:pt x="140" y="7"/>
                  </a:lnTo>
                  <a:lnTo>
                    <a:pt x="140" y="7"/>
                  </a:lnTo>
                  <a:lnTo>
                    <a:pt x="140" y="7"/>
                  </a:lnTo>
                  <a:lnTo>
                    <a:pt x="141" y="6"/>
                  </a:lnTo>
                  <a:lnTo>
                    <a:pt x="141" y="6"/>
                  </a:lnTo>
                  <a:lnTo>
                    <a:pt x="141" y="5"/>
                  </a:lnTo>
                  <a:lnTo>
                    <a:pt x="141" y="5"/>
                  </a:lnTo>
                  <a:lnTo>
                    <a:pt x="140" y="5"/>
                  </a:lnTo>
                  <a:lnTo>
                    <a:pt x="139" y="3"/>
                  </a:lnTo>
                  <a:lnTo>
                    <a:pt x="140" y="1"/>
                  </a:lnTo>
                  <a:lnTo>
                    <a:pt x="142" y="0"/>
                  </a:lnTo>
                  <a:lnTo>
                    <a:pt x="143" y="0"/>
                  </a:lnTo>
                  <a:lnTo>
                    <a:pt x="146" y="1"/>
                  </a:lnTo>
                  <a:lnTo>
                    <a:pt x="148" y="2"/>
                  </a:lnTo>
                  <a:lnTo>
                    <a:pt x="149" y="5"/>
                  </a:lnTo>
                  <a:lnTo>
                    <a:pt x="150" y="8"/>
                  </a:lnTo>
                  <a:lnTo>
                    <a:pt x="151" y="13"/>
                  </a:lnTo>
                  <a:lnTo>
                    <a:pt x="151" y="17"/>
                  </a:lnTo>
                  <a:lnTo>
                    <a:pt x="151" y="22"/>
                  </a:lnTo>
                  <a:lnTo>
                    <a:pt x="151" y="22"/>
                  </a:lnTo>
                  <a:close/>
                </a:path>
              </a:pathLst>
            </a:custGeom>
            <a:solidFill>
              <a:srgbClr val="FFFFFF"/>
            </a:solidFill>
            <a:ln w="9525">
              <a:noFill/>
              <a:round/>
              <a:headEnd/>
              <a:tailEnd/>
            </a:ln>
          </p:spPr>
          <p:txBody>
            <a:bodyPr/>
            <a:lstStyle/>
            <a:p>
              <a:endParaRPr lang="en-US"/>
            </a:p>
          </p:txBody>
        </p:sp>
        <p:sp>
          <p:nvSpPr>
            <p:cNvPr id="256068" name="Freeform 68"/>
            <p:cNvSpPr>
              <a:spLocks/>
            </p:cNvSpPr>
            <p:nvPr/>
          </p:nvSpPr>
          <p:spPr bwMode="auto">
            <a:xfrm>
              <a:off x="1508" y="2539"/>
              <a:ext cx="123" cy="50"/>
            </a:xfrm>
            <a:custGeom>
              <a:avLst/>
              <a:gdLst/>
              <a:ahLst/>
              <a:cxnLst>
                <a:cxn ang="0">
                  <a:pos x="47" y="49"/>
                </a:cxn>
                <a:cxn ang="0">
                  <a:pos x="43" y="49"/>
                </a:cxn>
                <a:cxn ang="0">
                  <a:pos x="39" y="50"/>
                </a:cxn>
                <a:cxn ang="0">
                  <a:pos x="34" y="50"/>
                </a:cxn>
                <a:cxn ang="0">
                  <a:pos x="29" y="50"/>
                </a:cxn>
                <a:cxn ang="0">
                  <a:pos x="25" y="50"/>
                </a:cxn>
                <a:cxn ang="0">
                  <a:pos x="19" y="49"/>
                </a:cxn>
                <a:cxn ang="0">
                  <a:pos x="15" y="49"/>
                </a:cxn>
                <a:cxn ang="0">
                  <a:pos x="10" y="48"/>
                </a:cxn>
                <a:cxn ang="0">
                  <a:pos x="4" y="47"/>
                </a:cxn>
                <a:cxn ang="0">
                  <a:pos x="0" y="46"/>
                </a:cxn>
                <a:cxn ang="0">
                  <a:pos x="0" y="38"/>
                </a:cxn>
                <a:cxn ang="0">
                  <a:pos x="11" y="39"/>
                </a:cxn>
                <a:cxn ang="0">
                  <a:pos x="22" y="40"/>
                </a:cxn>
                <a:cxn ang="0">
                  <a:pos x="32" y="40"/>
                </a:cxn>
                <a:cxn ang="0">
                  <a:pos x="43" y="39"/>
                </a:cxn>
                <a:cxn ang="0">
                  <a:pos x="54" y="38"/>
                </a:cxn>
                <a:cxn ang="0">
                  <a:pos x="65" y="36"/>
                </a:cxn>
                <a:cxn ang="0">
                  <a:pos x="74" y="34"/>
                </a:cxn>
                <a:cxn ang="0">
                  <a:pos x="84" y="29"/>
                </a:cxn>
                <a:cxn ang="0">
                  <a:pos x="94" y="25"/>
                </a:cxn>
                <a:cxn ang="0">
                  <a:pos x="102" y="20"/>
                </a:cxn>
                <a:cxn ang="0">
                  <a:pos x="100" y="14"/>
                </a:cxn>
                <a:cxn ang="0">
                  <a:pos x="117" y="7"/>
                </a:cxn>
                <a:cxn ang="0">
                  <a:pos x="115" y="6"/>
                </a:cxn>
                <a:cxn ang="0">
                  <a:pos x="123" y="0"/>
                </a:cxn>
                <a:cxn ang="0">
                  <a:pos x="117" y="10"/>
                </a:cxn>
                <a:cxn ang="0">
                  <a:pos x="112" y="19"/>
                </a:cxn>
                <a:cxn ang="0">
                  <a:pos x="104" y="26"/>
                </a:cxn>
                <a:cxn ang="0">
                  <a:pos x="96" y="32"/>
                </a:cxn>
                <a:cxn ang="0">
                  <a:pos x="88" y="36"/>
                </a:cxn>
                <a:cxn ang="0">
                  <a:pos x="78" y="40"/>
                </a:cxn>
                <a:cxn ang="0">
                  <a:pos x="70" y="42"/>
                </a:cxn>
                <a:cxn ang="0">
                  <a:pos x="62" y="45"/>
                </a:cxn>
                <a:cxn ang="0">
                  <a:pos x="55" y="47"/>
                </a:cxn>
                <a:cxn ang="0">
                  <a:pos x="47" y="49"/>
                </a:cxn>
                <a:cxn ang="0">
                  <a:pos x="47" y="49"/>
                </a:cxn>
              </a:cxnLst>
              <a:rect l="0" t="0" r="r" b="b"/>
              <a:pathLst>
                <a:path w="123" h="50">
                  <a:moveTo>
                    <a:pt x="47" y="49"/>
                  </a:moveTo>
                  <a:lnTo>
                    <a:pt x="43" y="49"/>
                  </a:lnTo>
                  <a:lnTo>
                    <a:pt x="39" y="50"/>
                  </a:lnTo>
                  <a:lnTo>
                    <a:pt x="34" y="50"/>
                  </a:lnTo>
                  <a:lnTo>
                    <a:pt x="29" y="50"/>
                  </a:lnTo>
                  <a:lnTo>
                    <a:pt x="25" y="50"/>
                  </a:lnTo>
                  <a:lnTo>
                    <a:pt x="19" y="49"/>
                  </a:lnTo>
                  <a:lnTo>
                    <a:pt x="15" y="49"/>
                  </a:lnTo>
                  <a:lnTo>
                    <a:pt x="10" y="48"/>
                  </a:lnTo>
                  <a:lnTo>
                    <a:pt x="4" y="47"/>
                  </a:lnTo>
                  <a:lnTo>
                    <a:pt x="0" y="46"/>
                  </a:lnTo>
                  <a:lnTo>
                    <a:pt x="0" y="38"/>
                  </a:lnTo>
                  <a:lnTo>
                    <a:pt x="11" y="39"/>
                  </a:lnTo>
                  <a:lnTo>
                    <a:pt x="22" y="40"/>
                  </a:lnTo>
                  <a:lnTo>
                    <a:pt x="32" y="40"/>
                  </a:lnTo>
                  <a:lnTo>
                    <a:pt x="43" y="39"/>
                  </a:lnTo>
                  <a:lnTo>
                    <a:pt x="54" y="38"/>
                  </a:lnTo>
                  <a:lnTo>
                    <a:pt x="65" y="36"/>
                  </a:lnTo>
                  <a:lnTo>
                    <a:pt x="74" y="34"/>
                  </a:lnTo>
                  <a:lnTo>
                    <a:pt x="84" y="29"/>
                  </a:lnTo>
                  <a:lnTo>
                    <a:pt x="94" y="25"/>
                  </a:lnTo>
                  <a:lnTo>
                    <a:pt x="102" y="20"/>
                  </a:lnTo>
                  <a:lnTo>
                    <a:pt x="100" y="14"/>
                  </a:lnTo>
                  <a:lnTo>
                    <a:pt x="117" y="7"/>
                  </a:lnTo>
                  <a:lnTo>
                    <a:pt x="115" y="6"/>
                  </a:lnTo>
                  <a:lnTo>
                    <a:pt x="123" y="0"/>
                  </a:lnTo>
                  <a:lnTo>
                    <a:pt x="117" y="10"/>
                  </a:lnTo>
                  <a:lnTo>
                    <a:pt x="112" y="19"/>
                  </a:lnTo>
                  <a:lnTo>
                    <a:pt x="104" y="26"/>
                  </a:lnTo>
                  <a:lnTo>
                    <a:pt x="96" y="32"/>
                  </a:lnTo>
                  <a:lnTo>
                    <a:pt x="88" y="36"/>
                  </a:lnTo>
                  <a:lnTo>
                    <a:pt x="78" y="40"/>
                  </a:lnTo>
                  <a:lnTo>
                    <a:pt x="70" y="42"/>
                  </a:lnTo>
                  <a:lnTo>
                    <a:pt x="62" y="45"/>
                  </a:lnTo>
                  <a:lnTo>
                    <a:pt x="55" y="47"/>
                  </a:lnTo>
                  <a:lnTo>
                    <a:pt x="47" y="49"/>
                  </a:lnTo>
                  <a:lnTo>
                    <a:pt x="47" y="49"/>
                  </a:lnTo>
                  <a:close/>
                </a:path>
              </a:pathLst>
            </a:custGeom>
            <a:solidFill>
              <a:srgbClr val="000000"/>
            </a:solidFill>
            <a:ln w="9525">
              <a:noFill/>
              <a:round/>
              <a:headEnd/>
              <a:tailEnd/>
            </a:ln>
          </p:spPr>
          <p:txBody>
            <a:bodyPr/>
            <a:lstStyle/>
            <a:p>
              <a:endParaRPr lang="en-US"/>
            </a:p>
          </p:txBody>
        </p:sp>
        <p:sp>
          <p:nvSpPr>
            <p:cNvPr id="256069" name="Freeform 69"/>
            <p:cNvSpPr>
              <a:spLocks/>
            </p:cNvSpPr>
            <p:nvPr/>
          </p:nvSpPr>
          <p:spPr bwMode="auto">
            <a:xfrm>
              <a:off x="1838" y="2543"/>
              <a:ext cx="3" cy="5"/>
            </a:xfrm>
            <a:custGeom>
              <a:avLst/>
              <a:gdLst/>
              <a:ahLst/>
              <a:cxnLst>
                <a:cxn ang="0">
                  <a:pos x="3" y="1"/>
                </a:cxn>
                <a:cxn ang="0">
                  <a:pos x="3" y="5"/>
                </a:cxn>
                <a:cxn ang="0">
                  <a:pos x="0" y="0"/>
                </a:cxn>
                <a:cxn ang="0">
                  <a:pos x="0" y="0"/>
                </a:cxn>
                <a:cxn ang="0">
                  <a:pos x="1" y="0"/>
                </a:cxn>
                <a:cxn ang="0">
                  <a:pos x="1" y="0"/>
                </a:cxn>
                <a:cxn ang="0">
                  <a:pos x="1" y="0"/>
                </a:cxn>
                <a:cxn ang="0">
                  <a:pos x="2" y="0"/>
                </a:cxn>
                <a:cxn ang="0">
                  <a:pos x="2" y="1"/>
                </a:cxn>
                <a:cxn ang="0">
                  <a:pos x="2" y="1"/>
                </a:cxn>
                <a:cxn ang="0">
                  <a:pos x="3" y="1"/>
                </a:cxn>
                <a:cxn ang="0">
                  <a:pos x="3" y="1"/>
                </a:cxn>
                <a:cxn ang="0">
                  <a:pos x="3" y="2"/>
                </a:cxn>
                <a:cxn ang="0">
                  <a:pos x="3" y="2"/>
                </a:cxn>
                <a:cxn ang="0">
                  <a:pos x="3" y="1"/>
                </a:cxn>
              </a:cxnLst>
              <a:rect l="0" t="0" r="r" b="b"/>
              <a:pathLst>
                <a:path w="3" h="5">
                  <a:moveTo>
                    <a:pt x="3" y="1"/>
                  </a:moveTo>
                  <a:lnTo>
                    <a:pt x="3" y="5"/>
                  </a:lnTo>
                  <a:lnTo>
                    <a:pt x="0" y="0"/>
                  </a:lnTo>
                  <a:lnTo>
                    <a:pt x="0" y="0"/>
                  </a:lnTo>
                  <a:lnTo>
                    <a:pt x="1" y="0"/>
                  </a:lnTo>
                  <a:lnTo>
                    <a:pt x="1" y="0"/>
                  </a:lnTo>
                  <a:lnTo>
                    <a:pt x="1" y="0"/>
                  </a:lnTo>
                  <a:lnTo>
                    <a:pt x="2" y="0"/>
                  </a:lnTo>
                  <a:lnTo>
                    <a:pt x="2" y="1"/>
                  </a:lnTo>
                  <a:lnTo>
                    <a:pt x="2" y="1"/>
                  </a:lnTo>
                  <a:lnTo>
                    <a:pt x="3" y="1"/>
                  </a:lnTo>
                  <a:lnTo>
                    <a:pt x="3" y="1"/>
                  </a:lnTo>
                  <a:lnTo>
                    <a:pt x="3" y="2"/>
                  </a:lnTo>
                  <a:lnTo>
                    <a:pt x="3" y="2"/>
                  </a:lnTo>
                  <a:lnTo>
                    <a:pt x="3" y="1"/>
                  </a:lnTo>
                  <a:close/>
                </a:path>
              </a:pathLst>
            </a:custGeom>
            <a:solidFill>
              <a:srgbClr val="FFFFFF"/>
            </a:solidFill>
            <a:ln w="9525">
              <a:noFill/>
              <a:round/>
              <a:headEnd/>
              <a:tailEnd/>
            </a:ln>
          </p:spPr>
          <p:txBody>
            <a:bodyPr/>
            <a:lstStyle/>
            <a:p>
              <a:endParaRPr lang="en-US"/>
            </a:p>
          </p:txBody>
        </p:sp>
        <p:sp>
          <p:nvSpPr>
            <p:cNvPr id="256070" name="Freeform 70"/>
            <p:cNvSpPr>
              <a:spLocks/>
            </p:cNvSpPr>
            <p:nvPr/>
          </p:nvSpPr>
          <p:spPr bwMode="auto">
            <a:xfrm>
              <a:off x="1996" y="2545"/>
              <a:ext cx="9" cy="5"/>
            </a:xfrm>
            <a:custGeom>
              <a:avLst/>
              <a:gdLst/>
              <a:ahLst/>
              <a:cxnLst>
                <a:cxn ang="0">
                  <a:pos x="0" y="3"/>
                </a:cxn>
                <a:cxn ang="0">
                  <a:pos x="2" y="0"/>
                </a:cxn>
                <a:cxn ang="0">
                  <a:pos x="9" y="5"/>
                </a:cxn>
                <a:cxn ang="0">
                  <a:pos x="1" y="3"/>
                </a:cxn>
                <a:cxn ang="0">
                  <a:pos x="1" y="3"/>
                </a:cxn>
                <a:cxn ang="0">
                  <a:pos x="0" y="3"/>
                </a:cxn>
              </a:cxnLst>
              <a:rect l="0" t="0" r="r" b="b"/>
              <a:pathLst>
                <a:path w="9" h="5">
                  <a:moveTo>
                    <a:pt x="0" y="3"/>
                  </a:moveTo>
                  <a:lnTo>
                    <a:pt x="2" y="0"/>
                  </a:lnTo>
                  <a:lnTo>
                    <a:pt x="9" y="5"/>
                  </a:lnTo>
                  <a:lnTo>
                    <a:pt x="1" y="3"/>
                  </a:lnTo>
                  <a:lnTo>
                    <a:pt x="1" y="3"/>
                  </a:lnTo>
                  <a:lnTo>
                    <a:pt x="0" y="3"/>
                  </a:lnTo>
                  <a:close/>
                </a:path>
              </a:pathLst>
            </a:custGeom>
            <a:solidFill>
              <a:srgbClr val="000000"/>
            </a:solidFill>
            <a:ln w="9525">
              <a:noFill/>
              <a:round/>
              <a:headEnd/>
              <a:tailEnd/>
            </a:ln>
          </p:spPr>
          <p:txBody>
            <a:bodyPr/>
            <a:lstStyle/>
            <a:p>
              <a:endParaRPr lang="en-US"/>
            </a:p>
          </p:txBody>
        </p:sp>
        <p:sp>
          <p:nvSpPr>
            <p:cNvPr id="256071" name="Freeform 71"/>
            <p:cNvSpPr>
              <a:spLocks/>
            </p:cNvSpPr>
            <p:nvPr/>
          </p:nvSpPr>
          <p:spPr bwMode="auto">
            <a:xfrm>
              <a:off x="1523" y="2580"/>
              <a:ext cx="98" cy="51"/>
            </a:xfrm>
            <a:custGeom>
              <a:avLst/>
              <a:gdLst/>
              <a:ahLst/>
              <a:cxnLst>
                <a:cxn ang="0">
                  <a:pos x="98" y="5"/>
                </a:cxn>
                <a:cxn ang="0">
                  <a:pos x="94" y="9"/>
                </a:cxn>
                <a:cxn ang="0">
                  <a:pos x="88" y="12"/>
                </a:cxn>
                <a:cxn ang="0">
                  <a:pos x="84" y="14"/>
                </a:cxn>
                <a:cxn ang="0">
                  <a:pos x="82" y="19"/>
                </a:cxn>
                <a:cxn ang="0">
                  <a:pos x="81" y="20"/>
                </a:cxn>
                <a:cxn ang="0">
                  <a:pos x="81" y="27"/>
                </a:cxn>
                <a:cxn ang="0">
                  <a:pos x="66" y="37"/>
                </a:cxn>
                <a:cxn ang="0">
                  <a:pos x="63" y="35"/>
                </a:cxn>
                <a:cxn ang="0">
                  <a:pos x="61" y="36"/>
                </a:cxn>
                <a:cxn ang="0">
                  <a:pos x="60" y="37"/>
                </a:cxn>
                <a:cxn ang="0">
                  <a:pos x="59" y="39"/>
                </a:cxn>
                <a:cxn ang="0">
                  <a:pos x="57" y="38"/>
                </a:cxn>
                <a:cxn ang="0">
                  <a:pos x="58" y="42"/>
                </a:cxn>
                <a:cxn ang="0">
                  <a:pos x="56" y="44"/>
                </a:cxn>
                <a:cxn ang="0">
                  <a:pos x="54" y="44"/>
                </a:cxn>
                <a:cxn ang="0">
                  <a:pos x="52" y="44"/>
                </a:cxn>
                <a:cxn ang="0">
                  <a:pos x="51" y="45"/>
                </a:cxn>
                <a:cxn ang="0">
                  <a:pos x="44" y="43"/>
                </a:cxn>
                <a:cxn ang="0">
                  <a:pos x="45" y="43"/>
                </a:cxn>
                <a:cxn ang="0">
                  <a:pos x="45" y="42"/>
                </a:cxn>
                <a:cxn ang="0">
                  <a:pos x="46" y="41"/>
                </a:cxn>
                <a:cxn ang="0">
                  <a:pos x="46" y="41"/>
                </a:cxn>
                <a:cxn ang="0">
                  <a:pos x="44" y="38"/>
                </a:cxn>
                <a:cxn ang="0">
                  <a:pos x="42" y="40"/>
                </a:cxn>
                <a:cxn ang="0">
                  <a:pos x="41" y="42"/>
                </a:cxn>
                <a:cxn ang="0">
                  <a:pos x="41" y="44"/>
                </a:cxn>
                <a:cxn ang="0">
                  <a:pos x="40" y="47"/>
                </a:cxn>
                <a:cxn ang="0">
                  <a:pos x="40" y="50"/>
                </a:cxn>
                <a:cxn ang="0">
                  <a:pos x="38" y="49"/>
                </a:cxn>
                <a:cxn ang="0">
                  <a:pos x="36" y="48"/>
                </a:cxn>
                <a:cxn ang="0">
                  <a:pos x="36" y="47"/>
                </a:cxn>
                <a:cxn ang="0">
                  <a:pos x="34" y="45"/>
                </a:cxn>
                <a:cxn ang="0">
                  <a:pos x="32" y="42"/>
                </a:cxn>
                <a:cxn ang="0">
                  <a:pos x="31" y="43"/>
                </a:cxn>
                <a:cxn ang="0">
                  <a:pos x="30" y="45"/>
                </a:cxn>
                <a:cxn ang="0">
                  <a:pos x="30" y="47"/>
                </a:cxn>
                <a:cxn ang="0">
                  <a:pos x="29" y="49"/>
                </a:cxn>
                <a:cxn ang="0">
                  <a:pos x="30" y="51"/>
                </a:cxn>
                <a:cxn ang="0">
                  <a:pos x="25" y="47"/>
                </a:cxn>
                <a:cxn ang="0">
                  <a:pos x="17" y="47"/>
                </a:cxn>
                <a:cxn ang="0">
                  <a:pos x="10" y="47"/>
                </a:cxn>
                <a:cxn ang="0">
                  <a:pos x="3" y="44"/>
                </a:cxn>
                <a:cxn ang="0">
                  <a:pos x="0" y="37"/>
                </a:cxn>
                <a:cxn ang="0">
                  <a:pos x="12" y="38"/>
                </a:cxn>
                <a:cxn ang="0">
                  <a:pos x="26" y="39"/>
                </a:cxn>
                <a:cxn ang="0">
                  <a:pos x="41" y="38"/>
                </a:cxn>
                <a:cxn ang="0">
                  <a:pos x="54" y="33"/>
                </a:cxn>
                <a:cxn ang="0">
                  <a:pos x="63" y="23"/>
                </a:cxn>
                <a:cxn ang="0">
                  <a:pos x="69" y="22"/>
                </a:cxn>
                <a:cxn ang="0">
                  <a:pos x="74" y="19"/>
                </a:cxn>
                <a:cxn ang="0">
                  <a:pos x="79" y="14"/>
                </a:cxn>
                <a:cxn ang="0">
                  <a:pos x="83" y="10"/>
                </a:cxn>
                <a:cxn ang="0">
                  <a:pos x="87" y="6"/>
                </a:cxn>
                <a:cxn ang="0">
                  <a:pos x="90" y="7"/>
                </a:cxn>
                <a:cxn ang="0">
                  <a:pos x="91" y="5"/>
                </a:cxn>
                <a:cxn ang="0">
                  <a:pos x="93" y="1"/>
                </a:cxn>
                <a:cxn ang="0">
                  <a:pos x="94" y="0"/>
                </a:cxn>
                <a:cxn ang="0">
                  <a:pos x="97" y="0"/>
                </a:cxn>
                <a:cxn ang="0">
                  <a:pos x="98" y="0"/>
                </a:cxn>
              </a:cxnLst>
              <a:rect l="0" t="0" r="r" b="b"/>
              <a:pathLst>
                <a:path w="98" h="51">
                  <a:moveTo>
                    <a:pt x="98" y="0"/>
                  </a:moveTo>
                  <a:lnTo>
                    <a:pt x="98" y="5"/>
                  </a:lnTo>
                  <a:lnTo>
                    <a:pt x="96" y="7"/>
                  </a:lnTo>
                  <a:lnTo>
                    <a:pt x="94" y="9"/>
                  </a:lnTo>
                  <a:lnTo>
                    <a:pt x="91" y="10"/>
                  </a:lnTo>
                  <a:lnTo>
                    <a:pt x="88" y="12"/>
                  </a:lnTo>
                  <a:lnTo>
                    <a:pt x="86" y="13"/>
                  </a:lnTo>
                  <a:lnTo>
                    <a:pt x="84" y="14"/>
                  </a:lnTo>
                  <a:lnTo>
                    <a:pt x="83" y="16"/>
                  </a:lnTo>
                  <a:lnTo>
                    <a:pt x="82" y="19"/>
                  </a:lnTo>
                  <a:lnTo>
                    <a:pt x="82" y="23"/>
                  </a:lnTo>
                  <a:lnTo>
                    <a:pt x="81" y="20"/>
                  </a:lnTo>
                  <a:lnTo>
                    <a:pt x="76" y="24"/>
                  </a:lnTo>
                  <a:lnTo>
                    <a:pt x="81" y="27"/>
                  </a:lnTo>
                  <a:lnTo>
                    <a:pt x="66" y="29"/>
                  </a:lnTo>
                  <a:lnTo>
                    <a:pt x="66" y="37"/>
                  </a:lnTo>
                  <a:lnTo>
                    <a:pt x="65" y="35"/>
                  </a:lnTo>
                  <a:lnTo>
                    <a:pt x="63" y="35"/>
                  </a:lnTo>
                  <a:lnTo>
                    <a:pt x="62" y="35"/>
                  </a:lnTo>
                  <a:lnTo>
                    <a:pt x="61" y="36"/>
                  </a:lnTo>
                  <a:lnTo>
                    <a:pt x="61" y="36"/>
                  </a:lnTo>
                  <a:lnTo>
                    <a:pt x="60" y="37"/>
                  </a:lnTo>
                  <a:lnTo>
                    <a:pt x="60" y="38"/>
                  </a:lnTo>
                  <a:lnTo>
                    <a:pt x="59" y="39"/>
                  </a:lnTo>
                  <a:lnTo>
                    <a:pt x="58" y="39"/>
                  </a:lnTo>
                  <a:lnTo>
                    <a:pt x="57" y="38"/>
                  </a:lnTo>
                  <a:lnTo>
                    <a:pt x="58" y="41"/>
                  </a:lnTo>
                  <a:lnTo>
                    <a:pt x="58" y="42"/>
                  </a:lnTo>
                  <a:lnTo>
                    <a:pt x="57" y="43"/>
                  </a:lnTo>
                  <a:lnTo>
                    <a:pt x="56" y="44"/>
                  </a:lnTo>
                  <a:lnTo>
                    <a:pt x="55" y="44"/>
                  </a:lnTo>
                  <a:lnTo>
                    <a:pt x="54" y="44"/>
                  </a:lnTo>
                  <a:lnTo>
                    <a:pt x="53" y="44"/>
                  </a:lnTo>
                  <a:lnTo>
                    <a:pt x="52" y="44"/>
                  </a:lnTo>
                  <a:lnTo>
                    <a:pt x="51" y="44"/>
                  </a:lnTo>
                  <a:lnTo>
                    <a:pt x="51" y="45"/>
                  </a:lnTo>
                  <a:lnTo>
                    <a:pt x="44" y="44"/>
                  </a:lnTo>
                  <a:lnTo>
                    <a:pt x="44" y="43"/>
                  </a:lnTo>
                  <a:lnTo>
                    <a:pt x="44" y="43"/>
                  </a:lnTo>
                  <a:lnTo>
                    <a:pt x="45" y="43"/>
                  </a:lnTo>
                  <a:lnTo>
                    <a:pt x="45" y="42"/>
                  </a:lnTo>
                  <a:lnTo>
                    <a:pt x="45" y="42"/>
                  </a:lnTo>
                  <a:lnTo>
                    <a:pt x="45" y="42"/>
                  </a:lnTo>
                  <a:lnTo>
                    <a:pt x="46" y="41"/>
                  </a:lnTo>
                  <a:lnTo>
                    <a:pt x="46" y="41"/>
                  </a:lnTo>
                  <a:lnTo>
                    <a:pt x="46" y="41"/>
                  </a:lnTo>
                  <a:lnTo>
                    <a:pt x="45" y="40"/>
                  </a:lnTo>
                  <a:lnTo>
                    <a:pt x="44" y="38"/>
                  </a:lnTo>
                  <a:lnTo>
                    <a:pt x="43" y="39"/>
                  </a:lnTo>
                  <a:lnTo>
                    <a:pt x="42" y="40"/>
                  </a:lnTo>
                  <a:lnTo>
                    <a:pt x="41" y="41"/>
                  </a:lnTo>
                  <a:lnTo>
                    <a:pt x="41" y="42"/>
                  </a:lnTo>
                  <a:lnTo>
                    <a:pt x="41" y="43"/>
                  </a:lnTo>
                  <a:lnTo>
                    <a:pt x="41" y="44"/>
                  </a:lnTo>
                  <a:lnTo>
                    <a:pt x="40" y="45"/>
                  </a:lnTo>
                  <a:lnTo>
                    <a:pt x="40" y="47"/>
                  </a:lnTo>
                  <a:lnTo>
                    <a:pt x="40" y="48"/>
                  </a:lnTo>
                  <a:lnTo>
                    <a:pt x="40" y="50"/>
                  </a:lnTo>
                  <a:lnTo>
                    <a:pt x="39" y="49"/>
                  </a:lnTo>
                  <a:lnTo>
                    <a:pt x="38" y="49"/>
                  </a:lnTo>
                  <a:lnTo>
                    <a:pt x="37" y="49"/>
                  </a:lnTo>
                  <a:lnTo>
                    <a:pt x="36" y="48"/>
                  </a:lnTo>
                  <a:lnTo>
                    <a:pt x="36" y="48"/>
                  </a:lnTo>
                  <a:lnTo>
                    <a:pt x="36" y="47"/>
                  </a:lnTo>
                  <a:lnTo>
                    <a:pt x="34" y="47"/>
                  </a:lnTo>
                  <a:lnTo>
                    <a:pt x="34" y="45"/>
                  </a:lnTo>
                  <a:lnTo>
                    <a:pt x="33" y="43"/>
                  </a:lnTo>
                  <a:lnTo>
                    <a:pt x="32" y="42"/>
                  </a:lnTo>
                  <a:lnTo>
                    <a:pt x="32" y="42"/>
                  </a:lnTo>
                  <a:lnTo>
                    <a:pt x="31" y="43"/>
                  </a:lnTo>
                  <a:lnTo>
                    <a:pt x="31" y="44"/>
                  </a:lnTo>
                  <a:lnTo>
                    <a:pt x="30" y="45"/>
                  </a:lnTo>
                  <a:lnTo>
                    <a:pt x="30" y="45"/>
                  </a:lnTo>
                  <a:lnTo>
                    <a:pt x="30" y="47"/>
                  </a:lnTo>
                  <a:lnTo>
                    <a:pt x="29" y="48"/>
                  </a:lnTo>
                  <a:lnTo>
                    <a:pt x="29" y="49"/>
                  </a:lnTo>
                  <a:lnTo>
                    <a:pt x="30" y="50"/>
                  </a:lnTo>
                  <a:lnTo>
                    <a:pt x="30" y="51"/>
                  </a:lnTo>
                  <a:lnTo>
                    <a:pt x="28" y="49"/>
                  </a:lnTo>
                  <a:lnTo>
                    <a:pt x="25" y="47"/>
                  </a:lnTo>
                  <a:lnTo>
                    <a:pt x="22" y="47"/>
                  </a:lnTo>
                  <a:lnTo>
                    <a:pt x="17" y="47"/>
                  </a:lnTo>
                  <a:lnTo>
                    <a:pt x="13" y="47"/>
                  </a:lnTo>
                  <a:lnTo>
                    <a:pt x="10" y="47"/>
                  </a:lnTo>
                  <a:lnTo>
                    <a:pt x="5" y="47"/>
                  </a:lnTo>
                  <a:lnTo>
                    <a:pt x="3" y="44"/>
                  </a:lnTo>
                  <a:lnTo>
                    <a:pt x="1" y="41"/>
                  </a:lnTo>
                  <a:lnTo>
                    <a:pt x="0" y="37"/>
                  </a:lnTo>
                  <a:lnTo>
                    <a:pt x="5" y="37"/>
                  </a:lnTo>
                  <a:lnTo>
                    <a:pt x="12" y="38"/>
                  </a:lnTo>
                  <a:lnTo>
                    <a:pt x="18" y="38"/>
                  </a:lnTo>
                  <a:lnTo>
                    <a:pt x="26" y="39"/>
                  </a:lnTo>
                  <a:lnTo>
                    <a:pt x="33" y="39"/>
                  </a:lnTo>
                  <a:lnTo>
                    <a:pt x="41" y="38"/>
                  </a:lnTo>
                  <a:lnTo>
                    <a:pt x="48" y="36"/>
                  </a:lnTo>
                  <a:lnTo>
                    <a:pt x="54" y="33"/>
                  </a:lnTo>
                  <a:lnTo>
                    <a:pt x="59" y="28"/>
                  </a:lnTo>
                  <a:lnTo>
                    <a:pt x="63" y="23"/>
                  </a:lnTo>
                  <a:lnTo>
                    <a:pt x="67" y="23"/>
                  </a:lnTo>
                  <a:lnTo>
                    <a:pt x="69" y="22"/>
                  </a:lnTo>
                  <a:lnTo>
                    <a:pt x="72" y="21"/>
                  </a:lnTo>
                  <a:lnTo>
                    <a:pt x="74" y="19"/>
                  </a:lnTo>
                  <a:lnTo>
                    <a:pt x="76" y="16"/>
                  </a:lnTo>
                  <a:lnTo>
                    <a:pt x="79" y="14"/>
                  </a:lnTo>
                  <a:lnTo>
                    <a:pt x="81" y="12"/>
                  </a:lnTo>
                  <a:lnTo>
                    <a:pt x="83" y="10"/>
                  </a:lnTo>
                  <a:lnTo>
                    <a:pt x="85" y="8"/>
                  </a:lnTo>
                  <a:lnTo>
                    <a:pt x="87" y="6"/>
                  </a:lnTo>
                  <a:lnTo>
                    <a:pt x="89" y="8"/>
                  </a:lnTo>
                  <a:lnTo>
                    <a:pt x="90" y="7"/>
                  </a:lnTo>
                  <a:lnTo>
                    <a:pt x="90" y="6"/>
                  </a:lnTo>
                  <a:lnTo>
                    <a:pt x="91" y="5"/>
                  </a:lnTo>
                  <a:lnTo>
                    <a:pt x="91" y="2"/>
                  </a:lnTo>
                  <a:lnTo>
                    <a:pt x="93" y="1"/>
                  </a:lnTo>
                  <a:lnTo>
                    <a:pt x="93" y="0"/>
                  </a:lnTo>
                  <a:lnTo>
                    <a:pt x="94" y="0"/>
                  </a:lnTo>
                  <a:lnTo>
                    <a:pt x="95" y="0"/>
                  </a:lnTo>
                  <a:lnTo>
                    <a:pt x="97" y="0"/>
                  </a:lnTo>
                  <a:lnTo>
                    <a:pt x="98" y="0"/>
                  </a:lnTo>
                  <a:lnTo>
                    <a:pt x="98" y="0"/>
                  </a:lnTo>
                  <a:close/>
                </a:path>
              </a:pathLst>
            </a:custGeom>
            <a:solidFill>
              <a:srgbClr val="000000"/>
            </a:solidFill>
            <a:ln w="9525">
              <a:noFill/>
              <a:round/>
              <a:headEnd/>
              <a:tailEnd/>
            </a:ln>
          </p:spPr>
          <p:txBody>
            <a:bodyPr/>
            <a:lstStyle/>
            <a:p>
              <a:endParaRPr lang="en-US"/>
            </a:p>
          </p:txBody>
        </p:sp>
        <p:sp>
          <p:nvSpPr>
            <p:cNvPr id="256072" name="Freeform 72"/>
            <p:cNvSpPr>
              <a:spLocks/>
            </p:cNvSpPr>
            <p:nvPr/>
          </p:nvSpPr>
          <p:spPr bwMode="auto">
            <a:xfrm>
              <a:off x="422" y="2598"/>
              <a:ext cx="35" cy="82"/>
            </a:xfrm>
            <a:custGeom>
              <a:avLst/>
              <a:gdLst/>
              <a:ahLst/>
              <a:cxnLst>
                <a:cxn ang="0">
                  <a:pos x="33" y="62"/>
                </a:cxn>
                <a:cxn ang="0">
                  <a:pos x="32" y="64"/>
                </a:cxn>
                <a:cxn ang="0">
                  <a:pos x="30" y="65"/>
                </a:cxn>
                <a:cxn ang="0">
                  <a:pos x="28" y="67"/>
                </a:cxn>
                <a:cxn ang="0">
                  <a:pos x="26" y="68"/>
                </a:cxn>
                <a:cxn ang="0">
                  <a:pos x="24" y="70"/>
                </a:cxn>
                <a:cxn ang="0">
                  <a:pos x="22" y="73"/>
                </a:cxn>
                <a:cxn ang="0">
                  <a:pos x="21" y="75"/>
                </a:cxn>
                <a:cxn ang="0">
                  <a:pos x="18" y="77"/>
                </a:cxn>
                <a:cxn ang="0">
                  <a:pos x="18" y="79"/>
                </a:cxn>
                <a:cxn ang="0">
                  <a:pos x="17" y="82"/>
                </a:cxn>
                <a:cxn ang="0">
                  <a:pos x="15" y="74"/>
                </a:cxn>
                <a:cxn ang="0">
                  <a:pos x="12" y="66"/>
                </a:cxn>
                <a:cxn ang="0">
                  <a:pos x="10" y="59"/>
                </a:cxn>
                <a:cxn ang="0">
                  <a:pos x="9" y="50"/>
                </a:cxn>
                <a:cxn ang="0">
                  <a:pos x="8" y="43"/>
                </a:cxn>
                <a:cxn ang="0">
                  <a:pos x="7" y="34"/>
                </a:cxn>
                <a:cxn ang="0">
                  <a:pos x="4" y="26"/>
                </a:cxn>
                <a:cxn ang="0">
                  <a:pos x="3" y="18"/>
                </a:cxn>
                <a:cxn ang="0">
                  <a:pos x="1" y="8"/>
                </a:cxn>
                <a:cxn ang="0">
                  <a:pos x="0" y="0"/>
                </a:cxn>
                <a:cxn ang="0">
                  <a:pos x="4" y="5"/>
                </a:cxn>
                <a:cxn ang="0">
                  <a:pos x="9" y="11"/>
                </a:cxn>
                <a:cxn ang="0">
                  <a:pos x="13" y="17"/>
                </a:cxn>
                <a:cxn ang="0">
                  <a:pos x="17" y="23"/>
                </a:cxn>
                <a:cxn ang="0">
                  <a:pos x="22" y="30"/>
                </a:cxn>
                <a:cxn ang="0">
                  <a:pos x="25" y="36"/>
                </a:cxn>
                <a:cxn ang="0">
                  <a:pos x="28" y="43"/>
                </a:cxn>
                <a:cxn ang="0">
                  <a:pos x="31" y="49"/>
                </a:cxn>
                <a:cxn ang="0">
                  <a:pos x="33" y="55"/>
                </a:cxn>
                <a:cxn ang="0">
                  <a:pos x="35" y="62"/>
                </a:cxn>
                <a:cxn ang="0">
                  <a:pos x="35" y="62"/>
                </a:cxn>
                <a:cxn ang="0">
                  <a:pos x="33" y="62"/>
                </a:cxn>
              </a:cxnLst>
              <a:rect l="0" t="0" r="r" b="b"/>
              <a:pathLst>
                <a:path w="35" h="82">
                  <a:moveTo>
                    <a:pt x="33" y="62"/>
                  </a:moveTo>
                  <a:lnTo>
                    <a:pt x="32" y="64"/>
                  </a:lnTo>
                  <a:lnTo>
                    <a:pt x="30" y="65"/>
                  </a:lnTo>
                  <a:lnTo>
                    <a:pt x="28" y="67"/>
                  </a:lnTo>
                  <a:lnTo>
                    <a:pt x="26" y="68"/>
                  </a:lnTo>
                  <a:lnTo>
                    <a:pt x="24" y="70"/>
                  </a:lnTo>
                  <a:lnTo>
                    <a:pt x="22" y="73"/>
                  </a:lnTo>
                  <a:lnTo>
                    <a:pt x="21" y="75"/>
                  </a:lnTo>
                  <a:lnTo>
                    <a:pt x="18" y="77"/>
                  </a:lnTo>
                  <a:lnTo>
                    <a:pt x="18" y="79"/>
                  </a:lnTo>
                  <a:lnTo>
                    <a:pt x="17" y="82"/>
                  </a:lnTo>
                  <a:lnTo>
                    <a:pt x="15" y="74"/>
                  </a:lnTo>
                  <a:lnTo>
                    <a:pt x="12" y="66"/>
                  </a:lnTo>
                  <a:lnTo>
                    <a:pt x="10" y="59"/>
                  </a:lnTo>
                  <a:lnTo>
                    <a:pt x="9" y="50"/>
                  </a:lnTo>
                  <a:lnTo>
                    <a:pt x="8" y="43"/>
                  </a:lnTo>
                  <a:lnTo>
                    <a:pt x="7" y="34"/>
                  </a:lnTo>
                  <a:lnTo>
                    <a:pt x="4" y="26"/>
                  </a:lnTo>
                  <a:lnTo>
                    <a:pt x="3" y="18"/>
                  </a:lnTo>
                  <a:lnTo>
                    <a:pt x="1" y="8"/>
                  </a:lnTo>
                  <a:lnTo>
                    <a:pt x="0" y="0"/>
                  </a:lnTo>
                  <a:lnTo>
                    <a:pt x="4" y="5"/>
                  </a:lnTo>
                  <a:lnTo>
                    <a:pt x="9" y="11"/>
                  </a:lnTo>
                  <a:lnTo>
                    <a:pt x="13" y="17"/>
                  </a:lnTo>
                  <a:lnTo>
                    <a:pt x="17" y="23"/>
                  </a:lnTo>
                  <a:lnTo>
                    <a:pt x="22" y="30"/>
                  </a:lnTo>
                  <a:lnTo>
                    <a:pt x="25" y="36"/>
                  </a:lnTo>
                  <a:lnTo>
                    <a:pt x="28" y="43"/>
                  </a:lnTo>
                  <a:lnTo>
                    <a:pt x="31" y="49"/>
                  </a:lnTo>
                  <a:lnTo>
                    <a:pt x="33" y="55"/>
                  </a:lnTo>
                  <a:lnTo>
                    <a:pt x="35" y="62"/>
                  </a:lnTo>
                  <a:lnTo>
                    <a:pt x="35" y="62"/>
                  </a:lnTo>
                  <a:lnTo>
                    <a:pt x="33" y="62"/>
                  </a:lnTo>
                  <a:close/>
                </a:path>
              </a:pathLst>
            </a:custGeom>
            <a:solidFill>
              <a:srgbClr val="FFFFFF"/>
            </a:solidFill>
            <a:ln w="9525">
              <a:noFill/>
              <a:round/>
              <a:headEnd/>
              <a:tailEnd/>
            </a:ln>
          </p:spPr>
          <p:txBody>
            <a:bodyPr/>
            <a:lstStyle/>
            <a:p>
              <a:endParaRPr lang="en-US"/>
            </a:p>
          </p:txBody>
        </p:sp>
        <p:sp>
          <p:nvSpPr>
            <p:cNvPr id="256073" name="Freeform 73"/>
            <p:cNvSpPr>
              <a:spLocks/>
            </p:cNvSpPr>
            <p:nvPr/>
          </p:nvSpPr>
          <p:spPr bwMode="auto">
            <a:xfrm>
              <a:off x="2545" y="2616"/>
              <a:ext cx="71" cy="93"/>
            </a:xfrm>
            <a:custGeom>
              <a:avLst/>
              <a:gdLst/>
              <a:ahLst/>
              <a:cxnLst>
                <a:cxn ang="0">
                  <a:pos x="54" y="16"/>
                </a:cxn>
                <a:cxn ang="0">
                  <a:pos x="57" y="19"/>
                </a:cxn>
                <a:cxn ang="0">
                  <a:pos x="62" y="23"/>
                </a:cxn>
                <a:cxn ang="0">
                  <a:pos x="66" y="27"/>
                </a:cxn>
                <a:cxn ang="0">
                  <a:pos x="70" y="30"/>
                </a:cxn>
                <a:cxn ang="0">
                  <a:pos x="71" y="35"/>
                </a:cxn>
                <a:cxn ang="0">
                  <a:pos x="71" y="43"/>
                </a:cxn>
                <a:cxn ang="0">
                  <a:pos x="70" y="50"/>
                </a:cxn>
                <a:cxn ang="0">
                  <a:pos x="67" y="58"/>
                </a:cxn>
                <a:cxn ang="0">
                  <a:pos x="64" y="64"/>
                </a:cxn>
                <a:cxn ang="0">
                  <a:pos x="56" y="68"/>
                </a:cxn>
                <a:cxn ang="0">
                  <a:pos x="53" y="72"/>
                </a:cxn>
                <a:cxn ang="0">
                  <a:pos x="49" y="80"/>
                </a:cxn>
                <a:cxn ang="0">
                  <a:pos x="42" y="89"/>
                </a:cxn>
                <a:cxn ang="0">
                  <a:pos x="33" y="93"/>
                </a:cxn>
                <a:cxn ang="0">
                  <a:pos x="21" y="89"/>
                </a:cxn>
                <a:cxn ang="0">
                  <a:pos x="16" y="87"/>
                </a:cxn>
                <a:cxn ang="0">
                  <a:pos x="10" y="83"/>
                </a:cxn>
                <a:cxn ang="0">
                  <a:pos x="6" y="77"/>
                </a:cxn>
                <a:cxn ang="0">
                  <a:pos x="4" y="72"/>
                </a:cxn>
                <a:cxn ang="0">
                  <a:pos x="2" y="65"/>
                </a:cxn>
                <a:cxn ang="0">
                  <a:pos x="0" y="51"/>
                </a:cxn>
                <a:cxn ang="0">
                  <a:pos x="2" y="36"/>
                </a:cxn>
                <a:cxn ang="0">
                  <a:pos x="4" y="22"/>
                </a:cxn>
                <a:cxn ang="0">
                  <a:pos x="9" y="11"/>
                </a:cxn>
                <a:cxn ang="0">
                  <a:pos x="19" y="1"/>
                </a:cxn>
                <a:cxn ang="0">
                  <a:pos x="27" y="0"/>
                </a:cxn>
                <a:cxn ang="0">
                  <a:pos x="35" y="2"/>
                </a:cxn>
                <a:cxn ang="0">
                  <a:pos x="41" y="5"/>
                </a:cxn>
                <a:cxn ang="0">
                  <a:pos x="47" y="9"/>
                </a:cxn>
                <a:cxn ang="0">
                  <a:pos x="53" y="14"/>
                </a:cxn>
                <a:cxn ang="0">
                  <a:pos x="53" y="13"/>
                </a:cxn>
              </a:cxnLst>
              <a:rect l="0" t="0" r="r" b="b"/>
              <a:pathLst>
                <a:path w="71" h="93">
                  <a:moveTo>
                    <a:pt x="53" y="13"/>
                  </a:moveTo>
                  <a:lnTo>
                    <a:pt x="54" y="16"/>
                  </a:lnTo>
                  <a:lnTo>
                    <a:pt x="55" y="18"/>
                  </a:lnTo>
                  <a:lnTo>
                    <a:pt x="57" y="19"/>
                  </a:lnTo>
                  <a:lnTo>
                    <a:pt x="60" y="21"/>
                  </a:lnTo>
                  <a:lnTo>
                    <a:pt x="62" y="23"/>
                  </a:lnTo>
                  <a:lnTo>
                    <a:pt x="64" y="25"/>
                  </a:lnTo>
                  <a:lnTo>
                    <a:pt x="66" y="27"/>
                  </a:lnTo>
                  <a:lnTo>
                    <a:pt x="68" y="28"/>
                  </a:lnTo>
                  <a:lnTo>
                    <a:pt x="70" y="30"/>
                  </a:lnTo>
                  <a:lnTo>
                    <a:pt x="71" y="32"/>
                  </a:lnTo>
                  <a:lnTo>
                    <a:pt x="71" y="35"/>
                  </a:lnTo>
                  <a:lnTo>
                    <a:pt x="71" y="40"/>
                  </a:lnTo>
                  <a:lnTo>
                    <a:pt x="71" y="43"/>
                  </a:lnTo>
                  <a:lnTo>
                    <a:pt x="71" y="47"/>
                  </a:lnTo>
                  <a:lnTo>
                    <a:pt x="70" y="50"/>
                  </a:lnTo>
                  <a:lnTo>
                    <a:pt x="69" y="55"/>
                  </a:lnTo>
                  <a:lnTo>
                    <a:pt x="67" y="58"/>
                  </a:lnTo>
                  <a:lnTo>
                    <a:pt x="66" y="61"/>
                  </a:lnTo>
                  <a:lnTo>
                    <a:pt x="64" y="64"/>
                  </a:lnTo>
                  <a:lnTo>
                    <a:pt x="62" y="68"/>
                  </a:lnTo>
                  <a:lnTo>
                    <a:pt x="56" y="68"/>
                  </a:lnTo>
                  <a:lnTo>
                    <a:pt x="55" y="70"/>
                  </a:lnTo>
                  <a:lnTo>
                    <a:pt x="53" y="72"/>
                  </a:lnTo>
                  <a:lnTo>
                    <a:pt x="51" y="76"/>
                  </a:lnTo>
                  <a:lnTo>
                    <a:pt x="49" y="80"/>
                  </a:lnTo>
                  <a:lnTo>
                    <a:pt x="46" y="85"/>
                  </a:lnTo>
                  <a:lnTo>
                    <a:pt x="42" y="89"/>
                  </a:lnTo>
                  <a:lnTo>
                    <a:pt x="38" y="92"/>
                  </a:lnTo>
                  <a:lnTo>
                    <a:pt x="33" y="93"/>
                  </a:lnTo>
                  <a:lnTo>
                    <a:pt x="27" y="92"/>
                  </a:lnTo>
                  <a:lnTo>
                    <a:pt x="21" y="89"/>
                  </a:lnTo>
                  <a:lnTo>
                    <a:pt x="18" y="88"/>
                  </a:lnTo>
                  <a:lnTo>
                    <a:pt x="16" y="87"/>
                  </a:lnTo>
                  <a:lnTo>
                    <a:pt x="12" y="85"/>
                  </a:lnTo>
                  <a:lnTo>
                    <a:pt x="10" y="83"/>
                  </a:lnTo>
                  <a:lnTo>
                    <a:pt x="8" y="79"/>
                  </a:lnTo>
                  <a:lnTo>
                    <a:pt x="6" y="77"/>
                  </a:lnTo>
                  <a:lnTo>
                    <a:pt x="5" y="74"/>
                  </a:lnTo>
                  <a:lnTo>
                    <a:pt x="4" y="72"/>
                  </a:lnTo>
                  <a:lnTo>
                    <a:pt x="2" y="69"/>
                  </a:lnTo>
                  <a:lnTo>
                    <a:pt x="2" y="65"/>
                  </a:lnTo>
                  <a:lnTo>
                    <a:pt x="2" y="58"/>
                  </a:lnTo>
                  <a:lnTo>
                    <a:pt x="0" y="51"/>
                  </a:lnTo>
                  <a:lnTo>
                    <a:pt x="0" y="44"/>
                  </a:lnTo>
                  <a:lnTo>
                    <a:pt x="2" y="36"/>
                  </a:lnTo>
                  <a:lnTo>
                    <a:pt x="2" y="30"/>
                  </a:lnTo>
                  <a:lnTo>
                    <a:pt x="4" y="22"/>
                  </a:lnTo>
                  <a:lnTo>
                    <a:pt x="6" y="16"/>
                  </a:lnTo>
                  <a:lnTo>
                    <a:pt x="9" y="11"/>
                  </a:lnTo>
                  <a:lnTo>
                    <a:pt x="13" y="5"/>
                  </a:lnTo>
                  <a:lnTo>
                    <a:pt x="19" y="1"/>
                  </a:lnTo>
                  <a:lnTo>
                    <a:pt x="23" y="0"/>
                  </a:lnTo>
                  <a:lnTo>
                    <a:pt x="27" y="0"/>
                  </a:lnTo>
                  <a:lnTo>
                    <a:pt x="31" y="1"/>
                  </a:lnTo>
                  <a:lnTo>
                    <a:pt x="35" y="2"/>
                  </a:lnTo>
                  <a:lnTo>
                    <a:pt x="38" y="3"/>
                  </a:lnTo>
                  <a:lnTo>
                    <a:pt x="41" y="5"/>
                  </a:lnTo>
                  <a:lnTo>
                    <a:pt x="43" y="7"/>
                  </a:lnTo>
                  <a:lnTo>
                    <a:pt x="47" y="9"/>
                  </a:lnTo>
                  <a:lnTo>
                    <a:pt x="50" y="12"/>
                  </a:lnTo>
                  <a:lnTo>
                    <a:pt x="53" y="14"/>
                  </a:lnTo>
                  <a:lnTo>
                    <a:pt x="53" y="14"/>
                  </a:lnTo>
                  <a:lnTo>
                    <a:pt x="53" y="13"/>
                  </a:lnTo>
                  <a:close/>
                </a:path>
              </a:pathLst>
            </a:custGeom>
            <a:solidFill>
              <a:srgbClr val="000000"/>
            </a:solidFill>
            <a:ln w="9525">
              <a:noFill/>
              <a:round/>
              <a:headEnd/>
              <a:tailEnd/>
            </a:ln>
          </p:spPr>
          <p:txBody>
            <a:bodyPr/>
            <a:lstStyle/>
            <a:p>
              <a:endParaRPr lang="en-US"/>
            </a:p>
          </p:txBody>
        </p:sp>
        <p:sp>
          <p:nvSpPr>
            <p:cNvPr id="256074" name="Freeform 74"/>
            <p:cNvSpPr>
              <a:spLocks/>
            </p:cNvSpPr>
            <p:nvPr/>
          </p:nvSpPr>
          <p:spPr bwMode="auto">
            <a:xfrm>
              <a:off x="2099" y="2620"/>
              <a:ext cx="2" cy="5"/>
            </a:xfrm>
            <a:custGeom>
              <a:avLst/>
              <a:gdLst/>
              <a:ahLst/>
              <a:cxnLst>
                <a:cxn ang="0">
                  <a:pos x="2" y="3"/>
                </a:cxn>
                <a:cxn ang="0">
                  <a:pos x="1" y="5"/>
                </a:cxn>
                <a:cxn ang="0">
                  <a:pos x="0" y="5"/>
                </a:cxn>
                <a:cxn ang="0">
                  <a:pos x="0" y="5"/>
                </a:cxn>
                <a:cxn ang="0">
                  <a:pos x="1" y="5"/>
                </a:cxn>
                <a:cxn ang="0">
                  <a:pos x="1" y="5"/>
                </a:cxn>
                <a:cxn ang="0">
                  <a:pos x="2" y="4"/>
                </a:cxn>
                <a:cxn ang="0">
                  <a:pos x="2" y="3"/>
                </a:cxn>
                <a:cxn ang="0">
                  <a:pos x="2" y="3"/>
                </a:cxn>
                <a:cxn ang="0">
                  <a:pos x="2" y="2"/>
                </a:cxn>
                <a:cxn ang="0">
                  <a:pos x="1" y="2"/>
                </a:cxn>
                <a:cxn ang="0">
                  <a:pos x="2" y="0"/>
                </a:cxn>
                <a:cxn ang="0">
                  <a:pos x="2" y="4"/>
                </a:cxn>
                <a:cxn ang="0">
                  <a:pos x="2" y="4"/>
                </a:cxn>
                <a:cxn ang="0">
                  <a:pos x="2" y="3"/>
                </a:cxn>
              </a:cxnLst>
              <a:rect l="0" t="0" r="r" b="b"/>
              <a:pathLst>
                <a:path w="2" h="5">
                  <a:moveTo>
                    <a:pt x="2" y="3"/>
                  </a:moveTo>
                  <a:lnTo>
                    <a:pt x="1" y="5"/>
                  </a:lnTo>
                  <a:lnTo>
                    <a:pt x="0" y="5"/>
                  </a:lnTo>
                  <a:lnTo>
                    <a:pt x="0" y="5"/>
                  </a:lnTo>
                  <a:lnTo>
                    <a:pt x="1" y="5"/>
                  </a:lnTo>
                  <a:lnTo>
                    <a:pt x="1" y="5"/>
                  </a:lnTo>
                  <a:lnTo>
                    <a:pt x="2" y="4"/>
                  </a:lnTo>
                  <a:lnTo>
                    <a:pt x="2" y="3"/>
                  </a:lnTo>
                  <a:lnTo>
                    <a:pt x="2" y="3"/>
                  </a:lnTo>
                  <a:lnTo>
                    <a:pt x="2" y="2"/>
                  </a:lnTo>
                  <a:lnTo>
                    <a:pt x="1" y="2"/>
                  </a:lnTo>
                  <a:lnTo>
                    <a:pt x="2" y="0"/>
                  </a:lnTo>
                  <a:lnTo>
                    <a:pt x="2" y="4"/>
                  </a:lnTo>
                  <a:lnTo>
                    <a:pt x="2" y="4"/>
                  </a:lnTo>
                  <a:lnTo>
                    <a:pt x="2" y="3"/>
                  </a:lnTo>
                  <a:close/>
                </a:path>
              </a:pathLst>
            </a:custGeom>
            <a:solidFill>
              <a:srgbClr val="000000"/>
            </a:solidFill>
            <a:ln w="9525">
              <a:noFill/>
              <a:round/>
              <a:headEnd/>
              <a:tailEnd/>
            </a:ln>
          </p:spPr>
          <p:txBody>
            <a:bodyPr/>
            <a:lstStyle/>
            <a:p>
              <a:endParaRPr lang="en-US"/>
            </a:p>
          </p:txBody>
        </p:sp>
        <p:sp>
          <p:nvSpPr>
            <p:cNvPr id="256075" name="Freeform 75"/>
            <p:cNvSpPr>
              <a:spLocks/>
            </p:cNvSpPr>
            <p:nvPr/>
          </p:nvSpPr>
          <p:spPr bwMode="auto">
            <a:xfrm>
              <a:off x="2060" y="2621"/>
              <a:ext cx="4" cy="9"/>
            </a:xfrm>
            <a:custGeom>
              <a:avLst/>
              <a:gdLst/>
              <a:ahLst/>
              <a:cxnLst>
                <a:cxn ang="0">
                  <a:pos x="0" y="0"/>
                </a:cxn>
                <a:cxn ang="0">
                  <a:pos x="2" y="1"/>
                </a:cxn>
                <a:cxn ang="0">
                  <a:pos x="4" y="8"/>
                </a:cxn>
                <a:cxn ang="0">
                  <a:pos x="2" y="9"/>
                </a:cxn>
                <a:cxn ang="0">
                  <a:pos x="0" y="1"/>
                </a:cxn>
                <a:cxn ang="0">
                  <a:pos x="0" y="1"/>
                </a:cxn>
                <a:cxn ang="0">
                  <a:pos x="0" y="0"/>
                </a:cxn>
              </a:cxnLst>
              <a:rect l="0" t="0" r="r" b="b"/>
              <a:pathLst>
                <a:path w="4" h="9">
                  <a:moveTo>
                    <a:pt x="0" y="0"/>
                  </a:moveTo>
                  <a:lnTo>
                    <a:pt x="2" y="1"/>
                  </a:lnTo>
                  <a:lnTo>
                    <a:pt x="4" y="8"/>
                  </a:lnTo>
                  <a:lnTo>
                    <a:pt x="2" y="9"/>
                  </a:lnTo>
                  <a:lnTo>
                    <a:pt x="0" y="1"/>
                  </a:lnTo>
                  <a:lnTo>
                    <a:pt x="0" y="1"/>
                  </a:lnTo>
                  <a:lnTo>
                    <a:pt x="0" y="0"/>
                  </a:lnTo>
                  <a:close/>
                </a:path>
              </a:pathLst>
            </a:custGeom>
            <a:solidFill>
              <a:srgbClr val="FFFFFF"/>
            </a:solidFill>
            <a:ln w="9525">
              <a:noFill/>
              <a:round/>
              <a:headEnd/>
              <a:tailEnd/>
            </a:ln>
          </p:spPr>
          <p:txBody>
            <a:bodyPr/>
            <a:lstStyle/>
            <a:p>
              <a:endParaRPr lang="en-US"/>
            </a:p>
          </p:txBody>
        </p:sp>
        <p:sp>
          <p:nvSpPr>
            <p:cNvPr id="256076" name="Freeform 76"/>
            <p:cNvSpPr>
              <a:spLocks/>
            </p:cNvSpPr>
            <p:nvPr/>
          </p:nvSpPr>
          <p:spPr bwMode="auto">
            <a:xfrm>
              <a:off x="2555" y="2625"/>
              <a:ext cx="38" cy="73"/>
            </a:xfrm>
            <a:custGeom>
              <a:avLst/>
              <a:gdLst/>
              <a:ahLst/>
              <a:cxnLst>
                <a:cxn ang="0">
                  <a:pos x="36" y="17"/>
                </a:cxn>
                <a:cxn ang="0">
                  <a:pos x="38" y="23"/>
                </a:cxn>
                <a:cxn ang="0">
                  <a:pos x="38" y="30"/>
                </a:cxn>
                <a:cxn ang="0">
                  <a:pos x="38" y="35"/>
                </a:cxn>
                <a:cxn ang="0">
                  <a:pos x="38" y="41"/>
                </a:cxn>
                <a:cxn ang="0">
                  <a:pos x="37" y="47"/>
                </a:cxn>
                <a:cxn ang="0">
                  <a:pos x="36" y="52"/>
                </a:cxn>
                <a:cxn ang="0">
                  <a:pos x="35" y="59"/>
                </a:cxn>
                <a:cxn ang="0">
                  <a:pos x="31" y="63"/>
                </a:cxn>
                <a:cxn ang="0">
                  <a:pos x="29" y="68"/>
                </a:cxn>
                <a:cxn ang="0">
                  <a:pos x="25" y="73"/>
                </a:cxn>
                <a:cxn ang="0">
                  <a:pos x="24" y="68"/>
                </a:cxn>
                <a:cxn ang="0">
                  <a:pos x="21" y="69"/>
                </a:cxn>
                <a:cxn ang="0">
                  <a:pos x="18" y="70"/>
                </a:cxn>
                <a:cxn ang="0">
                  <a:pos x="15" y="69"/>
                </a:cxn>
                <a:cxn ang="0">
                  <a:pos x="13" y="68"/>
                </a:cxn>
                <a:cxn ang="0">
                  <a:pos x="12" y="67"/>
                </a:cxn>
                <a:cxn ang="0">
                  <a:pos x="10" y="65"/>
                </a:cxn>
                <a:cxn ang="0">
                  <a:pos x="8" y="64"/>
                </a:cxn>
                <a:cxn ang="0">
                  <a:pos x="7" y="62"/>
                </a:cxn>
                <a:cxn ang="0">
                  <a:pos x="4" y="60"/>
                </a:cxn>
                <a:cxn ang="0">
                  <a:pos x="3" y="59"/>
                </a:cxn>
                <a:cxn ang="0">
                  <a:pos x="1" y="54"/>
                </a:cxn>
                <a:cxn ang="0">
                  <a:pos x="0" y="50"/>
                </a:cxn>
                <a:cxn ang="0">
                  <a:pos x="0" y="46"/>
                </a:cxn>
                <a:cxn ang="0">
                  <a:pos x="0" y="41"/>
                </a:cxn>
                <a:cxn ang="0">
                  <a:pos x="0" y="37"/>
                </a:cxn>
                <a:cxn ang="0">
                  <a:pos x="1" y="33"/>
                </a:cxn>
                <a:cxn ang="0">
                  <a:pos x="2" y="28"/>
                </a:cxn>
                <a:cxn ang="0">
                  <a:pos x="2" y="24"/>
                </a:cxn>
                <a:cxn ang="0">
                  <a:pos x="3" y="20"/>
                </a:cxn>
                <a:cxn ang="0">
                  <a:pos x="3" y="16"/>
                </a:cxn>
                <a:cxn ang="0">
                  <a:pos x="4" y="14"/>
                </a:cxn>
                <a:cxn ang="0">
                  <a:pos x="7" y="12"/>
                </a:cxn>
                <a:cxn ang="0">
                  <a:pos x="8" y="11"/>
                </a:cxn>
                <a:cxn ang="0">
                  <a:pos x="9" y="10"/>
                </a:cxn>
                <a:cxn ang="0">
                  <a:pos x="10" y="8"/>
                </a:cxn>
                <a:cxn ang="0">
                  <a:pos x="12" y="7"/>
                </a:cxn>
                <a:cxn ang="0">
                  <a:pos x="13" y="6"/>
                </a:cxn>
                <a:cxn ang="0">
                  <a:pos x="14" y="6"/>
                </a:cxn>
                <a:cxn ang="0">
                  <a:pos x="16" y="6"/>
                </a:cxn>
                <a:cxn ang="0">
                  <a:pos x="18" y="6"/>
                </a:cxn>
                <a:cxn ang="0">
                  <a:pos x="22" y="3"/>
                </a:cxn>
                <a:cxn ang="0">
                  <a:pos x="18" y="0"/>
                </a:cxn>
                <a:cxn ang="0">
                  <a:pos x="21" y="0"/>
                </a:cxn>
                <a:cxn ang="0">
                  <a:pos x="23" y="2"/>
                </a:cxn>
                <a:cxn ang="0">
                  <a:pos x="26" y="3"/>
                </a:cxn>
                <a:cxn ang="0">
                  <a:pos x="28" y="5"/>
                </a:cxn>
                <a:cxn ang="0">
                  <a:pos x="29" y="6"/>
                </a:cxn>
                <a:cxn ang="0">
                  <a:pos x="31" y="8"/>
                </a:cxn>
                <a:cxn ang="0">
                  <a:pos x="33" y="10"/>
                </a:cxn>
                <a:cxn ang="0">
                  <a:pos x="35" y="12"/>
                </a:cxn>
                <a:cxn ang="0">
                  <a:pos x="36" y="16"/>
                </a:cxn>
                <a:cxn ang="0">
                  <a:pos x="37" y="18"/>
                </a:cxn>
                <a:cxn ang="0">
                  <a:pos x="37" y="18"/>
                </a:cxn>
                <a:cxn ang="0">
                  <a:pos x="36" y="17"/>
                </a:cxn>
              </a:cxnLst>
              <a:rect l="0" t="0" r="r" b="b"/>
              <a:pathLst>
                <a:path w="38" h="73">
                  <a:moveTo>
                    <a:pt x="36" y="17"/>
                  </a:moveTo>
                  <a:lnTo>
                    <a:pt x="38" y="23"/>
                  </a:lnTo>
                  <a:lnTo>
                    <a:pt x="38" y="30"/>
                  </a:lnTo>
                  <a:lnTo>
                    <a:pt x="38" y="35"/>
                  </a:lnTo>
                  <a:lnTo>
                    <a:pt x="38" y="41"/>
                  </a:lnTo>
                  <a:lnTo>
                    <a:pt x="37" y="47"/>
                  </a:lnTo>
                  <a:lnTo>
                    <a:pt x="36" y="52"/>
                  </a:lnTo>
                  <a:lnTo>
                    <a:pt x="35" y="59"/>
                  </a:lnTo>
                  <a:lnTo>
                    <a:pt x="31" y="63"/>
                  </a:lnTo>
                  <a:lnTo>
                    <a:pt x="29" y="68"/>
                  </a:lnTo>
                  <a:lnTo>
                    <a:pt x="25" y="73"/>
                  </a:lnTo>
                  <a:lnTo>
                    <a:pt x="24" y="68"/>
                  </a:lnTo>
                  <a:lnTo>
                    <a:pt x="21" y="69"/>
                  </a:lnTo>
                  <a:lnTo>
                    <a:pt x="18" y="70"/>
                  </a:lnTo>
                  <a:lnTo>
                    <a:pt x="15" y="69"/>
                  </a:lnTo>
                  <a:lnTo>
                    <a:pt x="13" y="68"/>
                  </a:lnTo>
                  <a:lnTo>
                    <a:pt x="12" y="67"/>
                  </a:lnTo>
                  <a:lnTo>
                    <a:pt x="10" y="65"/>
                  </a:lnTo>
                  <a:lnTo>
                    <a:pt x="8" y="64"/>
                  </a:lnTo>
                  <a:lnTo>
                    <a:pt x="7" y="62"/>
                  </a:lnTo>
                  <a:lnTo>
                    <a:pt x="4" y="60"/>
                  </a:lnTo>
                  <a:lnTo>
                    <a:pt x="3" y="59"/>
                  </a:lnTo>
                  <a:lnTo>
                    <a:pt x="1" y="54"/>
                  </a:lnTo>
                  <a:lnTo>
                    <a:pt x="0" y="50"/>
                  </a:lnTo>
                  <a:lnTo>
                    <a:pt x="0" y="46"/>
                  </a:lnTo>
                  <a:lnTo>
                    <a:pt x="0" y="41"/>
                  </a:lnTo>
                  <a:lnTo>
                    <a:pt x="0" y="37"/>
                  </a:lnTo>
                  <a:lnTo>
                    <a:pt x="1" y="33"/>
                  </a:lnTo>
                  <a:lnTo>
                    <a:pt x="2" y="28"/>
                  </a:lnTo>
                  <a:lnTo>
                    <a:pt x="2" y="24"/>
                  </a:lnTo>
                  <a:lnTo>
                    <a:pt x="3" y="20"/>
                  </a:lnTo>
                  <a:lnTo>
                    <a:pt x="3" y="16"/>
                  </a:lnTo>
                  <a:lnTo>
                    <a:pt x="4" y="14"/>
                  </a:lnTo>
                  <a:lnTo>
                    <a:pt x="7" y="12"/>
                  </a:lnTo>
                  <a:lnTo>
                    <a:pt x="8" y="11"/>
                  </a:lnTo>
                  <a:lnTo>
                    <a:pt x="9" y="10"/>
                  </a:lnTo>
                  <a:lnTo>
                    <a:pt x="10" y="8"/>
                  </a:lnTo>
                  <a:lnTo>
                    <a:pt x="12" y="7"/>
                  </a:lnTo>
                  <a:lnTo>
                    <a:pt x="13" y="6"/>
                  </a:lnTo>
                  <a:lnTo>
                    <a:pt x="14" y="6"/>
                  </a:lnTo>
                  <a:lnTo>
                    <a:pt x="16" y="6"/>
                  </a:lnTo>
                  <a:lnTo>
                    <a:pt x="18" y="6"/>
                  </a:lnTo>
                  <a:lnTo>
                    <a:pt x="22" y="3"/>
                  </a:lnTo>
                  <a:lnTo>
                    <a:pt x="18" y="0"/>
                  </a:lnTo>
                  <a:lnTo>
                    <a:pt x="21" y="0"/>
                  </a:lnTo>
                  <a:lnTo>
                    <a:pt x="23" y="2"/>
                  </a:lnTo>
                  <a:lnTo>
                    <a:pt x="26" y="3"/>
                  </a:lnTo>
                  <a:lnTo>
                    <a:pt x="28" y="5"/>
                  </a:lnTo>
                  <a:lnTo>
                    <a:pt x="29" y="6"/>
                  </a:lnTo>
                  <a:lnTo>
                    <a:pt x="31" y="8"/>
                  </a:lnTo>
                  <a:lnTo>
                    <a:pt x="33" y="10"/>
                  </a:lnTo>
                  <a:lnTo>
                    <a:pt x="35" y="12"/>
                  </a:lnTo>
                  <a:lnTo>
                    <a:pt x="36" y="16"/>
                  </a:lnTo>
                  <a:lnTo>
                    <a:pt x="37" y="18"/>
                  </a:lnTo>
                  <a:lnTo>
                    <a:pt x="37" y="18"/>
                  </a:lnTo>
                  <a:lnTo>
                    <a:pt x="36" y="17"/>
                  </a:lnTo>
                  <a:close/>
                </a:path>
              </a:pathLst>
            </a:custGeom>
            <a:solidFill>
              <a:srgbClr val="FFFFFF"/>
            </a:solidFill>
            <a:ln w="9525">
              <a:noFill/>
              <a:round/>
              <a:headEnd/>
              <a:tailEnd/>
            </a:ln>
          </p:spPr>
          <p:txBody>
            <a:bodyPr/>
            <a:lstStyle/>
            <a:p>
              <a:endParaRPr lang="en-US"/>
            </a:p>
          </p:txBody>
        </p:sp>
        <p:sp>
          <p:nvSpPr>
            <p:cNvPr id="256077" name="Freeform 77"/>
            <p:cNvSpPr>
              <a:spLocks/>
            </p:cNvSpPr>
            <p:nvPr/>
          </p:nvSpPr>
          <p:spPr bwMode="auto">
            <a:xfrm>
              <a:off x="2678" y="2625"/>
              <a:ext cx="13" cy="51"/>
            </a:xfrm>
            <a:custGeom>
              <a:avLst/>
              <a:gdLst/>
              <a:ahLst/>
              <a:cxnLst>
                <a:cxn ang="0">
                  <a:pos x="10" y="41"/>
                </a:cxn>
                <a:cxn ang="0">
                  <a:pos x="9" y="43"/>
                </a:cxn>
                <a:cxn ang="0">
                  <a:pos x="9" y="45"/>
                </a:cxn>
                <a:cxn ang="0">
                  <a:pos x="9" y="46"/>
                </a:cxn>
                <a:cxn ang="0">
                  <a:pos x="8" y="47"/>
                </a:cxn>
                <a:cxn ang="0">
                  <a:pos x="8" y="48"/>
                </a:cxn>
                <a:cxn ang="0">
                  <a:pos x="7" y="49"/>
                </a:cxn>
                <a:cxn ang="0">
                  <a:pos x="7" y="50"/>
                </a:cxn>
                <a:cxn ang="0">
                  <a:pos x="6" y="51"/>
                </a:cxn>
                <a:cxn ang="0">
                  <a:pos x="5" y="51"/>
                </a:cxn>
                <a:cxn ang="0">
                  <a:pos x="4" y="51"/>
                </a:cxn>
                <a:cxn ang="0">
                  <a:pos x="3" y="46"/>
                </a:cxn>
                <a:cxn ang="0">
                  <a:pos x="2" y="41"/>
                </a:cxn>
                <a:cxn ang="0">
                  <a:pos x="2" y="36"/>
                </a:cxn>
                <a:cxn ang="0">
                  <a:pos x="2" y="31"/>
                </a:cxn>
                <a:cxn ang="0">
                  <a:pos x="2" y="25"/>
                </a:cxn>
                <a:cxn ang="0">
                  <a:pos x="2" y="20"/>
                </a:cxn>
                <a:cxn ang="0">
                  <a:pos x="1" y="14"/>
                </a:cxn>
                <a:cxn ang="0">
                  <a:pos x="1" y="10"/>
                </a:cxn>
                <a:cxn ang="0">
                  <a:pos x="1" y="5"/>
                </a:cxn>
                <a:cxn ang="0">
                  <a:pos x="0" y="0"/>
                </a:cxn>
                <a:cxn ang="0">
                  <a:pos x="3" y="4"/>
                </a:cxn>
                <a:cxn ang="0">
                  <a:pos x="6" y="7"/>
                </a:cxn>
                <a:cxn ang="0">
                  <a:pos x="8" y="10"/>
                </a:cxn>
                <a:cxn ang="0">
                  <a:pos x="10" y="14"/>
                </a:cxn>
                <a:cxn ang="0">
                  <a:pos x="12" y="19"/>
                </a:cxn>
                <a:cxn ang="0">
                  <a:pos x="12" y="24"/>
                </a:cxn>
                <a:cxn ang="0">
                  <a:pos x="13" y="28"/>
                </a:cxn>
                <a:cxn ang="0">
                  <a:pos x="12" y="33"/>
                </a:cxn>
                <a:cxn ang="0">
                  <a:pos x="12" y="38"/>
                </a:cxn>
                <a:cxn ang="0">
                  <a:pos x="10" y="42"/>
                </a:cxn>
                <a:cxn ang="0">
                  <a:pos x="10" y="42"/>
                </a:cxn>
                <a:cxn ang="0">
                  <a:pos x="10" y="41"/>
                </a:cxn>
              </a:cxnLst>
              <a:rect l="0" t="0" r="r" b="b"/>
              <a:pathLst>
                <a:path w="13" h="51">
                  <a:moveTo>
                    <a:pt x="10" y="41"/>
                  </a:moveTo>
                  <a:lnTo>
                    <a:pt x="9" y="43"/>
                  </a:lnTo>
                  <a:lnTo>
                    <a:pt x="9" y="45"/>
                  </a:lnTo>
                  <a:lnTo>
                    <a:pt x="9" y="46"/>
                  </a:lnTo>
                  <a:lnTo>
                    <a:pt x="8" y="47"/>
                  </a:lnTo>
                  <a:lnTo>
                    <a:pt x="8" y="48"/>
                  </a:lnTo>
                  <a:lnTo>
                    <a:pt x="7" y="49"/>
                  </a:lnTo>
                  <a:lnTo>
                    <a:pt x="7" y="50"/>
                  </a:lnTo>
                  <a:lnTo>
                    <a:pt x="6" y="51"/>
                  </a:lnTo>
                  <a:lnTo>
                    <a:pt x="5" y="51"/>
                  </a:lnTo>
                  <a:lnTo>
                    <a:pt x="4" y="51"/>
                  </a:lnTo>
                  <a:lnTo>
                    <a:pt x="3" y="46"/>
                  </a:lnTo>
                  <a:lnTo>
                    <a:pt x="2" y="41"/>
                  </a:lnTo>
                  <a:lnTo>
                    <a:pt x="2" y="36"/>
                  </a:lnTo>
                  <a:lnTo>
                    <a:pt x="2" y="31"/>
                  </a:lnTo>
                  <a:lnTo>
                    <a:pt x="2" y="25"/>
                  </a:lnTo>
                  <a:lnTo>
                    <a:pt x="2" y="20"/>
                  </a:lnTo>
                  <a:lnTo>
                    <a:pt x="1" y="14"/>
                  </a:lnTo>
                  <a:lnTo>
                    <a:pt x="1" y="10"/>
                  </a:lnTo>
                  <a:lnTo>
                    <a:pt x="1" y="5"/>
                  </a:lnTo>
                  <a:lnTo>
                    <a:pt x="0" y="0"/>
                  </a:lnTo>
                  <a:lnTo>
                    <a:pt x="3" y="4"/>
                  </a:lnTo>
                  <a:lnTo>
                    <a:pt x="6" y="7"/>
                  </a:lnTo>
                  <a:lnTo>
                    <a:pt x="8" y="10"/>
                  </a:lnTo>
                  <a:lnTo>
                    <a:pt x="10" y="14"/>
                  </a:lnTo>
                  <a:lnTo>
                    <a:pt x="12" y="19"/>
                  </a:lnTo>
                  <a:lnTo>
                    <a:pt x="12" y="24"/>
                  </a:lnTo>
                  <a:lnTo>
                    <a:pt x="13" y="28"/>
                  </a:lnTo>
                  <a:lnTo>
                    <a:pt x="12" y="33"/>
                  </a:lnTo>
                  <a:lnTo>
                    <a:pt x="12" y="38"/>
                  </a:lnTo>
                  <a:lnTo>
                    <a:pt x="10" y="42"/>
                  </a:lnTo>
                  <a:lnTo>
                    <a:pt x="10" y="42"/>
                  </a:lnTo>
                  <a:lnTo>
                    <a:pt x="10" y="41"/>
                  </a:lnTo>
                  <a:close/>
                </a:path>
              </a:pathLst>
            </a:custGeom>
            <a:solidFill>
              <a:srgbClr val="FFFFFF"/>
            </a:solidFill>
            <a:ln w="9525">
              <a:noFill/>
              <a:round/>
              <a:headEnd/>
              <a:tailEnd/>
            </a:ln>
          </p:spPr>
          <p:txBody>
            <a:bodyPr/>
            <a:lstStyle/>
            <a:p>
              <a:endParaRPr lang="en-US"/>
            </a:p>
          </p:txBody>
        </p:sp>
        <p:sp>
          <p:nvSpPr>
            <p:cNvPr id="256078" name="Freeform 78"/>
            <p:cNvSpPr>
              <a:spLocks/>
            </p:cNvSpPr>
            <p:nvPr/>
          </p:nvSpPr>
          <p:spPr bwMode="auto">
            <a:xfrm>
              <a:off x="2604" y="2644"/>
              <a:ext cx="2" cy="18"/>
            </a:xfrm>
            <a:custGeom>
              <a:avLst/>
              <a:gdLst/>
              <a:ahLst/>
              <a:cxnLst>
                <a:cxn ang="0">
                  <a:pos x="2" y="17"/>
                </a:cxn>
                <a:cxn ang="0">
                  <a:pos x="0" y="0"/>
                </a:cxn>
                <a:cxn ang="0">
                  <a:pos x="2" y="13"/>
                </a:cxn>
                <a:cxn ang="0">
                  <a:pos x="2" y="18"/>
                </a:cxn>
                <a:cxn ang="0">
                  <a:pos x="2" y="18"/>
                </a:cxn>
                <a:cxn ang="0">
                  <a:pos x="2" y="17"/>
                </a:cxn>
              </a:cxnLst>
              <a:rect l="0" t="0" r="r" b="b"/>
              <a:pathLst>
                <a:path w="2" h="18">
                  <a:moveTo>
                    <a:pt x="2" y="17"/>
                  </a:moveTo>
                  <a:lnTo>
                    <a:pt x="0" y="0"/>
                  </a:lnTo>
                  <a:lnTo>
                    <a:pt x="2" y="13"/>
                  </a:lnTo>
                  <a:lnTo>
                    <a:pt x="2" y="18"/>
                  </a:lnTo>
                  <a:lnTo>
                    <a:pt x="2" y="18"/>
                  </a:lnTo>
                  <a:lnTo>
                    <a:pt x="2" y="17"/>
                  </a:lnTo>
                  <a:close/>
                </a:path>
              </a:pathLst>
            </a:custGeom>
            <a:solidFill>
              <a:srgbClr val="FFFFFF"/>
            </a:solidFill>
            <a:ln w="9525">
              <a:noFill/>
              <a:round/>
              <a:headEnd/>
              <a:tailEnd/>
            </a:ln>
          </p:spPr>
          <p:txBody>
            <a:bodyPr/>
            <a:lstStyle/>
            <a:p>
              <a:endParaRPr lang="en-US"/>
            </a:p>
          </p:txBody>
        </p:sp>
        <p:sp>
          <p:nvSpPr>
            <p:cNvPr id="256079" name="Freeform 79"/>
            <p:cNvSpPr>
              <a:spLocks/>
            </p:cNvSpPr>
            <p:nvPr/>
          </p:nvSpPr>
          <p:spPr bwMode="auto">
            <a:xfrm>
              <a:off x="959" y="2645"/>
              <a:ext cx="8" cy="15"/>
            </a:xfrm>
            <a:custGeom>
              <a:avLst/>
              <a:gdLst/>
              <a:ahLst/>
              <a:cxnLst>
                <a:cxn ang="0">
                  <a:pos x="8" y="4"/>
                </a:cxn>
                <a:cxn ang="0">
                  <a:pos x="3" y="15"/>
                </a:cxn>
                <a:cxn ang="0">
                  <a:pos x="1" y="15"/>
                </a:cxn>
                <a:cxn ang="0">
                  <a:pos x="0" y="14"/>
                </a:cxn>
                <a:cxn ang="0">
                  <a:pos x="0" y="13"/>
                </a:cxn>
                <a:cxn ang="0">
                  <a:pos x="0" y="11"/>
                </a:cxn>
                <a:cxn ang="0">
                  <a:pos x="0" y="10"/>
                </a:cxn>
                <a:cxn ang="0">
                  <a:pos x="1" y="7"/>
                </a:cxn>
                <a:cxn ang="0">
                  <a:pos x="1" y="6"/>
                </a:cxn>
                <a:cxn ang="0">
                  <a:pos x="2" y="4"/>
                </a:cxn>
                <a:cxn ang="0">
                  <a:pos x="2" y="2"/>
                </a:cxn>
                <a:cxn ang="0">
                  <a:pos x="1" y="0"/>
                </a:cxn>
                <a:cxn ang="0">
                  <a:pos x="3" y="7"/>
                </a:cxn>
                <a:cxn ang="0">
                  <a:pos x="8" y="4"/>
                </a:cxn>
                <a:cxn ang="0">
                  <a:pos x="8" y="4"/>
                </a:cxn>
              </a:cxnLst>
              <a:rect l="0" t="0" r="r" b="b"/>
              <a:pathLst>
                <a:path w="8" h="15">
                  <a:moveTo>
                    <a:pt x="8" y="4"/>
                  </a:moveTo>
                  <a:lnTo>
                    <a:pt x="3" y="15"/>
                  </a:lnTo>
                  <a:lnTo>
                    <a:pt x="1" y="15"/>
                  </a:lnTo>
                  <a:lnTo>
                    <a:pt x="0" y="14"/>
                  </a:lnTo>
                  <a:lnTo>
                    <a:pt x="0" y="13"/>
                  </a:lnTo>
                  <a:lnTo>
                    <a:pt x="0" y="11"/>
                  </a:lnTo>
                  <a:lnTo>
                    <a:pt x="0" y="10"/>
                  </a:lnTo>
                  <a:lnTo>
                    <a:pt x="1" y="7"/>
                  </a:lnTo>
                  <a:lnTo>
                    <a:pt x="1" y="6"/>
                  </a:lnTo>
                  <a:lnTo>
                    <a:pt x="2" y="4"/>
                  </a:lnTo>
                  <a:lnTo>
                    <a:pt x="2" y="2"/>
                  </a:lnTo>
                  <a:lnTo>
                    <a:pt x="1" y="0"/>
                  </a:lnTo>
                  <a:lnTo>
                    <a:pt x="3" y="7"/>
                  </a:lnTo>
                  <a:lnTo>
                    <a:pt x="8" y="4"/>
                  </a:lnTo>
                  <a:lnTo>
                    <a:pt x="8" y="4"/>
                  </a:lnTo>
                  <a:close/>
                </a:path>
              </a:pathLst>
            </a:custGeom>
            <a:solidFill>
              <a:srgbClr val="FFFFFF"/>
            </a:solidFill>
            <a:ln w="9525">
              <a:noFill/>
              <a:round/>
              <a:headEnd/>
              <a:tailEnd/>
            </a:ln>
          </p:spPr>
          <p:txBody>
            <a:bodyPr/>
            <a:lstStyle/>
            <a:p>
              <a:endParaRPr lang="en-US"/>
            </a:p>
          </p:txBody>
        </p:sp>
        <p:sp>
          <p:nvSpPr>
            <p:cNvPr id="256080" name="Freeform 80"/>
            <p:cNvSpPr>
              <a:spLocks/>
            </p:cNvSpPr>
            <p:nvPr/>
          </p:nvSpPr>
          <p:spPr bwMode="auto">
            <a:xfrm>
              <a:off x="2645" y="2649"/>
              <a:ext cx="4" cy="26"/>
            </a:xfrm>
            <a:custGeom>
              <a:avLst/>
              <a:gdLst/>
              <a:ahLst/>
              <a:cxnLst>
                <a:cxn ang="0">
                  <a:pos x="2" y="25"/>
                </a:cxn>
                <a:cxn ang="0">
                  <a:pos x="2" y="23"/>
                </a:cxn>
                <a:cxn ang="0">
                  <a:pos x="0" y="21"/>
                </a:cxn>
                <a:cxn ang="0">
                  <a:pos x="0" y="18"/>
                </a:cxn>
                <a:cxn ang="0">
                  <a:pos x="2" y="16"/>
                </a:cxn>
                <a:cxn ang="0">
                  <a:pos x="2" y="14"/>
                </a:cxn>
                <a:cxn ang="0">
                  <a:pos x="2" y="11"/>
                </a:cxn>
                <a:cxn ang="0">
                  <a:pos x="3" y="9"/>
                </a:cxn>
                <a:cxn ang="0">
                  <a:pos x="3" y="7"/>
                </a:cxn>
                <a:cxn ang="0">
                  <a:pos x="4" y="3"/>
                </a:cxn>
                <a:cxn ang="0">
                  <a:pos x="4" y="0"/>
                </a:cxn>
                <a:cxn ang="0">
                  <a:pos x="4" y="2"/>
                </a:cxn>
                <a:cxn ang="0">
                  <a:pos x="4" y="4"/>
                </a:cxn>
                <a:cxn ang="0">
                  <a:pos x="4" y="7"/>
                </a:cxn>
                <a:cxn ang="0">
                  <a:pos x="4" y="9"/>
                </a:cxn>
                <a:cxn ang="0">
                  <a:pos x="4" y="12"/>
                </a:cxn>
                <a:cxn ang="0">
                  <a:pos x="4" y="15"/>
                </a:cxn>
                <a:cxn ang="0">
                  <a:pos x="4" y="17"/>
                </a:cxn>
                <a:cxn ang="0">
                  <a:pos x="4" y="21"/>
                </a:cxn>
                <a:cxn ang="0">
                  <a:pos x="3" y="24"/>
                </a:cxn>
                <a:cxn ang="0">
                  <a:pos x="2" y="26"/>
                </a:cxn>
                <a:cxn ang="0">
                  <a:pos x="2" y="26"/>
                </a:cxn>
                <a:cxn ang="0">
                  <a:pos x="2" y="25"/>
                </a:cxn>
              </a:cxnLst>
              <a:rect l="0" t="0" r="r" b="b"/>
              <a:pathLst>
                <a:path w="4" h="26">
                  <a:moveTo>
                    <a:pt x="2" y="25"/>
                  </a:moveTo>
                  <a:lnTo>
                    <a:pt x="2" y="23"/>
                  </a:lnTo>
                  <a:lnTo>
                    <a:pt x="0" y="21"/>
                  </a:lnTo>
                  <a:lnTo>
                    <a:pt x="0" y="18"/>
                  </a:lnTo>
                  <a:lnTo>
                    <a:pt x="2" y="16"/>
                  </a:lnTo>
                  <a:lnTo>
                    <a:pt x="2" y="14"/>
                  </a:lnTo>
                  <a:lnTo>
                    <a:pt x="2" y="11"/>
                  </a:lnTo>
                  <a:lnTo>
                    <a:pt x="3" y="9"/>
                  </a:lnTo>
                  <a:lnTo>
                    <a:pt x="3" y="7"/>
                  </a:lnTo>
                  <a:lnTo>
                    <a:pt x="4" y="3"/>
                  </a:lnTo>
                  <a:lnTo>
                    <a:pt x="4" y="0"/>
                  </a:lnTo>
                  <a:lnTo>
                    <a:pt x="4" y="2"/>
                  </a:lnTo>
                  <a:lnTo>
                    <a:pt x="4" y="4"/>
                  </a:lnTo>
                  <a:lnTo>
                    <a:pt x="4" y="7"/>
                  </a:lnTo>
                  <a:lnTo>
                    <a:pt x="4" y="9"/>
                  </a:lnTo>
                  <a:lnTo>
                    <a:pt x="4" y="12"/>
                  </a:lnTo>
                  <a:lnTo>
                    <a:pt x="4" y="15"/>
                  </a:lnTo>
                  <a:lnTo>
                    <a:pt x="4" y="17"/>
                  </a:lnTo>
                  <a:lnTo>
                    <a:pt x="4" y="21"/>
                  </a:lnTo>
                  <a:lnTo>
                    <a:pt x="3" y="24"/>
                  </a:lnTo>
                  <a:lnTo>
                    <a:pt x="2" y="26"/>
                  </a:lnTo>
                  <a:lnTo>
                    <a:pt x="2" y="26"/>
                  </a:lnTo>
                  <a:lnTo>
                    <a:pt x="2" y="25"/>
                  </a:lnTo>
                  <a:close/>
                </a:path>
              </a:pathLst>
            </a:custGeom>
            <a:solidFill>
              <a:srgbClr val="FFFFFF"/>
            </a:solidFill>
            <a:ln w="9525">
              <a:noFill/>
              <a:round/>
              <a:headEnd/>
              <a:tailEnd/>
            </a:ln>
          </p:spPr>
          <p:txBody>
            <a:bodyPr/>
            <a:lstStyle/>
            <a:p>
              <a:endParaRPr lang="en-US"/>
            </a:p>
          </p:txBody>
        </p:sp>
        <p:sp>
          <p:nvSpPr>
            <p:cNvPr id="256081" name="Freeform 81"/>
            <p:cNvSpPr>
              <a:spLocks/>
            </p:cNvSpPr>
            <p:nvPr/>
          </p:nvSpPr>
          <p:spPr bwMode="auto">
            <a:xfrm>
              <a:off x="933" y="2657"/>
              <a:ext cx="6" cy="13"/>
            </a:xfrm>
            <a:custGeom>
              <a:avLst/>
              <a:gdLst/>
              <a:ahLst/>
              <a:cxnLst>
                <a:cxn ang="0">
                  <a:pos x="3" y="6"/>
                </a:cxn>
                <a:cxn ang="0">
                  <a:pos x="3" y="13"/>
                </a:cxn>
                <a:cxn ang="0">
                  <a:pos x="1" y="11"/>
                </a:cxn>
                <a:cxn ang="0">
                  <a:pos x="0" y="10"/>
                </a:cxn>
                <a:cxn ang="0">
                  <a:pos x="0" y="8"/>
                </a:cxn>
                <a:cxn ang="0">
                  <a:pos x="1" y="7"/>
                </a:cxn>
                <a:cxn ang="0">
                  <a:pos x="2" y="6"/>
                </a:cxn>
                <a:cxn ang="0">
                  <a:pos x="3" y="5"/>
                </a:cxn>
                <a:cxn ang="0">
                  <a:pos x="5" y="4"/>
                </a:cxn>
                <a:cxn ang="0">
                  <a:pos x="5" y="3"/>
                </a:cxn>
                <a:cxn ang="0">
                  <a:pos x="6" y="2"/>
                </a:cxn>
                <a:cxn ang="0">
                  <a:pos x="6" y="0"/>
                </a:cxn>
                <a:cxn ang="0">
                  <a:pos x="6" y="6"/>
                </a:cxn>
                <a:cxn ang="0">
                  <a:pos x="3" y="6"/>
                </a:cxn>
                <a:cxn ang="0">
                  <a:pos x="3" y="6"/>
                </a:cxn>
              </a:cxnLst>
              <a:rect l="0" t="0" r="r" b="b"/>
              <a:pathLst>
                <a:path w="6" h="13">
                  <a:moveTo>
                    <a:pt x="3" y="6"/>
                  </a:moveTo>
                  <a:lnTo>
                    <a:pt x="3" y="13"/>
                  </a:lnTo>
                  <a:lnTo>
                    <a:pt x="1" y="11"/>
                  </a:lnTo>
                  <a:lnTo>
                    <a:pt x="0" y="10"/>
                  </a:lnTo>
                  <a:lnTo>
                    <a:pt x="0" y="8"/>
                  </a:lnTo>
                  <a:lnTo>
                    <a:pt x="1" y="7"/>
                  </a:lnTo>
                  <a:lnTo>
                    <a:pt x="2" y="6"/>
                  </a:lnTo>
                  <a:lnTo>
                    <a:pt x="3" y="5"/>
                  </a:lnTo>
                  <a:lnTo>
                    <a:pt x="5" y="4"/>
                  </a:lnTo>
                  <a:lnTo>
                    <a:pt x="5" y="3"/>
                  </a:lnTo>
                  <a:lnTo>
                    <a:pt x="6" y="2"/>
                  </a:lnTo>
                  <a:lnTo>
                    <a:pt x="6" y="0"/>
                  </a:lnTo>
                  <a:lnTo>
                    <a:pt x="6" y="6"/>
                  </a:lnTo>
                  <a:lnTo>
                    <a:pt x="3" y="6"/>
                  </a:lnTo>
                  <a:lnTo>
                    <a:pt x="3" y="6"/>
                  </a:lnTo>
                  <a:close/>
                </a:path>
              </a:pathLst>
            </a:custGeom>
            <a:solidFill>
              <a:srgbClr val="000000"/>
            </a:solidFill>
            <a:ln w="9525">
              <a:noFill/>
              <a:round/>
              <a:headEnd/>
              <a:tailEnd/>
            </a:ln>
          </p:spPr>
          <p:txBody>
            <a:bodyPr/>
            <a:lstStyle/>
            <a:p>
              <a:endParaRPr lang="en-US"/>
            </a:p>
          </p:txBody>
        </p:sp>
        <p:sp>
          <p:nvSpPr>
            <p:cNvPr id="256082" name="Freeform 82"/>
            <p:cNvSpPr>
              <a:spLocks/>
            </p:cNvSpPr>
            <p:nvPr/>
          </p:nvSpPr>
          <p:spPr bwMode="auto">
            <a:xfrm>
              <a:off x="714" y="2660"/>
              <a:ext cx="3" cy="5"/>
            </a:xfrm>
            <a:custGeom>
              <a:avLst/>
              <a:gdLst/>
              <a:ahLst/>
              <a:cxnLst>
                <a:cxn ang="0">
                  <a:pos x="2" y="1"/>
                </a:cxn>
                <a:cxn ang="0">
                  <a:pos x="2" y="4"/>
                </a:cxn>
                <a:cxn ang="0">
                  <a:pos x="2" y="5"/>
                </a:cxn>
                <a:cxn ang="0">
                  <a:pos x="3" y="5"/>
                </a:cxn>
                <a:cxn ang="0">
                  <a:pos x="3" y="4"/>
                </a:cxn>
                <a:cxn ang="0">
                  <a:pos x="3" y="4"/>
                </a:cxn>
                <a:cxn ang="0">
                  <a:pos x="3" y="2"/>
                </a:cxn>
                <a:cxn ang="0">
                  <a:pos x="2" y="1"/>
                </a:cxn>
                <a:cxn ang="0">
                  <a:pos x="2" y="0"/>
                </a:cxn>
                <a:cxn ang="0">
                  <a:pos x="1" y="0"/>
                </a:cxn>
                <a:cxn ang="0">
                  <a:pos x="0" y="0"/>
                </a:cxn>
                <a:cxn ang="0">
                  <a:pos x="0" y="0"/>
                </a:cxn>
                <a:cxn ang="0">
                  <a:pos x="0" y="0"/>
                </a:cxn>
                <a:cxn ang="0">
                  <a:pos x="1" y="0"/>
                </a:cxn>
                <a:cxn ang="0">
                  <a:pos x="1" y="0"/>
                </a:cxn>
                <a:cxn ang="0">
                  <a:pos x="1" y="1"/>
                </a:cxn>
                <a:cxn ang="0">
                  <a:pos x="1" y="1"/>
                </a:cxn>
                <a:cxn ang="0">
                  <a:pos x="2" y="1"/>
                </a:cxn>
                <a:cxn ang="0">
                  <a:pos x="2" y="1"/>
                </a:cxn>
                <a:cxn ang="0">
                  <a:pos x="2" y="2"/>
                </a:cxn>
                <a:cxn ang="0">
                  <a:pos x="2" y="2"/>
                </a:cxn>
                <a:cxn ang="0">
                  <a:pos x="2" y="2"/>
                </a:cxn>
                <a:cxn ang="0">
                  <a:pos x="2" y="1"/>
                </a:cxn>
              </a:cxnLst>
              <a:rect l="0" t="0" r="r" b="b"/>
              <a:pathLst>
                <a:path w="3" h="5">
                  <a:moveTo>
                    <a:pt x="2" y="1"/>
                  </a:moveTo>
                  <a:lnTo>
                    <a:pt x="2" y="4"/>
                  </a:lnTo>
                  <a:lnTo>
                    <a:pt x="2" y="5"/>
                  </a:lnTo>
                  <a:lnTo>
                    <a:pt x="3" y="5"/>
                  </a:lnTo>
                  <a:lnTo>
                    <a:pt x="3" y="4"/>
                  </a:lnTo>
                  <a:lnTo>
                    <a:pt x="3" y="4"/>
                  </a:lnTo>
                  <a:lnTo>
                    <a:pt x="3" y="2"/>
                  </a:lnTo>
                  <a:lnTo>
                    <a:pt x="2" y="1"/>
                  </a:lnTo>
                  <a:lnTo>
                    <a:pt x="2" y="0"/>
                  </a:lnTo>
                  <a:lnTo>
                    <a:pt x="1" y="0"/>
                  </a:lnTo>
                  <a:lnTo>
                    <a:pt x="0" y="0"/>
                  </a:lnTo>
                  <a:lnTo>
                    <a:pt x="0" y="0"/>
                  </a:lnTo>
                  <a:lnTo>
                    <a:pt x="0" y="0"/>
                  </a:lnTo>
                  <a:lnTo>
                    <a:pt x="1" y="0"/>
                  </a:lnTo>
                  <a:lnTo>
                    <a:pt x="1" y="0"/>
                  </a:lnTo>
                  <a:lnTo>
                    <a:pt x="1" y="1"/>
                  </a:lnTo>
                  <a:lnTo>
                    <a:pt x="1" y="1"/>
                  </a:lnTo>
                  <a:lnTo>
                    <a:pt x="2" y="1"/>
                  </a:lnTo>
                  <a:lnTo>
                    <a:pt x="2" y="1"/>
                  </a:lnTo>
                  <a:lnTo>
                    <a:pt x="2" y="2"/>
                  </a:lnTo>
                  <a:lnTo>
                    <a:pt x="2" y="2"/>
                  </a:lnTo>
                  <a:lnTo>
                    <a:pt x="2" y="2"/>
                  </a:lnTo>
                  <a:lnTo>
                    <a:pt x="2" y="1"/>
                  </a:lnTo>
                  <a:close/>
                </a:path>
              </a:pathLst>
            </a:custGeom>
            <a:solidFill>
              <a:srgbClr val="FFFFFF"/>
            </a:solidFill>
            <a:ln w="9525">
              <a:noFill/>
              <a:round/>
              <a:headEnd/>
              <a:tailEnd/>
            </a:ln>
          </p:spPr>
          <p:txBody>
            <a:bodyPr/>
            <a:lstStyle/>
            <a:p>
              <a:endParaRPr lang="en-US"/>
            </a:p>
          </p:txBody>
        </p:sp>
        <p:sp>
          <p:nvSpPr>
            <p:cNvPr id="256083" name="Freeform 83"/>
            <p:cNvSpPr>
              <a:spLocks/>
            </p:cNvSpPr>
            <p:nvPr/>
          </p:nvSpPr>
          <p:spPr bwMode="auto">
            <a:xfrm>
              <a:off x="2639" y="2662"/>
              <a:ext cx="26" cy="433"/>
            </a:xfrm>
            <a:custGeom>
              <a:avLst/>
              <a:gdLst/>
              <a:ahLst/>
              <a:cxnLst>
                <a:cxn ang="0">
                  <a:pos x="24" y="88"/>
                </a:cxn>
                <a:cxn ang="0">
                  <a:pos x="25" y="88"/>
                </a:cxn>
                <a:cxn ang="0">
                  <a:pos x="26" y="87"/>
                </a:cxn>
                <a:cxn ang="0">
                  <a:pos x="26" y="90"/>
                </a:cxn>
                <a:cxn ang="0">
                  <a:pos x="24" y="101"/>
                </a:cxn>
                <a:cxn ang="0">
                  <a:pos x="22" y="111"/>
                </a:cxn>
                <a:cxn ang="0">
                  <a:pos x="23" y="123"/>
                </a:cxn>
                <a:cxn ang="0">
                  <a:pos x="23" y="126"/>
                </a:cxn>
                <a:cxn ang="0">
                  <a:pos x="20" y="136"/>
                </a:cxn>
                <a:cxn ang="0">
                  <a:pos x="20" y="146"/>
                </a:cxn>
                <a:cxn ang="0">
                  <a:pos x="19" y="155"/>
                </a:cxn>
                <a:cxn ang="0">
                  <a:pos x="26" y="155"/>
                </a:cxn>
                <a:cxn ang="0">
                  <a:pos x="24" y="166"/>
                </a:cxn>
                <a:cxn ang="0">
                  <a:pos x="25" y="176"/>
                </a:cxn>
                <a:cxn ang="0">
                  <a:pos x="24" y="186"/>
                </a:cxn>
                <a:cxn ang="0">
                  <a:pos x="23" y="186"/>
                </a:cxn>
                <a:cxn ang="0">
                  <a:pos x="20" y="202"/>
                </a:cxn>
                <a:cxn ang="0">
                  <a:pos x="20" y="228"/>
                </a:cxn>
                <a:cxn ang="0">
                  <a:pos x="19" y="253"/>
                </a:cxn>
                <a:cxn ang="0">
                  <a:pos x="26" y="276"/>
                </a:cxn>
                <a:cxn ang="0">
                  <a:pos x="26" y="277"/>
                </a:cxn>
                <a:cxn ang="0">
                  <a:pos x="26" y="276"/>
                </a:cxn>
                <a:cxn ang="0">
                  <a:pos x="25" y="275"/>
                </a:cxn>
                <a:cxn ang="0">
                  <a:pos x="22" y="277"/>
                </a:cxn>
                <a:cxn ang="0">
                  <a:pos x="20" y="282"/>
                </a:cxn>
                <a:cxn ang="0">
                  <a:pos x="20" y="285"/>
                </a:cxn>
                <a:cxn ang="0">
                  <a:pos x="22" y="288"/>
                </a:cxn>
                <a:cxn ang="0">
                  <a:pos x="23" y="289"/>
                </a:cxn>
                <a:cxn ang="0">
                  <a:pos x="24" y="289"/>
                </a:cxn>
                <a:cxn ang="0">
                  <a:pos x="25" y="290"/>
                </a:cxn>
                <a:cxn ang="0">
                  <a:pos x="25" y="294"/>
                </a:cxn>
                <a:cxn ang="0">
                  <a:pos x="25" y="293"/>
                </a:cxn>
                <a:cxn ang="0">
                  <a:pos x="24" y="289"/>
                </a:cxn>
                <a:cxn ang="0">
                  <a:pos x="20" y="297"/>
                </a:cxn>
                <a:cxn ang="0">
                  <a:pos x="18" y="311"/>
                </a:cxn>
                <a:cxn ang="0">
                  <a:pos x="20" y="325"/>
                </a:cxn>
                <a:cxn ang="0">
                  <a:pos x="26" y="330"/>
                </a:cxn>
                <a:cxn ang="0">
                  <a:pos x="19" y="353"/>
                </a:cxn>
                <a:cxn ang="0">
                  <a:pos x="19" y="376"/>
                </a:cxn>
                <a:cxn ang="0">
                  <a:pos x="19" y="404"/>
                </a:cxn>
                <a:cxn ang="0">
                  <a:pos x="24" y="415"/>
                </a:cxn>
                <a:cxn ang="0">
                  <a:pos x="26" y="420"/>
                </a:cxn>
                <a:cxn ang="0">
                  <a:pos x="26" y="429"/>
                </a:cxn>
                <a:cxn ang="0">
                  <a:pos x="24" y="432"/>
                </a:cxn>
                <a:cxn ang="0">
                  <a:pos x="17" y="429"/>
                </a:cxn>
                <a:cxn ang="0">
                  <a:pos x="11" y="428"/>
                </a:cxn>
                <a:cxn ang="0">
                  <a:pos x="3" y="428"/>
                </a:cxn>
                <a:cxn ang="0">
                  <a:pos x="4" y="22"/>
                </a:cxn>
                <a:cxn ang="0">
                  <a:pos x="10" y="20"/>
                </a:cxn>
                <a:cxn ang="0">
                  <a:pos x="15" y="19"/>
                </a:cxn>
                <a:cxn ang="0">
                  <a:pos x="19" y="17"/>
                </a:cxn>
                <a:cxn ang="0">
                  <a:pos x="20" y="12"/>
                </a:cxn>
                <a:cxn ang="0">
                  <a:pos x="20" y="4"/>
                </a:cxn>
                <a:cxn ang="0">
                  <a:pos x="23" y="0"/>
                </a:cxn>
                <a:cxn ang="0">
                  <a:pos x="20" y="25"/>
                </a:cxn>
                <a:cxn ang="0">
                  <a:pos x="23" y="53"/>
                </a:cxn>
                <a:cxn ang="0">
                  <a:pos x="23" y="81"/>
                </a:cxn>
                <a:cxn ang="0">
                  <a:pos x="22" y="88"/>
                </a:cxn>
              </a:cxnLst>
              <a:rect l="0" t="0" r="r" b="b"/>
              <a:pathLst>
                <a:path w="26" h="433">
                  <a:moveTo>
                    <a:pt x="22" y="88"/>
                  </a:moveTo>
                  <a:lnTo>
                    <a:pt x="23" y="88"/>
                  </a:lnTo>
                  <a:lnTo>
                    <a:pt x="24" y="88"/>
                  </a:lnTo>
                  <a:lnTo>
                    <a:pt x="24" y="88"/>
                  </a:lnTo>
                  <a:lnTo>
                    <a:pt x="24" y="88"/>
                  </a:lnTo>
                  <a:lnTo>
                    <a:pt x="25" y="88"/>
                  </a:lnTo>
                  <a:lnTo>
                    <a:pt x="25" y="87"/>
                  </a:lnTo>
                  <a:lnTo>
                    <a:pt x="25" y="87"/>
                  </a:lnTo>
                  <a:lnTo>
                    <a:pt x="26" y="87"/>
                  </a:lnTo>
                  <a:lnTo>
                    <a:pt x="26" y="87"/>
                  </a:lnTo>
                  <a:lnTo>
                    <a:pt x="26" y="86"/>
                  </a:lnTo>
                  <a:lnTo>
                    <a:pt x="26" y="90"/>
                  </a:lnTo>
                  <a:lnTo>
                    <a:pt x="25" y="95"/>
                  </a:lnTo>
                  <a:lnTo>
                    <a:pt x="25" y="98"/>
                  </a:lnTo>
                  <a:lnTo>
                    <a:pt x="24" y="101"/>
                  </a:lnTo>
                  <a:lnTo>
                    <a:pt x="23" y="104"/>
                  </a:lnTo>
                  <a:lnTo>
                    <a:pt x="22" y="106"/>
                  </a:lnTo>
                  <a:lnTo>
                    <a:pt x="22" y="111"/>
                  </a:lnTo>
                  <a:lnTo>
                    <a:pt x="22" y="114"/>
                  </a:lnTo>
                  <a:lnTo>
                    <a:pt x="22" y="118"/>
                  </a:lnTo>
                  <a:lnTo>
                    <a:pt x="23" y="123"/>
                  </a:lnTo>
                  <a:lnTo>
                    <a:pt x="26" y="123"/>
                  </a:lnTo>
                  <a:lnTo>
                    <a:pt x="25" y="128"/>
                  </a:lnTo>
                  <a:lnTo>
                    <a:pt x="23" y="126"/>
                  </a:lnTo>
                  <a:lnTo>
                    <a:pt x="22" y="129"/>
                  </a:lnTo>
                  <a:lnTo>
                    <a:pt x="20" y="132"/>
                  </a:lnTo>
                  <a:lnTo>
                    <a:pt x="20" y="136"/>
                  </a:lnTo>
                  <a:lnTo>
                    <a:pt x="20" y="139"/>
                  </a:lnTo>
                  <a:lnTo>
                    <a:pt x="20" y="143"/>
                  </a:lnTo>
                  <a:lnTo>
                    <a:pt x="20" y="146"/>
                  </a:lnTo>
                  <a:lnTo>
                    <a:pt x="20" y="150"/>
                  </a:lnTo>
                  <a:lnTo>
                    <a:pt x="20" y="153"/>
                  </a:lnTo>
                  <a:lnTo>
                    <a:pt x="19" y="155"/>
                  </a:lnTo>
                  <a:lnTo>
                    <a:pt x="18" y="157"/>
                  </a:lnTo>
                  <a:lnTo>
                    <a:pt x="25" y="162"/>
                  </a:lnTo>
                  <a:lnTo>
                    <a:pt x="26" y="155"/>
                  </a:lnTo>
                  <a:lnTo>
                    <a:pt x="25" y="158"/>
                  </a:lnTo>
                  <a:lnTo>
                    <a:pt x="24" y="162"/>
                  </a:lnTo>
                  <a:lnTo>
                    <a:pt x="24" y="166"/>
                  </a:lnTo>
                  <a:lnTo>
                    <a:pt x="24" y="169"/>
                  </a:lnTo>
                  <a:lnTo>
                    <a:pt x="25" y="172"/>
                  </a:lnTo>
                  <a:lnTo>
                    <a:pt x="25" y="176"/>
                  </a:lnTo>
                  <a:lnTo>
                    <a:pt x="25" y="180"/>
                  </a:lnTo>
                  <a:lnTo>
                    <a:pt x="25" y="183"/>
                  </a:lnTo>
                  <a:lnTo>
                    <a:pt x="24" y="186"/>
                  </a:lnTo>
                  <a:lnTo>
                    <a:pt x="23" y="189"/>
                  </a:lnTo>
                  <a:lnTo>
                    <a:pt x="22" y="188"/>
                  </a:lnTo>
                  <a:lnTo>
                    <a:pt x="23" y="186"/>
                  </a:lnTo>
                  <a:lnTo>
                    <a:pt x="25" y="188"/>
                  </a:lnTo>
                  <a:lnTo>
                    <a:pt x="18" y="194"/>
                  </a:lnTo>
                  <a:lnTo>
                    <a:pt x="20" y="202"/>
                  </a:lnTo>
                  <a:lnTo>
                    <a:pt x="22" y="211"/>
                  </a:lnTo>
                  <a:lnTo>
                    <a:pt x="20" y="219"/>
                  </a:lnTo>
                  <a:lnTo>
                    <a:pt x="20" y="228"/>
                  </a:lnTo>
                  <a:lnTo>
                    <a:pt x="19" y="237"/>
                  </a:lnTo>
                  <a:lnTo>
                    <a:pt x="19" y="244"/>
                  </a:lnTo>
                  <a:lnTo>
                    <a:pt x="19" y="253"/>
                  </a:lnTo>
                  <a:lnTo>
                    <a:pt x="20" y="260"/>
                  </a:lnTo>
                  <a:lnTo>
                    <a:pt x="23" y="268"/>
                  </a:lnTo>
                  <a:lnTo>
                    <a:pt x="26" y="276"/>
                  </a:lnTo>
                  <a:lnTo>
                    <a:pt x="26" y="277"/>
                  </a:lnTo>
                  <a:lnTo>
                    <a:pt x="26" y="277"/>
                  </a:lnTo>
                  <a:lnTo>
                    <a:pt x="26" y="277"/>
                  </a:lnTo>
                  <a:lnTo>
                    <a:pt x="26" y="277"/>
                  </a:lnTo>
                  <a:lnTo>
                    <a:pt x="26" y="277"/>
                  </a:lnTo>
                  <a:lnTo>
                    <a:pt x="26" y="276"/>
                  </a:lnTo>
                  <a:lnTo>
                    <a:pt x="26" y="275"/>
                  </a:lnTo>
                  <a:lnTo>
                    <a:pt x="26" y="275"/>
                  </a:lnTo>
                  <a:lnTo>
                    <a:pt x="25" y="275"/>
                  </a:lnTo>
                  <a:lnTo>
                    <a:pt x="25" y="274"/>
                  </a:lnTo>
                  <a:lnTo>
                    <a:pt x="23" y="276"/>
                  </a:lnTo>
                  <a:lnTo>
                    <a:pt x="22" y="277"/>
                  </a:lnTo>
                  <a:lnTo>
                    <a:pt x="20" y="279"/>
                  </a:lnTo>
                  <a:lnTo>
                    <a:pt x="20" y="281"/>
                  </a:lnTo>
                  <a:lnTo>
                    <a:pt x="20" y="282"/>
                  </a:lnTo>
                  <a:lnTo>
                    <a:pt x="20" y="283"/>
                  </a:lnTo>
                  <a:lnTo>
                    <a:pt x="20" y="284"/>
                  </a:lnTo>
                  <a:lnTo>
                    <a:pt x="20" y="285"/>
                  </a:lnTo>
                  <a:lnTo>
                    <a:pt x="20" y="287"/>
                  </a:lnTo>
                  <a:lnTo>
                    <a:pt x="20" y="289"/>
                  </a:lnTo>
                  <a:lnTo>
                    <a:pt x="22" y="288"/>
                  </a:lnTo>
                  <a:lnTo>
                    <a:pt x="22" y="288"/>
                  </a:lnTo>
                  <a:lnTo>
                    <a:pt x="23" y="289"/>
                  </a:lnTo>
                  <a:lnTo>
                    <a:pt x="23" y="289"/>
                  </a:lnTo>
                  <a:lnTo>
                    <a:pt x="23" y="289"/>
                  </a:lnTo>
                  <a:lnTo>
                    <a:pt x="23" y="289"/>
                  </a:lnTo>
                  <a:lnTo>
                    <a:pt x="24" y="289"/>
                  </a:lnTo>
                  <a:lnTo>
                    <a:pt x="24" y="290"/>
                  </a:lnTo>
                  <a:lnTo>
                    <a:pt x="24" y="290"/>
                  </a:lnTo>
                  <a:lnTo>
                    <a:pt x="25" y="290"/>
                  </a:lnTo>
                  <a:lnTo>
                    <a:pt x="25" y="293"/>
                  </a:lnTo>
                  <a:lnTo>
                    <a:pt x="25" y="294"/>
                  </a:lnTo>
                  <a:lnTo>
                    <a:pt x="25" y="294"/>
                  </a:lnTo>
                  <a:lnTo>
                    <a:pt x="25" y="294"/>
                  </a:lnTo>
                  <a:lnTo>
                    <a:pt x="25" y="293"/>
                  </a:lnTo>
                  <a:lnTo>
                    <a:pt x="25" y="293"/>
                  </a:lnTo>
                  <a:lnTo>
                    <a:pt x="25" y="291"/>
                  </a:lnTo>
                  <a:lnTo>
                    <a:pt x="24" y="290"/>
                  </a:lnTo>
                  <a:lnTo>
                    <a:pt x="24" y="289"/>
                  </a:lnTo>
                  <a:lnTo>
                    <a:pt x="23" y="289"/>
                  </a:lnTo>
                  <a:lnTo>
                    <a:pt x="22" y="293"/>
                  </a:lnTo>
                  <a:lnTo>
                    <a:pt x="20" y="297"/>
                  </a:lnTo>
                  <a:lnTo>
                    <a:pt x="19" y="301"/>
                  </a:lnTo>
                  <a:lnTo>
                    <a:pt x="18" y="307"/>
                  </a:lnTo>
                  <a:lnTo>
                    <a:pt x="18" y="311"/>
                  </a:lnTo>
                  <a:lnTo>
                    <a:pt x="18" y="316"/>
                  </a:lnTo>
                  <a:lnTo>
                    <a:pt x="19" y="320"/>
                  </a:lnTo>
                  <a:lnTo>
                    <a:pt x="20" y="325"/>
                  </a:lnTo>
                  <a:lnTo>
                    <a:pt x="23" y="329"/>
                  </a:lnTo>
                  <a:lnTo>
                    <a:pt x="25" y="332"/>
                  </a:lnTo>
                  <a:lnTo>
                    <a:pt x="26" y="330"/>
                  </a:lnTo>
                  <a:lnTo>
                    <a:pt x="23" y="338"/>
                  </a:lnTo>
                  <a:lnTo>
                    <a:pt x="20" y="345"/>
                  </a:lnTo>
                  <a:lnTo>
                    <a:pt x="19" y="353"/>
                  </a:lnTo>
                  <a:lnTo>
                    <a:pt x="18" y="360"/>
                  </a:lnTo>
                  <a:lnTo>
                    <a:pt x="19" y="368"/>
                  </a:lnTo>
                  <a:lnTo>
                    <a:pt x="19" y="376"/>
                  </a:lnTo>
                  <a:lnTo>
                    <a:pt x="20" y="385"/>
                  </a:lnTo>
                  <a:lnTo>
                    <a:pt x="20" y="395"/>
                  </a:lnTo>
                  <a:lnTo>
                    <a:pt x="19" y="404"/>
                  </a:lnTo>
                  <a:lnTo>
                    <a:pt x="18" y="414"/>
                  </a:lnTo>
                  <a:lnTo>
                    <a:pt x="22" y="414"/>
                  </a:lnTo>
                  <a:lnTo>
                    <a:pt x="24" y="415"/>
                  </a:lnTo>
                  <a:lnTo>
                    <a:pt x="26" y="416"/>
                  </a:lnTo>
                  <a:lnTo>
                    <a:pt x="26" y="418"/>
                  </a:lnTo>
                  <a:lnTo>
                    <a:pt x="26" y="420"/>
                  </a:lnTo>
                  <a:lnTo>
                    <a:pt x="26" y="424"/>
                  </a:lnTo>
                  <a:lnTo>
                    <a:pt x="26" y="426"/>
                  </a:lnTo>
                  <a:lnTo>
                    <a:pt x="26" y="429"/>
                  </a:lnTo>
                  <a:lnTo>
                    <a:pt x="26" y="431"/>
                  </a:lnTo>
                  <a:lnTo>
                    <a:pt x="26" y="433"/>
                  </a:lnTo>
                  <a:lnTo>
                    <a:pt x="24" y="432"/>
                  </a:lnTo>
                  <a:lnTo>
                    <a:pt x="22" y="431"/>
                  </a:lnTo>
                  <a:lnTo>
                    <a:pt x="19" y="430"/>
                  </a:lnTo>
                  <a:lnTo>
                    <a:pt x="17" y="429"/>
                  </a:lnTo>
                  <a:lnTo>
                    <a:pt x="15" y="428"/>
                  </a:lnTo>
                  <a:lnTo>
                    <a:pt x="13" y="428"/>
                  </a:lnTo>
                  <a:lnTo>
                    <a:pt x="11" y="428"/>
                  </a:lnTo>
                  <a:lnTo>
                    <a:pt x="8" y="428"/>
                  </a:lnTo>
                  <a:lnTo>
                    <a:pt x="5" y="428"/>
                  </a:lnTo>
                  <a:lnTo>
                    <a:pt x="3" y="428"/>
                  </a:lnTo>
                  <a:lnTo>
                    <a:pt x="0" y="18"/>
                  </a:lnTo>
                  <a:lnTo>
                    <a:pt x="2" y="20"/>
                  </a:lnTo>
                  <a:lnTo>
                    <a:pt x="4" y="22"/>
                  </a:lnTo>
                  <a:lnTo>
                    <a:pt x="5" y="22"/>
                  </a:lnTo>
                  <a:lnTo>
                    <a:pt x="8" y="22"/>
                  </a:lnTo>
                  <a:lnTo>
                    <a:pt x="10" y="20"/>
                  </a:lnTo>
                  <a:lnTo>
                    <a:pt x="12" y="20"/>
                  </a:lnTo>
                  <a:lnTo>
                    <a:pt x="14" y="19"/>
                  </a:lnTo>
                  <a:lnTo>
                    <a:pt x="15" y="19"/>
                  </a:lnTo>
                  <a:lnTo>
                    <a:pt x="17" y="19"/>
                  </a:lnTo>
                  <a:lnTo>
                    <a:pt x="18" y="19"/>
                  </a:lnTo>
                  <a:lnTo>
                    <a:pt x="19" y="17"/>
                  </a:lnTo>
                  <a:lnTo>
                    <a:pt x="20" y="16"/>
                  </a:lnTo>
                  <a:lnTo>
                    <a:pt x="20" y="14"/>
                  </a:lnTo>
                  <a:lnTo>
                    <a:pt x="20" y="12"/>
                  </a:lnTo>
                  <a:lnTo>
                    <a:pt x="20" y="9"/>
                  </a:lnTo>
                  <a:lnTo>
                    <a:pt x="20" y="6"/>
                  </a:lnTo>
                  <a:lnTo>
                    <a:pt x="20" y="4"/>
                  </a:lnTo>
                  <a:lnTo>
                    <a:pt x="20" y="3"/>
                  </a:lnTo>
                  <a:lnTo>
                    <a:pt x="22" y="1"/>
                  </a:lnTo>
                  <a:lnTo>
                    <a:pt x="23" y="0"/>
                  </a:lnTo>
                  <a:lnTo>
                    <a:pt x="22" y="8"/>
                  </a:lnTo>
                  <a:lnTo>
                    <a:pt x="20" y="16"/>
                  </a:lnTo>
                  <a:lnTo>
                    <a:pt x="20" y="25"/>
                  </a:lnTo>
                  <a:lnTo>
                    <a:pt x="20" y="34"/>
                  </a:lnTo>
                  <a:lnTo>
                    <a:pt x="22" y="44"/>
                  </a:lnTo>
                  <a:lnTo>
                    <a:pt x="23" y="53"/>
                  </a:lnTo>
                  <a:lnTo>
                    <a:pt x="23" y="62"/>
                  </a:lnTo>
                  <a:lnTo>
                    <a:pt x="23" y="72"/>
                  </a:lnTo>
                  <a:lnTo>
                    <a:pt x="23" y="81"/>
                  </a:lnTo>
                  <a:lnTo>
                    <a:pt x="23" y="88"/>
                  </a:lnTo>
                  <a:lnTo>
                    <a:pt x="23" y="88"/>
                  </a:lnTo>
                  <a:lnTo>
                    <a:pt x="22" y="88"/>
                  </a:lnTo>
                  <a:close/>
                </a:path>
              </a:pathLst>
            </a:custGeom>
            <a:solidFill>
              <a:srgbClr val="FFFFFF"/>
            </a:solidFill>
            <a:ln w="9525">
              <a:noFill/>
              <a:round/>
              <a:headEnd/>
              <a:tailEnd/>
            </a:ln>
          </p:spPr>
          <p:txBody>
            <a:bodyPr/>
            <a:lstStyle/>
            <a:p>
              <a:endParaRPr lang="en-US"/>
            </a:p>
          </p:txBody>
        </p:sp>
        <p:sp>
          <p:nvSpPr>
            <p:cNvPr id="256084" name="Freeform 84"/>
            <p:cNvSpPr>
              <a:spLocks/>
            </p:cNvSpPr>
            <p:nvPr/>
          </p:nvSpPr>
          <p:spPr bwMode="auto">
            <a:xfrm>
              <a:off x="695" y="2680"/>
              <a:ext cx="6" cy="10"/>
            </a:xfrm>
            <a:custGeom>
              <a:avLst/>
              <a:gdLst/>
              <a:ahLst/>
              <a:cxnLst>
                <a:cxn ang="0">
                  <a:pos x="1" y="10"/>
                </a:cxn>
                <a:cxn ang="0">
                  <a:pos x="3" y="9"/>
                </a:cxn>
                <a:cxn ang="0">
                  <a:pos x="2" y="9"/>
                </a:cxn>
                <a:cxn ang="0">
                  <a:pos x="2" y="9"/>
                </a:cxn>
                <a:cxn ang="0">
                  <a:pos x="2" y="8"/>
                </a:cxn>
                <a:cxn ang="0">
                  <a:pos x="2" y="8"/>
                </a:cxn>
                <a:cxn ang="0">
                  <a:pos x="1" y="8"/>
                </a:cxn>
                <a:cxn ang="0">
                  <a:pos x="1" y="8"/>
                </a:cxn>
                <a:cxn ang="0">
                  <a:pos x="1" y="8"/>
                </a:cxn>
                <a:cxn ang="0">
                  <a:pos x="0" y="7"/>
                </a:cxn>
                <a:cxn ang="0">
                  <a:pos x="0" y="7"/>
                </a:cxn>
                <a:cxn ang="0">
                  <a:pos x="0" y="8"/>
                </a:cxn>
                <a:cxn ang="0">
                  <a:pos x="0" y="4"/>
                </a:cxn>
                <a:cxn ang="0">
                  <a:pos x="0" y="4"/>
                </a:cxn>
                <a:cxn ang="0">
                  <a:pos x="0" y="5"/>
                </a:cxn>
                <a:cxn ang="0">
                  <a:pos x="1" y="5"/>
                </a:cxn>
                <a:cxn ang="0">
                  <a:pos x="1" y="6"/>
                </a:cxn>
                <a:cxn ang="0">
                  <a:pos x="2" y="6"/>
                </a:cxn>
                <a:cxn ang="0">
                  <a:pos x="2" y="7"/>
                </a:cxn>
                <a:cxn ang="0">
                  <a:pos x="3" y="7"/>
                </a:cxn>
                <a:cxn ang="0">
                  <a:pos x="3" y="8"/>
                </a:cxn>
                <a:cxn ang="0">
                  <a:pos x="5" y="8"/>
                </a:cxn>
                <a:cxn ang="0">
                  <a:pos x="6" y="8"/>
                </a:cxn>
                <a:cxn ang="0">
                  <a:pos x="3" y="0"/>
                </a:cxn>
                <a:cxn ang="0">
                  <a:pos x="3" y="1"/>
                </a:cxn>
                <a:cxn ang="0">
                  <a:pos x="5" y="2"/>
                </a:cxn>
                <a:cxn ang="0">
                  <a:pos x="6" y="4"/>
                </a:cxn>
                <a:cxn ang="0">
                  <a:pos x="6" y="5"/>
                </a:cxn>
                <a:cxn ang="0">
                  <a:pos x="6" y="6"/>
                </a:cxn>
                <a:cxn ang="0">
                  <a:pos x="6" y="7"/>
                </a:cxn>
                <a:cxn ang="0">
                  <a:pos x="5" y="8"/>
                </a:cxn>
                <a:cxn ang="0">
                  <a:pos x="3" y="9"/>
                </a:cxn>
                <a:cxn ang="0">
                  <a:pos x="2" y="10"/>
                </a:cxn>
                <a:cxn ang="0">
                  <a:pos x="1" y="10"/>
                </a:cxn>
                <a:cxn ang="0">
                  <a:pos x="1" y="10"/>
                </a:cxn>
              </a:cxnLst>
              <a:rect l="0" t="0" r="r" b="b"/>
              <a:pathLst>
                <a:path w="6" h="10">
                  <a:moveTo>
                    <a:pt x="1" y="10"/>
                  </a:moveTo>
                  <a:lnTo>
                    <a:pt x="3" y="9"/>
                  </a:lnTo>
                  <a:lnTo>
                    <a:pt x="2" y="9"/>
                  </a:lnTo>
                  <a:lnTo>
                    <a:pt x="2" y="9"/>
                  </a:lnTo>
                  <a:lnTo>
                    <a:pt x="2" y="8"/>
                  </a:lnTo>
                  <a:lnTo>
                    <a:pt x="2" y="8"/>
                  </a:lnTo>
                  <a:lnTo>
                    <a:pt x="1" y="8"/>
                  </a:lnTo>
                  <a:lnTo>
                    <a:pt x="1" y="8"/>
                  </a:lnTo>
                  <a:lnTo>
                    <a:pt x="1" y="8"/>
                  </a:lnTo>
                  <a:lnTo>
                    <a:pt x="0" y="7"/>
                  </a:lnTo>
                  <a:lnTo>
                    <a:pt x="0" y="7"/>
                  </a:lnTo>
                  <a:lnTo>
                    <a:pt x="0" y="8"/>
                  </a:lnTo>
                  <a:lnTo>
                    <a:pt x="0" y="4"/>
                  </a:lnTo>
                  <a:lnTo>
                    <a:pt x="0" y="4"/>
                  </a:lnTo>
                  <a:lnTo>
                    <a:pt x="0" y="5"/>
                  </a:lnTo>
                  <a:lnTo>
                    <a:pt x="1" y="5"/>
                  </a:lnTo>
                  <a:lnTo>
                    <a:pt x="1" y="6"/>
                  </a:lnTo>
                  <a:lnTo>
                    <a:pt x="2" y="6"/>
                  </a:lnTo>
                  <a:lnTo>
                    <a:pt x="2" y="7"/>
                  </a:lnTo>
                  <a:lnTo>
                    <a:pt x="3" y="7"/>
                  </a:lnTo>
                  <a:lnTo>
                    <a:pt x="3" y="8"/>
                  </a:lnTo>
                  <a:lnTo>
                    <a:pt x="5" y="8"/>
                  </a:lnTo>
                  <a:lnTo>
                    <a:pt x="6" y="8"/>
                  </a:lnTo>
                  <a:lnTo>
                    <a:pt x="3" y="0"/>
                  </a:lnTo>
                  <a:lnTo>
                    <a:pt x="3" y="1"/>
                  </a:lnTo>
                  <a:lnTo>
                    <a:pt x="5" y="2"/>
                  </a:lnTo>
                  <a:lnTo>
                    <a:pt x="6" y="4"/>
                  </a:lnTo>
                  <a:lnTo>
                    <a:pt x="6" y="5"/>
                  </a:lnTo>
                  <a:lnTo>
                    <a:pt x="6" y="6"/>
                  </a:lnTo>
                  <a:lnTo>
                    <a:pt x="6" y="7"/>
                  </a:lnTo>
                  <a:lnTo>
                    <a:pt x="5" y="8"/>
                  </a:lnTo>
                  <a:lnTo>
                    <a:pt x="3" y="9"/>
                  </a:lnTo>
                  <a:lnTo>
                    <a:pt x="2" y="10"/>
                  </a:lnTo>
                  <a:lnTo>
                    <a:pt x="1" y="10"/>
                  </a:lnTo>
                  <a:lnTo>
                    <a:pt x="1" y="10"/>
                  </a:lnTo>
                  <a:close/>
                </a:path>
              </a:pathLst>
            </a:custGeom>
            <a:solidFill>
              <a:srgbClr val="000000"/>
            </a:solidFill>
            <a:ln w="9525">
              <a:noFill/>
              <a:round/>
              <a:headEnd/>
              <a:tailEnd/>
            </a:ln>
          </p:spPr>
          <p:txBody>
            <a:bodyPr/>
            <a:lstStyle/>
            <a:p>
              <a:endParaRPr lang="en-US"/>
            </a:p>
          </p:txBody>
        </p:sp>
        <p:sp>
          <p:nvSpPr>
            <p:cNvPr id="256085" name="Freeform 85"/>
            <p:cNvSpPr>
              <a:spLocks/>
            </p:cNvSpPr>
            <p:nvPr/>
          </p:nvSpPr>
          <p:spPr bwMode="auto">
            <a:xfrm>
              <a:off x="1900" y="2694"/>
              <a:ext cx="3" cy="8"/>
            </a:xfrm>
            <a:custGeom>
              <a:avLst/>
              <a:gdLst/>
              <a:ahLst/>
              <a:cxnLst>
                <a:cxn ang="0">
                  <a:pos x="0" y="0"/>
                </a:cxn>
                <a:cxn ang="0">
                  <a:pos x="3" y="0"/>
                </a:cxn>
                <a:cxn ang="0">
                  <a:pos x="3" y="8"/>
                </a:cxn>
                <a:cxn ang="0">
                  <a:pos x="1" y="8"/>
                </a:cxn>
                <a:cxn ang="0">
                  <a:pos x="1" y="0"/>
                </a:cxn>
                <a:cxn ang="0">
                  <a:pos x="1" y="0"/>
                </a:cxn>
                <a:cxn ang="0">
                  <a:pos x="0" y="0"/>
                </a:cxn>
              </a:cxnLst>
              <a:rect l="0" t="0" r="r" b="b"/>
              <a:pathLst>
                <a:path w="3" h="8">
                  <a:moveTo>
                    <a:pt x="0" y="0"/>
                  </a:moveTo>
                  <a:lnTo>
                    <a:pt x="3" y="0"/>
                  </a:lnTo>
                  <a:lnTo>
                    <a:pt x="3" y="8"/>
                  </a:lnTo>
                  <a:lnTo>
                    <a:pt x="1" y="8"/>
                  </a:lnTo>
                  <a:lnTo>
                    <a:pt x="1" y="0"/>
                  </a:lnTo>
                  <a:lnTo>
                    <a:pt x="1" y="0"/>
                  </a:lnTo>
                  <a:lnTo>
                    <a:pt x="0" y="0"/>
                  </a:lnTo>
                  <a:close/>
                </a:path>
              </a:pathLst>
            </a:custGeom>
            <a:solidFill>
              <a:srgbClr val="000000"/>
            </a:solidFill>
            <a:ln w="9525">
              <a:noFill/>
              <a:round/>
              <a:headEnd/>
              <a:tailEnd/>
            </a:ln>
          </p:spPr>
          <p:txBody>
            <a:bodyPr/>
            <a:lstStyle/>
            <a:p>
              <a:endParaRPr lang="en-US"/>
            </a:p>
          </p:txBody>
        </p:sp>
        <p:sp>
          <p:nvSpPr>
            <p:cNvPr id="256086" name="Freeform 86"/>
            <p:cNvSpPr>
              <a:spLocks/>
            </p:cNvSpPr>
            <p:nvPr/>
          </p:nvSpPr>
          <p:spPr bwMode="auto">
            <a:xfrm>
              <a:off x="385" y="2696"/>
              <a:ext cx="24" cy="72"/>
            </a:xfrm>
            <a:custGeom>
              <a:avLst/>
              <a:gdLst/>
              <a:ahLst/>
              <a:cxnLst>
                <a:cxn ang="0">
                  <a:pos x="23" y="41"/>
                </a:cxn>
                <a:cxn ang="0">
                  <a:pos x="24" y="46"/>
                </a:cxn>
                <a:cxn ang="0">
                  <a:pos x="23" y="48"/>
                </a:cxn>
                <a:cxn ang="0">
                  <a:pos x="23" y="51"/>
                </a:cxn>
                <a:cxn ang="0">
                  <a:pos x="22" y="54"/>
                </a:cxn>
                <a:cxn ang="0">
                  <a:pos x="20" y="56"/>
                </a:cxn>
                <a:cxn ang="0">
                  <a:pos x="19" y="60"/>
                </a:cxn>
                <a:cxn ang="0">
                  <a:pos x="19" y="63"/>
                </a:cxn>
                <a:cxn ang="0">
                  <a:pos x="18" y="66"/>
                </a:cxn>
                <a:cxn ang="0">
                  <a:pos x="18" y="69"/>
                </a:cxn>
                <a:cxn ang="0">
                  <a:pos x="19" y="72"/>
                </a:cxn>
                <a:cxn ang="0">
                  <a:pos x="16" y="67"/>
                </a:cxn>
                <a:cxn ang="0">
                  <a:pos x="12" y="60"/>
                </a:cxn>
                <a:cxn ang="0">
                  <a:pos x="10" y="53"/>
                </a:cxn>
                <a:cxn ang="0">
                  <a:pos x="8" y="46"/>
                </a:cxn>
                <a:cxn ang="0">
                  <a:pos x="7" y="38"/>
                </a:cxn>
                <a:cxn ang="0">
                  <a:pos x="6" y="29"/>
                </a:cxn>
                <a:cxn ang="0">
                  <a:pos x="4" y="22"/>
                </a:cxn>
                <a:cxn ang="0">
                  <a:pos x="3" y="14"/>
                </a:cxn>
                <a:cxn ang="0">
                  <a:pos x="1" y="7"/>
                </a:cxn>
                <a:cxn ang="0">
                  <a:pos x="0" y="0"/>
                </a:cxn>
                <a:cxn ang="0">
                  <a:pos x="3" y="5"/>
                </a:cxn>
                <a:cxn ang="0">
                  <a:pos x="6" y="8"/>
                </a:cxn>
                <a:cxn ang="0">
                  <a:pos x="8" y="12"/>
                </a:cxn>
                <a:cxn ang="0">
                  <a:pos x="10" y="17"/>
                </a:cxn>
                <a:cxn ang="0">
                  <a:pos x="12" y="21"/>
                </a:cxn>
                <a:cxn ang="0">
                  <a:pos x="15" y="25"/>
                </a:cxn>
                <a:cxn ang="0">
                  <a:pos x="16" y="29"/>
                </a:cxn>
                <a:cxn ang="0">
                  <a:pos x="18" y="34"/>
                </a:cxn>
                <a:cxn ang="0">
                  <a:pos x="21" y="38"/>
                </a:cxn>
                <a:cxn ang="0">
                  <a:pos x="24" y="42"/>
                </a:cxn>
                <a:cxn ang="0">
                  <a:pos x="24" y="42"/>
                </a:cxn>
                <a:cxn ang="0">
                  <a:pos x="23" y="41"/>
                </a:cxn>
              </a:cxnLst>
              <a:rect l="0" t="0" r="r" b="b"/>
              <a:pathLst>
                <a:path w="24" h="72">
                  <a:moveTo>
                    <a:pt x="23" y="41"/>
                  </a:moveTo>
                  <a:lnTo>
                    <a:pt x="24" y="46"/>
                  </a:lnTo>
                  <a:lnTo>
                    <a:pt x="23" y="48"/>
                  </a:lnTo>
                  <a:lnTo>
                    <a:pt x="23" y="51"/>
                  </a:lnTo>
                  <a:lnTo>
                    <a:pt x="22" y="54"/>
                  </a:lnTo>
                  <a:lnTo>
                    <a:pt x="20" y="56"/>
                  </a:lnTo>
                  <a:lnTo>
                    <a:pt x="19" y="60"/>
                  </a:lnTo>
                  <a:lnTo>
                    <a:pt x="19" y="63"/>
                  </a:lnTo>
                  <a:lnTo>
                    <a:pt x="18" y="66"/>
                  </a:lnTo>
                  <a:lnTo>
                    <a:pt x="18" y="69"/>
                  </a:lnTo>
                  <a:lnTo>
                    <a:pt x="19" y="72"/>
                  </a:lnTo>
                  <a:lnTo>
                    <a:pt x="16" y="67"/>
                  </a:lnTo>
                  <a:lnTo>
                    <a:pt x="12" y="60"/>
                  </a:lnTo>
                  <a:lnTo>
                    <a:pt x="10" y="53"/>
                  </a:lnTo>
                  <a:lnTo>
                    <a:pt x="8" y="46"/>
                  </a:lnTo>
                  <a:lnTo>
                    <a:pt x="7" y="38"/>
                  </a:lnTo>
                  <a:lnTo>
                    <a:pt x="6" y="29"/>
                  </a:lnTo>
                  <a:lnTo>
                    <a:pt x="4" y="22"/>
                  </a:lnTo>
                  <a:lnTo>
                    <a:pt x="3" y="14"/>
                  </a:lnTo>
                  <a:lnTo>
                    <a:pt x="1" y="7"/>
                  </a:lnTo>
                  <a:lnTo>
                    <a:pt x="0" y="0"/>
                  </a:lnTo>
                  <a:lnTo>
                    <a:pt x="3" y="5"/>
                  </a:lnTo>
                  <a:lnTo>
                    <a:pt x="6" y="8"/>
                  </a:lnTo>
                  <a:lnTo>
                    <a:pt x="8" y="12"/>
                  </a:lnTo>
                  <a:lnTo>
                    <a:pt x="10" y="17"/>
                  </a:lnTo>
                  <a:lnTo>
                    <a:pt x="12" y="21"/>
                  </a:lnTo>
                  <a:lnTo>
                    <a:pt x="15" y="25"/>
                  </a:lnTo>
                  <a:lnTo>
                    <a:pt x="16" y="29"/>
                  </a:lnTo>
                  <a:lnTo>
                    <a:pt x="18" y="34"/>
                  </a:lnTo>
                  <a:lnTo>
                    <a:pt x="21" y="38"/>
                  </a:lnTo>
                  <a:lnTo>
                    <a:pt x="24" y="42"/>
                  </a:lnTo>
                  <a:lnTo>
                    <a:pt x="24" y="42"/>
                  </a:lnTo>
                  <a:lnTo>
                    <a:pt x="23" y="41"/>
                  </a:lnTo>
                  <a:close/>
                </a:path>
              </a:pathLst>
            </a:custGeom>
            <a:solidFill>
              <a:srgbClr val="FFFFFF"/>
            </a:solidFill>
            <a:ln w="9525">
              <a:noFill/>
              <a:round/>
              <a:headEnd/>
              <a:tailEnd/>
            </a:ln>
          </p:spPr>
          <p:txBody>
            <a:bodyPr/>
            <a:lstStyle/>
            <a:p>
              <a:endParaRPr lang="en-US"/>
            </a:p>
          </p:txBody>
        </p:sp>
        <p:sp>
          <p:nvSpPr>
            <p:cNvPr id="256087" name="Freeform 87"/>
            <p:cNvSpPr>
              <a:spLocks/>
            </p:cNvSpPr>
            <p:nvPr/>
          </p:nvSpPr>
          <p:spPr bwMode="auto">
            <a:xfrm>
              <a:off x="1789" y="3281"/>
              <a:ext cx="443" cy="342"/>
            </a:xfrm>
            <a:custGeom>
              <a:avLst/>
              <a:gdLst/>
              <a:ahLst/>
              <a:cxnLst>
                <a:cxn ang="0">
                  <a:pos x="368" y="8"/>
                </a:cxn>
                <a:cxn ang="0">
                  <a:pos x="369" y="35"/>
                </a:cxn>
                <a:cxn ang="0">
                  <a:pos x="341" y="58"/>
                </a:cxn>
                <a:cxn ang="0">
                  <a:pos x="320" y="66"/>
                </a:cxn>
                <a:cxn ang="0">
                  <a:pos x="358" y="71"/>
                </a:cxn>
                <a:cxn ang="0">
                  <a:pos x="376" y="70"/>
                </a:cxn>
                <a:cxn ang="0">
                  <a:pos x="375" y="52"/>
                </a:cxn>
                <a:cxn ang="0">
                  <a:pos x="416" y="107"/>
                </a:cxn>
                <a:cxn ang="0">
                  <a:pos x="439" y="172"/>
                </a:cxn>
                <a:cxn ang="0">
                  <a:pos x="423" y="201"/>
                </a:cxn>
                <a:cxn ang="0">
                  <a:pos x="415" y="218"/>
                </a:cxn>
                <a:cxn ang="0">
                  <a:pos x="372" y="242"/>
                </a:cxn>
                <a:cxn ang="0">
                  <a:pos x="286" y="275"/>
                </a:cxn>
                <a:cxn ang="0">
                  <a:pos x="277" y="282"/>
                </a:cxn>
                <a:cxn ang="0">
                  <a:pos x="266" y="289"/>
                </a:cxn>
                <a:cxn ang="0">
                  <a:pos x="258" y="294"/>
                </a:cxn>
                <a:cxn ang="0">
                  <a:pos x="240" y="297"/>
                </a:cxn>
                <a:cxn ang="0">
                  <a:pos x="224" y="300"/>
                </a:cxn>
                <a:cxn ang="0">
                  <a:pos x="211" y="304"/>
                </a:cxn>
                <a:cxn ang="0">
                  <a:pos x="201" y="312"/>
                </a:cxn>
                <a:cxn ang="0">
                  <a:pos x="190" y="309"/>
                </a:cxn>
                <a:cxn ang="0">
                  <a:pos x="187" y="315"/>
                </a:cxn>
                <a:cxn ang="0">
                  <a:pos x="162" y="311"/>
                </a:cxn>
                <a:cxn ang="0">
                  <a:pos x="147" y="318"/>
                </a:cxn>
                <a:cxn ang="0">
                  <a:pos x="142" y="318"/>
                </a:cxn>
                <a:cxn ang="0">
                  <a:pos x="137" y="324"/>
                </a:cxn>
                <a:cxn ang="0">
                  <a:pos x="137" y="318"/>
                </a:cxn>
                <a:cxn ang="0">
                  <a:pos x="116" y="327"/>
                </a:cxn>
                <a:cxn ang="0">
                  <a:pos x="86" y="329"/>
                </a:cxn>
                <a:cxn ang="0">
                  <a:pos x="65" y="329"/>
                </a:cxn>
                <a:cxn ang="0">
                  <a:pos x="56" y="329"/>
                </a:cxn>
                <a:cxn ang="0">
                  <a:pos x="47" y="329"/>
                </a:cxn>
                <a:cxn ang="0">
                  <a:pos x="17" y="337"/>
                </a:cxn>
                <a:cxn ang="0">
                  <a:pos x="9" y="335"/>
                </a:cxn>
                <a:cxn ang="0">
                  <a:pos x="23" y="312"/>
                </a:cxn>
                <a:cxn ang="0">
                  <a:pos x="23" y="325"/>
                </a:cxn>
                <a:cxn ang="0">
                  <a:pos x="36" y="325"/>
                </a:cxn>
                <a:cxn ang="0">
                  <a:pos x="40" y="322"/>
                </a:cxn>
                <a:cxn ang="0">
                  <a:pos x="42" y="323"/>
                </a:cxn>
                <a:cxn ang="0">
                  <a:pos x="49" y="327"/>
                </a:cxn>
                <a:cxn ang="0">
                  <a:pos x="74" y="323"/>
                </a:cxn>
                <a:cxn ang="0">
                  <a:pos x="126" y="306"/>
                </a:cxn>
                <a:cxn ang="0">
                  <a:pos x="146" y="305"/>
                </a:cxn>
                <a:cxn ang="0">
                  <a:pos x="154" y="300"/>
                </a:cxn>
                <a:cxn ang="0">
                  <a:pos x="196" y="286"/>
                </a:cxn>
                <a:cxn ang="0">
                  <a:pos x="208" y="282"/>
                </a:cxn>
                <a:cxn ang="0">
                  <a:pos x="240" y="271"/>
                </a:cxn>
                <a:cxn ang="0">
                  <a:pos x="246" y="271"/>
                </a:cxn>
                <a:cxn ang="0">
                  <a:pos x="251" y="270"/>
                </a:cxn>
                <a:cxn ang="0">
                  <a:pos x="259" y="268"/>
                </a:cxn>
                <a:cxn ang="0">
                  <a:pos x="272" y="264"/>
                </a:cxn>
                <a:cxn ang="0">
                  <a:pos x="282" y="260"/>
                </a:cxn>
                <a:cxn ang="0">
                  <a:pos x="320" y="246"/>
                </a:cxn>
                <a:cxn ang="0">
                  <a:pos x="353" y="223"/>
                </a:cxn>
                <a:cxn ang="0">
                  <a:pos x="374" y="205"/>
                </a:cxn>
                <a:cxn ang="0">
                  <a:pos x="383" y="189"/>
                </a:cxn>
                <a:cxn ang="0">
                  <a:pos x="390" y="175"/>
                </a:cxn>
                <a:cxn ang="0">
                  <a:pos x="393" y="135"/>
                </a:cxn>
                <a:cxn ang="0">
                  <a:pos x="315" y="94"/>
                </a:cxn>
                <a:cxn ang="0">
                  <a:pos x="271" y="60"/>
                </a:cxn>
              </a:cxnLst>
              <a:rect l="0" t="0" r="r" b="b"/>
              <a:pathLst>
                <a:path w="443" h="342">
                  <a:moveTo>
                    <a:pt x="323" y="35"/>
                  </a:moveTo>
                  <a:lnTo>
                    <a:pt x="363" y="11"/>
                  </a:lnTo>
                  <a:lnTo>
                    <a:pt x="363" y="8"/>
                  </a:lnTo>
                  <a:lnTo>
                    <a:pt x="364" y="8"/>
                  </a:lnTo>
                  <a:lnTo>
                    <a:pt x="364" y="8"/>
                  </a:lnTo>
                  <a:lnTo>
                    <a:pt x="365" y="8"/>
                  </a:lnTo>
                  <a:lnTo>
                    <a:pt x="365" y="8"/>
                  </a:lnTo>
                  <a:lnTo>
                    <a:pt x="366" y="9"/>
                  </a:lnTo>
                  <a:lnTo>
                    <a:pt x="366" y="9"/>
                  </a:lnTo>
                  <a:lnTo>
                    <a:pt x="367" y="10"/>
                  </a:lnTo>
                  <a:lnTo>
                    <a:pt x="367" y="10"/>
                  </a:lnTo>
                  <a:lnTo>
                    <a:pt x="368" y="11"/>
                  </a:lnTo>
                  <a:lnTo>
                    <a:pt x="368" y="11"/>
                  </a:lnTo>
                  <a:lnTo>
                    <a:pt x="368" y="9"/>
                  </a:lnTo>
                  <a:lnTo>
                    <a:pt x="368" y="8"/>
                  </a:lnTo>
                  <a:lnTo>
                    <a:pt x="369" y="7"/>
                  </a:lnTo>
                  <a:lnTo>
                    <a:pt x="371" y="7"/>
                  </a:lnTo>
                  <a:lnTo>
                    <a:pt x="372" y="6"/>
                  </a:lnTo>
                  <a:lnTo>
                    <a:pt x="373" y="6"/>
                  </a:lnTo>
                  <a:lnTo>
                    <a:pt x="374" y="5"/>
                  </a:lnTo>
                  <a:lnTo>
                    <a:pt x="375" y="4"/>
                  </a:lnTo>
                  <a:lnTo>
                    <a:pt x="375" y="3"/>
                  </a:lnTo>
                  <a:lnTo>
                    <a:pt x="376" y="0"/>
                  </a:lnTo>
                  <a:lnTo>
                    <a:pt x="375" y="5"/>
                  </a:lnTo>
                  <a:lnTo>
                    <a:pt x="374" y="9"/>
                  </a:lnTo>
                  <a:lnTo>
                    <a:pt x="373" y="14"/>
                  </a:lnTo>
                  <a:lnTo>
                    <a:pt x="372" y="20"/>
                  </a:lnTo>
                  <a:lnTo>
                    <a:pt x="371" y="24"/>
                  </a:lnTo>
                  <a:lnTo>
                    <a:pt x="371" y="29"/>
                  </a:lnTo>
                  <a:lnTo>
                    <a:pt x="369" y="35"/>
                  </a:lnTo>
                  <a:lnTo>
                    <a:pt x="368" y="40"/>
                  </a:lnTo>
                  <a:lnTo>
                    <a:pt x="367" y="44"/>
                  </a:lnTo>
                  <a:lnTo>
                    <a:pt x="365" y="49"/>
                  </a:lnTo>
                  <a:lnTo>
                    <a:pt x="364" y="51"/>
                  </a:lnTo>
                  <a:lnTo>
                    <a:pt x="362" y="52"/>
                  </a:lnTo>
                  <a:lnTo>
                    <a:pt x="361" y="54"/>
                  </a:lnTo>
                  <a:lnTo>
                    <a:pt x="359" y="56"/>
                  </a:lnTo>
                  <a:lnTo>
                    <a:pt x="357" y="57"/>
                  </a:lnTo>
                  <a:lnTo>
                    <a:pt x="354" y="58"/>
                  </a:lnTo>
                  <a:lnTo>
                    <a:pt x="352" y="60"/>
                  </a:lnTo>
                  <a:lnTo>
                    <a:pt x="350" y="61"/>
                  </a:lnTo>
                  <a:lnTo>
                    <a:pt x="347" y="62"/>
                  </a:lnTo>
                  <a:lnTo>
                    <a:pt x="345" y="62"/>
                  </a:lnTo>
                  <a:lnTo>
                    <a:pt x="343" y="61"/>
                  </a:lnTo>
                  <a:lnTo>
                    <a:pt x="341" y="58"/>
                  </a:lnTo>
                  <a:lnTo>
                    <a:pt x="339" y="56"/>
                  </a:lnTo>
                  <a:lnTo>
                    <a:pt x="337" y="54"/>
                  </a:lnTo>
                  <a:lnTo>
                    <a:pt x="335" y="52"/>
                  </a:lnTo>
                  <a:lnTo>
                    <a:pt x="333" y="50"/>
                  </a:lnTo>
                  <a:lnTo>
                    <a:pt x="330" y="49"/>
                  </a:lnTo>
                  <a:lnTo>
                    <a:pt x="328" y="49"/>
                  </a:lnTo>
                  <a:lnTo>
                    <a:pt x="325" y="49"/>
                  </a:lnTo>
                  <a:lnTo>
                    <a:pt x="323" y="51"/>
                  </a:lnTo>
                  <a:lnTo>
                    <a:pt x="322" y="53"/>
                  </a:lnTo>
                  <a:lnTo>
                    <a:pt x="321" y="55"/>
                  </a:lnTo>
                  <a:lnTo>
                    <a:pt x="320" y="57"/>
                  </a:lnTo>
                  <a:lnTo>
                    <a:pt x="319" y="60"/>
                  </a:lnTo>
                  <a:lnTo>
                    <a:pt x="319" y="62"/>
                  </a:lnTo>
                  <a:lnTo>
                    <a:pt x="319" y="64"/>
                  </a:lnTo>
                  <a:lnTo>
                    <a:pt x="320" y="66"/>
                  </a:lnTo>
                  <a:lnTo>
                    <a:pt x="321" y="68"/>
                  </a:lnTo>
                  <a:lnTo>
                    <a:pt x="322" y="70"/>
                  </a:lnTo>
                  <a:lnTo>
                    <a:pt x="323" y="72"/>
                  </a:lnTo>
                  <a:lnTo>
                    <a:pt x="331" y="66"/>
                  </a:lnTo>
                  <a:lnTo>
                    <a:pt x="329" y="64"/>
                  </a:lnTo>
                  <a:lnTo>
                    <a:pt x="333" y="64"/>
                  </a:lnTo>
                  <a:lnTo>
                    <a:pt x="336" y="66"/>
                  </a:lnTo>
                  <a:lnTo>
                    <a:pt x="338" y="67"/>
                  </a:lnTo>
                  <a:lnTo>
                    <a:pt x="339" y="69"/>
                  </a:lnTo>
                  <a:lnTo>
                    <a:pt x="341" y="71"/>
                  </a:lnTo>
                  <a:lnTo>
                    <a:pt x="343" y="74"/>
                  </a:lnTo>
                  <a:lnTo>
                    <a:pt x="345" y="75"/>
                  </a:lnTo>
                  <a:lnTo>
                    <a:pt x="348" y="75"/>
                  </a:lnTo>
                  <a:lnTo>
                    <a:pt x="352" y="74"/>
                  </a:lnTo>
                  <a:lnTo>
                    <a:pt x="358" y="71"/>
                  </a:lnTo>
                  <a:lnTo>
                    <a:pt x="359" y="74"/>
                  </a:lnTo>
                  <a:lnTo>
                    <a:pt x="361" y="77"/>
                  </a:lnTo>
                  <a:lnTo>
                    <a:pt x="363" y="78"/>
                  </a:lnTo>
                  <a:lnTo>
                    <a:pt x="366" y="80"/>
                  </a:lnTo>
                  <a:lnTo>
                    <a:pt x="369" y="82"/>
                  </a:lnTo>
                  <a:lnTo>
                    <a:pt x="373" y="83"/>
                  </a:lnTo>
                  <a:lnTo>
                    <a:pt x="376" y="84"/>
                  </a:lnTo>
                  <a:lnTo>
                    <a:pt x="379" y="84"/>
                  </a:lnTo>
                  <a:lnTo>
                    <a:pt x="382" y="85"/>
                  </a:lnTo>
                  <a:lnTo>
                    <a:pt x="384" y="85"/>
                  </a:lnTo>
                  <a:lnTo>
                    <a:pt x="381" y="72"/>
                  </a:lnTo>
                  <a:lnTo>
                    <a:pt x="374" y="75"/>
                  </a:lnTo>
                  <a:lnTo>
                    <a:pt x="378" y="71"/>
                  </a:lnTo>
                  <a:lnTo>
                    <a:pt x="377" y="70"/>
                  </a:lnTo>
                  <a:lnTo>
                    <a:pt x="376" y="70"/>
                  </a:lnTo>
                  <a:lnTo>
                    <a:pt x="375" y="69"/>
                  </a:lnTo>
                  <a:lnTo>
                    <a:pt x="374" y="69"/>
                  </a:lnTo>
                  <a:lnTo>
                    <a:pt x="373" y="68"/>
                  </a:lnTo>
                  <a:lnTo>
                    <a:pt x="372" y="68"/>
                  </a:lnTo>
                  <a:lnTo>
                    <a:pt x="372" y="68"/>
                  </a:lnTo>
                  <a:lnTo>
                    <a:pt x="371" y="68"/>
                  </a:lnTo>
                  <a:lnTo>
                    <a:pt x="369" y="69"/>
                  </a:lnTo>
                  <a:lnTo>
                    <a:pt x="368" y="71"/>
                  </a:lnTo>
                  <a:lnTo>
                    <a:pt x="367" y="68"/>
                  </a:lnTo>
                  <a:lnTo>
                    <a:pt x="367" y="66"/>
                  </a:lnTo>
                  <a:lnTo>
                    <a:pt x="368" y="63"/>
                  </a:lnTo>
                  <a:lnTo>
                    <a:pt x="369" y="61"/>
                  </a:lnTo>
                  <a:lnTo>
                    <a:pt x="372" y="57"/>
                  </a:lnTo>
                  <a:lnTo>
                    <a:pt x="373" y="55"/>
                  </a:lnTo>
                  <a:lnTo>
                    <a:pt x="375" y="52"/>
                  </a:lnTo>
                  <a:lnTo>
                    <a:pt x="376" y="49"/>
                  </a:lnTo>
                  <a:lnTo>
                    <a:pt x="376" y="46"/>
                  </a:lnTo>
                  <a:lnTo>
                    <a:pt x="374" y="41"/>
                  </a:lnTo>
                  <a:lnTo>
                    <a:pt x="379" y="37"/>
                  </a:lnTo>
                  <a:lnTo>
                    <a:pt x="382" y="42"/>
                  </a:lnTo>
                  <a:lnTo>
                    <a:pt x="383" y="49"/>
                  </a:lnTo>
                  <a:lnTo>
                    <a:pt x="383" y="56"/>
                  </a:lnTo>
                  <a:lnTo>
                    <a:pt x="382" y="64"/>
                  </a:lnTo>
                  <a:lnTo>
                    <a:pt x="382" y="71"/>
                  </a:lnTo>
                  <a:lnTo>
                    <a:pt x="382" y="78"/>
                  </a:lnTo>
                  <a:lnTo>
                    <a:pt x="383" y="83"/>
                  </a:lnTo>
                  <a:lnTo>
                    <a:pt x="386" y="89"/>
                  </a:lnTo>
                  <a:lnTo>
                    <a:pt x="391" y="92"/>
                  </a:lnTo>
                  <a:lnTo>
                    <a:pt x="397" y="93"/>
                  </a:lnTo>
                  <a:lnTo>
                    <a:pt x="416" y="107"/>
                  </a:lnTo>
                  <a:lnTo>
                    <a:pt x="417" y="105"/>
                  </a:lnTo>
                  <a:lnTo>
                    <a:pt x="421" y="109"/>
                  </a:lnTo>
                  <a:lnTo>
                    <a:pt x="424" y="114"/>
                  </a:lnTo>
                  <a:lnTo>
                    <a:pt x="429" y="120"/>
                  </a:lnTo>
                  <a:lnTo>
                    <a:pt x="432" y="125"/>
                  </a:lnTo>
                  <a:lnTo>
                    <a:pt x="435" y="131"/>
                  </a:lnTo>
                  <a:lnTo>
                    <a:pt x="438" y="136"/>
                  </a:lnTo>
                  <a:lnTo>
                    <a:pt x="440" y="142"/>
                  </a:lnTo>
                  <a:lnTo>
                    <a:pt x="441" y="148"/>
                  </a:lnTo>
                  <a:lnTo>
                    <a:pt x="443" y="153"/>
                  </a:lnTo>
                  <a:lnTo>
                    <a:pt x="441" y="160"/>
                  </a:lnTo>
                  <a:lnTo>
                    <a:pt x="437" y="163"/>
                  </a:lnTo>
                  <a:lnTo>
                    <a:pt x="443" y="167"/>
                  </a:lnTo>
                  <a:lnTo>
                    <a:pt x="437" y="175"/>
                  </a:lnTo>
                  <a:lnTo>
                    <a:pt x="439" y="172"/>
                  </a:lnTo>
                  <a:lnTo>
                    <a:pt x="437" y="170"/>
                  </a:lnTo>
                  <a:lnTo>
                    <a:pt x="435" y="174"/>
                  </a:lnTo>
                  <a:lnTo>
                    <a:pt x="433" y="176"/>
                  </a:lnTo>
                  <a:lnTo>
                    <a:pt x="431" y="179"/>
                  </a:lnTo>
                  <a:lnTo>
                    <a:pt x="430" y="182"/>
                  </a:lnTo>
                  <a:lnTo>
                    <a:pt x="429" y="184"/>
                  </a:lnTo>
                  <a:lnTo>
                    <a:pt x="428" y="188"/>
                  </a:lnTo>
                  <a:lnTo>
                    <a:pt x="426" y="191"/>
                  </a:lnTo>
                  <a:lnTo>
                    <a:pt x="424" y="194"/>
                  </a:lnTo>
                  <a:lnTo>
                    <a:pt x="422" y="198"/>
                  </a:lnTo>
                  <a:lnTo>
                    <a:pt x="419" y="201"/>
                  </a:lnTo>
                  <a:lnTo>
                    <a:pt x="420" y="201"/>
                  </a:lnTo>
                  <a:lnTo>
                    <a:pt x="421" y="201"/>
                  </a:lnTo>
                  <a:lnTo>
                    <a:pt x="422" y="201"/>
                  </a:lnTo>
                  <a:lnTo>
                    <a:pt x="423" y="201"/>
                  </a:lnTo>
                  <a:lnTo>
                    <a:pt x="424" y="203"/>
                  </a:lnTo>
                  <a:lnTo>
                    <a:pt x="425" y="203"/>
                  </a:lnTo>
                  <a:lnTo>
                    <a:pt x="426" y="203"/>
                  </a:lnTo>
                  <a:lnTo>
                    <a:pt x="428" y="203"/>
                  </a:lnTo>
                  <a:lnTo>
                    <a:pt x="429" y="203"/>
                  </a:lnTo>
                  <a:lnTo>
                    <a:pt x="430" y="203"/>
                  </a:lnTo>
                  <a:lnTo>
                    <a:pt x="428" y="204"/>
                  </a:lnTo>
                  <a:lnTo>
                    <a:pt x="425" y="205"/>
                  </a:lnTo>
                  <a:lnTo>
                    <a:pt x="423" y="206"/>
                  </a:lnTo>
                  <a:lnTo>
                    <a:pt x="422" y="207"/>
                  </a:lnTo>
                  <a:lnTo>
                    <a:pt x="420" y="209"/>
                  </a:lnTo>
                  <a:lnTo>
                    <a:pt x="419" y="210"/>
                  </a:lnTo>
                  <a:lnTo>
                    <a:pt x="417" y="212"/>
                  </a:lnTo>
                  <a:lnTo>
                    <a:pt x="416" y="215"/>
                  </a:lnTo>
                  <a:lnTo>
                    <a:pt x="415" y="218"/>
                  </a:lnTo>
                  <a:lnTo>
                    <a:pt x="414" y="221"/>
                  </a:lnTo>
                  <a:lnTo>
                    <a:pt x="410" y="218"/>
                  </a:lnTo>
                  <a:lnTo>
                    <a:pt x="406" y="221"/>
                  </a:lnTo>
                  <a:lnTo>
                    <a:pt x="402" y="223"/>
                  </a:lnTo>
                  <a:lnTo>
                    <a:pt x="398" y="226"/>
                  </a:lnTo>
                  <a:lnTo>
                    <a:pt x="395" y="228"/>
                  </a:lnTo>
                  <a:lnTo>
                    <a:pt x="392" y="231"/>
                  </a:lnTo>
                  <a:lnTo>
                    <a:pt x="389" y="233"/>
                  </a:lnTo>
                  <a:lnTo>
                    <a:pt x="386" y="234"/>
                  </a:lnTo>
                  <a:lnTo>
                    <a:pt x="382" y="236"/>
                  </a:lnTo>
                  <a:lnTo>
                    <a:pt x="377" y="238"/>
                  </a:lnTo>
                  <a:lnTo>
                    <a:pt x="372" y="240"/>
                  </a:lnTo>
                  <a:lnTo>
                    <a:pt x="376" y="245"/>
                  </a:lnTo>
                  <a:lnTo>
                    <a:pt x="372" y="245"/>
                  </a:lnTo>
                  <a:lnTo>
                    <a:pt x="372" y="242"/>
                  </a:lnTo>
                  <a:lnTo>
                    <a:pt x="364" y="246"/>
                  </a:lnTo>
                  <a:lnTo>
                    <a:pt x="355" y="249"/>
                  </a:lnTo>
                  <a:lnTo>
                    <a:pt x="348" y="251"/>
                  </a:lnTo>
                  <a:lnTo>
                    <a:pt x="339" y="253"/>
                  </a:lnTo>
                  <a:lnTo>
                    <a:pt x="332" y="255"/>
                  </a:lnTo>
                  <a:lnTo>
                    <a:pt x="323" y="258"/>
                  </a:lnTo>
                  <a:lnTo>
                    <a:pt x="316" y="261"/>
                  </a:lnTo>
                  <a:lnTo>
                    <a:pt x="308" y="264"/>
                  </a:lnTo>
                  <a:lnTo>
                    <a:pt x="302" y="267"/>
                  </a:lnTo>
                  <a:lnTo>
                    <a:pt x="294" y="271"/>
                  </a:lnTo>
                  <a:lnTo>
                    <a:pt x="291" y="270"/>
                  </a:lnTo>
                  <a:lnTo>
                    <a:pt x="289" y="270"/>
                  </a:lnTo>
                  <a:lnTo>
                    <a:pt x="288" y="271"/>
                  </a:lnTo>
                  <a:lnTo>
                    <a:pt x="287" y="272"/>
                  </a:lnTo>
                  <a:lnTo>
                    <a:pt x="286" y="275"/>
                  </a:lnTo>
                  <a:lnTo>
                    <a:pt x="286" y="276"/>
                  </a:lnTo>
                  <a:lnTo>
                    <a:pt x="286" y="278"/>
                  </a:lnTo>
                  <a:lnTo>
                    <a:pt x="285" y="280"/>
                  </a:lnTo>
                  <a:lnTo>
                    <a:pt x="282" y="281"/>
                  </a:lnTo>
                  <a:lnTo>
                    <a:pt x="280" y="282"/>
                  </a:lnTo>
                  <a:lnTo>
                    <a:pt x="283" y="288"/>
                  </a:lnTo>
                  <a:lnTo>
                    <a:pt x="286" y="285"/>
                  </a:lnTo>
                  <a:lnTo>
                    <a:pt x="281" y="290"/>
                  </a:lnTo>
                  <a:lnTo>
                    <a:pt x="281" y="289"/>
                  </a:lnTo>
                  <a:lnTo>
                    <a:pt x="281" y="286"/>
                  </a:lnTo>
                  <a:lnTo>
                    <a:pt x="280" y="285"/>
                  </a:lnTo>
                  <a:lnTo>
                    <a:pt x="279" y="284"/>
                  </a:lnTo>
                  <a:lnTo>
                    <a:pt x="279" y="283"/>
                  </a:lnTo>
                  <a:lnTo>
                    <a:pt x="278" y="282"/>
                  </a:lnTo>
                  <a:lnTo>
                    <a:pt x="277" y="282"/>
                  </a:lnTo>
                  <a:lnTo>
                    <a:pt x="276" y="282"/>
                  </a:lnTo>
                  <a:lnTo>
                    <a:pt x="274" y="283"/>
                  </a:lnTo>
                  <a:lnTo>
                    <a:pt x="273" y="284"/>
                  </a:lnTo>
                  <a:lnTo>
                    <a:pt x="273" y="288"/>
                  </a:lnTo>
                  <a:lnTo>
                    <a:pt x="271" y="285"/>
                  </a:lnTo>
                  <a:lnTo>
                    <a:pt x="267" y="290"/>
                  </a:lnTo>
                  <a:lnTo>
                    <a:pt x="273" y="297"/>
                  </a:lnTo>
                  <a:lnTo>
                    <a:pt x="272" y="297"/>
                  </a:lnTo>
                  <a:lnTo>
                    <a:pt x="272" y="296"/>
                  </a:lnTo>
                  <a:lnTo>
                    <a:pt x="272" y="295"/>
                  </a:lnTo>
                  <a:lnTo>
                    <a:pt x="271" y="294"/>
                  </a:lnTo>
                  <a:lnTo>
                    <a:pt x="269" y="293"/>
                  </a:lnTo>
                  <a:lnTo>
                    <a:pt x="268" y="291"/>
                  </a:lnTo>
                  <a:lnTo>
                    <a:pt x="267" y="290"/>
                  </a:lnTo>
                  <a:lnTo>
                    <a:pt x="266" y="289"/>
                  </a:lnTo>
                  <a:lnTo>
                    <a:pt x="264" y="289"/>
                  </a:lnTo>
                  <a:lnTo>
                    <a:pt x="262" y="290"/>
                  </a:lnTo>
                  <a:lnTo>
                    <a:pt x="261" y="291"/>
                  </a:lnTo>
                  <a:lnTo>
                    <a:pt x="260" y="292"/>
                  </a:lnTo>
                  <a:lnTo>
                    <a:pt x="260" y="292"/>
                  </a:lnTo>
                  <a:lnTo>
                    <a:pt x="261" y="293"/>
                  </a:lnTo>
                  <a:lnTo>
                    <a:pt x="261" y="294"/>
                  </a:lnTo>
                  <a:lnTo>
                    <a:pt x="262" y="295"/>
                  </a:lnTo>
                  <a:lnTo>
                    <a:pt x="262" y="295"/>
                  </a:lnTo>
                  <a:lnTo>
                    <a:pt x="262" y="296"/>
                  </a:lnTo>
                  <a:lnTo>
                    <a:pt x="262" y="297"/>
                  </a:lnTo>
                  <a:lnTo>
                    <a:pt x="261" y="298"/>
                  </a:lnTo>
                  <a:lnTo>
                    <a:pt x="259" y="300"/>
                  </a:lnTo>
                  <a:lnTo>
                    <a:pt x="261" y="293"/>
                  </a:lnTo>
                  <a:lnTo>
                    <a:pt x="258" y="294"/>
                  </a:lnTo>
                  <a:lnTo>
                    <a:pt x="255" y="294"/>
                  </a:lnTo>
                  <a:lnTo>
                    <a:pt x="254" y="294"/>
                  </a:lnTo>
                  <a:lnTo>
                    <a:pt x="253" y="294"/>
                  </a:lnTo>
                  <a:lnTo>
                    <a:pt x="252" y="294"/>
                  </a:lnTo>
                  <a:lnTo>
                    <a:pt x="251" y="295"/>
                  </a:lnTo>
                  <a:lnTo>
                    <a:pt x="250" y="295"/>
                  </a:lnTo>
                  <a:lnTo>
                    <a:pt x="249" y="296"/>
                  </a:lnTo>
                  <a:lnTo>
                    <a:pt x="248" y="298"/>
                  </a:lnTo>
                  <a:lnTo>
                    <a:pt x="246" y="300"/>
                  </a:lnTo>
                  <a:lnTo>
                    <a:pt x="246" y="300"/>
                  </a:lnTo>
                  <a:lnTo>
                    <a:pt x="246" y="300"/>
                  </a:lnTo>
                  <a:lnTo>
                    <a:pt x="245" y="299"/>
                  </a:lnTo>
                  <a:lnTo>
                    <a:pt x="244" y="298"/>
                  </a:lnTo>
                  <a:lnTo>
                    <a:pt x="243" y="298"/>
                  </a:lnTo>
                  <a:lnTo>
                    <a:pt x="240" y="297"/>
                  </a:lnTo>
                  <a:lnTo>
                    <a:pt x="238" y="296"/>
                  </a:lnTo>
                  <a:lnTo>
                    <a:pt x="237" y="295"/>
                  </a:lnTo>
                  <a:lnTo>
                    <a:pt x="235" y="295"/>
                  </a:lnTo>
                  <a:lnTo>
                    <a:pt x="233" y="295"/>
                  </a:lnTo>
                  <a:lnTo>
                    <a:pt x="233" y="296"/>
                  </a:lnTo>
                  <a:lnTo>
                    <a:pt x="232" y="297"/>
                  </a:lnTo>
                  <a:lnTo>
                    <a:pt x="232" y="298"/>
                  </a:lnTo>
                  <a:lnTo>
                    <a:pt x="230" y="298"/>
                  </a:lnTo>
                  <a:lnTo>
                    <a:pt x="229" y="298"/>
                  </a:lnTo>
                  <a:lnTo>
                    <a:pt x="228" y="298"/>
                  </a:lnTo>
                  <a:lnTo>
                    <a:pt x="226" y="298"/>
                  </a:lnTo>
                  <a:lnTo>
                    <a:pt x="225" y="298"/>
                  </a:lnTo>
                  <a:lnTo>
                    <a:pt x="224" y="299"/>
                  </a:lnTo>
                  <a:lnTo>
                    <a:pt x="224" y="300"/>
                  </a:lnTo>
                  <a:lnTo>
                    <a:pt x="224" y="300"/>
                  </a:lnTo>
                  <a:lnTo>
                    <a:pt x="223" y="299"/>
                  </a:lnTo>
                  <a:lnTo>
                    <a:pt x="223" y="299"/>
                  </a:lnTo>
                  <a:lnTo>
                    <a:pt x="222" y="299"/>
                  </a:lnTo>
                  <a:lnTo>
                    <a:pt x="222" y="298"/>
                  </a:lnTo>
                  <a:lnTo>
                    <a:pt x="221" y="298"/>
                  </a:lnTo>
                  <a:lnTo>
                    <a:pt x="220" y="298"/>
                  </a:lnTo>
                  <a:lnTo>
                    <a:pt x="220" y="298"/>
                  </a:lnTo>
                  <a:lnTo>
                    <a:pt x="219" y="298"/>
                  </a:lnTo>
                  <a:lnTo>
                    <a:pt x="218" y="298"/>
                  </a:lnTo>
                  <a:lnTo>
                    <a:pt x="219" y="301"/>
                  </a:lnTo>
                  <a:lnTo>
                    <a:pt x="219" y="303"/>
                  </a:lnTo>
                  <a:lnTo>
                    <a:pt x="218" y="304"/>
                  </a:lnTo>
                  <a:lnTo>
                    <a:pt x="216" y="304"/>
                  </a:lnTo>
                  <a:lnTo>
                    <a:pt x="214" y="304"/>
                  </a:lnTo>
                  <a:lnTo>
                    <a:pt x="211" y="304"/>
                  </a:lnTo>
                  <a:lnTo>
                    <a:pt x="209" y="305"/>
                  </a:lnTo>
                  <a:lnTo>
                    <a:pt x="208" y="306"/>
                  </a:lnTo>
                  <a:lnTo>
                    <a:pt x="207" y="307"/>
                  </a:lnTo>
                  <a:lnTo>
                    <a:pt x="206" y="310"/>
                  </a:lnTo>
                  <a:lnTo>
                    <a:pt x="206" y="309"/>
                  </a:lnTo>
                  <a:lnTo>
                    <a:pt x="205" y="309"/>
                  </a:lnTo>
                  <a:lnTo>
                    <a:pt x="205" y="308"/>
                  </a:lnTo>
                  <a:lnTo>
                    <a:pt x="204" y="308"/>
                  </a:lnTo>
                  <a:lnTo>
                    <a:pt x="204" y="308"/>
                  </a:lnTo>
                  <a:lnTo>
                    <a:pt x="203" y="308"/>
                  </a:lnTo>
                  <a:lnTo>
                    <a:pt x="203" y="308"/>
                  </a:lnTo>
                  <a:lnTo>
                    <a:pt x="202" y="308"/>
                  </a:lnTo>
                  <a:lnTo>
                    <a:pt x="201" y="308"/>
                  </a:lnTo>
                  <a:lnTo>
                    <a:pt x="201" y="308"/>
                  </a:lnTo>
                  <a:lnTo>
                    <a:pt x="201" y="312"/>
                  </a:lnTo>
                  <a:lnTo>
                    <a:pt x="200" y="312"/>
                  </a:lnTo>
                  <a:lnTo>
                    <a:pt x="199" y="312"/>
                  </a:lnTo>
                  <a:lnTo>
                    <a:pt x="197" y="311"/>
                  </a:lnTo>
                  <a:lnTo>
                    <a:pt x="196" y="311"/>
                  </a:lnTo>
                  <a:lnTo>
                    <a:pt x="195" y="311"/>
                  </a:lnTo>
                  <a:lnTo>
                    <a:pt x="194" y="310"/>
                  </a:lnTo>
                  <a:lnTo>
                    <a:pt x="194" y="310"/>
                  </a:lnTo>
                  <a:lnTo>
                    <a:pt x="193" y="309"/>
                  </a:lnTo>
                  <a:lnTo>
                    <a:pt x="192" y="308"/>
                  </a:lnTo>
                  <a:lnTo>
                    <a:pt x="191" y="308"/>
                  </a:lnTo>
                  <a:lnTo>
                    <a:pt x="191" y="308"/>
                  </a:lnTo>
                  <a:lnTo>
                    <a:pt x="191" y="308"/>
                  </a:lnTo>
                  <a:lnTo>
                    <a:pt x="191" y="309"/>
                  </a:lnTo>
                  <a:lnTo>
                    <a:pt x="190" y="309"/>
                  </a:lnTo>
                  <a:lnTo>
                    <a:pt x="190" y="309"/>
                  </a:lnTo>
                  <a:lnTo>
                    <a:pt x="190" y="310"/>
                  </a:lnTo>
                  <a:lnTo>
                    <a:pt x="190" y="310"/>
                  </a:lnTo>
                  <a:lnTo>
                    <a:pt x="190" y="310"/>
                  </a:lnTo>
                  <a:lnTo>
                    <a:pt x="190" y="311"/>
                  </a:lnTo>
                  <a:lnTo>
                    <a:pt x="190" y="311"/>
                  </a:lnTo>
                  <a:lnTo>
                    <a:pt x="188" y="310"/>
                  </a:lnTo>
                  <a:lnTo>
                    <a:pt x="188" y="310"/>
                  </a:lnTo>
                  <a:lnTo>
                    <a:pt x="187" y="310"/>
                  </a:lnTo>
                  <a:lnTo>
                    <a:pt x="187" y="311"/>
                  </a:lnTo>
                  <a:lnTo>
                    <a:pt x="186" y="312"/>
                  </a:lnTo>
                  <a:lnTo>
                    <a:pt x="186" y="312"/>
                  </a:lnTo>
                  <a:lnTo>
                    <a:pt x="186" y="313"/>
                  </a:lnTo>
                  <a:lnTo>
                    <a:pt x="186" y="314"/>
                  </a:lnTo>
                  <a:lnTo>
                    <a:pt x="187" y="315"/>
                  </a:lnTo>
                  <a:lnTo>
                    <a:pt x="187" y="315"/>
                  </a:lnTo>
                  <a:lnTo>
                    <a:pt x="186" y="317"/>
                  </a:lnTo>
                  <a:lnTo>
                    <a:pt x="183" y="317"/>
                  </a:lnTo>
                  <a:lnTo>
                    <a:pt x="181" y="315"/>
                  </a:lnTo>
                  <a:lnTo>
                    <a:pt x="179" y="315"/>
                  </a:lnTo>
                  <a:lnTo>
                    <a:pt x="178" y="313"/>
                  </a:lnTo>
                  <a:lnTo>
                    <a:pt x="176" y="312"/>
                  </a:lnTo>
                  <a:lnTo>
                    <a:pt x="174" y="312"/>
                  </a:lnTo>
                  <a:lnTo>
                    <a:pt x="173" y="311"/>
                  </a:lnTo>
                  <a:lnTo>
                    <a:pt x="171" y="311"/>
                  </a:lnTo>
                  <a:lnTo>
                    <a:pt x="168" y="312"/>
                  </a:lnTo>
                  <a:lnTo>
                    <a:pt x="166" y="315"/>
                  </a:lnTo>
                  <a:lnTo>
                    <a:pt x="168" y="312"/>
                  </a:lnTo>
                  <a:lnTo>
                    <a:pt x="166" y="311"/>
                  </a:lnTo>
                  <a:lnTo>
                    <a:pt x="164" y="311"/>
                  </a:lnTo>
                  <a:lnTo>
                    <a:pt x="162" y="311"/>
                  </a:lnTo>
                  <a:lnTo>
                    <a:pt x="161" y="311"/>
                  </a:lnTo>
                  <a:lnTo>
                    <a:pt x="160" y="312"/>
                  </a:lnTo>
                  <a:lnTo>
                    <a:pt x="159" y="314"/>
                  </a:lnTo>
                  <a:lnTo>
                    <a:pt x="158" y="315"/>
                  </a:lnTo>
                  <a:lnTo>
                    <a:pt x="156" y="317"/>
                  </a:lnTo>
                  <a:lnTo>
                    <a:pt x="154" y="317"/>
                  </a:lnTo>
                  <a:lnTo>
                    <a:pt x="152" y="317"/>
                  </a:lnTo>
                  <a:lnTo>
                    <a:pt x="152" y="320"/>
                  </a:lnTo>
                  <a:lnTo>
                    <a:pt x="151" y="320"/>
                  </a:lnTo>
                  <a:lnTo>
                    <a:pt x="150" y="319"/>
                  </a:lnTo>
                  <a:lnTo>
                    <a:pt x="150" y="319"/>
                  </a:lnTo>
                  <a:lnTo>
                    <a:pt x="149" y="318"/>
                  </a:lnTo>
                  <a:lnTo>
                    <a:pt x="148" y="318"/>
                  </a:lnTo>
                  <a:lnTo>
                    <a:pt x="147" y="318"/>
                  </a:lnTo>
                  <a:lnTo>
                    <a:pt x="147" y="318"/>
                  </a:lnTo>
                  <a:lnTo>
                    <a:pt x="146" y="318"/>
                  </a:lnTo>
                  <a:lnTo>
                    <a:pt x="145" y="318"/>
                  </a:lnTo>
                  <a:lnTo>
                    <a:pt x="145" y="319"/>
                  </a:lnTo>
                  <a:lnTo>
                    <a:pt x="145" y="320"/>
                  </a:lnTo>
                  <a:lnTo>
                    <a:pt x="145" y="320"/>
                  </a:lnTo>
                  <a:lnTo>
                    <a:pt x="145" y="320"/>
                  </a:lnTo>
                  <a:lnTo>
                    <a:pt x="145" y="319"/>
                  </a:lnTo>
                  <a:lnTo>
                    <a:pt x="145" y="319"/>
                  </a:lnTo>
                  <a:lnTo>
                    <a:pt x="145" y="318"/>
                  </a:lnTo>
                  <a:lnTo>
                    <a:pt x="145" y="317"/>
                  </a:lnTo>
                  <a:lnTo>
                    <a:pt x="145" y="315"/>
                  </a:lnTo>
                  <a:lnTo>
                    <a:pt x="144" y="315"/>
                  </a:lnTo>
                  <a:lnTo>
                    <a:pt x="143" y="315"/>
                  </a:lnTo>
                  <a:lnTo>
                    <a:pt x="143" y="317"/>
                  </a:lnTo>
                  <a:lnTo>
                    <a:pt x="142" y="318"/>
                  </a:lnTo>
                  <a:lnTo>
                    <a:pt x="142" y="319"/>
                  </a:lnTo>
                  <a:lnTo>
                    <a:pt x="140" y="320"/>
                  </a:lnTo>
                  <a:lnTo>
                    <a:pt x="140" y="320"/>
                  </a:lnTo>
                  <a:lnTo>
                    <a:pt x="140" y="321"/>
                  </a:lnTo>
                  <a:lnTo>
                    <a:pt x="142" y="322"/>
                  </a:lnTo>
                  <a:lnTo>
                    <a:pt x="142" y="323"/>
                  </a:lnTo>
                  <a:lnTo>
                    <a:pt x="143" y="324"/>
                  </a:lnTo>
                  <a:lnTo>
                    <a:pt x="143" y="325"/>
                  </a:lnTo>
                  <a:lnTo>
                    <a:pt x="135" y="325"/>
                  </a:lnTo>
                  <a:lnTo>
                    <a:pt x="134" y="327"/>
                  </a:lnTo>
                  <a:lnTo>
                    <a:pt x="134" y="327"/>
                  </a:lnTo>
                  <a:lnTo>
                    <a:pt x="134" y="327"/>
                  </a:lnTo>
                  <a:lnTo>
                    <a:pt x="135" y="327"/>
                  </a:lnTo>
                  <a:lnTo>
                    <a:pt x="136" y="326"/>
                  </a:lnTo>
                  <a:lnTo>
                    <a:pt x="137" y="324"/>
                  </a:lnTo>
                  <a:lnTo>
                    <a:pt x="138" y="323"/>
                  </a:lnTo>
                  <a:lnTo>
                    <a:pt x="139" y="322"/>
                  </a:lnTo>
                  <a:lnTo>
                    <a:pt x="140" y="320"/>
                  </a:lnTo>
                  <a:lnTo>
                    <a:pt x="140" y="319"/>
                  </a:lnTo>
                  <a:lnTo>
                    <a:pt x="140" y="319"/>
                  </a:lnTo>
                  <a:lnTo>
                    <a:pt x="140" y="318"/>
                  </a:lnTo>
                  <a:lnTo>
                    <a:pt x="140" y="318"/>
                  </a:lnTo>
                  <a:lnTo>
                    <a:pt x="139" y="317"/>
                  </a:lnTo>
                  <a:lnTo>
                    <a:pt x="139" y="317"/>
                  </a:lnTo>
                  <a:lnTo>
                    <a:pt x="139" y="317"/>
                  </a:lnTo>
                  <a:lnTo>
                    <a:pt x="138" y="317"/>
                  </a:lnTo>
                  <a:lnTo>
                    <a:pt x="138" y="317"/>
                  </a:lnTo>
                  <a:lnTo>
                    <a:pt x="137" y="317"/>
                  </a:lnTo>
                  <a:lnTo>
                    <a:pt x="137" y="317"/>
                  </a:lnTo>
                  <a:lnTo>
                    <a:pt x="137" y="318"/>
                  </a:lnTo>
                  <a:lnTo>
                    <a:pt x="136" y="319"/>
                  </a:lnTo>
                  <a:lnTo>
                    <a:pt x="136" y="319"/>
                  </a:lnTo>
                  <a:lnTo>
                    <a:pt x="135" y="319"/>
                  </a:lnTo>
                  <a:lnTo>
                    <a:pt x="134" y="319"/>
                  </a:lnTo>
                  <a:lnTo>
                    <a:pt x="133" y="319"/>
                  </a:lnTo>
                  <a:lnTo>
                    <a:pt x="132" y="319"/>
                  </a:lnTo>
                  <a:lnTo>
                    <a:pt x="130" y="320"/>
                  </a:lnTo>
                  <a:lnTo>
                    <a:pt x="129" y="320"/>
                  </a:lnTo>
                  <a:lnTo>
                    <a:pt x="128" y="322"/>
                  </a:lnTo>
                  <a:lnTo>
                    <a:pt x="128" y="323"/>
                  </a:lnTo>
                  <a:lnTo>
                    <a:pt x="126" y="324"/>
                  </a:lnTo>
                  <a:lnTo>
                    <a:pt x="124" y="325"/>
                  </a:lnTo>
                  <a:lnTo>
                    <a:pt x="122" y="326"/>
                  </a:lnTo>
                  <a:lnTo>
                    <a:pt x="119" y="326"/>
                  </a:lnTo>
                  <a:lnTo>
                    <a:pt x="116" y="327"/>
                  </a:lnTo>
                  <a:lnTo>
                    <a:pt x="112" y="327"/>
                  </a:lnTo>
                  <a:lnTo>
                    <a:pt x="110" y="328"/>
                  </a:lnTo>
                  <a:lnTo>
                    <a:pt x="107" y="328"/>
                  </a:lnTo>
                  <a:lnTo>
                    <a:pt x="105" y="329"/>
                  </a:lnTo>
                  <a:lnTo>
                    <a:pt x="105" y="325"/>
                  </a:lnTo>
                  <a:lnTo>
                    <a:pt x="103" y="325"/>
                  </a:lnTo>
                  <a:lnTo>
                    <a:pt x="102" y="325"/>
                  </a:lnTo>
                  <a:lnTo>
                    <a:pt x="100" y="325"/>
                  </a:lnTo>
                  <a:lnTo>
                    <a:pt x="97" y="325"/>
                  </a:lnTo>
                  <a:lnTo>
                    <a:pt x="95" y="325"/>
                  </a:lnTo>
                  <a:lnTo>
                    <a:pt x="93" y="325"/>
                  </a:lnTo>
                  <a:lnTo>
                    <a:pt x="91" y="326"/>
                  </a:lnTo>
                  <a:lnTo>
                    <a:pt x="89" y="326"/>
                  </a:lnTo>
                  <a:lnTo>
                    <a:pt x="87" y="328"/>
                  </a:lnTo>
                  <a:lnTo>
                    <a:pt x="86" y="329"/>
                  </a:lnTo>
                  <a:lnTo>
                    <a:pt x="83" y="327"/>
                  </a:lnTo>
                  <a:lnTo>
                    <a:pt x="82" y="325"/>
                  </a:lnTo>
                  <a:lnTo>
                    <a:pt x="80" y="325"/>
                  </a:lnTo>
                  <a:lnTo>
                    <a:pt x="79" y="326"/>
                  </a:lnTo>
                  <a:lnTo>
                    <a:pt x="78" y="327"/>
                  </a:lnTo>
                  <a:lnTo>
                    <a:pt x="77" y="328"/>
                  </a:lnTo>
                  <a:lnTo>
                    <a:pt x="75" y="329"/>
                  </a:lnTo>
                  <a:lnTo>
                    <a:pt x="74" y="331"/>
                  </a:lnTo>
                  <a:lnTo>
                    <a:pt x="73" y="331"/>
                  </a:lnTo>
                  <a:lnTo>
                    <a:pt x="71" y="331"/>
                  </a:lnTo>
                  <a:lnTo>
                    <a:pt x="73" y="329"/>
                  </a:lnTo>
                  <a:lnTo>
                    <a:pt x="71" y="329"/>
                  </a:lnTo>
                  <a:lnTo>
                    <a:pt x="69" y="329"/>
                  </a:lnTo>
                  <a:lnTo>
                    <a:pt x="67" y="329"/>
                  </a:lnTo>
                  <a:lnTo>
                    <a:pt x="65" y="329"/>
                  </a:lnTo>
                  <a:lnTo>
                    <a:pt x="64" y="331"/>
                  </a:lnTo>
                  <a:lnTo>
                    <a:pt x="62" y="331"/>
                  </a:lnTo>
                  <a:lnTo>
                    <a:pt x="60" y="332"/>
                  </a:lnTo>
                  <a:lnTo>
                    <a:pt x="59" y="334"/>
                  </a:lnTo>
                  <a:lnTo>
                    <a:pt x="57" y="335"/>
                  </a:lnTo>
                  <a:lnTo>
                    <a:pt x="56" y="337"/>
                  </a:lnTo>
                  <a:lnTo>
                    <a:pt x="56" y="337"/>
                  </a:lnTo>
                  <a:lnTo>
                    <a:pt x="56" y="337"/>
                  </a:lnTo>
                  <a:lnTo>
                    <a:pt x="57" y="337"/>
                  </a:lnTo>
                  <a:lnTo>
                    <a:pt x="57" y="336"/>
                  </a:lnTo>
                  <a:lnTo>
                    <a:pt x="57" y="335"/>
                  </a:lnTo>
                  <a:lnTo>
                    <a:pt x="57" y="334"/>
                  </a:lnTo>
                  <a:lnTo>
                    <a:pt x="56" y="333"/>
                  </a:lnTo>
                  <a:lnTo>
                    <a:pt x="56" y="331"/>
                  </a:lnTo>
                  <a:lnTo>
                    <a:pt x="56" y="329"/>
                  </a:lnTo>
                  <a:lnTo>
                    <a:pt x="54" y="329"/>
                  </a:lnTo>
                  <a:lnTo>
                    <a:pt x="50" y="342"/>
                  </a:lnTo>
                  <a:lnTo>
                    <a:pt x="51" y="341"/>
                  </a:lnTo>
                  <a:lnTo>
                    <a:pt x="51" y="340"/>
                  </a:lnTo>
                  <a:lnTo>
                    <a:pt x="51" y="339"/>
                  </a:lnTo>
                  <a:lnTo>
                    <a:pt x="51" y="338"/>
                  </a:lnTo>
                  <a:lnTo>
                    <a:pt x="51" y="337"/>
                  </a:lnTo>
                  <a:lnTo>
                    <a:pt x="51" y="336"/>
                  </a:lnTo>
                  <a:lnTo>
                    <a:pt x="51" y="334"/>
                  </a:lnTo>
                  <a:lnTo>
                    <a:pt x="51" y="333"/>
                  </a:lnTo>
                  <a:lnTo>
                    <a:pt x="51" y="332"/>
                  </a:lnTo>
                  <a:lnTo>
                    <a:pt x="52" y="331"/>
                  </a:lnTo>
                  <a:lnTo>
                    <a:pt x="51" y="331"/>
                  </a:lnTo>
                  <a:lnTo>
                    <a:pt x="49" y="331"/>
                  </a:lnTo>
                  <a:lnTo>
                    <a:pt x="47" y="329"/>
                  </a:lnTo>
                  <a:lnTo>
                    <a:pt x="45" y="329"/>
                  </a:lnTo>
                  <a:lnTo>
                    <a:pt x="43" y="331"/>
                  </a:lnTo>
                  <a:lnTo>
                    <a:pt x="42" y="331"/>
                  </a:lnTo>
                  <a:lnTo>
                    <a:pt x="39" y="332"/>
                  </a:lnTo>
                  <a:lnTo>
                    <a:pt x="38" y="333"/>
                  </a:lnTo>
                  <a:lnTo>
                    <a:pt x="37" y="335"/>
                  </a:lnTo>
                  <a:lnTo>
                    <a:pt x="36" y="337"/>
                  </a:lnTo>
                  <a:lnTo>
                    <a:pt x="25" y="331"/>
                  </a:lnTo>
                  <a:lnTo>
                    <a:pt x="20" y="340"/>
                  </a:lnTo>
                  <a:lnTo>
                    <a:pt x="20" y="340"/>
                  </a:lnTo>
                  <a:lnTo>
                    <a:pt x="20" y="339"/>
                  </a:lnTo>
                  <a:lnTo>
                    <a:pt x="20" y="339"/>
                  </a:lnTo>
                  <a:lnTo>
                    <a:pt x="19" y="338"/>
                  </a:lnTo>
                  <a:lnTo>
                    <a:pt x="18" y="338"/>
                  </a:lnTo>
                  <a:lnTo>
                    <a:pt x="17" y="337"/>
                  </a:lnTo>
                  <a:lnTo>
                    <a:pt x="16" y="336"/>
                  </a:lnTo>
                  <a:lnTo>
                    <a:pt x="16" y="335"/>
                  </a:lnTo>
                  <a:lnTo>
                    <a:pt x="15" y="334"/>
                  </a:lnTo>
                  <a:lnTo>
                    <a:pt x="15" y="333"/>
                  </a:lnTo>
                  <a:lnTo>
                    <a:pt x="14" y="333"/>
                  </a:lnTo>
                  <a:lnTo>
                    <a:pt x="14" y="333"/>
                  </a:lnTo>
                  <a:lnTo>
                    <a:pt x="13" y="334"/>
                  </a:lnTo>
                  <a:lnTo>
                    <a:pt x="13" y="334"/>
                  </a:lnTo>
                  <a:lnTo>
                    <a:pt x="11" y="334"/>
                  </a:lnTo>
                  <a:lnTo>
                    <a:pt x="11" y="335"/>
                  </a:lnTo>
                  <a:lnTo>
                    <a:pt x="10" y="335"/>
                  </a:lnTo>
                  <a:lnTo>
                    <a:pt x="10" y="336"/>
                  </a:lnTo>
                  <a:lnTo>
                    <a:pt x="9" y="336"/>
                  </a:lnTo>
                  <a:lnTo>
                    <a:pt x="9" y="337"/>
                  </a:lnTo>
                  <a:lnTo>
                    <a:pt x="9" y="335"/>
                  </a:lnTo>
                  <a:lnTo>
                    <a:pt x="0" y="335"/>
                  </a:lnTo>
                  <a:lnTo>
                    <a:pt x="10" y="322"/>
                  </a:lnTo>
                  <a:lnTo>
                    <a:pt x="7" y="319"/>
                  </a:lnTo>
                  <a:lnTo>
                    <a:pt x="13" y="327"/>
                  </a:lnTo>
                  <a:lnTo>
                    <a:pt x="14" y="326"/>
                  </a:lnTo>
                  <a:lnTo>
                    <a:pt x="15" y="325"/>
                  </a:lnTo>
                  <a:lnTo>
                    <a:pt x="15" y="323"/>
                  </a:lnTo>
                  <a:lnTo>
                    <a:pt x="15" y="322"/>
                  </a:lnTo>
                  <a:lnTo>
                    <a:pt x="15" y="321"/>
                  </a:lnTo>
                  <a:lnTo>
                    <a:pt x="15" y="320"/>
                  </a:lnTo>
                  <a:lnTo>
                    <a:pt x="15" y="318"/>
                  </a:lnTo>
                  <a:lnTo>
                    <a:pt x="15" y="317"/>
                  </a:lnTo>
                  <a:lnTo>
                    <a:pt x="15" y="314"/>
                  </a:lnTo>
                  <a:lnTo>
                    <a:pt x="15" y="312"/>
                  </a:lnTo>
                  <a:lnTo>
                    <a:pt x="23" y="312"/>
                  </a:lnTo>
                  <a:lnTo>
                    <a:pt x="15" y="322"/>
                  </a:lnTo>
                  <a:lnTo>
                    <a:pt x="15" y="322"/>
                  </a:lnTo>
                  <a:lnTo>
                    <a:pt x="16" y="323"/>
                  </a:lnTo>
                  <a:lnTo>
                    <a:pt x="16" y="323"/>
                  </a:lnTo>
                  <a:lnTo>
                    <a:pt x="17" y="324"/>
                  </a:lnTo>
                  <a:lnTo>
                    <a:pt x="17" y="324"/>
                  </a:lnTo>
                  <a:lnTo>
                    <a:pt x="18" y="325"/>
                  </a:lnTo>
                  <a:lnTo>
                    <a:pt x="18" y="325"/>
                  </a:lnTo>
                  <a:lnTo>
                    <a:pt x="19" y="325"/>
                  </a:lnTo>
                  <a:lnTo>
                    <a:pt x="19" y="325"/>
                  </a:lnTo>
                  <a:lnTo>
                    <a:pt x="20" y="325"/>
                  </a:lnTo>
                  <a:lnTo>
                    <a:pt x="20" y="324"/>
                  </a:lnTo>
                  <a:lnTo>
                    <a:pt x="21" y="324"/>
                  </a:lnTo>
                  <a:lnTo>
                    <a:pt x="22" y="324"/>
                  </a:lnTo>
                  <a:lnTo>
                    <a:pt x="23" y="325"/>
                  </a:lnTo>
                  <a:lnTo>
                    <a:pt x="25" y="326"/>
                  </a:lnTo>
                  <a:lnTo>
                    <a:pt x="26" y="327"/>
                  </a:lnTo>
                  <a:lnTo>
                    <a:pt x="29" y="327"/>
                  </a:lnTo>
                  <a:lnTo>
                    <a:pt x="31" y="327"/>
                  </a:lnTo>
                  <a:lnTo>
                    <a:pt x="33" y="327"/>
                  </a:lnTo>
                  <a:lnTo>
                    <a:pt x="35" y="325"/>
                  </a:lnTo>
                  <a:lnTo>
                    <a:pt x="33" y="327"/>
                  </a:lnTo>
                  <a:lnTo>
                    <a:pt x="32" y="325"/>
                  </a:lnTo>
                  <a:lnTo>
                    <a:pt x="33" y="324"/>
                  </a:lnTo>
                  <a:lnTo>
                    <a:pt x="33" y="324"/>
                  </a:lnTo>
                  <a:lnTo>
                    <a:pt x="34" y="325"/>
                  </a:lnTo>
                  <a:lnTo>
                    <a:pt x="34" y="325"/>
                  </a:lnTo>
                  <a:lnTo>
                    <a:pt x="35" y="325"/>
                  </a:lnTo>
                  <a:lnTo>
                    <a:pt x="35" y="325"/>
                  </a:lnTo>
                  <a:lnTo>
                    <a:pt x="36" y="325"/>
                  </a:lnTo>
                  <a:lnTo>
                    <a:pt x="36" y="325"/>
                  </a:lnTo>
                  <a:lnTo>
                    <a:pt x="37" y="325"/>
                  </a:lnTo>
                  <a:lnTo>
                    <a:pt x="37" y="325"/>
                  </a:lnTo>
                  <a:lnTo>
                    <a:pt x="37" y="325"/>
                  </a:lnTo>
                  <a:lnTo>
                    <a:pt x="39" y="324"/>
                  </a:lnTo>
                  <a:lnTo>
                    <a:pt x="39" y="323"/>
                  </a:lnTo>
                  <a:lnTo>
                    <a:pt x="39" y="322"/>
                  </a:lnTo>
                  <a:lnTo>
                    <a:pt x="38" y="321"/>
                  </a:lnTo>
                  <a:lnTo>
                    <a:pt x="37" y="319"/>
                  </a:lnTo>
                  <a:lnTo>
                    <a:pt x="37" y="318"/>
                  </a:lnTo>
                  <a:lnTo>
                    <a:pt x="36" y="317"/>
                  </a:lnTo>
                  <a:lnTo>
                    <a:pt x="37" y="315"/>
                  </a:lnTo>
                  <a:lnTo>
                    <a:pt x="38" y="315"/>
                  </a:lnTo>
                  <a:lnTo>
                    <a:pt x="40" y="315"/>
                  </a:lnTo>
                  <a:lnTo>
                    <a:pt x="40" y="322"/>
                  </a:lnTo>
                  <a:lnTo>
                    <a:pt x="40" y="322"/>
                  </a:lnTo>
                  <a:lnTo>
                    <a:pt x="40" y="322"/>
                  </a:lnTo>
                  <a:lnTo>
                    <a:pt x="42" y="322"/>
                  </a:lnTo>
                  <a:lnTo>
                    <a:pt x="42" y="322"/>
                  </a:lnTo>
                  <a:lnTo>
                    <a:pt x="42" y="322"/>
                  </a:lnTo>
                  <a:lnTo>
                    <a:pt x="43" y="321"/>
                  </a:lnTo>
                  <a:lnTo>
                    <a:pt x="43" y="321"/>
                  </a:lnTo>
                  <a:lnTo>
                    <a:pt x="43" y="321"/>
                  </a:lnTo>
                  <a:lnTo>
                    <a:pt x="44" y="321"/>
                  </a:lnTo>
                  <a:lnTo>
                    <a:pt x="44" y="320"/>
                  </a:lnTo>
                  <a:lnTo>
                    <a:pt x="44" y="321"/>
                  </a:lnTo>
                  <a:lnTo>
                    <a:pt x="43" y="321"/>
                  </a:lnTo>
                  <a:lnTo>
                    <a:pt x="43" y="322"/>
                  </a:lnTo>
                  <a:lnTo>
                    <a:pt x="42" y="322"/>
                  </a:lnTo>
                  <a:lnTo>
                    <a:pt x="42" y="323"/>
                  </a:lnTo>
                  <a:lnTo>
                    <a:pt x="42" y="323"/>
                  </a:lnTo>
                  <a:lnTo>
                    <a:pt x="42" y="324"/>
                  </a:lnTo>
                  <a:lnTo>
                    <a:pt x="42" y="324"/>
                  </a:lnTo>
                  <a:lnTo>
                    <a:pt x="42" y="325"/>
                  </a:lnTo>
                  <a:lnTo>
                    <a:pt x="42" y="325"/>
                  </a:lnTo>
                  <a:lnTo>
                    <a:pt x="42" y="326"/>
                  </a:lnTo>
                  <a:lnTo>
                    <a:pt x="43" y="327"/>
                  </a:lnTo>
                  <a:lnTo>
                    <a:pt x="44" y="327"/>
                  </a:lnTo>
                  <a:lnTo>
                    <a:pt x="44" y="327"/>
                  </a:lnTo>
                  <a:lnTo>
                    <a:pt x="45" y="327"/>
                  </a:lnTo>
                  <a:lnTo>
                    <a:pt x="46" y="327"/>
                  </a:lnTo>
                  <a:lnTo>
                    <a:pt x="47" y="327"/>
                  </a:lnTo>
                  <a:lnTo>
                    <a:pt x="48" y="327"/>
                  </a:lnTo>
                  <a:lnTo>
                    <a:pt x="48" y="327"/>
                  </a:lnTo>
                  <a:lnTo>
                    <a:pt x="49" y="327"/>
                  </a:lnTo>
                  <a:lnTo>
                    <a:pt x="49" y="322"/>
                  </a:lnTo>
                  <a:lnTo>
                    <a:pt x="50" y="322"/>
                  </a:lnTo>
                  <a:lnTo>
                    <a:pt x="51" y="322"/>
                  </a:lnTo>
                  <a:lnTo>
                    <a:pt x="52" y="322"/>
                  </a:lnTo>
                  <a:lnTo>
                    <a:pt x="52" y="322"/>
                  </a:lnTo>
                  <a:lnTo>
                    <a:pt x="53" y="322"/>
                  </a:lnTo>
                  <a:lnTo>
                    <a:pt x="53" y="322"/>
                  </a:lnTo>
                  <a:lnTo>
                    <a:pt x="54" y="322"/>
                  </a:lnTo>
                  <a:lnTo>
                    <a:pt x="56" y="321"/>
                  </a:lnTo>
                  <a:lnTo>
                    <a:pt x="57" y="321"/>
                  </a:lnTo>
                  <a:lnTo>
                    <a:pt x="58" y="320"/>
                  </a:lnTo>
                  <a:lnTo>
                    <a:pt x="56" y="324"/>
                  </a:lnTo>
                  <a:lnTo>
                    <a:pt x="62" y="325"/>
                  </a:lnTo>
                  <a:lnTo>
                    <a:pt x="68" y="324"/>
                  </a:lnTo>
                  <a:lnTo>
                    <a:pt x="74" y="323"/>
                  </a:lnTo>
                  <a:lnTo>
                    <a:pt x="79" y="320"/>
                  </a:lnTo>
                  <a:lnTo>
                    <a:pt x="85" y="318"/>
                  </a:lnTo>
                  <a:lnTo>
                    <a:pt x="90" y="314"/>
                  </a:lnTo>
                  <a:lnTo>
                    <a:pt x="94" y="311"/>
                  </a:lnTo>
                  <a:lnTo>
                    <a:pt x="100" y="309"/>
                  </a:lnTo>
                  <a:lnTo>
                    <a:pt x="105" y="309"/>
                  </a:lnTo>
                  <a:lnTo>
                    <a:pt x="110" y="310"/>
                  </a:lnTo>
                  <a:lnTo>
                    <a:pt x="108" y="310"/>
                  </a:lnTo>
                  <a:lnTo>
                    <a:pt x="108" y="306"/>
                  </a:lnTo>
                  <a:lnTo>
                    <a:pt x="110" y="306"/>
                  </a:lnTo>
                  <a:lnTo>
                    <a:pt x="110" y="310"/>
                  </a:lnTo>
                  <a:lnTo>
                    <a:pt x="119" y="310"/>
                  </a:lnTo>
                  <a:lnTo>
                    <a:pt x="118" y="311"/>
                  </a:lnTo>
                  <a:lnTo>
                    <a:pt x="119" y="312"/>
                  </a:lnTo>
                  <a:lnTo>
                    <a:pt x="126" y="306"/>
                  </a:lnTo>
                  <a:lnTo>
                    <a:pt x="128" y="308"/>
                  </a:lnTo>
                  <a:lnTo>
                    <a:pt x="129" y="309"/>
                  </a:lnTo>
                  <a:lnTo>
                    <a:pt x="130" y="309"/>
                  </a:lnTo>
                  <a:lnTo>
                    <a:pt x="132" y="309"/>
                  </a:lnTo>
                  <a:lnTo>
                    <a:pt x="134" y="309"/>
                  </a:lnTo>
                  <a:lnTo>
                    <a:pt x="136" y="308"/>
                  </a:lnTo>
                  <a:lnTo>
                    <a:pt x="137" y="308"/>
                  </a:lnTo>
                  <a:lnTo>
                    <a:pt x="139" y="307"/>
                  </a:lnTo>
                  <a:lnTo>
                    <a:pt x="142" y="306"/>
                  </a:lnTo>
                  <a:lnTo>
                    <a:pt x="143" y="306"/>
                  </a:lnTo>
                  <a:lnTo>
                    <a:pt x="142" y="305"/>
                  </a:lnTo>
                  <a:lnTo>
                    <a:pt x="146" y="300"/>
                  </a:lnTo>
                  <a:lnTo>
                    <a:pt x="146" y="303"/>
                  </a:lnTo>
                  <a:lnTo>
                    <a:pt x="145" y="304"/>
                  </a:lnTo>
                  <a:lnTo>
                    <a:pt x="146" y="305"/>
                  </a:lnTo>
                  <a:lnTo>
                    <a:pt x="146" y="306"/>
                  </a:lnTo>
                  <a:lnTo>
                    <a:pt x="147" y="306"/>
                  </a:lnTo>
                  <a:lnTo>
                    <a:pt x="148" y="306"/>
                  </a:lnTo>
                  <a:lnTo>
                    <a:pt x="149" y="306"/>
                  </a:lnTo>
                  <a:lnTo>
                    <a:pt x="150" y="306"/>
                  </a:lnTo>
                  <a:lnTo>
                    <a:pt x="151" y="306"/>
                  </a:lnTo>
                  <a:lnTo>
                    <a:pt x="152" y="306"/>
                  </a:lnTo>
                  <a:lnTo>
                    <a:pt x="152" y="306"/>
                  </a:lnTo>
                  <a:lnTo>
                    <a:pt x="153" y="306"/>
                  </a:lnTo>
                  <a:lnTo>
                    <a:pt x="158" y="303"/>
                  </a:lnTo>
                  <a:lnTo>
                    <a:pt x="150" y="297"/>
                  </a:lnTo>
                  <a:lnTo>
                    <a:pt x="152" y="295"/>
                  </a:lnTo>
                  <a:lnTo>
                    <a:pt x="152" y="297"/>
                  </a:lnTo>
                  <a:lnTo>
                    <a:pt x="153" y="299"/>
                  </a:lnTo>
                  <a:lnTo>
                    <a:pt x="154" y="300"/>
                  </a:lnTo>
                  <a:lnTo>
                    <a:pt x="157" y="300"/>
                  </a:lnTo>
                  <a:lnTo>
                    <a:pt x="160" y="299"/>
                  </a:lnTo>
                  <a:lnTo>
                    <a:pt x="163" y="299"/>
                  </a:lnTo>
                  <a:lnTo>
                    <a:pt x="165" y="298"/>
                  </a:lnTo>
                  <a:lnTo>
                    <a:pt x="168" y="298"/>
                  </a:lnTo>
                  <a:lnTo>
                    <a:pt x="172" y="297"/>
                  </a:lnTo>
                  <a:lnTo>
                    <a:pt x="173" y="298"/>
                  </a:lnTo>
                  <a:lnTo>
                    <a:pt x="191" y="292"/>
                  </a:lnTo>
                  <a:lnTo>
                    <a:pt x="190" y="290"/>
                  </a:lnTo>
                  <a:lnTo>
                    <a:pt x="192" y="291"/>
                  </a:lnTo>
                  <a:lnTo>
                    <a:pt x="193" y="292"/>
                  </a:lnTo>
                  <a:lnTo>
                    <a:pt x="194" y="292"/>
                  </a:lnTo>
                  <a:lnTo>
                    <a:pt x="195" y="291"/>
                  </a:lnTo>
                  <a:lnTo>
                    <a:pt x="196" y="289"/>
                  </a:lnTo>
                  <a:lnTo>
                    <a:pt x="196" y="286"/>
                  </a:lnTo>
                  <a:lnTo>
                    <a:pt x="197" y="285"/>
                  </a:lnTo>
                  <a:lnTo>
                    <a:pt x="199" y="283"/>
                  </a:lnTo>
                  <a:lnTo>
                    <a:pt x="201" y="281"/>
                  </a:lnTo>
                  <a:lnTo>
                    <a:pt x="203" y="280"/>
                  </a:lnTo>
                  <a:lnTo>
                    <a:pt x="203" y="281"/>
                  </a:lnTo>
                  <a:lnTo>
                    <a:pt x="203" y="282"/>
                  </a:lnTo>
                  <a:lnTo>
                    <a:pt x="203" y="282"/>
                  </a:lnTo>
                  <a:lnTo>
                    <a:pt x="203" y="283"/>
                  </a:lnTo>
                  <a:lnTo>
                    <a:pt x="203" y="283"/>
                  </a:lnTo>
                  <a:lnTo>
                    <a:pt x="203" y="284"/>
                  </a:lnTo>
                  <a:lnTo>
                    <a:pt x="203" y="284"/>
                  </a:lnTo>
                  <a:lnTo>
                    <a:pt x="203" y="285"/>
                  </a:lnTo>
                  <a:lnTo>
                    <a:pt x="204" y="285"/>
                  </a:lnTo>
                  <a:lnTo>
                    <a:pt x="204" y="285"/>
                  </a:lnTo>
                  <a:lnTo>
                    <a:pt x="208" y="282"/>
                  </a:lnTo>
                  <a:lnTo>
                    <a:pt x="206" y="280"/>
                  </a:lnTo>
                  <a:lnTo>
                    <a:pt x="209" y="283"/>
                  </a:lnTo>
                  <a:lnTo>
                    <a:pt x="212" y="283"/>
                  </a:lnTo>
                  <a:lnTo>
                    <a:pt x="216" y="283"/>
                  </a:lnTo>
                  <a:lnTo>
                    <a:pt x="219" y="282"/>
                  </a:lnTo>
                  <a:lnTo>
                    <a:pt x="222" y="281"/>
                  </a:lnTo>
                  <a:lnTo>
                    <a:pt x="225" y="279"/>
                  </a:lnTo>
                  <a:lnTo>
                    <a:pt x="229" y="278"/>
                  </a:lnTo>
                  <a:lnTo>
                    <a:pt x="232" y="276"/>
                  </a:lnTo>
                  <a:lnTo>
                    <a:pt x="235" y="276"/>
                  </a:lnTo>
                  <a:lnTo>
                    <a:pt x="238" y="275"/>
                  </a:lnTo>
                  <a:lnTo>
                    <a:pt x="236" y="270"/>
                  </a:lnTo>
                  <a:lnTo>
                    <a:pt x="238" y="271"/>
                  </a:lnTo>
                  <a:lnTo>
                    <a:pt x="239" y="271"/>
                  </a:lnTo>
                  <a:lnTo>
                    <a:pt x="240" y="271"/>
                  </a:lnTo>
                  <a:lnTo>
                    <a:pt x="240" y="271"/>
                  </a:lnTo>
                  <a:lnTo>
                    <a:pt x="242" y="271"/>
                  </a:lnTo>
                  <a:lnTo>
                    <a:pt x="242" y="271"/>
                  </a:lnTo>
                  <a:lnTo>
                    <a:pt x="243" y="271"/>
                  </a:lnTo>
                  <a:lnTo>
                    <a:pt x="243" y="272"/>
                  </a:lnTo>
                  <a:lnTo>
                    <a:pt x="244" y="274"/>
                  </a:lnTo>
                  <a:lnTo>
                    <a:pt x="244" y="275"/>
                  </a:lnTo>
                  <a:lnTo>
                    <a:pt x="245" y="275"/>
                  </a:lnTo>
                  <a:lnTo>
                    <a:pt x="245" y="275"/>
                  </a:lnTo>
                  <a:lnTo>
                    <a:pt x="246" y="274"/>
                  </a:lnTo>
                  <a:lnTo>
                    <a:pt x="246" y="274"/>
                  </a:lnTo>
                  <a:lnTo>
                    <a:pt x="246" y="272"/>
                  </a:lnTo>
                  <a:lnTo>
                    <a:pt x="246" y="272"/>
                  </a:lnTo>
                  <a:lnTo>
                    <a:pt x="246" y="271"/>
                  </a:lnTo>
                  <a:lnTo>
                    <a:pt x="246" y="271"/>
                  </a:lnTo>
                  <a:lnTo>
                    <a:pt x="246" y="270"/>
                  </a:lnTo>
                  <a:lnTo>
                    <a:pt x="246" y="270"/>
                  </a:lnTo>
                  <a:lnTo>
                    <a:pt x="246" y="270"/>
                  </a:lnTo>
                  <a:lnTo>
                    <a:pt x="246" y="270"/>
                  </a:lnTo>
                  <a:lnTo>
                    <a:pt x="247" y="270"/>
                  </a:lnTo>
                  <a:lnTo>
                    <a:pt x="247" y="271"/>
                  </a:lnTo>
                  <a:lnTo>
                    <a:pt x="247" y="271"/>
                  </a:lnTo>
                  <a:lnTo>
                    <a:pt x="248" y="271"/>
                  </a:lnTo>
                  <a:lnTo>
                    <a:pt x="248" y="271"/>
                  </a:lnTo>
                  <a:lnTo>
                    <a:pt x="248" y="271"/>
                  </a:lnTo>
                  <a:lnTo>
                    <a:pt x="249" y="271"/>
                  </a:lnTo>
                  <a:lnTo>
                    <a:pt x="249" y="271"/>
                  </a:lnTo>
                  <a:lnTo>
                    <a:pt x="248" y="270"/>
                  </a:lnTo>
                  <a:lnTo>
                    <a:pt x="250" y="268"/>
                  </a:lnTo>
                  <a:lnTo>
                    <a:pt x="251" y="270"/>
                  </a:lnTo>
                  <a:lnTo>
                    <a:pt x="249" y="271"/>
                  </a:lnTo>
                  <a:lnTo>
                    <a:pt x="250" y="271"/>
                  </a:lnTo>
                  <a:lnTo>
                    <a:pt x="252" y="272"/>
                  </a:lnTo>
                  <a:lnTo>
                    <a:pt x="253" y="272"/>
                  </a:lnTo>
                  <a:lnTo>
                    <a:pt x="254" y="274"/>
                  </a:lnTo>
                  <a:lnTo>
                    <a:pt x="255" y="274"/>
                  </a:lnTo>
                  <a:lnTo>
                    <a:pt x="257" y="274"/>
                  </a:lnTo>
                  <a:lnTo>
                    <a:pt x="258" y="274"/>
                  </a:lnTo>
                  <a:lnTo>
                    <a:pt x="259" y="272"/>
                  </a:lnTo>
                  <a:lnTo>
                    <a:pt x="260" y="271"/>
                  </a:lnTo>
                  <a:lnTo>
                    <a:pt x="261" y="270"/>
                  </a:lnTo>
                  <a:lnTo>
                    <a:pt x="260" y="269"/>
                  </a:lnTo>
                  <a:lnTo>
                    <a:pt x="260" y="268"/>
                  </a:lnTo>
                  <a:lnTo>
                    <a:pt x="259" y="268"/>
                  </a:lnTo>
                  <a:lnTo>
                    <a:pt x="259" y="268"/>
                  </a:lnTo>
                  <a:lnTo>
                    <a:pt x="258" y="267"/>
                  </a:lnTo>
                  <a:lnTo>
                    <a:pt x="258" y="267"/>
                  </a:lnTo>
                  <a:lnTo>
                    <a:pt x="257" y="266"/>
                  </a:lnTo>
                  <a:lnTo>
                    <a:pt x="257" y="266"/>
                  </a:lnTo>
                  <a:lnTo>
                    <a:pt x="257" y="265"/>
                  </a:lnTo>
                  <a:lnTo>
                    <a:pt x="257" y="265"/>
                  </a:lnTo>
                  <a:lnTo>
                    <a:pt x="259" y="263"/>
                  </a:lnTo>
                  <a:lnTo>
                    <a:pt x="261" y="270"/>
                  </a:lnTo>
                  <a:lnTo>
                    <a:pt x="262" y="270"/>
                  </a:lnTo>
                  <a:lnTo>
                    <a:pt x="263" y="270"/>
                  </a:lnTo>
                  <a:lnTo>
                    <a:pt x="265" y="270"/>
                  </a:lnTo>
                  <a:lnTo>
                    <a:pt x="267" y="269"/>
                  </a:lnTo>
                  <a:lnTo>
                    <a:pt x="268" y="267"/>
                  </a:lnTo>
                  <a:lnTo>
                    <a:pt x="271" y="266"/>
                  </a:lnTo>
                  <a:lnTo>
                    <a:pt x="272" y="264"/>
                  </a:lnTo>
                  <a:lnTo>
                    <a:pt x="273" y="262"/>
                  </a:lnTo>
                  <a:lnTo>
                    <a:pt x="273" y="260"/>
                  </a:lnTo>
                  <a:lnTo>
                    <a:pt x="273" y="257"/>
                  </a:lnTo>
                  <a:lnTo>
                    <a:pt x="273" y="257"/>
                  </a:lnTo>
                  <a:lnTo>
                    <a:pt x="273" y="258"/>
                  </a:lnTo>
                  <a:lnTo>
                    <a:pt x="273" y="260"/>
                  </a:lnTo>
                  <a:lnTo>
                    <a:pt x="273" y="261"/>
                  </a:lnTo>
                  <a:lnTo>
                    <a:pt x="273" y="261"/>
                  </a:lnTo>
                  <a:lnTo>
                    <a:pt x="273" y="262"/>
                  </a:lnTo>
                  <a:lnTo>
                    <a:pt x="273" y="263"/>
                  </a:lnTo>
                  <a:lnTo>
                    <a:pt x="274" y="264"/>
                  </a:lnTo>
                  <a:lnTo>
                    <a:pt x="274" y="264"/>
                  </a:lnTo>
                  <a:lnTo>
                    <a:pt x="275" y="265"/>
                  </a:lnTo>
                  <a:lnTo>
                    <a:pt x="280" y="257"/>
                  </a:lnTo>
                  <a:lnTo>
                    <a:pt x="282" y="260"/>
                  </a:lnTo>
                  <a:lnTo>
                    <a:pt x="285" y="261"/>
                  </a:lnTo>
                  <a:lnTo>
                    <a:pt x="288" y="261"/>
                  </a:lnTo>
                  <a:lnTo>
                    <a:pt x="290" y="261"/>
                  </a:lnTo>
                  <a:lnTo>
                    <a:pt x="292" y="258"/>
                  </a:lnTo>
                  <a:lnTo>
                    <a:pt x="294" y="257"/>
                  </a:lnTo>
                  <a:lnTo>
                    <a:pt x="296" y="255"/>
                  </a:lnTo>
                  <a:lnTo>
                    <a:pt x="298" y="254"/>
                  </a:lnTo>
                  <a:lnTo>
                    <a:pt x="301" y="253"/>
                  </a:lnTo>
                  <a:lnTo>
                    <a:pt x="304" y="253"/>
                  </a:lnTo>
                  <a:lnTo>
                    <a:pt x="307" y="247"/>
                  </a:lnTo>
                  <a:lnTo>
                    <a:pt x="306" y="248"/>
                  </a:lnTo>
                  <a:lnTo>
                    <a:pt x="309" y="248"/>
                  </a:lnTo>
                  <a:lnTo>
                    <a:pt x="312" y="248"/>
                  </a:lnTo>
                  <a:lnTo>
                    <a:pt x="317" y="247"/>
                  </a:lnTo>
                  <a:lnTo>
                    <a:pt x="320" y="246"/>
                  </a:lnTo>
                  <a:lnTo>
                    <a:pt x="323" y="243"/>
                  </a:lnTo>
                  <a:lnTo>
                    <a:pt x="326" y="242"/>
                  </a:lnTo>
                  <a:lnTo>
                    <a:pt x="331" y="240"/>
                  </a:lnTo>
                  <a:lnTo>
                    <a:pt x="334" y="238"/>
                  </a:lnTo>
                  <a:lnTo>
                    <a:pt x="338" y="236"/>
                  </a:lnTo>
                  <a:lnTo>
                    <a:pt x="341" y="234"/>
                  </a:lnTo>
                  <a:lnTo>
                    <a:pt x="343" y="234"/>
                  </a:lnTo>
                  <a:lnTo>
                    <a:pt x="345" y="234"/>
                  </a:lnTo>
                  <a:lnTo>
                    <a:pt x="346" y="233"/>
                  </a:lnTo>
                  <a:lnTo>
                    <a:pt x="348" y="231"/>
                  </a:lnTo>
                  <a:lnTo>
                    <a:pt x="350" y="229"/>
                  </a:lnTo>
                  <a:lnTo>
                    <a:pt x="351" y="227"/>
                  </a:lnTo>
                  <a:lnTo>
                    <a:pt x="352" y="226"/>
                  </a:lnTo>
                  <a:lnTo>
                    <a:pt x="353" y="224"/>
                  </a:lnTo>
                  <a:lnTo>
                    <a:pt x="353" y="223"/>
                  </a:lnTo>
                  <a:lnTo>
                    <a:pt x="352" y="222"/>
                  </a:lnTo>
                  <a:lnTo>
                    <a:pt x="357" y="226"/>
                  </a:lnTo>
                  <a:lnTo>
                    <a:pt x="358" y="224"/>
                  </a:lnTo>
                  <a:lnTo>
                    <a:pt x="360" y="223"/>
                  </a:lnTo>
                  <a:lnTo>
                    <a:pt x="362" y="221"/>
                  </a:lnTo>
                  <a:lnTo>
                    <a:pt x="364" y="220"/>
                  </a:lnTo>
                  <a:lnTo>
                    <a:pt x="367" y="218"/>
                  </a:lnTo>
                  <a:lnTo>
                    <a:pt x="369" y="215"/>
                  </a:lnTo>
                  <a:lnTo>
                    <a:pt x="372" y="213"/>
                  </a:lnTo>
                  <a:lnTo>
                    <a:pt x="374" y="211"/>
                  </a:lnTo>
                  <a:lnTo>
                    <a:pt x="375" y="209"/>
                  </a:lnTo>
                  <a:lnTo>
                    <a:pt x="376" y="207"/>
                  </a:lnTo>
                  <a:lnTo>
                    <a:pt x="375" y="207"/>
                  </a:lnTo>
                  <a:lnTo>
                    <a:pt x="373" y="206"/>
                  </a:lnTo>
                  <a:lnTo>
                    <a:pt x="374" y="205"/>
                  </a:lnTo>
                  <a:lnTo>
                    <a:pt x="376" y="207"/>
                  </a:lnTo>
                  <a:lnTo>
                    <a:pt x="376" y="206"/>
                  </a:lnTo>
                  <a:lnTo>
                    <a:pt x="377" y="204"/>
                  </a:lnTo>
                  <a:lnTo>
                    <a:pt x="378" y="201"/>
                  </a:lnTo>
                  <a:lnTo>
                    <a:pt x="379" y="198"/>
                  </a:lnTo>
                  <a:lnTo>
                    <a:pt x="380" y="196"/>
                  </a:lnTo>
                  <a:lnTo>
                    <a:pt x="380" y="194"/>
                  </a:lnTo>
                  <a:lnTo>
                    <a:pt x="381" y="191"/>
                  </a:lnTo>
                  <a:lnTo>
                    <a:pt x="382" y="189"/>
                  </a:lnTo>
                  <a:lnTo>
                    <a:pt x="382" y="188"/>
                  </a:lnTo>
                  <a:lnTo>
                    <a:pt x="383" y="186"/>
                  </a:lnTo>
                  <a:lnTo>
                    <a:pt x="383" y="186"/>
                  </a:lnTo>
                  <a:lnTo>
                    <a:pt x="383" y="188"/>
                  </a:lnTo>
                  <a:lnTo>
                    <a:pt x="383" y="188"/>
                  </a:lnTo>
                  <a:lnTo>
                    <a:pt x="383" y="189"/>
                  </a:lnTo>
                  <a:lnTo>
                    <a:pt x="383" y="189"/>
                  </a:lnTo>
                  <a:lnTo>
                    <a:pt x="383" y="189"/>
                  </a:lnTo>
                  <a:lnTo>
                    <a:pt x="383" y="190"/>
                  </a:lnTo>
                  <a:lnTo>
                    <a:pt x="384" y="190"/>
                  </a:lnTo>
                  <a:lnTo>
                    <a:pt x="384" y="190"/>
                  </a:lnTo>
                  <a:lnTo>
                    <a:pt x="384" y="190"/>
                  </a:lnTo>
                  <a:lnTo>
                    <a:pt x="386" y="189"/>
                  </a:lnTo>
                  <a:lnTo>
                    <a:pt x="387" y="188"/>
                  </a:lnTo>
                  <a:lnTo>
                    <a:pt x="388" y="185"/>
                  </a:lnTo>
                  <a:lnTo>
                    <a:pt x="389" y="184"/>
                  </a:lnTo>
                  <a:lnTo>
                    <a:pt x="390" y="182"/>
                  </a:lnTo>
                  <a:lnTo>
                    <a:pt x="390" y="180"/>
                  </a:lnTo>
                  <a:lnTo>
                    <a:pt x="390" y="178"/>
                  </a:lnTo>
                  <a:lnTo>
                    <a:pt x="391" y="177"/>
                  </a:lnTo>
                  <a:lnTo>
                    <a:pt x="390" y="175"/>
                  </a:lnTo>
                  <a:lnTo>
                    <a:pt x="390" y="172"/>
                  </a:lnTo>
                  <a:lnTo>
                    <a:pt x="390" y="170"/>
                  </a:lnTo>
                  <a:lnTo>
                    <a:pt x="391" y="169"/>
                  </a:lnTo>
                  <a:lnTo>
                    <a:pt x="392" y="167"/>
                  </a:lnTo>
                  <a:lnTo>
                    <a:pt x="393" y="165"/>
                  </a:lnTo>
                  <a:lnTo>
                    <a:pt x="394" y="163"/>
                  </a:lnTo>
                  <a:lnTo>
                    <a:pt x="395" y="161"/>
                  </a:lnTo>
                  <a:lnTo>
                    <a:pt x="396" y="157"/>
                  </a:lnTo>
                  <a:lnTo>
                    <a:pt x="396" y="155"/>
                  </a:lnTo>
                  <a:lnTo>
                    <a:pt x="397" y="153"/>
                  </a:lnTo>
                  <a:lnTo>
                    <a:pt x="397" y="150"/>
                  </a:lnTo>
                  <a:lnTo>
                    <a:pt x="396" y="146"/>
                  </a:lnTo>
                  <a:lnTo>
                    <a:pt x="395" y="142"/>
                  </a:lnTo>
                  <a:lnTo>
                    <a:pt x="394" y="138"/>
                  </a:lnTo>
                  <a:lnTo>
                    <a:pt x="393" y="135"/>
                  </a:lnTo>
                  <a:lnTo>
                    <a:pt x="391" y="131"/>
                  </a:lnTo>
                  <a:lnTo>
                    <a:pt x="389" y="127"/>
                  </a:lnTo>
                  <a:lnTo>
                    <a:pt x="386" y="124"/>
                  </a:lnTo>
                  <a:lnTo>
                    <a:pt x="383" y="121"/>
                  </a:lnTo>
                  <a:lnTo>
                    <a:pt x="380" y="119"/>
                  </a:lnTo>
                  <a:lnTo>
                    <a:pt x="378" y="117"/>
                  </a:lnTo>
                  <a:lnTo>
                    <a:pt x="371" y="117"/>
                  </a:lnTo>
                  <a:lnTo>
                    <a:pt x="372" y="114"/>
                  </a:lnTo>
                  <a:lnTo>
                    <a:pt x="365" y="108"/>
                  </a:lnTo>
                  <a:lnTo>
                    <a:pt x="358" y="104"/>
                  </a:lnTo>
                  <a:lnTo>
                    <a:pt x="349" y="100"/>
                  </a:lnTo>
                  <a:lnTo>
                    <a:pt x="341" y="98"/>
                  </a:lnTo>
                  <a:lnTo>
                    <a:pt x="333" y="96"/>
                  </a:lnTo>
                  <a:lnTo>
                    <a:pt x="324" y="95"/>
                  </a:lnTo>
                  <a:lnTo>
                    <a:pt x="315" y="94"/>
                  </a:lnTo>
                  <a:lnTo>
                    <a:pt x="306" y="94"/>
                  </a:lnTo>
                  <a:lnTo>
                    <a:pt x="296" y="93"/>
                  </a:lnTo>
                  <a:lnTo>
                    <a:pt x="288" y="93"/>
                  </a:lnTo>
                  <a:lnTo>
                    <a:pt x="285" y="92"/>
                  </a:lnTo>
                  <a:lnTo>
                    <a:pt x="281" y="90"/>
                  </a:lnTo>
                  <a:lnTo>
                    <a:pt x="277" y="89"/>
                  </a:lnTo>
                  <a:lnTo>
                    <a:pt x="275" y="85"/>
                  </a:lnTo>
                  <a:lnTo>
                    <a:pt x="272" y="83"/>
                  </a:lnTo>
                  <a:lnTo>
                    <a:pt x="271" y="80"/>
                  </a:lnTo>
                  <a:lnTo>
                    <a:pt x="268" y="76"/>
                  </a:lnTo>
                  <a:lnTo>
                    <a:pt x="268" y="72"/>
                  </a:lnTo>
                  <a:lnTo>
                    <a:pt x="269" y="68"/>
                  </a:lnTo>
                  <a:lnTo>
                    <a:pt x="271" y="64"/>
                  </a:lnTo>
                  <a:lnTo>
                    <a:pt x="271" y="62"/>
                  </a:lnTo>
                  <a:lnTo>
                    <a:pt x="271" y="60"/>
                  </a:lnTo>
                  <a:lnTo>
                    <a:pt x="271" y="58"/>
                  </a:lnTo>
                  <a:lnTo>
                    <a:pt x="273" y="57"/>
                  </a:lnTo>
                  <a:lnTo>
                    <a:pt x="274" y="56"/>
                  </a:lnTo>
                  <a:lnTo>
                    <a:pt x="275" y="55"/>
                  </a:lnTo>
                  <a:lnTo>
                    <a:pt x="276" y="55"/>
                  </a:lnTo>
                  <a:lnTo>
                    <a:pt x="277" y="54"/>
                  </a:lnTo>
                  <a:lnTo>
                    <a:pt x="277" y="52"/>
                  </a:lnTo>
                  <a:lnTo>
                    <a:pt x="276" y="51"/>
                  </a:lnTo>
                  <a:lnTo>
                    <a:pt x="323" y="35"/>
                  </a:lnTo>
                  <a:lnTo>
                    <a:pt x="323" y="35"/>
                  </a:lnTo>
                  <a:close/>
                </a:path>
              </a:pathLst>
            </a:custGeom>
            <a:solidFill>
              <a:srgbClr val="FFFFFF"/>
            </a:solidFill>
            <a:ln w="9525">
              <a:noFill/>
              <a:round/>
              <a:headEnd/>
              <a:tailEnd/>
            </a:ln>
          </p:spPr>
          <p:txBody>
            <a:bodyPr/>
            <a:lstStyle/>
            <a:p>
              <a:endParaRPr lang="en-US"/>
            </a:p>
          </p:txBody>
        </p:sp>
        <p:sp>
          <p:nvSpPr>
            <p:cNvPr id="256088" name="Freeform 88"/>
            <p:cNvSpPr>
              <a:spLocks/>
            </p:cNvSpPr>
            <p:nvPr/>
          </p:nvSpPr>
          <p:spPr bwMode="auto">
            <a:xfrm>
              <a:off x="1896" y="2700"/>
              <a:ext cx="508" cy="395"/>
            </a:xfrm>
            <a:custGeom>
              <a:avLst/>
              <a:gdLst/>
              <a:ahLst/>
              <a:cxnLst>
                <a:cxn ang="0">
                  <a:pos x="207" y="389"/>
                </a:cxn>
                <a:cxn ang="0">
                  <a:pos x="166" y="342"/>
                </a:cxn>
                <a:cxn ang="0">
                  <a:pos x="158" y="342"/>
                </a:cxn>
                <a:cxn ang="0">
                  <a:pos x="148" y="358"/>
                </a:cxn>
                <a:cxn ang="0">
                  <a:pos x="86" y="331"/>
                </a:cxn>
                <a:cxn ang="0">
                  <a:pos x="73" y="361"/>
                </a:cxn>
                <a:cxn ang="0">
                  <a:pos x="65" y="387"/>
                </a:cxn>
                <a:cxn ang="0">
                  <a:pos x="51" y="385"/>
                </a:cxn>
                <a:cxn ang="0">
                  <a:pos x="9" y="371"/>
                </a:cxn>
                <a:cxn ang="0">
                  <a:pos x="53" y="332"/>
                </a:cxn>
                <a:cxn ang="0">
                  <a:pos x="78" y="310"/>
                </a:cxn>
                <a:cxn ang="0">
                  <a:pos x="46" y="288"/>
                </a:cxn>
                <a:cxn ang="0">
                  <a:pos x="51" y="279"/>
                </a:cxn>
                <a:cxn ang="0">
                  <a:pos x="32" y="286"/>
                </a:cxn>
                <a:cxn ang="0">
                  <a:pos x="3" y="264"/>
                </a:cxn>
                <a:cxn ang="0">
                  <a:pos x="72" y="284"/>
                </a:cxn>
                <a:cxn ang="0">
                  <a:pos x="88" y="241"/>
                </a:cxn>
                <a:cxn ang="0">
                  <a:pos x="101" y="276"/>
                </a:cxn>
                <a:cxn ang="0">
                  <a:pos x="84" y="324"/>
                </a:cxn>
                <a:cxn ang="0">
                  <a:pos x="117" y="284"/>
                </a:cxn>
                <a:cxn ang="0">
                  <a:pos x="138" y="344"/>
                </a:cxn>
                <a:cxn ang="0">
                  <a:pos x="144" y="284"/>
                </a:cxn>
                <a:cxn ang="0">
                  <a:pos x="123" y="244"/>
                </a:cxn>
                <a:cxn ang="0">
                  <a:pos x="111" y="203"/>
                </a:cxn>
                <a:cxn ang="0">
                  <a:pos x="126" y="196"/>
                </a:cxn>
                <a:cxn ang="0">
                  <a:pos x="88" y="184"/>
                </a:cxn>
                <a:cxn ang="0">
                  <a:pos x="122" y="137"/>
                </a:cxn>
                <a:cxn ang="0">
                  <a:pos x="204" y="118"/>
                </a:cxn>
                <a:cxn ang="0">
                  <a:pos x="270" y="175"/>
                </a:cxn>
                <a:cxn ang="0">
                  <a:pos x="213" y="101"/>
                </a:cxn>
                <a:cxn ang="0">
                  <a:pos x="232" y="43"/>
                </a:cxn>
                <a:cxn ang="0">
                  <a:pos x="248" y="42"/>
                </a:cxn>
                <a:cxn ang="0">
                  <a:pos x="268" y="148"/>
                </a:cxn>
                <a:cxn ang="0">
                  <a:pos x="295" y="198"/>
                </a:cxn>
                <a:cxn ang="0">
                  <a:pos x="322" y="232"/>
                </a:cxn>
                <a:cxn ang="0">
                  <a:pos x="360" y="255"/>
                </a:cxn>
                <a:cxn ang="0">
                  <a:pos x="311" y="214"/>
                </a:cxn>
                <a:cxn ang="0">
                  <a:pos x="314" y="169"/>
                </a:cxn>
                <a:cxn ang="0">
                  <a:pos x="276" y="133"/>
                </a:cxn>
                <a:cxn ang="0">
                  <a:pos x="286" y="91"/>
                </a:cxn>
                <a:cxn ang="0">
                  <a:pos x="307" y="63"/>
                </a:cxn>
                <a:cxn ang="0">
                  <a:pos x="327" y="41"/>
                </a:cxn>
                <a:cxn ang="0">
                  <a:pos x="380" y="4"/>
                </a:cxn>
                <a:cxn ang="0">
                  <a:pos x="440" y="50"/>
                </a:cxn>
                <a:cxn ang="0">
                  <a:pos x="427" y="116"/>
                </a:cxn>
                <a:cxn ang="0">
                  <a:pos x="446" y="185"/>
                </a:cxn>
                <a:cxn ang="0">
                  <a:pos x="444" y="225"/>
                </a:cxn>
                <a:cxn ang="0">
                  <a:pos x="416" y="241"/>
                </a:cxn>
                <a:cxn ang="0">
                  <a:pos x="403" y="247"/>
                </a:cxn>
                <a:cxn ang="0">
                  <a:pos x="361" y="259"/>
                </a:cxn>
                <a:cxn ang="0">
                  <a:pos x="327" y="267"/>
                </a:cxn>
                <a:cxn ang="0">
                  <a:pos x="225" y="276"/>
                </a:cxn>
                <a:cxn ang="0">
                  <a:pos x="316" y="276"/>
                </a:cxn>
                <a:cxn ang="0">
                  <a:pos x="388" y="259"/>
                </a:cxn>
                <a:cxn ang="0">
                  <a:pos x="444" y="233"/>
                </a:cxn>
                <a:cxn ang="0">
                  <a:pos x="480" y="206"/>
                </a:cxn>
                <a:cxn ang="0">
                  <a:pos x="455" y="259"/>
                </a:cxn>
                <a:cxn ang="0">
                  <a:pos x="414" y="276"/>
                </a:cxn>
                <a:cxn ang="0">
                  <a:pos x="297" y="292"/>
                </a:cxn>
                <a:cxn ang="0">
                  <a:pos x="283" y="296"/>
                </a:cxn>
                <a:cxn ang="0">
                  <a:pos x="266" y="299"/>
                </a:cxn>
              </a:cxnLst>
              <a:rect l="0" t="0" r="r" b="b"/>
              <a:pathLst>
                <a:path w="508" h="395">
                  <a:moveTo>
                    <a:pt x="238" y="315"/>
                  </a:moveTo>
                  <a:lnTo>
                    <a:pt x="237" y="320"/>
                  </a:lnTo>
                  <a:lnTo>
                    <a:pt x="234" y="324"/>
                  </a:lnTo>
                  <a:lnTo>
                    <a:pt x="231" y="329"/>
                  </a:lnTo>
                  <a:lnTo>
                    <a:pt x="229" y="333"/>
                  </a:lnTo>
                  <a:lnTo>
                    <a:pt x="227" y="337"/>
                  </a:lnTo>
                  <a:lnTo>
                    <a:pt x="225" y="342"/>
                  </a:lnTo>
                  <a:lnTo>
                    <a:pt x="223" y="347"/>
                  </a:lnTo>
                  <a:lnTo>
                    <a:pt x="223" y="351"/>
                  </a:lnTo>
                  <a:lnTo>
                    <a:pt x="224" y="356"/>
                  </a:lnTo>
                  <a:lnTo>
                    <a:pt x="226" y="361"/>
                  </a:lnTo>
                  <a:lnTo>
                    <a:pt x="218" y="381"/>
                  </a:lnTo>
                  <a:lnTo>
                    <a:pt x="217" y="381"/>
                  </a:lnTo>
                  <a:lnTo>
                    <a:pt x="216" y="381"/>
                  </a:lnTo>
                  <a:lnTo>
                    <a:pt x="214" y="382"/>
                  </a:lnTo>
                  <a:lnTo>
                    <a:pt x="213" y="382"/>
                  </a:lnTo>
                  <a:lnTo>
                    <a:pt x="212" y="385"/>
                  </a:lnTo>
                  <a:lnTo>
                    <a:pt x="210" y="386"/>
                  </a:lnTo>
                  <a:lnTo>
                    <a:pt x="209" y="387"/>
                  </a:lnTo>
                  <a:lnTo>
                    <a:pt x="208" y="388"/>
                  </a:lnTo>
                  <a:lnTo>
                    <a:pt x="207" y="389"/>
                  </a:lnTo>
                  <a:lnTo>
                    <a:pt x="205" y="390"/>
                  </a:lnTo>
                  <a:lnTo>
                    <a:pt x="207" y="387"/>
                  </a:lnTo>
                  <a:lnTo>
                    <a:pt x="208" y="384"/>
                  </a:lnTo>
                  <a:lnTo>
                    <a:pt x="208" y="380"/>
                  </a:lnTo>
                  <a:lnTo>
                    <a:pt x="207" y="377"/>
                  </a:lnTo>
                  <a:lnTo>
                    <a:pt x="207" y="375"/>
                  </a:lnTo>
                  <a:lnTo>
                    <a:pt x="204" y="372"/>
                  </a:lnTo>
                  <a:lnTo>
                    <a:pt x="203" y="369"/>
                  </a:lnTo>
                  <a:lnTo>
                    <a:pt x="202" y="366"/>
                  </a:lnTo>
                  <a:lnTo>
                    <a:pt x="200" y="363"/>
                  </a:lnTo>
                  <a:lnTo>
                    <a:pt x="199" y="361"/>
                  </a:lnTo>
                  <a:lnTo>
                    <a:pt x="176" y="343"/>
                  </a:lnTo>
                  <a:lnTo>
                    <a:pt x="174" y="345"/>
                  </a:lnTo>
                  <a:lnTo>
                    <a:pt x="168" y="339"/>
                  </a:lnTo>
                  <a:lnTo>
                    <a:pt x="168" y="339"/>
                  </a:lnTo>
                  <a:lnTo>
                    <a:pt x="168" y="341"/>
                  </a:lnTo>
                  <a:lnTo>
                    <a:pt x="167" y="341"/>
                  </a:lnTo>
                  <a:lnTo>
                    <a:pt x="167" y="341"/>
                  </a:lnTo>
                  <a:lnTo>
                    <a:pt x="167" y="341"/>
                  </a:lnTo>
                  <a:lnTo>
                    <a:pt x="166" y="342"/>
                  </a:lnTo>
                  <a:lnTo>
                    <a:pt x="166" y="342"/>
                  </a:lnTo>
                  <a:lnTo>
                    <a:pt x="166" y="342"/>
                  </a:lnTo>
                  <a:lnTo>
                    <a:pt x="166" y="343"/>
                  </a:lnTo>
                  <a:lnTo>
                    <a:pt x="166" y="343"/>
                  </a:lnTo>
                  <a:lnTo>
                    <a:pt x="167" y="344"/>
                  </a:lnTo>
                  <a:lnTo>
                    <a:pt x="164" y="348"/>
                  </a:lnTo>
                  <a:lnTo>
                    <a:pt x="162" y="347"/>
                  </a:lnTo>
                  <a:lnTo>
                    <a:pt x="162" y="346"/>
                  </a:lnTo>
                  <a:lnTo>
                    <a:pt x="164" y="346"/>
                  </a:lnTo>
                  <a:lnTo>
                    <a:pt x="164" y="346"/>
                  </a:lnTo>
                  <a:lnTo>
                    <a:pt x="164" y="346"/>
                  </a:lnTo>
                  <a:lnTo>
                    <a:pt x="164" y="345"/>
                  </a:lnTo>
                  <a:lnTo>
                    <a:pt x="165" y="345"/>
                  </a:lnTo>
                  <a:lnTo>
                    <a:pt x="165" y="345"/>
                  </a:lnTo>
                  <a:lnTo>
                    <a:pt x="165" y="344"/>
                  </a:lnTo>
                  <a:lnTo>
                    <a:pt x="165" y="344"/>
                  </a:lnTo>
                  <a:lnTo>
                    <a:pt x="164" y="343"/>
                  </a:lnTo>
                  <a:lnTo>
                    <a:pt x="162" y="342"/>
                  </a:lnTo>
                  <a:lnTo>
                    <a:pt x="161" y="342"/>
                  </a:lnTo>
                  <a:lnTo>
                    <a:pt x="160" y="342"/>
                  </a:lnTo>
                  <a:lnTo>
                    <a:pt x="159" y="342"/>
                  </a:lnTo>
                  <a:lnTo>
                    <a:pt x="158" y="342"/>
                  </a:lnTo>
                  <a:lnTo>
                    <a:pt x="157" y="343"/>
                  </a:lnTo>
                  <a:lnTo>
                    <a:pt x="156" y="344"/>
                  </a:lnTo>
                  <a:lnTo>
                    <a:pt x="155" y="344"/>
                  </a:lnTo>
                  <a:lnTo>
                    <a:pt x="155" y="345"/>
                  </a:lnTo>
                  <a:lnTo>
                    <a:pt x="154" y="345"/>
                  </a:lnTo>
                  <a:lnTo>
                    <a:pt x="152" y="350"/>
                  </a:lnTo>
                  <a:lnTo>
                    <a:pt x="150" y="349"/>
                  </a:lnTo>
                  <a:lnTo>
                    <a:pt x="150" y="349"/>
                  </a:lnTo>
                  <a:lnTo>
                    <a:pt x="150" y="349"/>
                  </a:lnTo>
                  <a:lnTo>
                    <a:pt x="148" y="349"/>
                  </a:lnTo>
                  <a:lnTo>
                    <a:pt x="148" y="350"/>
                  </a:lnTo>
                  <a:lnTo>
                    <a:pt x="148" y="350"/>
                  </a:lnTo>
                  <a:lnTo>
                    <a:pt x="148" y="350"/>
                  </a:lnTo>
                  <a:lnTo>
                    <a:pt x="147" y="350"/>
                  </a:lnTo>
                  <a:lnTo>
                    <a:pt x="147" y="351"/>
                  </a:lnTo>
                  <a:lnTo>
                    <a:pt x="147" y="351"/>
                  </a:lnTo>
                  <a:lnTo>
                    <a:pt x="147" y="351"/>
                  </a:lnTo>
                  <a:lnTo>
                    <a:pt x="150" y="355"/>
                  </a:lnTo>
                  <a:lnTo>
                    <a:pt x="150" y="356"/>
                  </a:lnTo>
                  <a:lnTo>
                    <a:pt x="150" y="357"/>
                  </a:lnTo>
                  <a:lnTo>
                    <a:pt x="148" y="358"/>
                  </a:lnTo>
                  <a:lnTo>
                    <a:pt x="147" y="358"/>
                  </a:lnTo>
                  <a:lnTo>
                    <a:pt x="145" y="358"/>
                  </a:lnTo>
                  <a:lnTo>
                    <a:pt x="143" y="358"/>
                  </a:lnTo>
                  <a:lnTo>
                    <a:pt x="142" y="358"/>
                  </a:lnTo>
                  <a:lnTo>
                    <a:pt x="140" y="358"/>
                  </a:lnTo>
                  <a:lnTo>
                    <a:pt x="139" y="358"/>
                  </a:lnTo>
                  <a:lnTo>
                    <a:pt x="139" y="359"/>
                  </a:lnTo>
                  <a:lnTo>
                    <a:pt x="135" y="355"/>
                  </a:lnTo>
                  <a:lnTo>
                    <a:pt x="130" y="350"/>
                  </a:lnTo>
                  <a:lnTo>
                    <a:pt x="126" y="346"/>
                  </a:lnTo>
                  <a:lnTo>
                    <a:pt x="122" y="343"/>
                  </a:lnTo>
                  <a:lnTo>
                    <a:pt x="117" y="341"/>
                  </a:lnTo>
                  <a:lnTo>
                    <a:pt x="112" y="337"/>
                  </a:lnTo>
                  <a:lnTo>
                    <a:pt x="107" y="335"/>
                  </a:lnTo>
                  <a:lnTo>
                    <a:pt x="102" y="334"/>
                  </a:lnTo>
                  <a:lnTo>
                    <a:pt x="97" y="333"/>
                  </a:lnTo>
                  <a:lnTo>
                    <a:pt x="92" y="332"/>
                  </a:lnTo>
                  <a:lnTo>
                    <a:pt x="90" y="331"/>
                  </a:lnTo>
                  <a:lnTo>
                    <a:pt x="88" y="331"/>
                  </a:lnTo>
                  <a:lnTo>
                    <a:pt x="87" y="330"/>
                  </a:lnTo>
                  <a:lnTo>
                    <a:pt x="86" y="331"/>
                  </a:lnTo>
                  <a:lnTo>
                    <a:pt x="84" y="331"/>
                  </a:lnTo>
                  <a:lnTo>
                    <a:pt x="83" y="332"/>
                  </a:lnTo>
                  <a:lnTo>
                    <a:pt x="81" y="332"/>
                  </a:lnTo>
                  <a:lnTo>
                    <a:pt x="79" y="333"/>
                  </a:lnTo>
                  <a:lnTo>
                    <a:pt x="76" y="333"/>
                  </a:lnTo>
                  <a:lnTo>
                    <a:pt x="73" y="334"/>
                  </a:lnTo>
                  <a:lnTo>
                    <a:pt x="75" y="334"/>
                  </a:lnTo>
                  <a:lnTo>
                    <a:pt x="75" y="336"/>
                  </a:lnTo>
                  <a:lnTo>
                    <a:pt x="75" y="337"/>
                  </a:lnTo>
                  <a:lnTo>
                    <a:pt x="74" y="339"/>
                  </a:lnTo>
                  <a:lnTo>
                    <a:pt x="74" y="341"/>
                  </a:lnTo>
                  <a:lnTo>
                    <a:pt x="73" y="343"/>
                  </a:lnTo>
                  <a:lnTo>
                    <a:pt x="72" y="345"/>
                  </a:lnTo>
                  <a:lnTo>
                    <a:pt x="70" y="346"/>
                  </a:lnTo>
                  <a:lnTo>
                    <a:pt x="69" y="348"/>
                  </a:lnTo>
                  <a:lnTo>
                    <a:pt x="69" y="349"/>
                  </a:lnTo>
                  <a:lnTo>
                    <a:pt x="69" y="350"/>
                  </a:lnTo>
                  <a:lnTo>
                    <a:pt x="72" y="350"/>
                  </a:lnTo>
                  <a:lnTo>
                    <a:pt x="72" y="353"/>
                  </a:lnTo>
                  <a:lnTo>
                    <a:pt x="72" y="358"/>
                  </a:lnTo>
                  <a:lnTo>
                    <a:pt x="73" y="361"/>
                  </a:lnTo>
                  <a:lnTo>
                    <a:pt x="74" y="365"/>
                  </a:lnTo>
                  <a:lnTo>
                    <a:pt x="76" y="369"/>
                  </a:lnTo>
                  <a:lnTo>
                    <a:pt x="79" y="373"/>
                  </a:lnTo>
                  <a:lnTo>
                    <a:pt x="80" y="377"/>
                  </a:lnTo>
                  <a:lnTo>
                    <a:pt x="81" y="381"/>
                  </a:lnTo>
                  <a:lnTo>
                    <a:pt x="82" y="386"/>
                  </a:lnTo>
                  <a:lnTo>
                    <a:pt x="83" y="390"/>
                  </a:lnTo>
                  <a:lnTo>
                    <a:pt x="72" y="392"/>
                  </a:lnTo>
                  <a:lnTo>
                    <a:pt x="73" y="390"/>
                  </a:lnTo>
                  <a:lnTo>
                    <a:pt x="72" y="388"/>
                  </a:lnTo>
                  <a:lnTo>
                    <a:pt x="66" y="395"/>
                  </a:lnTo>
                  <a:lnTo>
                    <a:pt x="68" y="394"/>
                  </a:lnTo>
                  <a:lnTo>
                    <a:pt x="68" y="393"/>
                  </a:lnTo>
                  <a:lnTo>
                    <a:pt x="68" y="393"/>
                  </a:lnTo>
                  <a:lnTo>
                    <a:pt x="68" y="392"/>
                  </a:lnTo>
                  <a:lnTo>
                    <a:pt x="68" y="391"/>
                  </a:lnTo>
                  <a:lnTo>
                    <a:pt x="67" y="390"/>
                  </a:lnTo>
                  <a:lnTo>
                    <a:pt x="67" y="389"/>
                  </a:lnTo>
                  <a:lnTo>
                    <a:pt x="66" y="388"/>
                  </a:lnTo>
                  <a:lnTo>
                    <a:pt x="65" y="387"/>
                  </a:lnTo>
                  <a:lnTo>
                    <a:pt x="65" y="387"/>
                  </a:lnTo>
                  <a:lnTo>
                    <a:pt x="62" y="388"/>
                  </a:lnTo>
                  <a:lnTo>
                    <a:pt x="61" y="389"/>
                  </a:lnTo>
                  <a:lnTo>
                    <a:pt x="59" y="390"/>
                  </a:lnTo>
                  <a:lnTo>
                    <a:pt x="58" y="391"/>
                  </a:lnTo>
                  <a:lnTo>
                    <a:pt x="57" y="392"/>
                  </a:lnTo>
                  <a:lnTo>
                    <a:pt x="56" y="392"/>
                  </a:lnTo>
                  <a:lnTo>
                    <a:pt x="54" y="393"/>
                  </a:lnTo>
                  <a:lnTo>
                    <a:pt x="53" y="393"/>
                  </a:lnTo>
                  <a:lnTo>
                    <a:pt x="51" y="392"/>
                  </a:lnTo>
                  <a:lnTo>
                    <a:pt x="49" y="392"/>
                  </a:lnTo>
                  <a:lnTo>
                    <a:pt x="47" y="392"/>
                  </a:lnTo>
                  <a:lnTo>
                    <a:pt x="47" y="392"/>
                  </a:lnTo>
                  <a:lnTo>
                    <a:pt x="49" y="392"/>
                  </a:lnTo>
                  <a:lnTo>
                    <a:pt x="50" y="392"/>
                  </a:lnTo>
                  <a:lnTo>
                    <a:pt x="51" y="391"/>
                  </a:lnTo>
                  <a:lnTo>
                    <a:pt x="52" y="391"/>
                  </a:lnTo>
                  <a:lnTo>
                    <a:pt x="52" y="390"/>
                  </a:lnTo>
                  <a:lnTo>
                    <a:pt x="53" y="389"/>
                  </a:lnTo>
                  <a:lnTo>
                    <a:pt x="53" y="388"/>
                  </a:lnTo>
                  <a:lnTo>
                    <a:pt x="52" y="387"/>
                  </a:lnTo>
                  <a:lnTo>
                    <a:pt x="51" y="385"/>
                  </a:lnTo>
                  <a:lnTo>
                    <a:pt x="50" y="385"/>
                  </a:lnTo>
                  <a:lnTo>
                    <a:pt x="49" y="386"/>
                  </a:lnTo>
                  <a:lnTo>
                    <a:pt x="46" y="386"/>
                  </a:lnTo>
                  <a:lnTo>
                    <a:pt x="45" y="388"/>
                  </a:lnTo>
                  <a:lnTo>
                    <a:pt x="44" y="389"/>
                  </a:lnTo>
                  <a:lnTo>
                    <a:pt x="43" y="390"/>
                  </a:lnTo>
                  <a:lnTo>
                    <a:pt x="42" y="391"/>
                  </a:lnTo>
                  <a:lnTo>
                    <a:pt x="41" y="391"/>
                  </a:lnTo>
                  <a:lnTo>
                    <a:pt x="39" y="390"/>
                  </a:lnTo>
                  <a:lnTo>
                    <a:pt x="36" y="390"/>
                  </a:lnTo>
                  <a:lnTo>
                    <a:pt x="32" y="390"/>
                  </a:lnTo>
                  <a:lnTo>
                    <a:pt x="28" y="390"/>
                  </a:lnTo>
                  <a:lnTo>
                    <a:pt x="25" y="389"/>
                  </a:lnTo>
                  <a:lnTo>
                    <a:pt x="21" y="389"/>
                  </a:lnTo>
                  <a:lnTo>
                    <a:pt x="17" y="387"/>
                  </a:lnTo>
                  <a:lnTo>
                    <a:pt x="14" y="386"/>
                  </a:lnTo>
                  <a:lnTo>
                    <a:pt x="11" y="384"/>
                  </a:lnTo>
                  <a:lnTo>
                    <a:pt x="9" y="380"/>
                  </a:lnTo>
                  <a:lnTo>
                    <a:pt x="7" y="377"/>
                  </a:lnTo>
                  <a:lnTo>
                    <a:pt x="8" y="374"/>
                  </a:lnTo>
                  <a:lnTo>
                    <a:pt x="9" y="371"/>
                  </a:lnTo>
                  <a:lnTo>
                    <a:pt x="9" y="367"/>
                  </a:lnTo>
                  <a:lnTo>
                    <a:pt x="9" y="365"/>
                  </a:lnTo>
                  <a:lnTo>
                    <a:pt x="9" y="362"/>
                  </a:lnTo>
                  <a:lnTo>
                    <a:pt x="10" y="360"/>
                  </a:lnTo>
                  <a:lnTo>
                    <a:pt x="11" y="358"/>
                  </a:lnTo>
                  <a:lnTo>
                    <a:pt x="12" y="355"/>
                  </a:lnTo>
                  <a:lnTo>
                    <a:pt x="14" y="352"/>
                  </a:lnTo>
                  <a:lnTo>
                    <a:pt x="18" y="350"/>
                  </a:lnTo>
                  <a:lnTo>
                    <a:pt x="22" y="351"/>
                  </a:lnTo>
                  <a:lnTo>
                    <a:pt x="26" y="351"/>
                  </a:lnTo>
                  <a:lnTo>
                    <a:pt x="30" y="350"/>
                  </a:lnTo>
                  <a:lnTo>
                    <a:pt x="33" y="350"/>
                  </a:lnTo>
                  <a:lnTo>
                    <a:pt x="38" y="349"/>
                  </a:lnTo>
                  <a:lnTo>
                    <a:pt x="42" y="349"/>
                  </a:lnTo>
                  <a:lnTo>
                    <a:pt x="45" y="348"/>
                  </a:lnTo>
                  <a:lnTo>
                    <a:pt x="49" y="348"/>
                  </a:lnTo>
                  <a:lnTo>
                    <a:pt x="52" y="349"/>
                  </a:lnTo>
                  <a:lnTo>
                    <a:pt x="54" y="350"/>
                  </a:lnTo>
                  <a:lnTo>
                    <a:pt x="56" y="344"/>
                  </a:lnTo>
                  <a:lnTo>
                    <a:pt x="55" y="337"/>
                  </a:lnTo>
                  <a:lnTo>
                    <a:pt x="53" y="332"/>
                  </a:lnTo>
                  <a:lnTo>
                    <a:pt x="49" y="325"/>
                  </a:lnTo>
                  <a:lnTo>
                    <a:pt x="44" y="320"/>
                  </a:lnTo>
                  <a:lnTo>
                    <a:pt x="41" y="315"/>
                  </a:lnTo>
                  <a:lnTo>
                    <a:pt x="39" y="310"/>
                  </a:lnTo>
                  <a:lnTo>
                    <a:pt x="39" y="306"/>
                  </a:lnTo>
                  <a:lnTo>
                    <a:pt x="42" y="303"/>
                  </a:lnTo>
                  <a:lnTo>
                    <a:pt x="49" y="300"/>
                  </a:lnTo>
                  <a:lnTo>
                    <a:pt x="51" y="301"/>
                  </a:lnTo>
                  <a:lnTo>
                    <a:pt x="54" y="302"/>
                  </a:lnTo>
                  <a:lnTo>
                    <a:pt x="57" y="304"/>
                  </a:lnTo>
                  <a:lnTo>
                    <a:pt x="60" y="305"/>
                  </a:lnTo>
                  <a:lnTo>
                    <a:pt x="62" y="306"/>
                  </a:lnTo>
                  <a:lnTo>
                    <a:pt x="66" y="307"/>
                  </a:lnTo>
                  <a:lnTo>
                    <a:pt x="68" y="309"/>
                  </a:lnTo>
                  <a:lnTo>
                    <a:pt x="71" y="310"/>
                  </a:lnTo>
                  <a:lnTo>
                    <a:pt x="73" y="313"/>
                  </a:lnTo>
                  <a:lnTo>
                    <a:pt x="75" y="314"/>
                  </a:lnTo>
                  <a:lnTo>
                    <a:pt x="76" y="314"/>
                  </a:lnTo>
                  <a:lnTo>
                    <a:pt x="76" y="313"/>
                  </a:lnTo>
                  <a:lnTo>
                    <a:pt x="78" y="312"/>
                  </a:lnTo>
                  <a:lnTo>
                    <a:pt x="78" y="310"/>
                  </a:lnTo>
                  <a:lnTo>
                    <a:pt x="78" y="310"/>
                  </a:lnTo>
                  <a:lnTo>
                    <a:pt x="78" y="309"/>
                  </a:lnTo>
                  <a:lnTo>
                    <a:pt x="78" y="308"/>
                  </a:lnTo>
                  <a:lnTo>
                    <a:pt x="78" y="307"/>
                  </a:lnTo>
                  <a:lnTo>
                    <a:pt x="78" y="306"/>
                  </a:lnTo>
                  <a:lnTo>
                    <a:pt x="78" y="305"/>
                  </a:lnTo>
                  <a:lnTo>
                    <a:pt x="76" y="303"/>
                  </a:lnTo>
                  <a:lnTo>
                    <a:pt x="75" y="302"/>
                  </a:lnTo>
                  <a:lnTo>
                    <a:pt x="73" y="300"/>
                  </a:lnTo>
                  <a:lnTo>
                    <a:pt x="71" y="298"/>
                  </a:lnTo>
                  <a:lnTo>
                    <a:pt x="69" y="294"/>
                  </a:lnTo>
                  <a:lnTo>
                    <a:pt x="66" y="292"/>
                  </a:lnTo>
                  <a:lnTo>
                    <a:pt x="64" y="290"/>
                  </a:lnTo>
                  <a:lnTo>
                    <a:pt x="60" y="287"/>
                  </a:lnTo>
                  <a:lnTo>
                    <a:pt x="57" y="285"/>
                  </a:lnTo>
                  <a:lnTo>
                    <a:pt x="54" y="281"/>
                  </a:lnTo>
                  <a:lnTo>
                    <a:pt x="43" y="287"/>
                  </a:lnTo>
                  <a:lnTo>
                    <a:pt x="45" y="289"/>
                  </a:lnTo>
                  <a:lnTo>
                    <a:pt x="45" y="288"/>
                  </a:lnTo>
                  <a:lnTo>
                    <a:pt x="45" y="288"/>
                  </a:lnTo>
                  <a:lnTo>
                    <a:pt x="46" y="288"/>
                  </a:lnTo>
                  <a:lnTo>
                    <a:pt x="46" y="288"/>
                  </a:lnTo>
                  <a:lnTo>
                    <a:pt x="46" y="288"/>
                  </a:lnTo>
                  <a:lnTo>
                    <a:pt x="46" y="287"/>
                  </a:lnTo>
                  <a:lnTo>
                    <a:pt x="46" y="287"/>
                  </a:lnTo>
                  <a:lnTo>
                    <a:pt x="46" y="287"/>
                  </a:lnTo>
                  <a:lnTo>
                    <a:pt x="46" y="286"/>
                  </a:lnTo>
                  <a:lnTo>
                    <a:pt x="46" y="286"/>
                  </a:lnTo>
                  <a:lnTo>
                    <a:pt x="45" y="287"/>
                  </a:lnTo>
                  <a:lnTo>
                    <a:pt x="43" y="285"/>
                  </a:lnTo>
                  <a:lnTo>
                    <a:pt x="45" y="284"/>
                  </a:lnTo>
                  <a:lnTo>
                    <a:pt x="46" y="286"/>
                  </a:lnTo>
                  <a:lnTo>
                    <a:pt x="47" y="285"/>
                  </a:lnTo>
                  <a:lnTo>
                    <a:pt x="47" y="285"/>
                  </a:lnTo>
                  <a:lnTo>
                    <a:pt x="49" y="284"/>
                  </a:lnTo>
                  <a:lnTo>
                    <a:pt x="49" y="284"/>
                  </a:lnTo>
                  <a:lnTo>
                    <a:pt x="50" y="282"/>
                  </a:lnTo>
                  <a:lnTo>
                    <a:pt x="50" y="282"/>
                  </a:lnTo>
                  <a:lnTo>
                    <a:pt x="51" y="281"/>
                  </a:lnTo>
                  <a:lnTo>
                    <a:pt x="51" y="281"/>
                  </a:lnTo>
                  <a:lnTo>
                    <a:pt x="51" y="280"/>
                  </a:lnTo>
                  <a:lnTo>
                    <a:pt x="51" y="279"/>
                  </a:lnTo>
                  <a:lnTo>
                    <a:pt x="45" y="274"/>
                  </a:lnTo>
                  <a:lnTo>
                    <a:pt x="44" y="275"/>
                  </a:lnTo>
                  <a:lnTo>
                    <a:pt x="44" y="275"/>
                  </a:lnTo>
                  <a:lnTo>
                    <a:pt x="44" y="276"/>
                  </a:lnTo>
                  <a:lnTo>
                    <a:pt x="43" y="276"/>
                  </a:lnTo>
                  <a:lnTo>
                    <a:pt x="43" y="277"/>
                  </a:lnTo>
                  <a:lnTo>
                    <a:pt x="43" y="277"/>
                  </a:lnTo>
                  <a:lnTo>
                    <a:pt x="43" y="278"/>
                  </a:lnTo>
                  <a:lnTo>
                    <a:pt x="43" y="278"/>
                  </a:lnTo>
                  <a:lnTo>
                    <a:pt x="43" y="279"/>
                  </a:lnTo>
                  <a:lnTo>
                    <a:pt x="43" y="279"/>
                  </a:lnTo>
                  <a:lnTo>
                    <a:pt x="41" y="278"/>
                  </a:lnTo>
                  <a:lnTo>
                    <a:pt x="33" y="289"/>
                  </a:lnTo>
                  <a:lnTo>
                    <a:pt x="35" y="288"/>
                  </a:lnTo>
                  <a:lnTo>
                    <a:pt x="35" y="288"/>
                  </a:lnTo>
                  <a:lnTo>
                    <a:pt x="35" y="288"/>
                  </a:lnTo>
                  <a:lnTo>
                    <a:pt x="33" y="287"/>
                  </a:lnTo>
                  <a:lnTo>
                    <a:pt x="33" y="287"/>
                  </a:lnTo>
                  <a:lnTo>
                    <a:pt x="33" y="287"/>
                  </a:lnTo>
                  <a:lnTo>
                    <a:pt x="33" y="286"/>
                  </a:lnTo>
                  <a:lnTo>
                    <a:pt x="32" y="286"/>
                  </a:lnTo>
                  <a:lnTo>
                    <a:pt x="32" y="286"/>
                  </a:lnTo>
                  <a:lnTo>
                    <a:pt x="32" y="286"/>
                  </a:lnTo>
                  <a:lnTo>
                    <a:pt x="31" y="286"/>
                  </a:lnTo>
                  <a:lnTo>
                    <a:pt x="31" y="286"/>
                  </a:lnTo>
                  <a:lnTo>
                    <a:pt x="31" y="287"/>
                  </a:lnTo>
                  <a:lnTo>
                    <a:pt x="30" y="287"/>
                  </a:lnTo>
                  <a:lnTo>
                    <a:pt x="30" y="288"/>
                  </a:lnTo>
                  <a:lnTo>
                    <a:pt x="30" y="288"/>
                  </a:lnTo>
                  <a:lnTo>
                    <a:pt x="30" y="289"/>
                  </a:lnTo>
                  <a:lnTo>
                    <a:pt x="30" y="289"/>
                  </a:lnTo>
                  <a:lnTo>
                    <a:pt x="30" y="290"/>
                  </a:lnTo>
                  <a:lnTo>
                    <a:pt x="30" y="291"/>
                  </a:lnTo>
                  <a:lnTo>
                    <a:pt x="27" y="289"/>
                  </a:lnTo>
                  <a:lnTo>
                    <a:pt x="25" y="288"/>
                  </a:lnTo>
                  <a:lnTo>
                    <a:pt x="22" y="285"/>
                  </a:lnTo>
                  <a:lnTo>
                    <a:pt x="19" y="281"/>
                  </a:lnTo>
                  <a:lnTo>
                    <a:pt x="16" y="278"/>
                  </a:lnTo>
                  <a:lnTo>
                    <a:pt x="13" y="274"/>
                  </a:lnTo>
                  <a:lnTo>
                    <a:pt x="11" y="271"/>
                  </a:lnTo>
                  <a:lnTo>
                    <a:pt x="8" y="267"/>
                  </a:lnTo>
                  <a:lnTo>
                    <a:pt x="3" y="264"/>
                  </a:lnTo>
                  <a:lnTo>
                    <a:pt x="0" y="261"/>
                  </a:lnTo>
                  <a:lnTo>
                    <a:pt x="4" y="253"/>
                  </a:lnTo>
                  <a:lnTo>
                    <a:pt x="10" y="249"/>
                  </a:lnTo>
                  <a:lnTo>
                    <a:pt x="15" y="249"/>
                  </a:lnTo>
                  <a:lnTo>
                    <a:pt x="19" y="250"/>
                  </a:lnTo>
                  <a:lnTo>
                    <a:pt x="25" y="253"/>
                  </a:lnTo>
                  <a:lnTo>
                    <a:pt x="30" y="259"/>
                  </a:lnTo>
                  <a:lnTo>
                    <a:pt x="36" y="264"/>
                  </a:lnTo>
                  <a:lnTo>
                    <a:pt x="41" y="269"/>
                  </a:lnTo>
                  <a:lnTo>
                    <a:pt x="46" y="274"/>
                  </a:lnTo>
                  <a:lnTo>
                    <a:pt x="52" y="276"/>
                  </a:lnTo>
                  <a:lnTo>
                    <a:pt x="54" y="278"/>
                  </a:lnTo>
                  <a:lnTo>
                    <a:pt x="56" y="279"/>
                  </a:lnTo>
                  <a:lnTo>
                    <a:pt x="58" y="279"/>
                  </a:lnTo>
                  <a:lnTo>
                    <a:pt x="60" y="280"/>
                  </a:lnTo>
                  <a:lnTo>
                    <a:pt x="62" y="280"/>
                  </a:lnTo>
                  <a:lnTo>
                    <a:pt x="65" y="280"/>
                  </a:lnTo>
                  <a:lnTo>
                    <a:pt x="67" y="280"/>
                  </a:lnTo>
                  <a:lnTo>
                    <a:pt x="69" y="281"/>
                  </a:lnTo>
                  <a:lnTo>
                    <a:pt x="70" y="282"/>
                  </a:lnTo>
                  <a:lnTo>
                    <a:pt x="72" y="284"/>
                  </a:lnTo>
                  <a:lnTo>
                    <a:pt x="72" y="278"/>
                  </a:lnTo>
                  <a:lnTo>
                    <a:pt x="72" y="273"/>
                  </a:lnTo>
                  <a:lnTo>
                    <a:pt x="71" y="269"/>
                  </a:lnTo>
                  <a:lnTo>
                    <a:pt x="70" y="265"/>
                  </a:lnTo>
                  <a:lnTo>
                    <a:pt x="70" y="262"/>
                  </a:lnTo>
                  <a:lnTo>
                    <a:pt x="69" y="259"/>
                  </a:lnTo>
                  <a:lnTo>
                    <a:pt x="68" y="256"/>
                  </a:lnTo>
                  <a:lnTo>
                    <a:pt x="68" y="251"/>
                  </a:lnTo>
                  <a:lnTo>
                    <a:pt x="68" y="246"/>
                  </a:lnTo>
                  <a:lnTo>
                    <a:pt x="69" y="241"/>
                  </a:lnTo>
                  <a:lnTo>
                    <a:pt x="69" y="238"/>
                  </a:lnTo>
                  <a:lnTo>
                    <a:pt x="70" y="237"/>
                  </a:lnTo>
                  <a:lnTo>
                    <a:pt x="72" y="236"/>
                  </a:lnTo>
                  <a:lnTo>
                    <a:pt x="74" y="236"/>
                  </a:lnTo>
                  <a:lnTo>
                    <a:pt x="76" y="236"/>
                  </a:lnTo>
                  <a:lnTo>
                    <a:pt x="79" y="236"/>
                  </a:lnTo>
                  <a:lnTo>
                    <a:pt x="82" y="237"/>
                  </a:lnTo>
                  <a:lnTo>
                    <a:pt x="84" y="237"/>
                  </a:lnTo>
                  <a:lnTo>
                    <a:pt x="85" y="237"/>
                  </a:lnTo>
                  <a:lnTo>
                    <a:pt x="86" y="238"/>
                  </a:lnTo>
                  <a:lnTo>
                    <a:pt x="88" y="241"/>
                  </a:lnTo>
                  <a:lnTo>
                    <a:pt x="90" y="243"/>
                  </a:lnTo>
                  <a:lnTo>
                    <a:pt x="94" y="244"/>
                  </a:lnTo>
                  <a:lnTo>
                    <a:pt x="97" y="245"/>
                  </a:lnTo>
                  <a:lnTo>
                    <a:pt x="99" y="246"/>
                  </a:lnTo>
                  <a:lnTo>
                    <a:pt x="102" y="247"/>
                  </a:lnTo>
                  <a:lnTo>
                    <a:pt x="104" y="249"/>
                  </a:lnTo>
                  <a:lnTo>
                    <a:pt x="105" y="251"/>
                  </a:lnTo>
                  <a:lnTo>
                    <a:pt x="107" y="255"/>
                  </a:lnTo>
                  <a:lnTo>
                    <a:pt x="107" y="259"/>
                  </a:lnTo>
                  <a:lnTo>
                    <a:pt x="107" y="269"/>
                  </a:lnTo>
                  <a:lnTo>
                    <a:pt x="105" y="269"/>
                  </a:lnTo>
                  <a:lnTo>
                    <a:pt x="105" y="269"/>
                  </a:lnTo>
                  <a:lnTo>
                    <a:pt x="104" y="269"/>
                  </a:lnTo>
                  <a:lnTo>
                    <a:pt x="103" y="269"/>
                  </a:lnTo>
                  <a:lnTo>
                    <a:pt x="103" y="269"/>
                  </a:lnTo>
                  <a:lnTo>
                    <a:pt x="102" y="269"/>
                  </a:lnTo>
                  <a:lnTo>
                    <a:pt x="102" y="270"/>
                  </a:lnTo>
                  <a:lnTo>
                    <a:pt x="101" y="270"/>
                  </a:lnTo>
                  <a:lnTo>
                    <a:pt x="101" y="270"/>
                  </a:lnTo>
                  <a:lnTo>
                    <a:pt x="101" y="271"/>
                  </a:lnTo>
                  <a:lnTo>
                    <a:pt x="101" y="276"/>
                  </a:lnTo>
                  <a:lnTo>
                    <a:pt x="99" y="274"/>
                  </a:lnTo>
                  <a:lnTo>
                    <a:pt x="98" y="276"/>
                  </a:lnTo>
                  <a:lnTo>
                    <a:pt x="97" y="277"/>
                  </a:lnTo>
                  <a:lnTo>
                    <a:pt x="96" y="278"/>
                  </a:lnTo>
                  <a:lnTo>
                    <a:pt x="95" y="280"/>
                  </a:lnTo>
                  <a:lnTo>
                    <a:pt x="95" y="281"/>
                  </a:lnTo>
                  <a:lnTo>
                    <a:pt x="94" y="282"/>
                  </a:lnTo>
                  <a:lnTo>
                    <a:pt x="93" y="285"/>
                  </a:lnTo>
                  <a:lnTo>
                    <a:pt x="93" y="286"/>
                  </a:lnTo>
                  <a:lnTo>
                    <a:pt x="92" y="287"/>
                  </a:lnTo>
                  <a:lnTo>
                    <a:pt x="90" y="289"/>
                  </a:lnTo>
                  <a:lnTo>
                    <a:pt x="90" y="290"/>
                  </a:lnTo>
                  <a:lnTo>
                    <a:pt x="89" y="292"/>
                  </a:lnTo>
                  <a:lnTo>
                    <a:pt x="87" y="295"/>
                  </a:lnTo>
                  <a:lnTo>
                    <a:pt x="85" y="299"/>
                  </a:lnTo>
                  <a:lnTo>
                    <a:pt x="83" y="303"/>
                  </a:lnTo>
                  <a:lnTo>
                    <a:pt x="82" y="307"/>
                  </a:lnTo>
                  <a:lnTo>
                    <a:pt x="81" y="312"/>
                  </a:lnTo>
                  <a:lnTo>
                    <a:pt x="81" y="316"/>
                  </a:lnTo>
                  <a:lnTo>
                    <a:pt x="82" y="320"/>
                  </a:lnTo>
                  <a:lnTo>
                    <a:pt x="84" y="324"/>
                  </a:lnTo>
                  <a:lnTo>
                    <a:pt x="87" y="323"/>
                  </a:lnTo>
                  <a:lnTo>
                    <a:pt x="89" y="320"/>
                  </a:lnTo>
                  <a:lnTo>
                    <a:pt x="92" y="318"/>
                  </a:lnTo>
                  <a:lnTo>
                    <a:pt x="94" y="315"/>
                  </a:lnTo>
                  <a:lnTo>
                    <a:pt x="95" y="312"/>
                  </a:lnTo>
                  <a:lnTo>
                    <a:pt x="97" y="308"/>
                  </a:lnTo>
                  <a:lnTo>
                    <a:pt x="98" y="306"/>
                  </a:lnTo>
                  <a:lnTo>
                    <a:pt x="100" y="304"/>
                  </a:lnTo>
                  <a:lnTo>
                    <a:pt x="101" y="302"/>
                  </a:lnTo>
                  <a:lnTo>
                    <a:pt x="102" y="302"/>
                  </a:lnTo>
                  <a:lnTo>
                    <a:pt x="102" y="299"/>
                  </a:lnTo>
                  <a:lnTo>
                    <a:pt x="102" y="298"/>
                  </a:lnTo>
                  <a:lnTo>
                    <a:pt x="102" y="295"/>
                  </a:lnTo>
                  <a:lnTo>
                    <a:pt x="103" y="293"/>
                  </a:lnTo>
                  <a:lnTo>
                    <a:pt x="104" y="291"/>
                  </a:lnTo>
                  <a:lnTo>
                    <a:pt x="105" y="289"/>
                  </a:lnTo>
                  <a:lnTo>
                    <a:pt x="108" y="288"/>
                  </a:lnTo>
                  <a:lnTo>
                    <a:pt x="110" y="286"/>
                  </a:lnTo>
                  <a:lnTo>
                    <a:pt x="112" y="285"/>
                  </a:lnTo>
                  <a:lnTo>
                    <a:pt x="114" y="284"/>
                  </a:lnTo>
                  <a:lnTo>
                    <a:pt x="117" y="284"/>
                  </a:lnTo>
                  <a:lnTo>
                    <a:pt x="122" y="285"/>
                  </a:lnTo>
                  <a:lnTo>
                    <a:pt x="126" y="287"/>
                  </a:lnTo>
                  <a:lnTo>
                    <a:pt x="129" y="290"/>
                  </a:lnTo>
                  <a:lnTo>
                    <a:pt x="132" y="293"/>
                  </a:lnTo>
                  <a:lnTo>
                    <a:pt x="137" y="296"/>
                  </a:lnTo>
                  <a:lnTo>
                    <a:pt x="140" y="301"/>
                  </a:lnTo>
                  <a:lnTo>
                    <a:pt x="143" y="305"/>
                  </a:lnTo>
                  <a:lnTo>
                    <a:pt x="146" y="309"/>
                  </a:lnTo>
                  <a:lnTo>
                    <a:pt x="150" y="313"/>
                  </a:lnTo>
                  <a:lnTo>
                    <a:pt x="151" y="318"/>
                  </a:lnTo>
                  <a:lnTo>
                    <a:pt x="148" y="322"/>
                  </a:lnTo>
                  <a:lnTo>
                    <a:pt x="145" y="327"/>
                  </a:lnTo>
                  <a:lnTo>
                    <a:pt x="141" y="330"/>
                  </a:lnTo>
                  <a:lnTo>
                    <a:pt x="137" y="332"/>
                  </a:lnTo>
                  <a:lnTo>
                    <a:pt x="132" y="334"/>
                  </a:lnTo>
                  <a:lnTo>
                    <a:pt x="129" y="336"/>
                  </a:lnTo>
                  <a:lnTo>
                    <a:pt x="127" y="339"/>
                  </a:lnTo>
                  <a:lnTo>
                    <a:pt x="128" y="342"/>
                  </a:lnTo>
                  <a:lnTo>
                    <a:pt x="131" y="345"/>
                  </a:lnTo>
                  <a:lnTo>
                    <a:pt x="136" y="342"/>
                  </a:lnTo>
                  <a:lnTo>
                    <a:pt x="138" y="344"/>
                  </a:lnTo>
                  <a:lnTo>
                    <a:pt x="140" y="345"/>
                  </a:lnTo>
                  <a:lnTo>
                    <a:pt x="142" y="345"/>
                  </a:lnTo>
                  <a:lnTo>
                    <a:pt x="144" y="345"/>
                  </a:lnTo>
                  <a:lnTo>
                    <a:pt x="146" y="343"/>
                  </a:lnTo>
                  <a:lnTo>
                    <a:pt x="148" y="341"/>
                  </a:lnTo>
                  <a:lnTo>
                    <a:pt x="151" y="338"/>
                  </a:lnTo>
                  <a:lnTo>
                    <a:pt x="153" y="336"/>
                  </a:lnTo>
                  <a:lnTo>
                    <a:pt x="156" y="335"/>
                  </a:lnTo>
                  <a:lnTo>
                    <a:pt x="159" y="334"/>
                  </a:lnTo>
                  <a:lnTo>
                    <a:pt x="161" y="331"/>
                  </a:lnTo>
                  <a:lnTo>
                    <a:pt x="162" y="328"/>
                  </a:lnTo>
                  <a:lnTo>
                    <a:pt x="164" y="323"/>
                  </a:lnTo>
                  <a:lnTo>
                    <a:pt x="164" y="319"/>
                  </a:lnTo>
                  <a:lnTo>
                    <a:pt x="162" y="316"/>
                  </a:lnTo>
                  <a:lnTo>
                    <a:pt x="161" y="312"/>
                  </a:lnTo>
                  <a:lnTo>
                    <a:pt x="160" y="307"/>
                  </a:lnTo>
                  <a:lnTo>
                    <a:pt x="158" y="303"/>
                  </a:lnTo>
                  <a:lnTo>
                    <a:pt x="156" y="300"/>
                  </a:lnTo>
                  <a:lnTo>
                    <a:pt x="154" y="296"/>
                  </a:lnTo>
                  <a:lnTo>
                    <a:pt x="150" y="289"/>
                  </a:lnTo>
                  <a:lnTo>
                    <a:pt x="144" y="284"/>
                  </a:lnTo>
                  <a:lnTo>
                    <a:pt x="139" y="278"/>
                  </a:lnTo>
                  <a:lnTo>
                    <a:pt x="132" y="275"/>
                  </a:lnTo>
                  <a:lnTo>
                    <a:pt x="127" y="271"/>
                  </a:lnTo>
                  <a:lnTo>
                    <a:pt x="123" y="266"/>
                  </a:lnTo>
                  <a:lnTo>
                    <a:pt x="121" y="262"/>
                  </a:lnTo>
                  <a:lnTo>
                    <a:pt x="119" y="257"/>
                  </a:lnTo>
                  <a:lnTo>
                    <a:pt x="123" y="251"/>
                  </a:lnTo>
                  <a:lnTo>
                    <a:pt x="128" y="244"/>
                  </a:lnTo>
                  <a:lnTo>
                    <a:pt x="128" y="243"/>
                  </a:lnTo>
                  <a:lnTo>
                    <a:pt x="127" y="243"/>
                  </a:lnTo>
                  <a:lnTo>
                    <a:pt x="127" y="243"/>
                  </a:lnTo>
                  <a:lnTo>
                    <a:pt x="127" y="243"/>
                  </a:lnTo>
                  <a:lnTo>
                    <a:pt x="126" y="242"/>
                  </a:lnTo>
                  <a:lnTo>
                    <a:pt x="126" y="242"/>
                  </a:lnTo>
                  <a:lnTo>
                    <a:pt x="126" y="242"/>
                  </a:lnTo>
                  <a:lnTo>
                    <a:pt x="125" y="242"/>
                  </a:lnTo>
                  <a:lnTo>
                    <a:pt x="125" y="242"/>
                  </a:lnTo>
                  <a:lnTo>
                    <a:pt x="124" y="242"/>
                  </a:lnTo>
                  <a:lnTo>
                    <a:pt x="121" y="246"/>
                  </a:lnTo>
                  <a:lnTo>
                    <a:pt x="122" y="245"/>
                  </a:lnTo>
                  <a:lnTo>
                    <a:pt x="123" y="244"/>
                  </a:lnTo>
                  <a:lnTo>
                    <a:pt x="124" y="243"/>
                  </a:lnTo>
                  <a:lnTo>
                    <a:pt x="124" y="242"/>
                  </a:lnTo>
                  <a:lnTo>
                    <a:pt x="124" y="241"/>
                  </a:lnTo>
                  <a:lnTo>
                    <a:pt x="124" y="238"/>
                  </a:lnTo>
                  <a:lnTo>
                    <a:pt x="123" y="237"/>
                  </a:lnTo>
                  <a:lnTo>
                    <a:pt x="123" y="235"/>
                  </a:lnTo>
                  <a:lnTo>
                    <a:pt x="122" y="234"/>
                  </a:lnTo>
                  <a:lnTo>
                    <a:pt x="121" y="233"/>
                  </a:lnTo>
                  <a:lnTo>
                    <a:pt x="121" y="231"/>
                  </a:lnTo>
                  <a:lnTo>
                    <a:pt x="121" y="229"/>
                  </a:lnTo>
                  <a:lnTo>
                    <a:pt x="121" y="227"/>
                  </a:lnTo>
                  <a:lnTo>
                    <a:pt x="121" y="223"/>
                  </a:lnTo>
                  <a:lnTo>
                    <a:pt x="121" y="221"/>
                  </a:lnTo>
                  <a:lnTo>
                    <a:pt x="119" y="219"/>
                  </a:lnTo>
                  <a:lnTo>
                    <a:pt x="118" y="216"/>
                  </a:lnTo>
                  <a:lnTo>
                    <a:pt x="117" y="214"/>
                  </a:lnTo>
                  <a:lnTo>
                    <a:pt x="116" y="212"/>
                  </a:lnTo>
                  <a:lnTo>
                    <a:pt x="115" y="209"/>
                  </a:lnTo>
                  <a:lnTo>
                    <a:pt x="111" y="209"/>
                  </a:lnTo>
                  <a:lnTo>
                    <a:pt x="111" y="205"/>
                  </a:lnTo>
                  <a:lnTo>
                    <a:pt x="111" y="203"/>
                  </a:lnTo>
                  <a:lnTo>
                    <a:pt x="112" y="201"/>
                  </a:lnTo>
                  <a:lnTo>
                    <a:pt x="112" y="200"/>
                  </a:lnTo>
                  <a:lnTo>
                    <a:pt x="113" y="200"/>
                  </a:lnTo>
                  <a:lnTo>
                    <a:pt x="114" y="200"/>
                  </a:lnTo>
                  <a:lnTo>
                    <a:pt x="115" y="199"/>
                  </a:lnTo>
                  <a:lnTo>
                    <a:pt x="116" y="198"/>
                  </a:lnTo>
                  <a:lnTo>
                    <a:pt x="118" y="195"/>
                  </a:lnTo>
                  <a:lnTo>
                    <a:pt x="118" y="191"/>
                  </a:lnTo>
                  <a:lnTo>
                    <a:pt x="118" y="192"/>
                  </a:lnTo>
                  <a:lnTo>
                    <a:pt x="118" y="193"/>
                  </a:lnTo>
                  <a:lnTo>
                    <a:pt x="118" y="194"/>
                  </a:lnTo>
                  <a:lnTo>
                    <a:pt x="119" y="195"/>
                  </a:lnTo>
                  <a:lnTo>
                    <a:pt x="119" y="196"/>
                  </a:lnTo>
                  <a:lnTo>
                    <a:pt x="119" y="198"/>
                  </a:lnTo>
                  <a:lnTo>
                    <a:pt x="121" y="199"/>
                  </a:lnTo>
                  <a:lnTo>
                    <a:pt x="121" y="199"/>
                  </a:lnTo>
                  <a:lnTo>
                    <a:pt x="122" y="200"/>
                  </a:lnTo>
                  <a:lnTo>
                    <a:pt x="123" y="201"/>
                  </a:lnTo>
                  <a:lnTo>
                    <a:pt x="125" y="200"/>
                  </a:lnTo>
                  <a:lnTo>
                    <a:pt x="126" y="199"/>
                  </a:lnTo>
                  <a:lnTo>
                    <a:pt x="126" y="196"/>
                  </a:lnTo>
                  <a:lnTo>
                    <a:pt x="126" y="195"/>
                  </a:lnTo>
                  <a:lnTo>
                    <a:pt x="126" y="194"/>
                  </a:lnTo>
                  <a:lnTo>
                    <a:pt x="125" y="192"/>
                  </a:lnTo>
                  <a:lnTo>
                    <a:pt x="124" y="191"/>
                  </a:lnTo>
                  <a:lnTo>
                    <a:pt x="124" y="190"/>
                  </a:lnTo>
                  <a:lnTo>
                    <a:pt x="123" y="189"/>
                  </a:lnTo>
                  <a:lnTo>
                    <a:pt x="123" y="188"/>
                  </a:lnTo>
                  <a:lnTo>
                    <a:pt x="124" y="188"/>
                  </a:lnTo>
                  <a:lnTo>
                    <a:pt x="124" y="182"/>
                  </a:lnTo>
                  <a:lnTo>
                    <a:pt x="121" y="181"/>
                  </a:lnTo>
                  <a:lnTo>
                    <a:pt x="117" y="182"/>
                  </a:lnTo>
                  <a:lnTo>
                    <a:pt x="114" y="185"/>
                  </a:lnTo>
                  <a:lnTo>
                    <a:pt x="111" y="187"/>
                  </a:lnTo>
                  <a:lnTo>
                    <a:pt x="108" y="189"/>
                  </a:lnTo>
                  <a:lnTo>
                    <a:pt x="104" y="191"/>
                  </a:lnTo>
                  <a:lnTo>
                    <a:pt x="101" y="193"/>
                  </a:lnTo>
                  <a:lnTo>
                    <a:pt x="98" y="193"/>
                  </a:lnTo>
                  <a:lnTo>
                    <a:pt x="95" y="192"/>
                  </a:lnTo>
                  <a:lnTo>
                    <a:pt x="92" y="189"/>
                  </a:lnTo>
                  <a:lnTo>
                    <a:pt x="90" y="186"/>
                  </a:lnTo>
                  <a:lnTo>
                    <a:pt x="88" y="184"/>
                  </a:lnTo>
                  <a:lnTo>
                    <a:pt x="87" y="181"/>
                  </a:lnTo>
                  <a:lnTo>
                    <a:pt x="86" y="178"/>
                  </a:lnTo>
                  <a:lnTo>
                    <a:pt x="85" y="176"/>
                  </a:lnTo>
                  <a:lnTo>
                    <a:pt x="84" y="174"/>
                  </a:lnTo>
                  <a:lnTo>
                    <a:pt x="83" y="171"/>
                  </a:lnTo>
                  <a:lnTo>
                    <a:pt x="82" y="167"/>
                  </a:lnTo>
                  <a:lnTo>
                    <a:pt x="81" y="164"/>
                  </a:lnTo>
                  <a:lnTo>
                    <a:pt x="79" y="161"/>
                  </a:lnTo>
                  <a:lnTo>
                    <a:pt x="83" y="158"/>
                  </a:lnTo>
                  <a:lnTo>
                    <a:pt x="86" y="155"/>
                  </a:lnTo>
                  <a:lnTo>
                    <a:pt x="90" y="151"/>
                  </a:lnTo>
                  <a:lnTo>
                    <a:pt x="94" y="149"/>
                  </a:lnTo>
                  <a:lnTo>
                    <a:pt x="97" y="146"/>
                  </a:lnTo>
                  <a:lnTo>
                    <a:pt x="100" y="144"/>
                  </a:lnTo>
                  <a:lnTo>
                    <a:pt x="103" y="142"/>
                  </a:lnTo>
                  <a:lnTo>
                    <a:pt x="108" y="141"/>
                  </a:lnTo>
                  <a:lnTo>
                    <a:pt x="111" y="139"/>
                  </a:lnTo>
                  <a:lnTo>
                    <a:pt x="115" y="138"/>
                  </a:lnTo>
                  <a:lnTo>
                    <a:pt x="115" y="135"/>
                  </a:lnTo>
                  <a:lnTo>
                    <a:pt x="118" y="136"/>
                  </a:lnTo>
                  <a:lnTo>
                    <a:pt x="122" y="137"/>
                  </a:lnTo>
                  <a:lnTo>
                    <a:pt x="124" y="138"/>
                  </a:lnTo>
                  <a:lnTo>
                    <a:pt x="127" y="138"/>
                  </a:lnTo>
                  <a:lnTo>
                    <a:pt x="129" y="137"/>
                  </a:lnTo>
                  <a:lnTo>
                    <a:pt x="132" y="137"/>
                  </a:lnTo>
                  <a:lnTo>
                    <a:pt x="136" y="136"/>
                  </a:lnTo>
                  <a:lnTo>
                    <a:pt x="138" y="135"/>
                  </a:lnTo>
                  <a:lnTo>
                    <a:pt x="141" y="134"/>
                  </a:lnTo>
                  <a:lnTo>
                    <a:pt x="144" y="133"/>
                  </a:lnTo>
                  <a:lnTo>
                    <a:pt x="147" y="129"/>
                  </a:lnTo>
                  <a:lnTo>
                    <a:pt x="152" y="125"/>
                  </a:lnTo>
                  <a:lnTo>
                    <a:pt x="156" y="121"/>
                  </a:lnTo>
                  <a:lnTo>
                    <a:pt x="160" y="119"/>
                  </a:lnTo>
                  <a:lnTo>
                    <a:pt x="166" y="116"/>
                  </a:lnTo>
                  <a:lnTo>
                    <a:pt x="171" y="115"/>
                  </a:lnTo>
                  <a:lnTo>
                    <a:pt x="176" y="114"/>
                  </a:lnTo>
                  <a:lnTo>
                    <a:pt x="182" y="114"/>
                  </a:lnTo>
                  <a:lnTo>
                    <a:pt x="187" y="114"/>
                  </a:lnTo>
                  <a:lnTo>
                    <a:pt x="193" y="116"/>
                  </a:lnTo>
                  <a:lnTo>
                    <a:pt x="197" y="115"/>
                  </a:lnTo>
                  <a:lnTo>
                    <a:pt x="201" y="116"/>
                  </a:lnTo>
                  <a:lnTo>
                    <a:pt x="204" y="118"/>
                  </a:lnTo>
                  <a:lnTo>
                    <a:pt x="208" y="120"/>
                  </a:lnTo>
                  <a:lnTo>
                    <a:pt x="210" y="123"/>
                  </a:lnTo>
                  <a:lnTo>
                    <a:pt x="213" y="128"/>
                  </a:lnTo>
                  <a:lnTo>
                    <a:pt x="215" y="131"/>
                  </a:lnTo>
                  <a:lnTo>
                    <a:pt x="218" y="134"/>
                  </a:lnTo>
                  <a:lnTo>
                    <a:pt x="222" y="137"/>
                  </a:lnTo>
                  <a:lnTo>
                    <a:pt x="226" y="138"/>
                  </a:lnTo>
                  <a:lnTo>
                    <a:pt x="228" y="144"/>
                  </a:lnTo>
                  <a:lnTo>
                    <a:pt x="231" y="147"/>
                  </a:lnTo>
                  <a:lnTo>
                    <a:pt x="234" y="151"/>
                  </a:lnTo>
                  <a:lnTo>
                    <a:pt x="238" y="155"/>
                  </a:lnTo>
                  <a:lnTo>
                    <a:pt x="241" y="157"/>
                  </a:lnTo>
                  <a:lnTo>
                    <a:pt x="244" y="160"/>
                  </a:lnTo>
                  <a:lnTo>
                    <a:pt x="248" y="163"/>
                  </a:lnTo>
                  <a:lnTo>
                    <a:pt x="252" y="166"/>
                  </a:lnTo>
                  <a:lnTo>
                    <a:pt x="256" y="170"/>
                  </a:lnTo>
                  <a:lnTo>
                    <a:pt x="259" y="174"/>
                  </a:lnTo>
                  <a:lnTo>
                    <a:pt x="261" y="171"/>
                  </a:lnTo>
                  <a:lnTo>
                    <a:pt x="267" y="177"/>
                  </a:lnTo>
                  <a:lnTo>
                    <a:pt x="269" y="176"/>
                  </a:lnTo>
                  <a:lnTo>
                    <a:pt x="270" y="175"/>
                  </a:lnTo>
                  <a:lnTo>
                    <a:pt x="271" y="174"/>
                  </a:lnTo>
                  <a:lnTo>
                    <a:pt x="271" y="172"/>
                  </a:lnTo>
                  <a:lnTo>
                    <a:pt x="271" y="171"/>
                  </a:lnTo>
                  <a:lnTo>
                    <a:pt x="271" y="169"/>
                  </a:lnTo>
                  <a:lnTo>
                    <a:pt x="271" y="166"/>
                  </a:lnTo>
                  <a:lnTo>
                    <a:pt x="271" y="165"/>
                  </a:lnTo>
                  <a:lnTo>
                    <a:pt x="272" y="163"/>
                  </a:lnTo>
                  <a:lnTo>
                    <a:pt x="272" y="162"/>
                  </a:lnTo>
                  <a:lnTo>
                    <a:pt x="265" y="164"/>
                  </a:lnTo>
                  <a:lnTo>
                    <a:pt x="257" y="163"/>
                  </a:lnTo>
                  <a:lnTo>
                    <a:pt x="252" y="160"/>
                  </a:lnTo>
                  <a:lnTo>
                    <a:pt x="246" y="156"/>
                  </a:lnTo>
                  <a:lnTo>
                    <a:pt x="241" y="150"/>
                  </a:lnTo>
                  <a:lnTo>
                    <a:pt x="237" y="144"/>
                  </a:lnTo>
                  <a:lnTo>
                    <a:pt x="231" y="136"/>
                  </a:lnTo>
                  <a:lnTo>
                    <a:pt x="226" y="130"/>
                  </a:lnTo>
                  <a:lnTo>
                    <a:pt x="219" y="124"/>
                  </a:lnTo>
                  <a:lnTo>
                    <a:pt x="213" y="119"/>
                  </a:lnTo>
                  <a:lnTo>
                    <a:pt x="213" y="113"/>
                  </a:lnTo>
                  <a:lnTo>
                    <a:pt x="213" y="106"/>
                  </a:lnTo>
                  <a:lnTo>
                    <a:pt x="213" y="101"/>
                  </a:lnTo>
                  <a:lnTo>
                    <a:pt x="213" y="96"/>
                  </a:lnTo>
                  <a:lnTo>
                    <a:pt x="213" y="93"/>
                  </a:lnTo>
                  <a:lnTo>
                    <a:pt x="213" y="89"/>
                  </a:lnTo>
                  <a:lnTo>
                    <a:pt x="213" y="85"/>
                  </a:lnTo>
                  <a:lnTo>
                    <a:pt x="214" y="80"/>
                  </a:lnTo>
                  <a:lnTo>
                    <a:pt x="216" y="76"/>
                  </a:lnTo>
                  <a:lnTo>
                    <a:pt x="218" y="71"/>
                  </a:lnTo>
                  <a:lnTo>
                    <a:pt x="222" y="71"/>
                  </a:lnTo>
                  <a:lnTo>
                    <a:pt x="223" y="67"/>
                  </a:lnTo>
                  <a:lnTo>
                    <a:pt x="224" y="65"/>
                  </a:lnTo>
                  <a:lnTo>
                    <a:pt x="224" y="62"/>
                  </a:lnTo>
                  <a:lnTo>
                    <a:pt x="224" y="59"/>
                  </a:lnTo>
                  <a:lnTo>
                    <a:pt x="223" y="56"/>
                  </a:lnTo>
                  <a:lnTo>
                    <a:pt x="224" y="52"/>
                  </a:lnTo>
                  <a:lnTo>
                    <a:pt x="224" y="49"/>
                  </a:lnTo>
                  <a:lnTo>
                    <a:pt x="225" y="46"/>
                  </a:lnTo>
                  <a:lnTo>
                    <a:pt x="226" y="44"/>
                  </a:lnTo>
                  <a:lnTo>
                    <a:pt x="229" y="42"/>
                  </a:lnTo>
                  <a:lnTo>
                    <a:pt x="231" y="43"/>
                  </a:lnTo>
                  <a:lnTo>
                    <a:pt x="231" y="43"/>
                  </a:lnTo>
                  <a:lnTo>
                    <a:pt x="232" y="43"/>
                  </a:lnTo>
                  <a:lnTo>
                    <a:pt x="232" y="42"/>
                  </a:lnTo>
                  <a:lnTo>
                    <a:pt x="232" y="42"/>
                  </a:lnTo>
                  <a:lnTo>
                    <a:pt x="232" y="41"/>
                  </a:lnTo>
                  <a:lnTo>
                    <a:pt x="232" y="41"/>
                  </a:lnTo>
                  <a:lnTo>
                    <a:pt x="232" y="39"/>
                  </a:lnTo>
                  <a:lnTo>
                    <a:pt x="232" y="39"/>
                  </a:lnTo>
                  <a:lnTo>
                    <a:pt x="232" y="38"/>
                  </a:lnTo>
                  <a:lnTo>
                    <a:pt x="232" y="38"/>
                  </a:lnTo>
                  <a:lnTo>
                    <a:pt x="232" y="38"/>
                  </a:lnTo>
                  <a:lnTo>
                    <a:pt x="232" y="39"/>
                  </a:lnTo>
                  <a:lnTo>
                    <a:pt x="232" y="39"/>
                  </a:lnTo>
                  <a:lnTo>
                    <a:pt x="233" y="41"/>
                  </a:lnTo>
                  <a:lnTo>
                    <a:pt x="233" y="41"/>
                  </a:lnTo>
                  <a:lnTo>
                    <a:pt x="234" y="42"/>
                  </a:lnTo>
                  <a:lnTo>
                    <a:pt x="234" y="42"/>
                  </a:lnTo>
                  <a:lnTo>
                    <a:pt x="236" y="43"/>
                  </a:lnTo>
                  <a:lnTo>
                    <a:pt x="236" y="43"/>
                  </a:lnTo>
                  <a:lnTo>
                    <a:pt x="237" y="43"/>
                  </a:lnTo>
                  <a:lnTo>
                    <a:pt x="240" y="38"/>
                  </a:lnTo>
                  <a:lnTo>
                    <a:pt x="244" y="41"/>
                  </a:lnTo>
                  <a:lnTo>
                    <a:pt x="248" y="42"/>
                  </a:lnTo>
                  <a:lnTo>
                    <a:pt x="253" y="42"/>
                  </a:lnTo>
                  <a:lnTo>
                    <a:pt x="257" y="42"/>
                  </a:lnTo>
                  <a:lnTo>
                    <a:pt x="261" y="41"/>
                  </a:lnTo>
                  <a:lnTo>
                    <a:pt x="266" y="41"/>
                  </a:lnTo>
                  <a:lnTo>
                    <a:pt x="269" y="42"/>
                  </a:lnTo>
                  <a:lnTo>
                    <a:pt x="272" y="44"/>
                  </a:lnTo>
                  <a:lnTo>
                    <a:pt x="275" y="47"/>
                  </a:lnTo>
                  <a:lnTo>
                    <a:pt x="277" y="52"/>
                  </a:lnTo>
                  <a:lnTo>
                    <a:pt x="277" y="62"/>
                  </a:lnTo>
                  <a:lnTo>
                    <a:pt x="275" y="71"/>
                  </a:lnTo>
                  <a:lnTo>
                    <a:pt x="273" y="79"/>
                  </a:lnTo>
                  <a:lnTo>
                    <a:pt x="269" y="87"/>
                  </a:lnTo>
                  <a:lnTo>
                    <a:pt x="266" y="95"/>
                  </a:lnTo>
                  <a:lnTo>
                    <a:pt x="262" y="103"/>
                  </a:lnTo>
                  <a:lnTo>
                    <a:pt x="260" y="112"/>
                  </a:lnTo>
                  <a:lnTo>
                    <a:pt x="259" y="120"/>
                  </a:lnTo>
                  <a:lnTo>
                    <a:pt x="261" y="129"/>
                  </a:lnTo>
                  <a:lnTo>
                    <a:pt x="265" y="138"/>
                  </a:lnTo>
                  <a:lnTo>
                    <a:pt x="266" y="142"/>
                  </a:lnTo>
                  <a:lnTo>
                    <a:pt x="267" y="145"/>
                  </a:lnTo>
                  <a:lnTo>
                    <a:pt x="268" y="148"/>
                  </a:lnTo>
                  <a:lnTo>
                    <a:pt x="269" y="151"/>
                  </a:lnTo>
                  <a:lnTo>
                    <a:pt x="271" y="156"/>
                  </a:lnTo>
                  <a:lnTo>
                    <a:pt x="273" y="159"/>
                  </a:lnTo>
                  <a:lnTo>
                    <a:pt x="275" y="162"/>
                  </a:lnTo>
                  <a:lnTo>
                    <a:pt x="277" y="164"/>
                  </a:lnTo>
                  <a:lnTo>
                    <a:pt x="282" y="166"/>
                  </a:lnTo>
                  <a:lnTo>
                    <a:pt x="285" y="169"/>
                  </a:lnTo>
                  <a:lnTo>
                    <a:pt x="288" y="167"/>
                  </a:lnTo>
                  <a:lnTo>
                    <a:pt x="291" y="169"/>
                  </a:lnTo>
                  <a:lnTo>
                    <a:pt x="295" y="170"/>
                  </a:lnTo>
                  <a:lnTo>
                    <a:pt x="298" y="171"/>
                  </a:lnTo>
                  <a:lnTo>
                    <a:pt x="300" y="173"/>
                  </a:lnTo>
                  <a:lnTo>
                    <a:pt x="302" y="176"/>
                  </a:lnTo>
                  <a:lnTo>
                    <a:pt x="303" y="177"/>
                  </a:lnTo>
                  <a:lnTo>
                    <a:pt x="305" y="179"/>
                  </a:lnTo>
                  <a:lnTo>
                    <a:pt x="307" y="180"/>
                  </a:lnTo>
                  <a:lnTo>
                    <a:pt x="307" y="180"/>
                  </a:lnTo>
                  <a:lnTo>
                    <a:pt x="303" y="185"/>
                  </a:lnTo>
                  <a:lnTo>
                    <a:pt x="300" y="189"/>
                  </a:lnTo>
                  <a:lnTo>
                    <a:pt x="298" y="193"/>
                  </a:lnTo>
                  <a:lnTo>
                    <a:pt x="295" y="198"/>
                  </a:lnTo>
                  <a:lnTo>
                    <a:pt x="294" y="201"/>
                  </a:lnTo>
                  <a:lnTo>
                    <a:pt x="293" y="205"/>
                  </a:lnTo>
                  <a:lnTo>
                    <a:pt x="291" y="209"/>
                  </a:lnTo>
                  <a:lnTo>
                    <a:pt x="293" y="214"/>
                  </a:lnTo>
                  <a:lnTo>
                    <a:pt x="294" y="219"/>
                  </a:lnTo>
                  <a:lnTo>
                    <a:pt x="296" y="223"/>
                  </a:lnTo>
                  <a:lnTo>
                    <a:pt x="298" y="224"/>
                  </a:lnTo>
                  <a:lnTo>
                    <a:pt x="299" y="225"/>
                  </a:lnTo>
                  <a:lnTo>
                    <a:pt x="301" y="227"/>
                  </a:lnTo>
                  <a:lnTo>
                    <a:pt x="302" y="228"/>
                  </a:lnTo>
                  <a:lnTo>
                    <a:pt x="304" y="229"/>
                  </a:lnTo>
                  <a:lnTo>
                    <a:pt x="305" y="230"/>
                  </a:lnTo>
                  <a:lnTo>
                    <a:pt x="307" y="231"/>
                  </a:lnTo>
                  <a:lnTo>
                    <a:pt x="309" y="232"/>
                  </a:lnTo>
                  <a:lnTo>
                    <a:pt x="310" y="233"/>
                  </a:lnTo>
                  <a:lnTo>
                    <a:pt x="310" y="234"/>
                  </a:lnTo>
                  <a:lnTo>
                    <a:pt x="312" y="233"/>
                  </a:lnTo>
                  <a:lnTo>
                    <a:pt x="316" y="236"/>
                  </a:lnTo>
                  <a:lnTo>
                    <a:pt x="317" y="234"/>
                  </a:lnTo>
                  <a:lnTo>
                    <a:pt x="319" y="232"/>
                  </a:lnTo>
                  <a:lnTo>
                    <a:pt x="322" y="232"/>
                  </a:lnTo>
                  <a:lnTo>
                    <a:pt x="324" y="232"/>
                  </a:lnTo>
                  <a:lnTo>
                    <a:pt x="326" y="233"/>
                  </a:lnTo>
                  <a:lnTo>
                    <a:pt x="328" y="234"/>
                  </a:lnTo>
                  <a:lnTo>
                    <a:pt x="330" y="236"/>
                  </a:lnTo>
                  <a:lnTo>
                    <a:pt x="332" y="237"/>
                  </a:lnTo>
                  <a:lnTo>
                    <a:pt x="334" y="238"/>
                  </a:lnTo>
                  <a:lnTo>
                    <a:pt x="337" y="238"/>
                  </a:lnTo>
                  <a:lnTo>
                    <a:pt x="338" y="239"/>
                  </a:lnTo>
                  <a:lnTo>
                    <a:pt x="338" y="242"/>
                  </a:lnTo>
                  <a:lnTo>
                    <a:pt x="339" y="244"/>
                  </a:lnTo>
                  <a:lnTo>
                    <a:pt x="341" y="245"/>
                  </a:lnTo>
                  <a:lnTo>
                    <a:pt x="342" y="247"/>
                  </a:lnTo>
                  <a:lnTo>
                    <a:pt x="344" y="249"/>
                  </a:lnTo>
                  <a:lnTo>
                    <a:pt x="346" y="251"/>
                  </a:lnTo>
                  <a:lnTo>
                    <a:pt x="348" y="252"/>
                  </a:lnTo>
                  <a:lnTo>
                    <a:pt x="352" y="253"/>
                  </a:lnTo>
                  <a:lnTo>
                    <a:pt x="354" y="255"/>
                  </a:lnTo>
                  <a:lnTo>
                    <a:pt x="355" y="255"/>
                  </a:lnTo>
                  <a:lnTo>
                    <a:pt x="357" y="255"/>
                  </a:lnTo>
                  <a:lnTo>
                    <a:pt x="358" y="255"/>
                  </a:lnTo>
                  <a:lnTo>
                    <a:pt x="360" y="255"/>
                  </a:lnTo>
                  <a:lnTo>
                    <a:pt x="362" y="255"/>
                  </a:lnTo>
                  <a:lnTo>
                    <a:pt x="365" y="256"/>
                  </a:lnTo>
                  <a:lnTo>
                    <a:pt x="366" y="255"/>
                  </a:lnTo>
                  <a:lnTo>
                    <a:pt x="368" y="255"/>
                  </a:lnTo>
                  <a:lnTo>
                    <a:pt x="369" y="253"/>
                  </a:lnTo>
                  <a:lnTo>
                    <a:pt x="370" y="252"/>
                  </a:lnTo>
                  <a:lnTo>
                    <a:pt x="366" y="247"/>
                  </a:lnTo>
                  <a:lnTo>
                    <a:pt x="361" y="243"/>
                  </a:lnTo>
                  <a:lnTo>
                    <a:pt x="356" y="238"/>
                  </a:lnTo>
                  <a:lnTo>
                    <a:pt x="352" y="235"/>
                  </a:lnTo>
                  <a:lnTo>
                    <a:pt x="346" y="232"/>
                  </a:lnTo>
                  <a:lnTo>
                    <a:pt x="340" y="230"/>
                  </a:lnTo>
                  <a:lnTo>
                    <a:pt x="334" y="228"/>
                  </a:lnTo>
                  <a:lnTo>
                    <a:pt x="329" y="227"/>
                  </a:lnTo>
                  <a:lnTo>
                    <a:pt x="324" y="225"/>
                  </a:lnTo>
                  <a:lnTo>
                    <a:pt x="317" y="225"/>
                  </a:lnTo>
                  <a:lnTo>
                    <a:pt x="314" y="219"/>
                  </a:lnTo>
                  <a:lnTo>
                    <a:pt x="310" y="222"/>
                  </a:lnTo>
                  <a:lnTo>
                    <a:pt x="311" y="219"/>
                  </a:lnTo>
                  <a:lnTo>
                    <a:pt x="311" y="217"/>
                  </a:lnTo>
                  <a:lnTo>
                    <a:pt x="311" y="214"/>
                  </a:lnTo>
                  <a:lnTo>
                    <a:pt x="312" y="210"/>
                  </a:lnTo>
                  <a:lnTo>
                    <a:pt x="312" y="207"/>
                  </a:lnTo>
                  <a:lnTo>
                    <a:pt x="313" y="204"/>
                  </a:lnTo>
                  <a:lnTo>
                    <a:pt x="314" y="201"/>
                  </a:lnTo>
                  <a:lnTo>
                    <a:pt x="316" y="198"/>
                  </a:lnTo>
                  <a:lnTo>
                    <a:pt x="318" y="195"/>
                  </a:lnTo>
                  <a:lnTo>
                    <a:pt x="322" y="193"/>
                  </a:lnTo>
                  <a:lnTo>
                    <a:pt x="321" y="191"/>
                  </a:lnTo>
                  <a:lnTo>
                    <a:pt x="319" y="190"/>
                  </a:lnTo>
                  <a:lnTo>
                    <a:pt x="319" y="189"/>
                  </a:lnTo>
                  <a:lnTo>
                    <a:pt x="319" y="188"/>
                  </a:lnTo>
                  <a:lnTo>
                    <a:pt x="321" y="188"/>
                  </a:lnTo>
                  <a:lnTo>
                    <a:pt x="322" y="187"/>
                  </a:lnTo>
                  <a:lnTo>
                    <a:pt x="323" y="186"/>
                  </a:lnTo>
                  <a:lnTo>
                    <a:pt x="324" y="185"/>
                  </a:lnTo>
                  <a:lnTo>
                    <a:pt x="325" y="184"/>
                  </a:lnTo>
                  <a:lnTo>
                    <a:pt x="325" y="182"/>
                  </a:lnTo>
                  <a:lnTo>
                    <a:pt x="325" y="177"/>
                  </a:lnTo>
                  <a:lnTo>
                    <a:pt x="322" y="174"/>
                  </a:lnTo>
                  <a:lnTo>
                    <a:pt x="318" y="171"/>
                  </a:lnTo>
                  <a:lnTo>
                    <a:pt x="314" y="169"/>
                  </a:lnTo>
                  <a:lnTo>
                    <a:pt x="310" y="166"/>
                  </a:lnTo>
                  <a:lnTo>
                    <a:pt x="304" y="164"/>
                  </a:lnTo>
                  <a:lnTo>
                    <a:pt x="299" y="163"/>
                  </a:lnTo>
                  <a:lnTo>
                    <a:pt x="295" y="162"/>
                  </a:lnTo>
                  <a:lnTo>
                    <a:pt x="290" y="162"/>
                  </a:lnTo>
                  <a:lnTo>
                    <a:pt x="287" y="161"/>
                  </a:lnTo>
                  <a:lnTo>
                    <a:pt x="288" y="159"/>
                  </a:lnTo>
                  <a:lnTo>
                    <a:pt x="288" y="157"/>
                  </a:lnTo>
                  <a:lnTo>
                    <a:pt x="287" y="155"/>
                  </a:lnTo>
                  <a:lnTo>
                    <a:pt x="286" y="152"/>
                  </a:lnTo>
                  <a:lnTo>
                    <a:pt x="285" y="150"/>
                  </a:lnTo>
                  <a:lnTo>
                    <a:pt x="284" y="149"/>
                  </a:lnTo>
                  <a:lnTo>
                    <a:pt x="282" y="147"/>
                  </a:lnTo>
                  <a:lnTo>
                    <a:pt x="282" y="145"/>
                  </a:lnTo>
                  <a:lnTo>
                    <a:pt x="282" y="143"/>
                  </a:lnTo>
                  <a:lnTo>
                    <a:pt x="283" y="141"/>
                  </a:lnTo>
                  <a:lnTo>
                    <a:pt x="281" y="141"/>
                  </a:lnTo>
                  <a:lnTo>
                    <a:pt x="280" y="139"/>
                  </a:lnTo>
                  <a:lnTo>
                    <a:pt x="277" y="137"/>
                  </a:lnTo>
                  <a:lnTo>
                    <a:pt x="277" y="135"/>
                  </a:lnTo>
                  <a:lnTo>
                    <a:pt x="276" y="133"/>
                  </a:lnTo>
                  <a:lnTo>
                    <a:pt x="276" y="131"/>
                  </a:lnTo>
                  <a:lnTo>
                    <a:pt x="275" y="129"/>
                  </a:lnTo>
                  <a:lnTo>
                    <a:pt x="275" y="127"/>
                  </a:lnTo>
                  <a:lnTo>
                    <a:pt x="274" y="124"/>
                  </a:lnTo>
                  <a:lnTo>
                    <a:pt x="274" y="123"/>
                  </a:lnTo>
                  <a:lnTo>
                    <a:pt x="274" y="120"/>
                  </a:lnTo>
                  <a:lnTo>
                    <a:pt x="274" y="117"/>
                  </a:lnTo>
                  <a:lnTo>
                    <a:pt x="275" y="114"/>
                  </a:lnTo>
                  <a:lnTo>
                    <a:pt x="276" y="110"/>
                  </a:lnTo>
                  <a:lnTo>
                    <a:pt x="277" y="107"/>
                  </a:lnTo>
                  <a:lnTo>
                    <a:pt x="280" y="105"/>
                  </a:lnTo>
                  <a:lnTo>
                    <a:pt x="280" y="102"/>
                  </a:lnTo>
                  <a:lnTo>
                    <a:pt x="281" y="99"/>
                  </a:lnTo>
                  <a:lnTo>
                    <a:pt x="282" y="96"/>
                  </a:lnTo>
                  <a:lnTo>
                    <a:pt x="282" y="93"/>
                  </a:lnTo>
                  <a:lnTo>
                    <a:pt x="283" y="95"/>
                  </a:lnTo>
                  <a:lnTo>
                    <a:pt x="284" y="95"/>
                  </a:lnTo>
                  <a:lnTo>
                    <a:pt x="285" y="94"/>
                  </a:lnTo>
                  <a:lnTo>
                    <a:pt x="286" y="93"/>
                  </a:lnTo>
                  <a:lnTo>
                    <a:pt x="286" y="92"/>
                  </a:lnTo>
                  <a:lnTo>
                    <a:pt x="286" y="91"/>
                  </a:lnTo>
                  <a:lnTo>
                    <a:pt x="287" y="89"/>
                  </a:lnTo>
                  <a:lnTo>
                    <a:pt x="287" y="88"/>
                  </a:lnTo>
                  <a:lnTo>
                    <a:pt x="287" y="86"/>
                  </a:lnTo>
                  <a:lnTo>
                    <a:pt x="288" y="85"/>
                  </a:lnTo>
                  <a:lnTo>
                    <a:pt x="289" y="84"/>
                  </a:lnTo>
                  <a:lnTo>
                    <a:pt x="290" y="85"/>
                  </a:lnTo>
                  <a:lnTo>
                    <a:pt x="290" y="84"/>
                  </a:lnTo>
                  <a:lnTo>
                    <a:pt x="291" y="82"/>
                  </a:lnTo>
                  <a:lnTo>
                    <a:pt x="293" y="81"/>
                  </a:lnTo>
                  <a:lnTo>
                    <a:pt x="293" y="80"/>
                  </a:lnTo>
                  <a:lnTo>
                    <a:pt x="294" y="79"/>
                  </a:lnTo>
                  <a:lnTo>
                    <a:pt x="294" y="78"/>
                  </a:lnTo>
                  <a:lnTo>
                    <a:pt x="294" y="77"/>
                  </a:lnTo>
                  <a:lnTo>
                    <a:pt x="294" y="76"/>
                  </a:lnTo>
                  <a:lnTo>
                    <a:pt x="294" y="75"/>
                  </a:lnTo>
                  <a:lnTo>
                    <a:pt x="291" y="74"/>
                  </a:lnTo>
                  <a:lnTo>
                    <a:pt x="296" y="71"/>
                  </a:lnTo>
                  <a:lnTo>
                    <a:pt x="296" y="72"/>
                  </a:lnTo>
                  <a:lnTo>
                    <a:pt x="299" y="68"/>
                  </a:lnTo>
                  <a:lnTo>
                    <a:pt x="302" y="65"/>
                  </a:lnTo>
                  <a:lnTo>
                    <a:pt x="307" y="63"/>
                  </a:lnTo>
                  <a:lnTo>
                    <a:pt x="309" y="62"/>
                  </a:lnTo>
                  <a:lnTo>
                    <a:pt x="312" y="60"/>
                  </a:lnTo>
                  <a:lnTo>
                    <a:pt x="315" y="58"/>
                  </a:lnTo>
                  <a:lnTo>
                    <a:pt x="317" y="56"/>
                  </a:lnTo>
                  <a:lnTo>
                    <a:pt x="321" y="53"/>
                  </a:lnTo>
                  <a:lnTo>
                    <a:pt x="323" y="49"/>
                  </a:lnTo>
                  <a:lnTo>
                    <a:pt x="325" y="45"/>
                  </a:lnTo>
                  <a:lnTo>
                    <a:pt x="325" y="44"/>
                  </a:lnTo>
                  <a:lnTo>
                    <a:pt x="324" y="44"/>
                  </a:lnTo>
                  <a:lnTo>
                    <a:pt x="324" y="44"/>
                  </a:lnTo>
                  <a:lnTo>
                    <a:pt x="323" y="43"/>
                  </a:lnTo>
                  <a:lnTo>
                    <a:pt x="323" y="43"/>
                  </a:lnTo>
                  <a:lnTo>
                    <a:pt x="322" y="43"/>
                  </a:lnTo>
                  <a:lnTo>
                    <a:pt x="322" y="43"/>
                  </a:lnTo>
                  <a:lnTo>
                    <a:pt x="321" y="43"/>
                  </a:lnTo>
                  <a:lnTo>
                    <a:pt x="319" y="43"/>
                  </a:lnTo>
                  <a:lnTo>
                    <a:pt x="319" y="43"/>
                  </a:lnTo>
                  <a:lnTo>
                    <a:pt x="322" y="43"/>
                  </a:lnTo>
                  <a:lnTo>
                    <a:pt x="323" y="42"/>
                  </a:lnTo>
                  <a:lnTo>
                    <a:pt x="325" y="42"/>
                  </a:lnTo>
                  <a:lnTo>
                    <a:pt x="327" y="41"/>
                  </a:lnTo>
                  <a:lnTo>
                    <a:pt x="329" y="39"/>
                  </a:lnTo>
                  <a:lnTo>
                    <a:pt x="330" y="38"/>
                  </a:lnTo>
                  <a:lnTo>
                    <a:pt x="332" y="37"/>
                  </a:lnTo>
                  <a:lnTo>
                    <a:pt x="333" y="36"/>
                  </a:lnTo>
                  <a:lnTo>
                    <a:pt x="334" y="35"/>
                  </a:lnTo>
                  <a:lnTo>
                    <a:pt x="336" y="34"/>
                  </a:lnTo>
                  <a:lnTo>
                    <a:pt x="334" y="33"/>
                  </a:lnTo>
                  <a:lnTo>
                    <a:pt x="337" y="30"/>
                  </a:lnTo>
                  <a:lnTo>
                    <a:pt x="340" y="27"/>
                  </a:lnTo>
                  <a:lnTo>
                    <a:pt x="343" y="24"/>
                  </a:lnTo>
                  <a:lnTo>
                    <a:pt x="347" y="21"/>
                  </a:lnTo>
                  <a:lnTo>
                    <a:pt x="352" y="19"/>
                  </a:lnTo>
                  <a:lnTo>
                    <a:pt x="356" y="17"/>
                  </a:lnTo>
                  <a:lnTo>
                    <a:pt x="360" y="15"/>
                  </a:lnTo>
                  <a:lnTo>
                    <a:pt x="364" y="13"/>
                  </a:lnTo>
                  <a:lnTo>
                    <a:pt x="368" y="12"/>
                  </a:lnTo>
                  <a:lnTo>
                    <a:pt x="370" y="10"/>
                  </a:lnTo>
                  <a:lnTo>
                    <a:pt x="372" y="8"/>
                  </a:lnTo>
                  <a:lnTo>
                    <a:pt x="374" y="6"/>
                  </a:lnTo>
                  <a:lnTo>
                    <a:pt x="376" y="5"/>
                  </a:lnTo>
                  <a:lnTo>
                    <a:pt x="380" y="4"/>
                  </a:lnTo>
                  <a:lnTo>
                    <a:pt x="383" y="4"/>
                  </a:lnTo>
                  <a:lnTo>
                    <a:pt x="386" y="4"/>
                  </a:lnTo>
                  <a:lnTo>
                    <a:pt x="389" y="3"/>
                  </a:lnTo>
                  <a:lnTo>
                    <a:pt x="394" y="3"/>
                  </a:lnTo>
                  <a:lnTo>
                    <a:pt x="397" y="2"/>
                  </a:lnTo>
                  <a:lnTo>
                    <a:pt x="400" y="0"/>
                  </a:lnTo>
                  <a:lnTo>
                    <a:pt x="404" y="4"/>
                  </a:lnTo>
                  <a:lnTo>
                    <a:pt x="409" y="8"/>
                  </a:lnTo>
                  <a:lnTo>
                    <a:pt x="413" y="13"/>
                  </a:lnTo>
                  <a:lnTo>
                    <a:pt x="416" y="18"/>
                  </a:lnTo>
                  <a:lnTo>
                    <a:pt x="419" y="22"/>
                  </a:lnTo>
                  <a:lnTo>
                    <a:pt x="423" y="28"/>
                  </a:lnTo>
                  <a:lnTo>
                    <a:pt x="425" y="32"/>
                  </a:lnTo>
                  <a:lnTo>
                    <a:pt x="428" y="37"/>
                  </a:lnTo>
                  <a:lnTo>
                    <a:pt x="431" y="42"/>
                  </a:lnTo>
                  <a:lnTo>
                    <a:pt x="433" y="47"/>
                  </a:lnTo>
                  <a:lnTo>
                    <a:pt x="437" y="47"/>
                  </a:lnTo>
                  <a:lnTo>
                    <a:pt x="438" y="47"/>
                  </a:lnTo>
                  <a:lnTo>
                    <a:pt x="439" y="48"/>
                  </a:lnTo>
                  <a:lnTo>
                    <a:pt x="440" y="49"/>
                  </a:lnTo>
                  <a:lnTo>
                    <a:pt x="440" y="50"/>
                  </a:lnTo>
                  <a:lnTo>
                    <a:pt x="440" y="52"/>
                  </a:lnTo>
                  <a:lnTo>
                    <a:pt x="440" y="53"/>
                  </a:lnTo>
                  <a:lnTo>
                    <a:pt x="440" y="56"/>
                  </a:lnTo>
                  <a:lnTo>
                    <a:pt x="441" y="58"/>
                  </a:lnTo>
                  <a:lnTo>
                    <a:pt x="442" y="60"/>
                  </a:lnTo>
                  <a:lnTo>
                    <a:pt x="441" y="63"/>
                  </a:lnTo>
                  <a:lnTo>
                    <a:pt x="441" y="67"/>
                  </a:lnTo>
                  <a:lnTo>
                    <a:pt x="440" y="71"/>
                  </a:lnTo>
                  <a:lnTo>
                    <a:pt x="439" y="74"/>
                  </a:lnTo>
                  <a:lnTo>
                    <a:pt x="438" y="77"/>
                  </a:lnTo>
                  <a:lnTo>
                    <a:pt x="437" y="80"/>
                  </a:lnTo>
                  <a:lnTo>
                    <a:pt x="436" y="84"/>
                  </a:lnTo>
                  <a:lnTo>
                    <a:pt x="434" y="87"/>
                  </a:lnTo>
                  <a:lnTo>
                    <a:pt x="432" y="90"/>
                  </a:lnTo>
                  <a:lnTo>
                    <a:pt x="431" y="93"/>
                  </a:lnTo>
                  <a:lnTo>
                    <a:pt x="427" y="98"/>
                  </a:lnTo>
                  <a:lnTo>
                    <a:pt x="430" y="99"/>
                  </a:lnTo>
                  <a:lnTo>
                    <a:pt x="428" y="103"/>
                  </a:lnTo>
                  <a:lnTo>
                    <a:pt x="427" y="106"/>
                  </a:lnTo>
                  <a:lnTo>
                    <a:pt x="427" y="112"/>
                  </a:lnTo>
                  <a:lnTo>
                    <a:pt x="427" y="116"/>
                  </a:lnTo>
                  <a:lnTo>
                    <a:pt x="427" y="121"/>
                  </a:lnTo>
                  <a:lnTo>
                    <a:pt x="428" y="125"/>
                  </a:lnTo>
                  <a:lnTo>
                    <a:pt x="428" y="130"/>
                  </a:lnTo>
                  <a:lnTo>
                    <a:pt x="429" y="134"/>
                  </a:lnTo>
                  <a:lnTo>
                    <a:pt x="429" y="138"/>
                  </a:lnTo>
                  <a:lnTo>
                    <a:pt x="430" y="141"/>
                  </a:lnTo>
                  <a:lnTo>
                    <a:pt x="427" y="143"/>
                  </a:lnTo>
                  <a:lnTo>
                    <a:pt x="426" y="146"/>
                  </a:lnTo>
                  <a:lnTo>
                    <a:pt x="426" y="149"/>
                  </a:lnTo>
                  <a:lnTo>
                    <a:pt x="427" y="152"/>
                  </a:lnTo>
                  <a:lnTo>
                    <a:pt x="428" y="156"/>
                  </a:lnTo>
                  <a:lnTo>
                    <a:pt x="429" y="159"/>
                  </a:lnTo>
                  <a:lnTo>
                    <a:pt x="431" y="162"/>
                  </a:lnTo>
                  <a:lnTo>
                    <a:pt x="432" y="165"/>
                  </a:lnTo>
                  <a:lnTo>
                    <a:pt x="433" y="167"/>
                  </a:lnTo>
                  <a:lnTo>
                    <a:pt x="433" y="170"/>
                  </a:lnTo>
                  <a:lnTo>
                    <a:pt x="437" y="172"/>
                  </a:lnTo>
                  <a:lnTo>
                    <a:pt x="439" y="174"/>
                  </a:lnTo>
                  <a:lnTo>
                    <a:pt x="441" y="177"/>
                  </a:lnTo>
                  <a:lnTo>
                    <a:pt x="444" y="181"/>
                  </a:lnTo>
                  <a:lnTo>
                    <a:pt x="446" y="185"/>
                  </a:lnTo>
                  <a:lnTo>
                    <a:pt x="450" y="189"/>
                  </a:lnTo>
                  <a:lnTo>
                    <a:pt x="453" y="192"/>
                  </a:lnTo>
                  <a:lnTo>
                    <a:pt x="455" y="196"/>
                  </a:lnTo>
                  <a:lnTo>
                    <a:pt x="458" y="201"/>
                  </a:lnTo>
                  <a:lnTo>
                    <a:pt x="462" y="204"/>
                  </a:lnTo>
                  <a:lnTo>
                    <a:pt x="462" y="202"/>
                  </a:lnTo>
                  <a:lnTo>
                    <a:pt x="468" y="204"/>
                  </a:lnTo>
                  <a:lnTo>
                    <a:pt x="468" y="206"/>
                  </a:lnTo>
                  <a:lnTo>
                    <a:pt x="466" y="204"/>
                  </a:lnTo>
                  <a:lnTo>
                    <a:pt x="463" y="204"/>
                  </a:lnTo>
                  <a:lnTo>
                    <a:pt x="462" y="204"/>
                  </a:lnTo>
                  <a:lnTo>
                    <a:pt x="461" y="205"/>
                  </a:lnTo>
                  <a:lnTo>
                    <a:pt x="460" y="206"/>
                  </a:lnTo>
                  <a:lnTo>
                    <a:pt x="460" y="207"/>
                  </a:lnTo>
                  <a:lnTo>
                    <a:pt x="459" y="209"/>
                  </a:lnTo>
                  <a:lnTo>
                    <a:pt x="458" y="210"/>
                  </a:lnTo>
                  <a:lnTo>
                    <a:pt x="458" y="213"/>
                  </a:lnTo>
                  <a:lnTo>
                    <a:pt x="457" y="214"/>
                  </a:lnTo>
                  <a:lnTo>
                    <a:pt x="455" y="215"/>
                  </a:lnTo>
                  <a:lnTo>
                    <a:pt x="452" y="209"/>
                  </a:lnTo>
                  <a:lnTo>
                    <a:pt x="444" y="225"/>
                  </a:lnTo>
                  <a:lnTo>
                    <a:pt x="444" y="219"/>
                  </a:lnTo>
                  <a:lnTo>
                    <a:pt x="433" y="228"/>
                  </a:lnTo>
                  <a:lnTo>
                    <a:pt x="434" y="229"/>
                  </a:lnTo>
                  <a:lnTo>
                    <a:pt x="433" y="230"/>
                  </a:lnTo>
                  <a:lnTo>
                    <a:pt x="432" y="231"/>
                  </a:lnTo>
                  <a:lnTo>
                    <a:pt x="431" y="233"/>
                  </a:lnTo>
                  <a:lnTo>
                    <a:pt x="430" y="234"/>
                  </a:lnTo>
                  <a:lnTo>
                    <a:pt x="429" y="235"/>
                  </a:lnTo>
                  <a:lnTo>
                    <a:pt x="428" y="236"/>
                  </a:lnTo>
                  <a:lnTo>
                    <a:pt x="427" y="236"/>
                  </a:lnTo>
                  <a:lnTo>
                    <a:pt x="426" y="236"/>
                  </a:lnTo>
                  <a:lnTo>
                    <a:pt x="424" y="236"/>
                  </a:lnTo>
                  <a:lnTo>
                    <a:pt x="423" y="234"/>
                  </a:lnTo>
                  <a:lnTo>
                    <a:pt x="417" y="244"/>
                  </a:lnTo>
                  <a:lnTo>
                    <a:pt x="417" y="243"/>
                  </a:lnTo>
                  <a:lnTo>
                    <a:pt x="417" y="243"/>
                  </a:lnTo>
                  <a:lnTo>
                    <a:pt x="417" y="243"/>
                  </a:lnTo>
                  <a:lnTo>
                    <a:pt x="417" y="242"/>
                  </a:lnTo>
                  <a:lnTo>
                    <a:pt x="417" y="242"/>
                  </a:lnTo>
                  <a:lnTo>
                    <a:pt x="416" y="242"/>
                  </a:lnTo>
                  <a:lnTo>
                    <a:pt x="416" y="241"/>
                  </a:lnTo>
                  <a:lnTo>
                    <a:pt x="416" y="241"/>
                  </a:lnTo>
                  <a:lnTo>
                    <a:pt x="416" y="241"/>
                  </a:lnTo>
                  <a:lnTo>
                    <a:pt x="415" y="241"/>
                  </a:lnTo>
                  <a:lnTo>
                    <a:pt x="412" y="246"/>
                  </a:lnTo>
                  <a:lnTo>
                    <a:pt x="411" y="245"/>
                  </a:lnTo>
                  <a:lnTo>
                    <a:pt x="411" y="244"/>
                  </a:lnTo>
                  <a:lnTo>
                    <a:pt x="410" y="244"/>
                  </a:lnTo>
                  <a:lnTo>
                    <a:pt x="409" y="244"/>
                  </a:lnTo>
                  <a:lnTo>
                    <a:pt x="409" y="244"/>
                  </a:lnTo>
                  <a:lnTo>
                    <a:pt x="408" y="244"/>
                  </a:lnTo>
                  <a:lnTo>
                    <a:pt x="407" y="244"/>
                  </a:lnTo>
                  <a:lnTo>
                    <a:pt x="405" y="244"/>
                  </a:lnTo>
                  <a:lnTo>
                    <a:pt x="404" y="244"/>
                  </a:lnTo>
                  <a:lnTo>
                    <a:pt x="404" y="244"/>
                  </a:lnTo>
                  <a:lnTo>
                    <a:pt x="403" y="244"/>
                  </a:lnTo>
                  <a:lnTo>
                    <a:pt x="402" y="245"/>
                  </a:lnTo>
                  <a:lnTo>
                    <a:pt x="402" y="246"/>
                  </a:lnTo>
                  <a:lnTo>
                    <a:pt x="403" y="246"/>
                  </a:lnTo>
                  <a:lnTo>
                    <a:pt x="403" y="247"/>
                  </a:lnTo>
                  <a:lnTo>
                    <a:pt x="403" y="247"/>
                  </a:lnTo>
                  <a:lnTo>
                    <a:pt x="403" y="247"/>
                  </a:lnTo>
                  <a:lnTo>
                    <a:pt x="403" y="248"/>
                  </a:lnTo>
                  <a:lnTo>
                    <a:pt x="402" y="247"/>
                  </a:lnTo>
                  <a:lnTo>
                    <a:pt x="400" y="247"/>
                  </a:lnTo>
                  <a:lnTo>
                    <a:pt x="399" y="246"/>
                  </a:lnTo>
                  <a:lnTo>
                    <a:pt x="398" y="246"/>
                  </a:lnTo>
                  <a:lnTo>
                    <a:pt x="396" y="246"/>
                  </a:lnTo>
                  <a:lnTo>
                    <a:pt x="395" y="246"/>
                  </a:lnTo>
                  <a:lnTo>
                    <a:pt x="393" y="247"/>
                  </a:lnTo>
                  <a:lnTo>
                    <a:pt x="390" y="248"/>
                  </a:lnTo>
                  <a:lnTo>
                    <a:pt x="389" y="250"/>
                  </a:lnTo>
                  <a:lnTo>
                    <a:pt x="388" y="251"/>
                  </a:lnTo>
                  <a:lnTo>
                    <a:pt x="388" y="253"/>
                  </a:lnTo>
                  <a:lnTo>
                    <a:pt x="388" y="255"/>
                  </a:lnTo>
                  <a:lnTo>
                    <a:pt x="388" y="252"/>
                  </a:lnTo>
                  <a:lnTo>
                    <a:pt x="385" y="251"/>
                  </a:lnTo>
                  <a:lnTo>
                    <a:pt x="381" y="251"/>
                  </a:lnTo>
                  <a:lnTo>
                    <a:pt x="377" y="252"/>
                  </a:lnTo>
                  <a:lnTo>
                    <a:pt x="373" y="253"/>
                  </a:lnTo>
                  <a:lnTo>
                    <a:pt x="369" y="256"/>
                  </a:lnTo>
                  <a:lnTo>
                    <a:pt x="366" y="258"/>
                  </a:lnTo>
                  <a:lnTo>
                    <a:pt x="361" y="259"/>
                  </a:lnTo>
                  <a:lnTo>
                    <a:pt x="357" y="260"/>
                  </a:lnTo>
                  <a:lnTo>
                    <a:pt x="354" y="261"/>
                  </a:lnTo>
                  <a:lnTo>
                    <a:pt x="350" y="260"/>
                  </a:lnTo>
                  <a:lnTo>
                    <a:pt x="350" y="261"/>
                  </a:lnTo>
                  <a:lnTo>
                    <a:pt x="348" y="261"/>
                  </a:lnTo>
                  <a:lnTo>
                    <a:pt x="348" y="262"/>
                  </a:lnTo>
                  <a:lnTo>
                    <a:pt x="347" y="262"/>
                  </a:lnTo>
                  <a:lnTo>
                    <a:pt x="347" y="263"/>
                  </a:lnTo>
                  <a:lnTo>
                    <a:pt x="346" y="264"/>
                  </a:lnTo>
                  <a:lnTo>
                    <a:pt x="346" y="264"/>
                  </a:lnTo>
                  <a:lnTo>
                    <a:pt x="346" y="265"/>
                  </a:lnTo>
                  <a:lnTo>
                    <a:pt x="346" y="266"/>
                  </a:lnTo>
                  <a:lnTo>
                    <a:pt x="346" y="267"/>
                  </a:lnTo>
                  <a:lnTo>
                    <a:pt x="344" y="264"/>
                  </a:lnTo>
                  <a:lnTo>
                    <a:pt x="342" y="262"/>
                  </a:lnTo>
                  <a:lnTo>
                    <a:pt x="340" y="262"/>
                  </a:lnTo>
                  <a:lnTo>
                    <a:pt x="337" y="262"/>
                  </a:lnTo>
                  <a:lnTo>
                    <a:pt x="334" y="263"/>
                  </a:lnTo>
                  <a:lnTo>
                    <a:pt x="332" y="264"/>
                  </a:lnTo>
                  <a:lnTo>
                    <a:pt x="329" y="265"/>
                  </a:lnTo>
                  <a:lnTo>
                    <a:pt x="327" y="267"/>
                  </a:lnTo>
                  <a:lnTo>
                    <a:pt x="324" y="269"/>
                  </a:lnTo>
                  <a:lnTo>
                    <a:pt x="322" y="269"/>
                  </a:lnTo>
                  <a:lnTo>
                    <a:pt x="318" y="269"/>
                  </a:lnTo>
                  <a:lnTo>
                    <a:pt x="315" y="267"/>
                  </a:lnTo>
                  <a:lnTo>
                    <a:pt x="312" y="267"/>
                  </a:lnTo>
                  <a:lnTo>
                    <a:pt x="309" y="267"/>
                  </a:lnTo>
                  <a:lnTo>
                    <a:pt x="307" y="267"/>
                  </a:lnTo>
                  <a:lnTo>
                    <a:pt x="303" y="267"/>
                  </a:lnTo>
                  <a:lnTo>
                    <a:pt x="301" y="269"/>
                  </a:lnTo>
                  <a:lnTo>
                    <a:pt x="299" y="270"/>
                  </a:lnTo>
                  <a:lnTo>
                    <a:pt x="298" y="271"/>
                  </a:lnTo>
                  <a:lnTo>
                    <a:pt x="296" y="273"/>
                  </a:lnTo>
                  <a:lnTo>
                    <a:pt x="290" y="269"/>
                  </a:lnTo>
                  <a:lnTo>
                    <a:pt x="280" y="271"/>
                  </a:lnTo>
                  <a:lnTo>
                    <a:pt x="271" y="272"/>
                  </a:lnTo>
                  <a:lnTo>
                    <a:pt x="262" y="273"/>
                  </a:lnTo>
                  <a:lnTo>
                    <a:pt x="255" y="274"/>
                  </a:lnTo>
                  <a:lnTo>
                    <a:pt x="247" y="274"/>
                  </a:lnTo>
                  <a:lnTo>
                    <a:pt x="240" y="275"/>
                  </a:lnTo>
                  <a:lnTo>
                    <a:pt x="232" y="275"/>
                  </a:lnTo>
                  <a:lnTo>
                    <a:pt x="225" y="276"/>
                  </a:lnTo>
                  <a:lnTo>
                    <a:pt x="215" y="278"/>
                  </a:lnTo>
                  <a:lnTo>
                    <a:pt x="205" y="279"/>
                  </a:lnTo>
                  <a:lnTo>
                    <a:pt x="210" y="282"/>
                  </a:lnTo>
                  <a:lnTo>
                    <a:pt x="214" y="285"/>
                  </a:lnTo>
                  <a:lnTo>
                    <a:pt x="218" y="286"/>
                  </a:lnTo>
                  <a:lnTo>
                    <a:pt x="224" y="286"/>
                  </a:lnTo>
                  <a:lnTo>
                    <a:pt x="229" y="285"/>
                  </a:lnTo>
                  <a:lnTo>
                    <a:pt x="234" y="285"/>
                  </a:lnTo>
                  <a:lnTo>
                    <a:pt x="240" y="284"/>
                  </a:lnTo>
                  <a:lnTo>
                    <a:pt x="245" y="282"/>
                  </a:lnTo>
                  <a:lnTo>
                    <a:pt x="251" y="281"/>
                  </a:lnTo>
                  <a:lnTo>
                    <a:pt x="256" y="281"/>
                  </a:lnTo>
                  <a:lnTo>
                    <a:pt x="261" y="281"/>
                  </a:lnTo>
                  <a:lnTo>
                    <a:pt x="268" y="281"/>
                  </a:lnTo>
                  <a:lnTo>
                    <a:pt x="275" y="280"/>
                  </a:lnTo>
                  <a:lnTo>
                    <a:pt x="282" y="280"/>
                  </a:lnTo>
                  <a:lnTo>
                    <a:pt x="289" y="279"/>
                  </a:lnTo>
                  <a:lnTo>
                    <a:pt x="297" y="278"/>
                  </a:lnTo>
                  <a:lnTo>
                    <a:pt x="303" y="278"/>
                  </a:lnTo>
                  <a:lnTo>
                    <a:pt x="310" y="277"/>
                  </a:lnTo>
                  <a:lnTo>
                    <a:pt x="316" y="276"/>
                  </a:lnTo>
                  <a:lnTo>
                    <a:pt x="322" y="274"/>
                  </a:lnTo>
                  <a:lnTo>
                    <a:pt x="326" y="273"/>
                  </a:lnTo>
                  <a:lnTo>
                    <a:pt x="329" y="273"/>
                  </a:lnTo>
                  <a:lnTo>
                    <a:pt x="333" y="272"/>
                  </a:lnTo>
                  <a:lnTo>
                    <a:pt x="338" y="271"/>
                  </a:lnTo>
                  <a:lnTo>
                    <a:pt x="342" y="271"/>
                  </a:lnTo>
                  <a:lnTo>
                    <a:pt x="346" y="270"/>
                  </a:lnTo>
                  <a:lnTo>
                    <a:pt x="351" y="270"/>
                  </a:lnTo>
                  <a:lnTo>
                    <a:pt x="355" y="270"/>
                  </a:lnTo>
                  <a:lnTo>
                    <a:pt x="359" y="270"/>
                  </a:lnTo>
                  <a:lnTo>
                    <a:pt x="362" y="269"/>
                  </a:lnTo>
                  <a:lnTo>
                    <a:pt x="366" y="269"/>
                  </a:lnTo>
                  <a:lnTo>
                    <a:pt x="369" y="269"/>
                  </a:lnTo>
                  <a:lnTo>
                    <a:pt x="371" y="267"/>
                  </a:lnTo>
                  <a:lnTo>
                    <a:pt x="373" y="266"/>
                  </a:lnTo>
                  <a:lnTo>
                    <a:pt x="375" y="265"/>
                  </a:lnTo>
                  <a:lnTo>
                    <a:pt x="377" y="264"/>
                  </a:lnTo>
                  <a:lnTo>
                    <a:pt x="380" y="263"/>
                  </a:lnTo>
                  <a:lnTo>
                    <a:pt x="383" y="262"/>
                  </a:lnTo>
                  <a:lnTo>
                    <a:pt x="385" y="260"/>
                  </a:lnTo>
                  <a:lnTo>
                    <a:pt x="388" y="259"/>
                  </a:lnTo>
                  <a:lnTo>
                    <a:pt x="391" y="261"/>
                  </a:lnTo>
                  <a:lnTo>
                    <a:pt x="395" y="259"/>
                  </a:lnTo>
                  <a:lnTo>
                    <a:pt x="399" y="257"/>
                  </a:lnTo>
                  <a:lnTo>
                    <a:pt x="403" y="256"/>
                  </a:lnTo>
                  <a:lnTo>
                    <a:pt x="407" y="253"/>
                  </a:lnTo>
                  <a:lnTo>
                    <a:pt x="411" y="252"/>
                  </a:lnTo>
                  <a:lnTo>
                    <a:pt x="414" y="251"/>
                  </a:lnTo>
                  <a:lnTo>
                    <a:pt x="418" y="250"/>
                  </a:lnTo>
                  <a:lnTo>
                    <a:pt x="422" y="250"/>
                  </a:lnTo>
                  <a:lnTo>
                    <a:pt x="425" y="249"/>
                  </a:lnTo>
                  <a:lnTo>
                    <a:pt x="427" y="249"/>
                  </a:lnTo>
                  <a:lnTo>
                    <a:pt x="429" y="247"/>
                  </a:lnTo>
                  <a:lnTo>
                    <a:pt x="432" y="246"/>
                  </a:lnTo>
                  <a:lnTo>
                    <a:pt x="434" y="244"/>
                  </a:lnTo>
                  <a:lnTo>
                    <a:pt x="437" y="243"/>
                  </a:lnTo>
                  <a:lnTo>
                    <a:pt x="439" y="242"/>
                  </a:lnTo>
                  <a:lnTo>
                    <a:pt x="441" y="241"/>
                  </a:lnTo>
                  <a:lnTo>
                    <a:pt x="442" y="239"/>
                  </a:lnTo>
                  <a:lnTo>
                    <a:pt x="443" y="237"/>
                  </a:lnTo>
                  <a:lnTo>
                    <a:pt x="444" y="235"/>
                  </a:lnTo>
                  <a:lnTo>
                    <a:pt x="444" y="233"/>
                  </a:lnTo>
                  <a:lnTo>
                    <a:pt x="445" y="234"/>
                  </a:lnTo>
                  <a:lnTo>
                    <a:pt x="447" y="234"/>
                  </a:lnTo>
                  <a:lnTo>
                    <a:pt x="448" y="233"/>
                  </a:lnTo>
                  <a:lnTo>
                    <a:pt x="451" y="231"/>
                  </a:lnTo>
                  <a:lnTo>
                    <a:pt x="453" y="229"/>
                  </a:lnTo>
                  <a:lnTo>
                    <a:pt x="455" y="227"/>
                  </a:lnTo>
                  <a:lnTo>
                    <a:pt x="457" y="224"/>
                  </a:lnTo>
                  <a:lnTo>
                    <a:pt x="459" y="221"/>
                  </a:lnTo>
                  <a:lnTo>
                    <a:pt x="460" y="219"/>
                  </a:lnTo>
                  <a:lnTo>
                    <a:pt x="461" y="216"/>
                  </a:lnTo>
                  <a:lnTo>
                    <a:pt x="462" y="214"/>
                  </a:lnTo>
                  <a:lnTo>
                    <a:pt x="466" y="216"/>
                  </a:lnTo>
                  <a:lnTo>
                    <a:pt x="467" y="215"/>
                  </a:lnTo>
                  <a:lnTo>
                    <a:pt x="468" y="213"/>
                  </a:lnTo>
                  <a:lnTo>
                    <a:pt x="469" y="212"/>
                  </a:lnTo>
                  <a:lnTo>
                    <a:pt x="470" y="210"/>
                  </a:lnTo>
                  <a:lnTo>
                    <a:pt x="472" y="209"/>
                  </a:lnTo>
                  <a:lnTo>
                    <a:pt x="473" y="208"/>
                  </a:lnTo>
                  <a:lnTo>
                    <a:pt x="475" y="207"/>
                  </a:lnTo>
                  <a:lnTo>
                    <a:pt x="477" y="206"/>
                  </a:lnTo>
                  <a:lnTo>
                    <a:pt x="480" y="206"/>
                  </a:lnTo>
                  <a:lnTo>
                    <a:pt x="482" y="206"/>
                  </a:lnTo>
                  <a:lnTo>
                    <a:pt x="505" y="182"/>
                  </a:lnTo>
                  <a:lnTo>
                    <a:pt x="505" y="192"/>
                  </a:lnTo>
                  <a:lnTo>
                    <a:pt x="506" y="201"/>
                  </a:lnTo>
                  <a:lnTo>
                    <a:pt x="506" y="209"/>
                  </a:lnTo>
                  <a:lnTo>
                    <a:pt x="508" y="218"/>
                  </a:lnTo>
                  <a:lnTo>
                    <a:pt x="508" y="225"/>
                  </a:lnTo>
                  <a:lnTo>
                    <a:pt x="508" y="234"/>
                  </a:lnTo>
                  <a:lnTo>
                    <a:pt x="506" y="242"/>
                  </a:lnTo>
                  <a:lnTo>
                    <a:pt x="504" y="249"/>
                  </a:lnTo>
                  <a:lnTo>
                    <a:pt x="501" y="257"/>
                  </a:lnTo>
                  <a:lnTo>
                    <a:pt x="497" y="265"/>
                  </a:lnTo>
                  <a:lnTo>
                    <a:pt x="487" y="269"/>
                  </a:lnTo>
                  <a:lnTo>
                    <a:pt x="480" y="257"/>
                  </a:lnTo>
                  <a:lnTo>
                    <a:pt x="480" y="265"/>
                  </a:lnTo>
                  <a:lnTo>
                    <a:pt x="475" y="264"/>
                  </a:lnTo>
                  <a:lnTo>
                    <a:pt x="471" y="263"/>
                  </a:lnTo>
                  <a:lnTo>
                    <a:pt x="467" y="262"/>
                  </a:lnTo>
                  <a:lnTo>
                    <a:pt x="462" y="261"/>
                  </a:lnTo>
                  <a:lnTo>
                    <a:pt x="459" y="259"/>
                  </a:lnTo>
                  <a:lnTo>
                    <a:pt x="455" y="259"/>
                  </a:lnTo>
                  <a:lnTo>
                    <a:pt x="452" y="259"/>
                  </a:lnTo>
                  <a:lnTo>
                    <a:pt x="448" y="260"/>
                  </a:lnTo>
                  <a:lnTo>
                    <a:pt x="444" y="262"/>
                  </a:lnTo>
                  <a:lnTo>
                    <a:pt x="440" y="265"/>
                  </a:lnTo>
                  <a:lnTo>
                    <a:pt x="440" y="264"/>
                  </a:lnTo>
                  <a:lnTo>
                    <a:pt x="440" y="264"/>
                  </a:lnTo>
                  <a:lnTo>
                    <a:pt x="439" y="264"/>
                  </a:lnTo>
                  <a:lnTo>
                    <a:pt x="439" y="264"/>
                  </a:lnTo>
                  <a:lnTo>
                    <a:pt x="438" y="263"/>
                  </a:lnTo>
                  <a:lnTo>
                    <a:pt x="438" y="263"/>
                  </a:lnTo>
                  <a:lnTo>
                    <a:pt x="437" y="263"/>
                  </a:lnTo>
                  <a:lnTo>
                    <a:pt x="437" y="263"/>
                  </a:lnTo>
                  <a:lnTo>
                    <a:pt x="436" y="264"/>
                  </a:lnTo>
                  <a:lnTo>
                    <a:pt x="434" y="264"/>
                  </a:lnTo>
                  <a:lnTo>
                    <a:pt x="432" y="266"/>
                  </a:lnTo>
                  <a:lnTo>
                    <a:pt x="430" y="269"/>
                  </a:lnTo>
                  <a:lnTo>
                    <a:pt x="427" y="271"/>
                  </a:lnTo>
                  <a:lnTo>
                    <a:pt x="424" y="272"/>
                  </a:lnTo>
                  <a:lnTo>
                    <a:pt x="420" y="274"/>
                  </a:lnTo>
                  <a:lnTo>
                    <a:pt x="417" y="275"/>
                  </a:lnTo>
                  <a:lnTo>
                    <a:pt x="414" y="276"/>
                  </a:lnTo>
                  <a:lnTo>
                    <a:pt x="411" y="277"/>
                  </a:lnTo>
                  <a:lnTo>
                    <a:pt x="407" y="278"/>
                  </a:lnTo>
                  <a:lnTo>
                    <a:pt x="402" y="279"/>
                  </a:lnTo>
                  <a:lnTo>
                    <a:pt x="395" y="282"/>
                  </a:lnTo>
                  <a:lnTo>
                    <a:pt x="386" y="285"/>
                  </a:lnTo>
                  <a:lnTo>
                    <a:pt x="376" y="288"/>
                  </a:lnTo>
                  <a:lnTo>
                    <a:pt x="368" y="291"/>
                  </a:lnTo>
                  <a:lnTo>
                    <a:pt x="358" y="293"/>
                  </a:lnTo>
                  <a:lnTo>
                    <a:pt x="348" y="296"/>
                  </a:lnTo>
                  <a:lnTo>
                    <a:pt x="339" y="298"/>
                  </a:lnTo>
                  <a:lnTo>
                    <a:pt x="328" y="300"/>
                  </a:lnTo>
                  <a:lnTo>
                    <a:pt x="318" y="300"/>
                  </a:lnTo>
                  <a:lnTo>
                    <a:pt x="309" y="300"/>
                  </a:lnTo>
                  <a:lnTo>
                    <a:pt x="304" y="294"/>
                  </a:lnTo>
                  <a:lnTo>
                    <a:pt x="305" y="295"/>
                  </a:lnTo>
                  <a:lnTo>
                    <a:pt x="305" y="295"/>
                  </a:lnTo>
                  <a:lnTo>
                    <a:pt x="304" y="295"/>
                  </a:lnTo>
                  <a:lnTo>
                    <a:pt x="303" y="294"/>
                  </a:lnTo>
                  <a:lnTo>
                    <a:pt x="301" y="294"/>
                  </a:lnTo>
                  <a:lnTo>
                    <a:pt x="299" y="293"/>
                  </a:lnTo>
                  <a:lnTo>
                    <a:pt x="297" y="292"/>
                  </a:lnTo>
                  <a:lnTo>
                    <a:pt x="295" y="292"/>
                  </a:lnTo>
                  <a:lnTo>
                    <a:pt x="294" y="291"/>
                  </a:lnTo>
                  <a:lnTo>
                    <a:pt x="291" y="291"/>
                  </a:lnTo>
                  <a:lnTo>
                    <a:pt x="291" y="291"/>
                  </a:lnTo>
                  <a:lnTo>
                    <a:pt x="291" y="291"/>
                  </a:lnTo>
                  <a:lnTo>
                    <a:pt x="290" y="291"/>
                  </a:lnTo>
                  <a:lnTo>
                    <a:pt x="290" y="291"/>
                  </a:lnTo>
                  <a:lnTo>
                    <a:pt x="289" y="291"/>
                  </a:lnTo>
                  <a:lnTo>
                    <a:pt x="289" y="291"/>
                  </a:lnTo>
                  <a:lnTo>
                    <a:pt x="288" y="291"/>
                  </a:lnTo>
                  <a:lnTo>
                    <a:pt x="288" y="291"/>
                  </a:lnTo>
                  <a:lnTo>
                    <a:pt x="287" y="292"/>
                  </a:lnTo>
                  <a:lnTo>
                    <a:pt x="287" y="292"/>
                  </a:lnTo>
                  <a:lnTo>
                    <a:pt x="287" y="294"/>
                  </a:lnTo>
                  <a:lnTo>
                    <a:pt x="286" y="296"/>
                  </a:lnTo>
                  <a:lnTo>
                    <a:pt x="286" y="296"/>
                  </a:lnTo>
                  <a:lnTo>
                    <a:pt x="285" y="296"/>
                  </a:lnTo>
                  <a:lnTo>
                    <a:pt x="285" y="296"/>
                  </a:lnTo>
                  <a:lnTo>
                    <a:pt x="284" y="296"/>
                  </a:lnTo>
                  <a:lnTo>
                    <a:pt x="283" y="296"/>
                  </a:lnTo>
                  <a:lnTo>
                    <a:pt x="283" y="296"/>
                  </a:lnTo>
                  <a:lnTo>
                    <a:pt x="283" y="298"/>
                  </a:lnTo>
                  <a:lnTo>
                    <a:pt x="283" y="300"/>
                  </a:lnTo>
                  <a:lnTo>
                    <a:pt x="283" y="299"/>
                  </a:lnTo>
                  <a:lnTo>
                    <a:pt x="282" y="299"/>
                  </a:lnTo>
                  <a:lnTo>
                    <a:pt x="281" y="299"/>
                  </a:lnTo>
                  <a:lnTo>
                    <a:pt x="280" y="299"/>
                  </a:lnTo>
                  <a:lnTo>
                    <a:pt x="279" y="300"/>
                  </a:lnTo>
                  <a:lnTo>
                    <a:pt x="277" y="301"/>
                  </a:lnTo>
                  <a:lnTo>
                    <a:pt x="276" y="301"/>
                  </a:lnTo>
                  <a:lnTo>
                    <a:pt x="275" y="302"/>
                  </a:lnTo>
                  <a:lnTo>
                    <a:pt x="273" y="302"/>
                  </a:lnTo>
                  <a:lnTo>
                    <a:pt x="272" y="302"/>
                  </a:lnTo>
                  <a:lnTo>
                    <a:pt x="274" y="300"/>
                  </a:lnTo>
                  <a:lnTo>
                    <a:pt x="272" y="300"/>
                  </a:lnTo>
                  <a:lnTo>
                    <a:pt x="271" y="300"/>
                  </a:lnTo>
                  <a:lnTo>
                    <a:pt x="270" y="300"/>
                  </a:lnTo>
                  <a:lnTo>
                    <a:pt x="269" y="300"/>
                  </a:lnTo>
                  <a:lnTo>
                    <a:pt x="268" y="300"/>
                  </a:lnTo>
                  <a:lnTo>
                    <a:pt x="267" y="300"/>
                  </a:lnTo>
                  <a:lnTo>
                    <a:pt x="267" y="299"/>
                  </a:lnTo>
                  <a:lnTo>
                    <a:pt x="266" y="299"/>
                  </a:lnTo>
                  <a:lnTo>
                    <a:pt x="264" y="298"/>
                  </a:lnTo>
                  <a:lnTo>
                    <a:pt x="261" y="296"/>
                  </a:lnTo>
                  <a:lnTo>
                    <a:pt x="260" y="299"/>
                  </a:lnTo>
                  <a:lnTo>
                    <a:pt x="258" y="300"/>
                  </a:lnTo>
                  <a:lnTo>
                    <a:pt x="256" y="301"/>
                  </a:lnTo>
                  <a:lnTo>
                    <a:pt x="254" y="301"/>
                  </a:lnTo>
                  <a:lnTo>
                    <a:pt x="252" y="302"/>
                  </a:lnTo>
                  <a:lnTo>
                    <a:pt x="251" y="302"/>
                  </a:lnTo>
                  <a:lnTo>
                    <a:pt x="250" y="303"/>
                  </a:lnTo>
                  <a:lnTo>
                    <a:pt x="248" y="304"/>
                  </a:lnTo>
                  <a:lnTo>
                    <a:pt x="248" y="307"/>
                  </a:lnTo>
                  <a:lnTo>
                    <a:pt x="250" y="310"/>
                  </a:lnTo>
                  <a:lnTo>
                    <a:pt x="238" y="316"/>
                  </a:lnTo>
                  <a:lnTo>
                    <a:pt x="238" y="316"/>
                  </a:lnTo>
                  <a:lnTo>
                    <a:pt x="238" y="315"/>
                  </a:lnTo>
                  <a:close/>
                </a:path>
              </a:pathLst>
            </a:custGeom>
            <a:solidFill>
              <a:srgbClr val="FF9933"/>
            </a:solidFill>
            <a:ln w="9525">
              <a:noFill/>
              <a:round/>
              <a:headEnd/>
              <a:tailEnd/>
            </a:ln>
          </p:spPr>
          <p:txBody>
            <a:bodyPr/>
            <a:lstStyle/>
            <a:p>
              <a:endParaRPr lang="en-US"/>
            </a:p>
          </p:txBody>
        </p:sp>
        <p:sp>
          <p:nvSpPr>
            <p:cNvPr id="256089" name="Freeform 89"/>
            <p:cNvSpPr>
              <a:spLocks/>
            </p:cNvSpPr>
            <p:nvPr/>
          </p:nvSpPr>
          <p:spPr bwMode="auto">
            <a:xfrm>
              <a:off x="1950" y="3009"/>
              <a:ext cx="330" cy="323"/>
            </a:xfrm>
            <a:custGeom>
              <a:avLst/>
              <a:gdLst/>
              <a:ahLst/>
              <a:cxnLst>
                <a:cxn ang="0">
                  <a:pos x="226" y="8"/>
                </a:cxn>
                <a:cxn ang="0">
                  <a:pos x="253" y="1"/>
                </a:cxn>
                <a:cxn ang="0">
                  <a:pos x="330" y="73"/>
                </a:cxn>
                <a:cxn ang="0">
                  <a:pos x="310" y="114"/>
                </a:cxn>
                <a:cxn ang="0">
                  <a:pos x="242" y="49"/>
                </a:cxn>
                <a:cxn ang="0">
                  <a:pos x="284" y="92"/>
                </a:cxn>
                <a:cxn ang="0">
                  <a:pos x="276" y="112"/>
                </a:cxn>
                <a:cxn ang="0">
                  <a:pos x="287" y="133"/>
                </a:cxn>
                <a:cxn ang="0">
                  <a:pos x="285" y="144"/>
                </a:cxn>
                <a:cxn ang="0">
                  <a:pos x="282" y="164"/>
                </a:cxn>
                <a:cxn ang="0">
                  <a:pos x="269" y="170"/>
                </a:cxn>
                <a:cxn ang="0">
                  <a:pos x="263" y="184"/>
                </a:cxn>
                <a:cxn ang="0">
                  <a:pos x="263" y="200"/>
                </a:cxn>
                <a:cxn ang="0">
                  <a:pos x="256" y="213"/>
                </a:cxn>
                <a:cxn ang="0">
                  <a:pos x="251" y="225"/>
                </a:cxn>
                <a:cxn ang="0">
                  <a:pos x="220" y="212"/>
                </a:cxn>
                <a:cxn ang="0">
                  <a:pos x="210" y="190"/>
                </a:cxn>
                <a:cxn ang="0">
                  <a:pos x="217" y="183"/>
                </a:cxn>
                <a:cxn ang="0">
                  <a:pos x="248" y="189"/>
                </a:cxn>
                <a:cxn ang="0">
                  <a:pos x="243" y="167"/>
                </a:cxn>
                <a:cxn ang="0">
                  <a:pos x="241" y="162"/>
                </a:cxn>
                <a:cxn ang="0">
                  <a:pos x="236" y="177"/>
                </a:cxn>
                <a:cxn ang="0">
                  <a:pos x="233" y="177"/>
                </a:cxn>
                <a:cxn ang="0">
                  <a:pos x="222" y="169"/>
                </a:cxn>
                <a:cxn ang="0">
                  <a:pos x="255" y="155"/>
                </a:cxn>
                <a:cxn ang="0">
                  <a:pos x="260" y="147"/>
                </a:cxn>
                <a:cxn ang="0">
                  <a:pos x="270" y="138"/>
                </a:cxn>
                <a:cxn ang="0">
                  <a:pos x="269" y="120"/>
                </a:cxn>
                <a:cxn ang="0">
                  <a:pos x="270" y="118"/>
                </a:cxn>
                <a:cxn ang="0">
                  <a:pos x="248" y="139"/>
                </a:cxn>
                <a:cxn ang="0">
                  <a:pos x="234" y="142"/>
                </a:cxn>
                <a:cxn ang="0">
                  <a:pos x="226" y="157"/>
                </a:cxn>
                <a:cxn ang="0">
                  <a:pos x="221" y="154"/>
                </a:cxn>
                <a:cxn ang="0">
                  <a:pos x="211" y="162"/>
                </a:cxn>
                <a:cxn ang="0">
                  <a:pos x="211" y="161"/>
                </a:cxn>
                <a:cxn ang="0">
                  <a:pos x="198" y="167"/>
                </a:cxn>
                <a:cxn ang="0">
                  <a:pos x="196" y="183"/>
                </a:cxn>
                <a:cxn ang="0">
                  <a:pos x="202" y="249"/>
                </a:cxn>
                <a:cxn ang="0">
                  <a:pos x="172" y="282"/>
                </a:cxn>
                <a:cxn ang="0">
                  <a:pos x="160" y="293"/>
                </a:cxn>
                <a:cxn ang="0">
                  <a:pos x="115" y="293"/>
                </a:cxn>
                <a:cxn ang="0">
                  <a:pos x="74" y="292"/>
                </a:cxn>
                <a:cxn ang="0">
                  <a:pos x="64" y="268"/>
                </a:cxn>
                <a:cxn ang="0">
                  <a:pos x="101" y="222"/>
                </a:cxn>
                <a:cxn ang="0">
                  <a:pos x="103" y="180"/>
                </a:cxn>
                <a:cxn ang="0">
                  <a:pos x="97" y="168"/>
                </a:cxn>
                <a:cxn ang="0">
                  <a:pos x="72" y="160"/>
                </a:cxn>
                <a:cxn ang="0">
                  <a:pos x="58" y="193"/>
                </a:cxn>
                <a:cxn ang="0">
                  <a:pos x="43" y="209"/>
                </a:cxn>
                <a:cxn ang="0">
                  <a:pos x="15" y="196"/>
                </a:cxn>
                <a:cxn ang="0">
                  <a:pos x="1" y="176"/>
                </a:cxn>
                <a:cxn ang="0">
                  <a:pos x="16" y="156"/>
                </a:cxn>
                <a:cxn ang="0">
                  <a:pos x="28" y="154"/>
                </a:cxn>
                <a:cxn ang="0">
                  <a:pos x="39" y="156"/>
                </a:cxn>
                <a:cxn ang="0">
                  <a:pos x="50" y="157"/>
                </a:cxn>
                <a:cxn ang="0">
                  <a:pos x="59" y="147"/>
                </a:cxn>
                <a:cxn ang="0">
                  <a:pos x="63" y="100"/>
                </a:cxn>
                <a:cxn ang="0">
                  <a:pos x="88" y="135"/>
                </a:cxn>
                <a:cxn ang="0">
                  <a:pos x="139" y="132"/>
                </a:cxn>
                <a:cxn ang="0">
                  <a:pos x="167" y="146"/>
                </a:cxn>
                <a:cxn ang="0">
                  <a:pos x="159" y="118"/>
                </a:cxn>
                <a:cxn ang="0">
                  <a:pos x="185" y="27"/>
                </a:cxn>
              </a:cxnLst>
              <a:rect l="0" t="0" r="r" b="b"/>
              <a:pathLst>
                <a:path w="330" h="323">
                  <a:moveTo>
                    <a:pt x="194" y="1"/>
                  </a:moveTo>
                  <a:lnTo>
                    <a:pt x="193" y="3"/>
                  </a:lnTo>
                  <a:lnTo>
                    <a:pt x="191" y="4"/>
                  </a:lnTo>
                  <a:lnTo>
                    <a:pt x="190" y="6"/>
                  </a:lnTo>
                  <a:lnTo>
                    <a:pt x="189" y="8"/>
                  </a:lnTo>
                  <a:lnTo>
                    <a:pt x="189" y="10"/>
                  </a:lnTo>
                  <a:lnTo>
                    <a:pt x="189" y="12"/>
                  </a:lnTo>
                  <a:lnTo>
                    <a:pt x="189" y="13"/>
                  </a:lnTo>
                  <a:lnTo>
                    <a:pt x="190" y="15"/>
                  </a:lnTo>
                  <a:lnTo>
                    <a:pt x="190" y="18"/>
                  </a:lnTo>
                  <a:lnTo>
                    <a:pt x="191" y="20"/>
                  </a:lnTo>
                  <a:lnTo>
                    <a:pt x="198" y="18"/>
                  </a:lnTo>
                  <a:lnTo>
                    <a:pt x="205" y="15"/>
                  </a:lnTo>
                  <a:lnTo>
                    <a:pt x="212" y="13"/>
                  </a:lnTo>
                  <a:lnTo>
                    <a:pt x="219" y="10"/>
                  </a:lnTo>
                  <a:lnTo>
                    <a:pt x="226" y="8"/>
                  </a:lnTo>
                  <a:lnTo>
                    <a:pt x="232" y="6"/>
                  </a:lnTo>
                  <a:lnTo>
                    <a:pt x="239" y="5"/>
                  </a:lnTo>
                  <a:lnTo>
                    <a:pt x="244" y="5"/>
                  </a:lnTo>
                  <a:lnTo>
                    <a:pt x="249" y="6"/>
                  </a:lnTo>
                  <a:lnTo>
                    <a:pt x="255" y="9"/>
                  </a:lnTo>
                  <a:lnTo>
                    <a:pt x="255" y="9"/>
                  </a:lnTo>
                  <a:lnTo>
                    <a:pt x="255" y="8"/>
                  </a:lnTo>
                  <a:lnTo>
                    <a:pt x="256" y="8"/>
                  </a:lnTo>
                  <a:lnTo>
                    <a:pt x="256" y="8"/>
                  </a:lnTo>
                  <a:lnTo>
                    <a:pt x="256" y="7"/>
                  </a:lnTo>
                  <a:lnTo>
                    <a:pt x="256" y="7"/>
                  </a:lnTo>
                  <a:lnTo>
                    <a:pt x="256" y="7"/>
                  </a:lnTo>
                  <a:lnTo>
                    <a:pt x="256" y="6"/>
                  </a:lnTo>
                  <a:lnTo>
                    <a:pt x="256" y="6"/>
                  </a:lnTo>
                  <a:lnTo>
                    <a:pt x="256" y="5"/>
                  </a:lnTo>
                  <a:lnTo>
                    <a:pt x="253" y="1"/>
                  </a:lnTo>
                  <a:lnTo>
                    <a:pt x="259" y="0"/>
                  </a:lnTo>
                  <a:lnTo>
                    <a:pt x="264" y="1"/>
                  </a:lnTo>
                  <a:lnTo>
                    <a:pt x="271" y="3"/>
                  </a:lnTo>
                  <a:lnTo>
                    <a:pt x="276" y="5"/>
                  </a:lnTo>
                  <a:lnTo>
                    <a:pt x="283" y="8"/>
                  </a:lnTo>
                  <a:lnTo>
                    <a:pt x="288" y="11"/>
                  </a:lnTo>
                  <a:lnTo>
                    <a:pt x="293" y="14"/>
                  </a:lnTo>
                  <a:lnTo>
                    <a:pt x="299" y="19"/>
                  </a:lnTo>
                  <a:lnTo>
                    <a:pt x="304" y="23"/>
                  </a:lnTo>
                  <a:lnTo>
                    <a:pt x="308" y="27"/>
                  </a:lnTo>
                  <a:lnTo>
                    <a:pt x="315" y="34"/>
                  </a:lnTo>
                  <a:lnTo>
                    <a:pt x="320" y="41"/>
                  </a:lnTo>
                  <a:lnTo>
                    <a:pt x="323" y="49"/>
                  </a:lnTo>
                  <a:lnTo>
                    <a:pt x="327" y="56"/>
                  </a:lnTo>
                  <a:lnTo>
                    <a:pt x="329" y="65"/>
                  </a:lnTo>
                  <a:lnTo>
                    <a:pt x="330" y="73"/>
                  </a:lnTo>
                  <a:lnTo>
                    <a:pt x="330" y="82"/>
                  </a:lnTo>
                  <a:lnTo>
                    <a:pt x="330" y="92"/>
                  </a:lnTo>
                  <a:lnTo>
                    <a:pt x="330" y="100"/>
                  </a:lnTo>
                  <a:lnTo>
                    <a:pt x="328" y="110"/>
                  </a:lnTo>
                  <a:lnTo>
                    <a:pt x="311" y="130"/>
                  </a:lnTo>
                  <a:lnTo>
                    <a:pt x="313" y="132"/>
                  </a:lnTo>
                  <a:lnTo>
                    <a:pt x="305" y="132"/>
                  </a:lnTo>
                  <a:lnTo>
                    <a:pt x="306" y="129"/>
                  </a:lnTo>
                  <a:lnTo>
                    <a:pt x="306" y="127"/>
                  </a:lnTo>
                  <a:lnTo>
                    <a:pt x="307" y="125"/>
                  </a:lnTo>
                  <a:lnTo>
                    <a:pt x="308" y="124"/>
                  </a:lnTo>
                  <a:lnTo>
                    <a:pt x="310" y="122"/>
                  </a:lnTo>
                  <a:lnTo>
                    <a:pt x="311" y="121"/>
                  </a:lnTo>
                  <a:lnTo>
                    <a:pt x="311" y="119"/>
                  </a:lnTo>
                  <a:lnTo>
                    <a:pt x="311" y="116"/>
                  </a:lnTo>
                  <a:lnTo>
                    <a:pt x="310" y="114"/>
                  </a:lnTo>
                  <a:lnTo>
                    <a:pt x="308" y="112"/>
                  </a:lnTo>
                  <a:lnTo>
                    <a:pt x="301" y="105"/>
                  </a:lnTo>
                  <a:lnTo>
                    <a:pt x="298" y="110"/>
                  </a:lnTo>
                  <a:lnTo>
                    <a:pt x="296" y="99"/>
                  </a:lnTo>
                  <a:lnTo>
                    <a:pt x="292" y="91"/>
                  </a:lnTo>
                  <a:lnTo>
                    <a:pt x="288" y="81"/>
                  </a:lnTo>
                  <a:lnTo>
                    <a:pt x="283" y="72"/>
                  </a:lnTo>
                  <a:lnTo>
                    <a:pt x="276" y="65"/>
                  </a:lnTo>
                  <a:lnTo>
                    <a:pt x="269" y="57"/>
                  </a:lnTo>
                  <a:lnTo>
                    <a:pt x="261" y="51"/>
                  </a:lnTo>
                  <a:lnTo>
                    <a:pt x="254" y="46"/>
                  </a:lnTo>
                  <a:lnTo>
                    <a:pt x="246" y="40"/>
                  </a:lnTo>
                  <a:lnTo>
                    <a:pt x="237" y="36"/>
                  </a:lnTo>
                  <a:lnTo>
                    <a:pt x="237" y="41"/>
                  </a:lnTo>
                  <a:lnTo>
                    <a:pt x="240" y="46"/>
                  </a:lnTo>
                  <a:lnTo>
                    <a:pt x="242" y="49"/>
                  </a:lnTo>
                  <a:lnTo>
                    <a:pt x="245" y="52"/>
                  </a:lnTo>
                  <a:lnTo>
                    <a:pt x="249" y="54"/>
                  </a:lnTo>
                  <a:lnTo>
                    <a:pt x="254" y="56"/>
                  </a:lnTo>
                  <a:lnTo>
                    <a:pt x="258" y="58"/>
                  </a:lnTo>
                  <a:lnTo>
                    <a:pt x="262" y="61"/>
                  </a:lnTo>
                  <a:lnTo>
                    <a:pt x="267" y="64"/>
                  </a:lnTo>
                  <a:lnTo>
                    <a:pt x="269" y="67"/>
                  </a:lnTo>
                  <a:lnTo>
                    <a:pt x="271" y="69"/>
                  </a:lnTo>
                  <a:lnTo>
                    <a:pt x="273" y="72"/>
                  </a:lnTo>
                  <a:lnTo>
                    <a:pt x="274" y="75"/>
                  </a:lnTo>
                  <a:lnTo>
                    <a:pt x="276" y="78"/>
                  </a:lnTo>
                  <a:lnTo>
                    <a:pt x="277" y="80"/>
                  </a:lnTo>
                  <a:lnTo>
                    <a:pt x="279" y="83"/>
                  </a:lnTo>
                  <a:lnTo>
                    <a:pt x="280" y="86"/>
                  </a:lnTo>
                  <a:lnTo>
                    <a:pt x="282" y="89"/>
                  </a:lnTo>
                  <a:lnTo>
                    <a:pt x="284" y="92"/>
                  </a:lnTo>
                  <a:lnTo>
                    <a:pt x="285" y="95"/>
                  </a:lnTo>
                  <a:lnTo>
                    <a:pt x="276" y="104"/>
                  </a:lnTo>
                  <a:lnTo>
                    <a:pt x="275" y="103"/>
                  </a:lnTo>
                  <a:lnTo>
                    <a:pt x="274" y="103"/>
                  </a:lnTo>
                  <a:lnTo>
                    <a:pt x="274" y="103"/>
                  </a:lnTo>
                  <a:lnTo>
                    <a:pt x="273" y="103"/>
                  </a:lnTo>
                  <a:lnTo>
                    <a:pt x="272" y="103"/>
                  </a:lnTo>
                  <a:lnTo>
                    <a:pt x="272" y="103"/>
                  </a:lnTo>
                  <a:lnTo>
                    <a:pt x="271" y="103"/>
                  </a:lnTo>
                  <a:lnTo>
                    <a:pt x="271" y="103"/>
                  </a:lnTo>
                  <a:lnTo>
                    <a:pt x="270" y="103"/>
                  </a:lnTo>
                  <a:lnTo>
                    <a:pt x="269" y="103"/>
                  </a:lnTo>
                  <a:lnTo>
                    <a:pt x="271" y="105"/>
                  </a:lnTo>
                  <a:lnTo>
                    <a:pt x="273" y="107"/>
                  </a:lnTo>
                  <a:lnTo>
                    <a:pt x="274" y="109"/>
                  </a:lnTo>
                  <a:lnTo>
                    <a:pt x="276" y="112"/>
                  </a:lnTo>
                  <a:lnTo>
                    <a:pt x="278" y="115"/>
                  </a:lnTo>
                  <a:lnTo>
                    <a:pt x="279" y="119"/>
                  </a:lnTo>
                  <a:lnTo>
                    <a:pt x="282" y="122"/>
                  </a:lnTo>
                  <a:lnTo>
                    <a:pt x="284" y="124"/>
                  </a:lnTo>
                  <a:lnTo>
                    <a:pt x="287" y="125"/>
                  </a:lnTo>
                  <a:lnTo>
                    <a:pt x="289" y="126"/>
                  </a:lnTo>
                  <a:lnTo>
                    <a:pt x="288" y="127"/>
                  </a:lnTo>
                  <a:lnTo>
                    <a:pt x="288" y="127"/>
                  </a:lnTo>
                  <a:lnTo>
                    <a:pt x="287" y="128"/>
                  </a:lnTo>
                  <a:lnTo>
                    <a:pt x="287" y="128"/>
                  </a:lnTo>
                  <a:lnTo>
                    <a:pt x="287" y="129"/>
                  </a:lnTo>
                  <a:lnTo>
                    <a:pt x="287" y="130"/>
                  </a:lnTo>
                  <a:lnTo>
                    <a:pt x="287" y="130"/>
                  </a:lnTo>
                  <a:lnTo>
                    <a:pt x="287" y="132"/>
                  </a:lnTo>
                  <a:lnTo>
                    <a:pt x="287" y="133"/>
                  </a:lnTo>
                  <a:lnTo>
                    <a:pt x="287" y="133"/>
                  </a:lnTo>
                  <a:lnTo>
                    <a:pt x="287" y="133"/>
                  </a:lnTo>
                  <a:lnTo>
                    <a:pt x="287" y="133"/>
                  </a:lnTo>
                  <a:lnTo>
                    <a:pt x="287" y="132"/>
                  </a:lnTo>
                  <a:lnTo>
                    <a:pt x="287" y="132"/>
                  </a:lnTo>
                  <a:lnTo>
                    <a:pt x="287" y="132"/>
                  </a:lnTo>
                  <a:lnTo>
                    <a:pt x="287" y="132"/>
                  </a:lnTo>
                  <a:lnTo>
                    <a:pt x="286" y="130"/>
                  </a:lnTo>
                  <a:lnTo>
                    <a:pt x="286" y="130"/>
                  </a:lnTo>
                  <a:lnTo>
                    <a:pt x="286" y="130"/>
                  </a:lnTo>
                  <a:lnTo>
                    <a:pt x="286" y="130"/>
                  </a:lnTo>
                  <a:lnTo>
                    <a:pt x="284" y="133"/>
                  </a:lnTo>
                  <a:lnTo>
                    <a:pt x="284" y="136"/>
                  </a:lnTo>
                  <a:lnTo>
                    <a:pt x="284" y="138"/>
                  </a:lnTo>
                  <a:lnTo>
                    <a:pt x="284" y="140"/>
                  </a:lnTo>
                  <a:lnTo>
                    <a:pt x="284" y="142"/>
                  </a:lnTo>
                  <a:lnTo>
                    <a:pt x="285" y="144"/>
                  </a:lnTo>
                  <a:lnTo>
                    <a:pt x="286" y="147"/>
                  </a:lnTo>
                  <a:lnTo>
                    <a:pt x="287" y="149"/>
                  </a:lnTo>
                  <a:lnTo>
                    <a:pt x="288" y="152"/>
                  </a:lnTo>
                  <a:lnTo>
                    <a:pt x="289" y="155"/>
                  </a:lnTo>
                  <a:lnTo>
                    <a:pt x="288" y="154"/>
                  </a:lnTo>
                  <a:lnTo>
                    <a:pt x="288" y="154"/>
                  </a:lnTo>
                  <a:lnTo>
                    <a:pt x="287" y="154"/>
                  </a:lnTo>
                  <a:lnTo>
                    <a:pt x="286" y="154"/>
                  </a:lnTo>
                  <a:lnTo>
                    <a:pt x="285" y="155"/>
                  </a:lnTo>
                  <a:lnTo>
                    <a:pt x="284" y="155"/>
                  </a:lnTo>
                  <a:lnTo>
                    <a:pt x="283" y="156"/>
                  </a:lnTo>
                  <a:lnTo>
                    <a:pt x="282" y="157"/>
                  </a:lnTo>
                  <a:lnTo>
                    <a:pt x="280" y="157"/>
                  </a:lnTo>
                  <a:lnTo>
                    <a:pt x="280" y="158"/>
                  </a:lnTo>
                  <a:lnTo>
                    <a:pt x="280" y="164"/>
                  </a:lnTo>
                  <a:lnTo>
                    <a:pt x="282" y="164"/>
                  </a:lnTo>
                  <a:lnTo>
                    <a:pt x="282" y="165"/>
                  </a:lnTo>
                  <a:lnTo>
                    <a:pt x="280" y="165"/>
                  </a:lnTo>
                  <a:lnTo>
                    <a:pt x="279" y="165"/>
                  </a:lnTo>
                  <a:lnTo>
                    <a:pt x="278" y="164"/>
                  </a:lnTo>
                  <a:lnTo>
                    <a:pt x="277" y="164"/>
                  </a:lnTo>
                  <a:lnTo>
                    <a:pt x="275" y="164"/>
                  </a:lnTo>
                  <a:lnTo>
                    <a:pt x="274" y="163"/>
                  </a:lnTo>
                  <a:lnTo>
                    <a:pt x="273" y="162"/>
                  </a:lnTo>
                  <a:lnTo>
                    <a:pt x="273" y="161"/>
                  </a:lnTo>
                  <a:lnTo>
                    <a:pt x="272" y="162"/>
                  </a:lnTo>
                  <a:lnTo>
                    <a:pt x="272" y="163"/>
                  </a:lnTo>
                  <a:lnTo>
                    <a:pt x="271" y="165"/>
                  </a:lnTo>
                  <a:lnTo>
                    <a:pt x="270" y="166"/>
                  </a:lnTo>
                  <a:lnTo>
                    <a:pt x="270" y="167"/>
                  </a:lnTo>
                  <a:lnTo>
                    <a:pt x="269" y="169"/>
                  </a:lnTo>
                  <a:lnTo>
                    <a:pt x="269" y="170"/>
                  </a:lnTo>
                  <a:lnTo>
                    <a:pt x="269" y="172"/>
                  </a:lnTo>
                  <a:lnTo>
                    <a:pt x="269" y="173"/>
                  </a:lnTo>
                  <a:lnTo>
                    <a:pt x="269" y="176"/>
                  </a:lnTo>
                  <a:lnTo>
                    <a:pt x="268" y="173"/>
                  </a:lnTo>
                  <a:lnTo>
                    <a:pt x="268" y="173"/>
                  </a:lnTo>
                  <a:lnTo>
                    <a:pt x="267" y="173"/>
                  </a:lnTo>
                  <a:lnTo>
                    <a:pt x="267" y="175"/>
                  </a:lnTo>
                  <a:lnTo>
                    <a:pt x="267" y="175"/>
                  </a:lnTo>
                  <a:lnTo>
                    <a:pt x="265" y="175"/>
                  </a:lnTo>
                  <a:lnTo>
                    <a:pt x="265" y="176"/>
                  </a:lnTo>
                  <a:lnTo>
                    <a:pt x="265" y="176"/>
                  </a:lnTo>
                  <a:lnTo>
                    <a:pt x="265" y="176"/>
                  </a:lnTo>
                  <a:lnTo>
                    <a:pt x="265" y="177"/>
                  </a:lnTo>
                  <a:lnTo>
                    <a:pt x="265" y="177"/>
                  </a:lnTo>
                  <a:lnTo>
                    <a:pt x="263" y="181"/>
                  </a:lnTo>
                  <a:lnTo>
                    <a:pt x="263" y="184"/>
                  </a:lnTo>
                  <a:lnTo>
                    <a:pt x="262" y="187"/>
                  </a:lnTo>
                  <a:lnTo>
                    <a:pt x="263" y="190"/>
                  </a:lnTo>
                  <a:lnTo>
                    <a:pt x="263" y="192"/>
                  </a:lnTo>
                  <a:lnTo>
                    <a:pt x="264" y="194"/>
                  </a:lnTo>
                  <a:lnTo>
                    <a:pt x="264" y="196"/>
                  </a:lnTo>
                  <a:lnTo>
                    <a:pt x="264" y="198"/>
                  </a:lnTo>
                  <a:lnTo>
                    <a:pt x="264" y="201"/>
                  </a:lnTo>
                  <a:lnTo>
                    <a:pt x="263" y="204"/>
                  </a:lnTo>
                  <a:lnTo>
                    <a:pt x="265" y="203"/>
                  </a:lnTo>
                  <a:lnTo>
                    <a:pt x="264" y="201"/>
                  </a:lnTo>
                  <a:lnTo>
                    <a:pt x="264" y="201"/>
                  </a:lnTo>
                  <a:lnTo>
                    <a:pt x="264" y="201"/>
                  </a:lnTo>
                  <a:lnTo>
                    <a:pt x="264" y="200"/>
                  </a:lnTo>
                  <a:lnTo>
                    <a:pt x="264" y="200"/>
                  </a:lnTo>
                  <a:lnTo>
                    <a:pt x="263" y="200"/>
                  </a:lnTo>
                  <a:lnTo>
                    <a:pt x="263" y="200"/>
                  </a:lnTo>
                  <a:lnTo>
                    <a:pt x="263" y="200"/>
                  </a:lnTo>
                  <a:lnTo>
                    <a:pt x="262" y="200"/>
                  </a:lnTo>
                  <a:lnTo>
                    <a:pt x="262" y="200"/>
                  </a:lnTo>
                  <a:lnTo>
                    <a:pt x="260" y="201"/>
                  </a:lnTo>
                  <a:lnTo>
                    <a:pt x="259" y="203"/>
                  </a:lnTo>
                  <a:lnTo>
                    <a:pt x="258" y="204"/>
                  </a:lnTo>
                  <a:lnTo>
                    <a:pt x="259" y="205"/>
                  </a:lnTo>
                  <a:lnTo>
                    <a:pt x="259" y="206"/>
                  </a:lnTo>
                  <a:lnTo>
                    <a:pt x="260" y="207"/>
                  </a:lnTo>
                  <a:lnTo>
                    <a:pt x="260" y="209"/>
                  </a:lnTo>
                  <a:lnTo>
                    <a:pt x="260" y="210"/>
                  </a:lnTo>
                  <a:lnTo>
                    <a:pt x="260" y="211"/>
                  </a:lnTo>
                  <a:lnTo>
                    <a:pt x="258" y="213"/>
                  </a:lnTo>
                  <a:lnTo>
                    <a:pt x="258" y="213"/>
                  </a:lnTo>
                  <a:lnTo>
                    <a:pt x="257" y="213"/>
                  </a:lnTo>
                  <a:lnTo>
                    <a:pt x="256" y="213"/>
                  </a:lnTo>
                  <a:lnTo>
                    <a:pt x="256" y="213"/>
                  </a:lnTo>
                  <a:lnTo>
                    <a:pt x="255" y="214"/>
                  </a:lnTo>
                  <a:lnTo>
                    <a:pt x="255" y="214"/>
                  </a:lnTo>
                  <a:lnTo>
                    <a:pt x="255" y="215"/>
                  </a:lnTo>
                  <a:lnTo>
                    <a:pt x="254" y="215"/>
                  </a:lnTo>
                  <a:lnTo>
                    <a:pt x="254" y="216"/>
                  </a:lnTo>
                  <a:lnTo>
                    <a:pt x="253" y="216"/>
                  </a:lnTo>
                  <a:lnTo>
                    <a:pt x="254" y="218"/>
                  </a:lnTo>
                  <a:lnTo>
                    <a:pt x="254" y="219"/>
                  </a:lnTo>
                  <a:lnTo>
                    <a:pt x="255" y="220"/>
                  </a:lnTo>
                  <a:lnTo>
                    <a:pt x="255" y="221"/>
                  </a:lnTo>
                  <a:lnTo>
                    <a:pt x="255" y="222"/>
                  </a:lnTo>
                  <a:lnTo>
                    <a:pt x="254" y="222"/>
                  </a:lnTo>
                  <a:lnTo>
                    <a:pt x="254" y="223"/>
                  </a:lnTo>
                  <a:lnTo>
                    <a:pt x="253" y="224"/>
                  </a:lnTo>
                  <a:lnTo>
                    <a:pt x="251" y="225"/>
                  </a:lnTo>
                  <a:lnTo>
                    <a:pt x="250" y="226"/>
                  </a:lnTo>
                  <a:lnTo>
                    <a:pt x="248" y="224"/>
                  </a:lnTo>
                  <a:lnTo>
                    <a:pt x="245" y="221"/>
                  </a:lnTo>
                  <a:lnTo>
                    <a:pt x="243" y="218"/>
                  </a:lnTo>
                  <a:lnTo>
                    <a:pt x="240" y="214"/>
                  </a:lnTo>
                  <a:lnTo>
                    <a:pt x="237" y="211"/>
                  </a:lnTo>
                  <a:lnTo>
                    <a:pt x="234" y="208"/>
                  </a:lnTo>
                  <a:lnTo>
                    <a:pt x="231" y="207"/>
                  </a:lnTo>
                  <a:lnTo>
                    <a:pt x="228" y="206"/>
                  </a:lnTo>
                  <a:lnTo>
                    <a:pt x="225" y="207"/>
                  </a:lnTo>
                  <a:lnTo>
                    <a:pt x="220" y="209"/>
                  </a:lnTo>
                  <a:lnTo>
                    <a:pt x="220" y="210"/>
                  </a:lnTo>
                  <a:lnTo>
                    <a:pt x="220" y="210"/>
                  </a:lnTo>
                  <a:lnTo>
                    <a:pt x="220" y="211"/>
                  </a:lnTo>
                  <a:lnTo>
                    <a:pt x="220" y="212"/>
                  </a:lnTo>
                  <a:lnTo>
                    <a:pt x="220" y="212"/>
                  </a:lnTo>
                  <a:lnTo>
                    <a:pt x="220" y="213"/>
                  </a:lnTo>
                  <a:lnTo>
                    <a:pt x="220" y="213"/>
                  </a:lnTo>
                  <a:lnTo>
                    <a:pt x="219" y="213"/>
                  </a:lnTo>
                  <a:lnTo>
                    <a:pt x="219" y="214"/>
                  </a:lnTo>
                  <a:lnTo>
                    <a:pt x="218" y="214"/>
                  </a:lnTo>
                  <a:lnTo>
                    <a:pt x="217" y="211"/>
                  </a:lnTo>
                  <a:lnTo>
                    <a:pt x="216" y="209"/>
                  </a:lnTo>
                  <a:lnTo>
                    <a:pt x="215" y="206"/>
                  </a:lnTo>
                  <a:lnTo>
                    <a:pt x="214" y="204"/>
                  </a:lnTo>
                  <a:lnTo>
                    <a:pt x="212" y="200"/>
                  </a:lnTo>
                  <a:lnTo>
                    <a:pt x="211" y="197"/>
                  </a:lnTo>
                  <a:lnTo>
                    <a:pt x="208" y="195"/>
                  </a:lnTo>
                  <a:lnTo>
                    <a:pt x="207" y="192"/>
                  </a:lnTo>
                  <a:lnTo>
                    <a:pt x="206" y="189"/>
                  </a:lnTo>
                  <a:lnTo>
                    <a:pt x="205" y="185"/>
                  </a:lnTo>
                  <a:lnTo>
                    <a:pt x="210" y="190"/>
                  </a:lnTo>
                  <a:lnTo>
                    <a:pt x="211" y="189"/>
                  </a:lnTo>
                  <a:lnTo>
                    <a:pt x="212" y="189"/>
                  </a:lnTo>
                  <a:lnTo>
                    <a:pt x="213" y="187"/>
                  </a:lnTo>
                  <a:lnTo>
                    <a:pt x="214" y="186"/>
                  </a:lnTo>
                  <a:lnTo>
                    <a:pt x="214" y="184"/>
                  </a:lnTo>
                  <a:lnTo>
                    <a:pt x="215" y="183"/>
                  </a:lnTo>
                  <a:lnTo>
                    <a:pt x="215" y="182"/>
                  </a:lnTo>
                  <a:lnTo>
                    <a:pt x="215" y="180"/>
                  </a:lnTo>
                  <a:lnTo>
                    <a:pt x="215" y="179"/>
                  </a:lnTo>
                  <a:lnTo>
                    <a:pt x="215" y="177"/>
                  </a:lnTo>
                  <a:lnTo>
                    <a:pt x="216" y="178"/>
                  </a:lnTo>
                  <a:lnTo>
                    <a:pt x="216" y="179"/>
                  </a:lnTo>
                  <a:lnTo>
                    <a:pt x="216" y="180"/>
                  </a:lnTo>
                  <a:lnTo>
                    <a:pt x="217" y="181"/>
                  </a:lnTo>
                  <a:lnTo>
                    <a:pt x="217" y="182"/>
                  </a:lnTo>
                  <a:lnTo>
                    <a:pt x="217" y="183"/>
                  </a:lnTo>
                  <a:lnTo>
                    <a:pt x="217" y="184"/>
                  </a:lnTo>
                  <a:lnTo>
                    <a:pt x="217" y="185"/>
                  </a:lnTo>
                  <a:lnTo>
                    <a:pt x="217" y="186"/>
                  </a:lnTo>
                  <a:lnTo>
                    <a:pt x="218" y="187"/>
                  </a:lnTo>
                  <a:lnTo>
                    <a:pt x="221" y="183"/>
                  </a:lnTo>
                  <a:lnTo>
                    <a:pt x="223" y="182"/>
                  </a:lnTo>
                  <a:lnTo>
                    <a:pt x="226" y="182"/>
                  </a:lnTo>
                  <a:lnTo>
                    <a:pt x="229" y="183"/>
                  </a:lnTo>
                  <a:lnTo>
                    <a:pt x="231" y="185"/>
                  </a:lnTo>
                  <a:lnTo>
                    <a:pt x="234" y="187"/>
                  </a:lnTo>
                  <a:lnTo>
                    <a:pt x="236" y="190"/>
                  </a:lnTo>
                  <a:lnTo>
                    <a:pt x="240" y="192"/>
                  </a:lnTo>
                  <a:lnTo>
                    <a:pt x="243" y="194"/>
                  </a:lnTo>
                  <a:lnTo>
                    <a:pt x="245" y="195"/>
                  </a:lnTo>
                  <a:lnTo>
                    <a:pt x="247" y="192"/>
                  </a:lnTo>
                  <a:lnTo>
                    <a:pt x="248" y="189"/>
                  </a:lnTo>
                  <a:lnTo>
                    <a:pt x="249" y="185"/>
                  </a:lnTo>
                  <a:lnTo>
                    <a:pt x="250" y="182"/>
                  </a:lnTo>
                  <a:lnTo>
                    <a:pt x="251" y="179"/>
                  </a:lnTo>
                  <a:lnTo>
                    <a:pt x="253" y="176"/>
                  </a:lnTo>
                  <a:lnTo>
                    <a:pt x="254" y="171"/>
                  </a:lnTo>
                  <a:lnTo>
                    <a:pt x="254" y="168"/>
                  </a:lnTo>
                  <a:lnTo>
                    <a:pt x="254" y="164"/>
                  </a:lnTo>
                  <a:lnTo>
                    <a:pt x="253" y="158"/>
                  </a:lnTo>
                  <a:lnTo>
                    <a:pt x="253" y="160"/>
                  </a:lnTo>
                  <a:lnTo>
                    <a:pt x="251" y="160"/>
                  </a:lnTo>
                  <a:lnTo>
                    <a:pt x="249" y="161"/>
                  </a:lnTo>
                  <a:lnTo>
                    <a:pt x="248" y="162"/>
                  </a:lnTo>
                  <a:lnTo>
                    <a:pt x="246" y="163"/>
                  </a:lnTo>
                  <a:lnTo>
                    <a:pt x="245" y="164"/>
                  </a:lnTo>
                  <a:lnTo>
                    <a:pt x="244" y="165"/>
                  </a:lnTo>
                  <a:lnTo>
                    <a:pt x="243" y="167"/>
                  </a:lnTo>
                  <a:lnTo>
                    <a:pt x="243" y="169"/>
                  </a:lnTo>
                  <a:lnTo>
                    <a:pt x="244" y="171"/>
                  </a:lnTo>
                  <a:lnTo>
                    <a:pt x="244" y="170"/>
                  </a:lnTo>
                  <a:lnTo>
                    <a:pt x="244" y="169"/>
                  </a:lnTo>
                  <a:lnTo>
                    <a:pt x="244" y="168"/>
                  </a:lnTo>
                  <a:lnTo>
                    <a:pt x="244" y="167"/>
                  </a:lnTo>
                  <a:lnTo>
                    <a:pt x="244" y="166"/>
                  </a:lnTo>
                  <a:lnTo>
                    <a:pt x="244" y="166"/>
                  </a:lnTo>
                  <a:lnTo>
                    <a:pt x="244" y="165"/>
                  </a:lnTo>
                  <a:lnTo>
                    <a:pt x="244" y="164"/>
                  </a:lnTo>
                  <a:lnTo>
                    <a:pt x="245" y="163"/>
                  </a:lnTo>
                  <a:lnTo>
                    <a:pt x="245" y="163"/>
                  </a:lnTo>
                  <a:lnTo>
                    <a:pt x="244" y="161"/>
                  </a:lnTo>
                  <a:lnTo>
                    <a:pt x="243" y="161"/>
                  </a:lnTo>
                  <a:lnTo>
                    <a:pt x="242" y="162"/>
                  </a:lnTo>
                  <a:lnTo>
                    <a:pt x="241" y="162"/>
                  </a:lnTo>
                  <a:lnTo>
                    <a:pt x="240" y="163"/>
                  </a:lnTo>
                  <a:lnTo>
                    <a:pt x="240" y="164"/>
                  </a:lnTo>
                  <a:lnTo>
                    <a:pt x="239" y="165"/>
                  </a:lnTo>
                  <a:lnTo>
                    <a:pt x="239" y="166"/>
                  </a:lnTo>
                  <a:lnTo>
                    <a:pt x="237" y="167"/>
                  </a:lnTo>
                  <a:lnTo>
                    <a:pt x="237" y="168"/>
                  </a:lnTo>
                  <a:lnTo>
                    <a:pt x="236" y="169"/>
                  </a:lnTo>
                  <a:lnTo>
                    <a:pt x="237" y="171"/>
                  </a:lnTo>
                  <a:lnTo>
                    <a:pt x="239" y="171"/>
                  </a:lnTo>
                  <a:lnTo>
                    <a:pt x="239" y="171"/>
                  </a:lnTo>
                  <a:lnTo>
                    <a:pt x="239" y="171"/>
                  </a:lnTo>
                  <a:lnTo>
                    <a:pt x="237" y="172"/>
                  </a:lnTo>
                  <a:lnTo>
                    <a:pt x="237" y="172"/>
                  </a:lnTo>
                  <a:lnTo>
                    <a:pt x="236" y="173"/>
                  </a:lnTo>
                  <a:lnTo>
                    <a:pt x="236" y="175"/>
                  </a:lnTo>
                  <a:lnTo>
                    <a:pt x="236" y="177"/>
                  </a:lnTo>
                  <a:lnTo>
                    <a:pt x="236" y="178"/>
                  </a:lnTo>
                  <a:lnTo>
                    <a:pt x="236" y="178"/>
                  </a:lnTo>
                  <a:lnTo>
                    <a:pt x="236" y="178"/>
                  </a:lnTo>
                  <a:lnTo>
                    <a:pt x="236" y="178"/>
                  </a:lnTo>
                  <a:lnTo>
                    <a:pt x="236" y="177"/>
                  </a:lnTo>
                  <a:lnTo>
                    <a:pt x="236" y="177"/>
                  </a:lnTo>
                  <a:lnTo>
                    <a:pt x="236" y="177"/>
                  </a:lnTo>
                  <a:lnTo>
                    <a:pt x="236" y="177"/>
                  </a:lnTo>
                  <a:lnTo>
                    <a:pt x="235" y="176"/>
                  </a:lnTo>
                  <a:lnTo>
                    <a:pt x="235" y="176"/>
                  </a:lnTo>
                  <a:lnTo>
                    <a:pt x="235" y="176"/>
                  </a:lnTo>
                  <a:lnTo>
                    <a:pt x="235" y="176"/>
                  </a:lnTo>
                  <a:lnTo>
                    <a:pt x="234" y="176"/>
                  </a:lnTo>
                  <a:lnTo>
                    <a:pt x="234" y="176"/>
                  </a:lnTo>
                  <a:lnTo>
                    <a:pt x="233" y="177"/>
                  </a:lnTo>
                  <a:lnTo>
                    <a:pt x="233" y="177"/>
                  </a:lnTo>
                  <a:lnTo>
                    <a:pt x="233" y="178"/>
                  </a:lnTo>
                  <a:lnTo>
                    <a:pt x="233" y="178"/>
                  </a:lnTo>
                  <a:lnTo>
                    <a:pt x="233" y="179"/>
                  </a:lnTo>
                  <a:lnTo>
                    <a:pt x="233" y="179"/>
                  </a:lnTo>
                  <a:lnTo>
                    <a:pt x="233" y="180"/>
                  </a:lnTo>
                  <a:lnTo>
                    <a:pt x="233" y="181"/>
                  </a:lnTo>
                  <a:lnTo>
                    <a:pt x="232" y="179"/>
                  </a:lnTo>
                  <a:lnTo>
                    <a:pt x="230" y="179"/>
                  </a:lnTo>
                  <a:lnTo>
                    <a:pt x="229" y="178"/>
                  </a:lnTo>
                  <a:lnTo>
                    <a:pt x="227" y="177"/>
                  </a:lnTo>
                  <a:lnTo>
                    <a:pt x="226" y="177"/>
                  </a:lnTo>
                  <a:lnTo>
                    <a:pt x="223" y="176"/>
                  </a:lnTo>
                  <a:lnTo>
                    <a:pt x="222" y="175"/>
                  </a:lnTo>
                  <a:lnTo>
                    <a:pt x="221" y="173"/>
                  </a:lnTo>
                  <a:lnTo>
                    <a:pt x="221" y="171"/>
                  </a:lnTo>
                  <a:lnTo>
                    <a:pt x="222" y="169"/>
                  </a:lnTo>
                  <a:lnTo>
                    <a:pt x="225" y="168"/>
                  </a:lnTo>
                  <a:lnTo>
                    <a:pt x="227" y="166"/>
                  </a:lnTo>
                  <a:lnTo>
                    <a:pt x="230" y="165"/>
                  </a:lnTo>
                  <a:lnTo>
                    <a:pt x="232" y="164"/>
                  </a:lnTo>
                  <a:lnTo>
                    <a:pt x="235" y="163"/>
                  </a:lnTo>
                  <a:lnTo>
                    <a:pt x="237" y="162"/>
                  </a:lnTo>
                  <a:lnTo>
                    <a:pt x="240" y="162"/>
                  </a:lnTo>
                  <a:lnTo>
                    <a:pt x="243" y="162"/>
                  </a:lnTo>
                  <a:lnTo>
                    <a:pt x="245" y="162"/>
                  </a:lnTo>
                  <a:lnTo>
                    <a:pt x="247" y="163"/>
                  </a:lnTo>
                  <a:lnTo>
                    <a:pt x="248" y="161"/>
                  </a:lnTo>
                  <a:lnTo>
                    <a:pt x="249" y="158"/>
                  </a:lnTo>
                  <a:lnTo>
                    <a:pt x="250" y="157"/>
                  </a:lnTo>
                  <a:lnTo>
                    <a:pt x="251" y="156"/>
                  </a:lnTo>
                  <a:lnTo>
                    <a:pt x="253" y="156"/>
                  </a:lnTo>
                  <a:lnTo>
                    <a:pt x="255" y="155"/>
                  </a:lnTo>
                  <a:lnTo>
                    <a:pt x="256" y="155"/>
                  </a:lnTo>
                  <a:lnTo>
                    <a:pt x="257" y="154"/>
                  </a:lnTo>
                  <a:lnTo>
                    <a:pt x="259" y="153"/>
                  </a:lnTo>
                  <a:lnTo>
                    <a:pt x="260" y="151"/>
                  </a:lnTo>
                  <a:lnTo>
                    <a:pt x="260" y="151"/>
                  </a:lnTo>
                  <a:lnTo>
                    <a:pt x="259" y="151"/>
                  </a:lnTo>
                  <a:lnTo>
                    <a:pt x="259" y="151"/>
                  </a:lnTo>
                  <a:lnTo>
                    <a:pt x="259" y="150"/>
                  </a:lnTo>
                  <a:lnTo>
                    <a:pt x="259" y="150"/>
                  </a:lnTo>
                  <a:lnTo>
                    <a:pt x="258" y="150"/>
                  </a:lnTo>
                  <a:lnTo>
                    <a:pt x="258" y="150"/>
                  </a:lnTo>
                  <a:lnTo>
                    <a:pt x="257" y="150"/>
                  </a:lnTo>
                  <a:lnTo>
                    <a:pt x="257" y="150"/>
                  </a:lnTo>
                  <a:lnTo>
                    <a:pt x="256" y="150"/>
                  </a:lnTo>
                  <a:lnTo>
                    <a:pt x="260" y="146"/>
                  </a:lnTo>
                  <a:lnTo>
                    <a:pt x="260" y="147"/>
                  </a:lnTo>
                  <a:lnTo>
                    <a:pt x="261" y="147"/>
                  </a:lnTo>
                  <a:lnTo>
                    <a:pt x="261" y="147"/>
                  </a:lnTo>
                  <a:lnTo>
                    <a:pt x="261" y="147"/>
                  </a:lnTo>
                  <a:lnTo>
                    <a:pt x="262" y="148"/>
                  </a:lnTo>
                  <a:lnTo>
                    <a:pt x="262" y="148"/>
                  </a:lnTo>
                  <a:lnTo>
                    <a:pt x="262" y="148"/>
                  </a:lnTo>
                  <a:lnTo>
                    <a:pt x="263" y="148"/>
                  </a:lnTo>
                  <a:lnTo>
                    <a:pt x="263" y="148"/>
                  </a:lnTo>
                  <a:lnTo>
                    <a:pt x="263" y="148"/>
                  </a:lnTo>
                  <a:lnTo>
                    <a:pt x="268" y="144"/>
                  </a:lnTo>
                  <a:lnTo>
                    <a:pt x="265" y="146"/>
                  </a:lnTo>
                  <a:lnTo>
                    <a:pt x="264" y="143"/>
                  </a:lnTo>
                  <a:lnTo>
                    <a:pt x="265" y="142"/>
                  </a:lnTo>
                  <a:lnTo>
                    <a:pt x="268" y="144"/>
                  </a:lnTo>
                  <a:lnTo>
                    <a:pt x="269" y="141"/>
                  </a:lnTo>
                  <a:lnTo>
                    <a:pt x="270" y="138"/>
                  </a:lnTo>
                  <a:lnTo>
                    <a:pt x="270" y="136"/>
                  </a:lnTo>
                  <a:lnTo>
                    <a:pt x="270" y="134"/>
                  </a:lnTo>
                  <a:lnTo>
                    <a:pt x="270" y="132"/>
                  </a:lnTo>
                  <a:lnTo>
                    <a:pt x="271" y="129"/>
                  </a:lnTo>
                  <a:lnTo>
                    <a:pt x="271" y="127"/>
                  </a:lnTo>
                  <a:lnTo>
                    <a:pt x="272" y="125"/>
                  </a:lnTo>
                  <a:lnTo>
                    <a:pt x="274" y="123"/>
                  </a:lnTo>
                  <a:lnTo>
                    <a:pt x="276" y="121"/>
                  </a:lnTo>
                  <a:lnTo>
                    <a:pt x="275" y="121"/>
                  </a:lnTo>
                  <a:lnTo>
                    <a:pt x="275" y="121"/>
                  </a:lnTo>
                  <a:lnTo>
                    <a:pt x="274" y="120"/>
                  </a:lnTo>
                  <a:lnTo>
                    <a:pt x="273" y="120"/>
                  </a:lnTo>
                  <a:lnTo>
                    <a:pt x="272" y="120"/>
                  </a:lnTo>
                  <a:lnTo>
                    <a:pt x="271" y="120"/>
                  </a:lnTo>
                  <a:lnTo>
                    <a:pt x="270" y="120"/>
                  </a:lnTo>
                  <a:lnTo>
                    <a:pt x="269" y="120"/>
                  </a:lnTo>
                  <a:lnTo>
                    <a:pt x="269" y="121"/>
                  </a:lnTo>
                  <a:lnTo>
                    <a:pt x="268" y="123"/>
                  </a:lnTo>
                  <a:lnTo>
                    <a:pt x="269" y="123"/>
                  </a:lnTo>
                  <a:lnTo>
                    <a:pt x="269" y="123"/>
                  </a:lnTo>
                  <a:lnTo>
                    <a:pt x="268" y="123"/>
                  </a:lnTo>
                  <a:lnTo>
                    <a:pt x="268" y="123"/>
                  </a:lnTo>
                  <a:lnTo>
                    <a:pt x="267" y="123"/>
                  </a:lnTo>
                  <a:lnTo>
                    <a:pt x="265" y="122"/>
                  </a:lnTo>
                  <a:lnTo>
                    <a:pt x="265" y="121"/>
                  </a:lnTo>
                  <a:lnTo>
                    <a:pt x="264" y="120"/>
                  </a:lnTo>
                  <a:lnTo>
                    <a:pt x="264" y="119"/>
                  </a:lnTo>
                  <a:lnTo>
                    <a:pt x="265" y="118"/>
                  </a:lnTo>
                  <a:lnTo>
                    <a:pt x="265" y="116"/>
                  </a:lnTo>
                  <a:lnTo>
                    <a:pt x="267" y="115"/>
                  </a:lnTo>
                  <a:lnTo>
                    <a:pt x="269" y="116"/>
                  </a:lnTo>
                  <a:lnTo>
                    <a:pt x="270" y="118"/>
                  </a:lnTo>
                  <a:lnTo>
                    <a:pt x="272" y="119"/>
                  </a:lnTo>
                  <a:lnTo>
                    <a:pt x="274" y="119"/>
                  </a:lnTo>
                  <a:lnTo>
                    <a:pt x="275" y="119"/>
                  </a:lnTo>
                  <a:lnTo>
                    <a:pt x="276" y="118"/>
                  </a:lnTo>
                  <a:lnTo>
                    <a:pt x="276" y="115"/>
                  </a:lnTo>
                  <a:lnTo>
                    <a:pt x="276" y="112"/>
                  </a:lnTo>
                  <a:lnTo>
                    <a:pt x="265" y="105"/>
                  </a:lnTo>
                  <a:lnTo>
                    <a:pt x="262" y="108"/>
                  </a:lnTo>
                  <a:lnTo>
                    <a:pt x="259" y="111"/>
                  </a:lnTo>
                  <a:lnTo>
                    <a:pt x="257" y="114"/>
                  </a:lnTo>
                  <a:lnTo>
                    <a:pt x="255" y="119"/>
                  </a:lnTo>
                  <a:lnTo>
                    <a:pt x="254" y="123"/>
                  </a:lnTo>
                  <a:lnTo>
                    <a:pt x="251" y="126"/>
                  </a:lnTo>
                  <a:lnTo>
                    <a:pt x="250" y="130"/>
                  </a:lnTo>
                  <a:lnTo>
                    <a:pt x="249" y="135"/>
                  </a:lnTo>
                  <a:lnTo>
                    <a:pt x="248" y="139"/>
                  </a:lnTo>
                  <a:lnTo>
                    <a:pt x="247" y="142"/>
                  </a:lnTo>
                  <a:lnTo>
                    <a:pt x="246" y="141"/>
                  </a:lnTo>
                  <a:lnTo>
                    <a:pt x="245" y="141"/>
                  </a:lnTo>
                  <a:lnTo>
                    <a:pt x="244" y="140"/>
                  </a:lnTo>
                  <a:lnTo>
                    <a:pt x="243" y="140"/>
                  </a:lnTo>
                  <a:lnTo>
                    <a:pt x="242" y="139"/>
                  </a:lnTo>
                  <a:lnTo>
                    <a:pt x="241" y="139"/>
                  </a:lnTo>
                  <a:lnTo>
                    <a:pt x="240" y="138"/>
                  </a:lnTo>
                  <a:lnTo>
                    <a:pt x="239" y="138"/>
                  </a:lnTo>
                  <a:lnTo>
                    <a:pt x="236" y="137"/>
                  </a:lnTo>
                  <a:lnTo>
                    <a:pt x="235" y="137"/>
                  </a:lnTo>
                  <a:lnTo>
                    <a:pt x="235" y="138"/>
                  </a:lnTo>
                  <a:lnTo>
                    <a:pt x="235" y="139"/>
                  </a:lnTo>
                  <a:lnTo>
                    <a:pt x="234" y="140"/>
                  </a:lnTo>
                  <a:lnTo>
                    <a:pt x="234" y="141"/>
                  </a:lnTo>
                  <a:lnTo>
                    <a:pt x="234" y="142"/>
                  </a:lnTo>
                  <a:lnTo>
                    <a:pt x="234" y="143"/>
                  </a:lnTo>
                  <a:lnTo>
                    <a:pt x="235" y="143"/>
                  </a:lnTo>
                  <a:lnTo>
                    <a:pt x="235" y="144"/>
                  </a:lnTo>
                  <a:lnTo>
                    <a:pt x="235" y="146"/>
                  </a:lnTo>
                  <a:lnTo>
                    <a:pt x="236" y="146"/>
                  </a:lnTo>
                  <a:lnTo>
                    <a:pt x="235" y="149"/>
                  </a:lnTo>
                  <a:lnTo>
                    <a:pt x="234" y="150"/>
                  </a:lnTo>
                  <a:lnTo>
                    <a:pt x="233" y="150"/>
                  </a:lnTo>
                  <a:lnTo>
                    <a:pt x="232" y="150"/>
                  </a:lnTo>
                  <a:lnTo>
                    <a:pt x="231" y="150"/>
                  </a:lnTo>
                  <a:lnTo>
                    <a:pt x="230" y="150"/>
                  </a:lnTo>
                  <a:lnTo>
                    <a:pt x="229" y="150"/>
                  </a:lnTo>
                  <a:lnTo>
                    <a:pt x="228" y="151"/>
                  </a:lnTo>
                  <a:lnTo>
                    <a:pt x="227" y="153"/>
                  </a:lnTo>
                  <a:lnTo>
                    <a:pt x="226" y="157"/>
                  </a:lnTo>
                  <a:lnTo>
                    <a:pt x="226" y="157"/>
                  </a:lnTo>
                  <a:lnTo>
                    <a:pt x="225" y="157"/>
                  </a:lnTo>
                  <a:lnTo>
                    <a:pt x="225" y="157"/>
                  </a:lnTo>
                  <a:lnTo>
                    <a:pt x="223" y="157"/>
                  </a:lnTo>
                  <a:lnTo>
                    <a:pt x="223" y="157"/>
                  </a:lnTo>
                  <a:lnTo>
                    <a:pt x="223" y="157"/>
                  </a:lnTo>
                  <a:lnTo>
                    <a:pt x="222" y="158"/>
                  </a:lnTo>
                  <a:lnTo>
                    <a:pt x="222" y="158"/>
                  </a:lnTo>
                  <a:lnTo>
                    <a:pt x="222" y="158"/>
                  </a:lnTo>
                  <a:lnTo>
                    <a:pt x="222" y="158"/>
                  </a:lnTo>
                  <a:lnTo>
                    <a:pt x="222" y="158"/>
                  </a:lnTo>
                  <a:lnTo>
                    <a:pt x="222" y="157"/>
                  </a:lnTo>
                  <a:lnTo>
                    <a:pt x="222" y="156"/>
                  </a:lnTo>
                  <a:lnTo>
                    <a:pt x="222" y="156"/>
                  </a:lnTo>
                  <a:lnTo>
                    <a:pt x="222" y="155"/>
                  </a:lnTo>
                  <a:lnTo>
                    <a:pt x="221" y="155"/>
                  </a:lnTo>
                  <a:lnTo>
                    <a:pt x="221" y="154"/>
                  </a:lnTo>
                  <a:lnTo>
                    <a:pt x="221" y="154"/>
                  </a:lnTo>
                  <a:lnTo>
                    <a:pt x="220" y="154"/>
                  </a:lnTo>
                  <a:lnTo>
                    <a:pt x="220" y="153"/>
                  </a:lnTo>
                  <a:lnTo>
                    <a:pt x="219" y="154"/>
                  </a:lnTo>
                  <a:lnTo>
                    <a:pt x="218" y="154"/>
                  </a:lnTo>
                  <a:lnTo>
                    <a:pt x="217" y="155"/>
                  </a:lnTo>
                  <a:lnTo>
                    <a:pt x="216" y="155"/>
                  </a:lnTo>
                  <a:lnTo>
                    <a:pt x="215" y="156"/>
                  </a:lnTo>
                  <a:lnTo>
                    <a:pt x="214" y="157"/>
                  </a:lnTo>
                  <a:lnTo>
                    <a:pt x="213" y="157"/>
                  </a:lnTo>
                  <a:lnTo>
                    <a:pt x="212" y="158"/>
                  </a:lnTo>
                  <a:lnTo>
                    <a:pt x="211" y="160"/>
                  </a:lnTo>
                  <a:lnTo>
                    <a:pt x="210" y="161"/>
                  </a:lnTo>
                  <a:lnTo>
                    <a:pt x="210" y="161"/>
                  </a:lnTo>
                  <a:lnTo>
                    <a:pt x="211" y="162"/>
                  </a:lnTo>
                  <a:lnTo>
                    <a:pt x="211" y="162"/>
                  </a:lnTo>
                  <a:lnTo>
                    <a:pt x="211" y="163"/>
                  </a:lnTo>
                  <a:lnTo>
                    <a:pt x="211" y="163"/>
                  </a:lnTo>
                  <a:lnTo>
                    <a:pt x="211" y="164"/>
                  </a:lnTo>
                  <a:lnTo>
                    <a:pt x="211" y="164"/>
                  </a:lnTo>
                  <a:lnTo>
                    <a:pt x="211" y="165"/>
                  </a:lnTo>
                  <a:lnTo>
                    <a:pt x="211" y="166"/>
                  </a:lnTo>
                  <a:lnTo>
                    <a:pt x="211" y="166"/>
                  </a:lnTo>
                  <a:lnTo>
                    <a:pt x="211" y="167"/>
                  </a:lnTo>
                  <a:lnTo>
                    <a:pt x="210" y="167"/>
                  </a:lnTo>
                  <a:lnTo>
                    <a:pt x="211" y="167"/>
                  </a:lnTo>
                  <a:lnTo>
                    <a:pt x="211" y="166"/>
                  </a:lnTo>
                  <a:lnTo>
                    <a:pt x="211" y="166"/>
                  </a:lnTo>
                  <a:lnTo>
                    <a:pt x="211" y="164"/>
                  </a:lnTo>
                  <a:lnTo>
                    <a:pt x="212" y="163"/>
                  </a:lnTo>
                  <a:lnTo>
                    <a:pt x="211" y="162"/>
                  </a:lnTo>
                  <a:lnTo>
                    <a:pt x="211" y="161"/>
                  </a:lnTo>
                  <a:lnTo>
                    <a:pt x="210" y="161"/>
                  </a:lnTo>
                  <a:lnTo>
                    <a:pt x="200" y="168"/>
                  </a:lnTo>
                  <a:lnTo>
                    <a:pt x="201" y="168"/>
                  </a:lnTo>
                  <a:lnTo>
                    <a:pt x="201" y="168"/>
                  </a:lnTo>
                  <a:lnTo>
                    <a:pt x="202" y="169"/>
                  </a:lnTo>
                  <a:lnTo>
                    <a:pt x="203" y="169"/>
                  </a:lnTo>
                  <a:lnTo>
                    <a:pt x="203" y="170"/>
                  </a:lnTo>
                  <a:lnTo>
                    <a:pt x="203" y="170"/>
                  </a:lnTo>
                  <a:lnTo>
                    <a:pt x="204" y="171"/>
                  </a:lnTo>
                  <a:lnTo>
                    <a:pt x="204" y="171"/>
                  </a:lnTo>
                  <a:lnTo>
                    <a:pt x="204" y="172"/>
                  </a:lnTo>
                  <a:lnTo>
                    <a:pt x="204" y="173"/>
                  </a:lnTo>
                  <a:lnTo>
                    <a:pt x="202" y="176"/>
                  </a:lnTo>
                  <a:lnTo>
                    <a:pt x="201" y="173"/>
                  </a:lnTo>
                  <a:lnTo>
                    <a:pt x="199" y="171"/>
                  </a:lnTo>
                  <a:lnTo>
                    <a:pt x="198" y="167"/>
                  </a:lnTo>
                  <a:lnTo>
                    <a:pt x="196" y="163"/>
                  </a:lnTo>
                  <a:lnTo>
                    <a:pt x="192" y="158"/>
                  </a:lnTo>
                  <a:lnTo>
                    <a:pt x="190" y="154"/>
                  </a:lnTo>
                  <a:lnTo>
                    <a:pt x="187" y="151"/>
                  </a:lnTo>
                  <a:lnTo>
                    <a:pt x="184" y="149"/>
                  </a:lnTo>
                  <a:lnTo>
                    <a:pt x="180" y="148"/>
                  </a:lnTo>
                  <a:lnTo>
                    <a:pt x="177" y="148"/>
                  </a:lnTo>
                  <a:lnTo>
                    <a:pt x="178" y="152"/>
                  </a:lnTo>
                  <a:lnTo>
                    <a:pt x="179" y="155"/>
                  </a:lnTo>
                  <a:lnTo>
                    <a:pt x="182" y="160"/>
                  </a:lnTo>
                  <a:lnTo>
                    <a:pt x="184" y="163"/>
                  </a:lnTo>
                  <a:lnTo>
                    <a:pt x="186" y="167"/>
                  </a:lnTo>
                  <a:lnTo>
                    <a:pt x="188" y="171"/>
                  </a:lnTo>
                  <a:lnTo>
                    <a:pt x="190" y="175"/>
                  </a:lnTo>
                  <a:lnTo>
                    <a:pt x="193" y="179"/>
                  </a:lnTo>
                  <a:lnTo>
                    <a:pt x="196" y="183"/>
                  </a:lnTo>
                  <a:lnTo>
                    <a:pt x="197" y="187"/>
                  </a:lnTo>
                  <a:lnTo>
                    <a:pt x="199" y="185"/>
                  </a:lnTo>
                  <a:lnTo>
                    <a:pt x="199" y="190"/>
                  </a:lnTo>
                  <a:lnTo>
                    <a:pt x="199" y="194"/>
                  </a:lnTo>
                  <a:lnTo>
                    <a:pt x="200" y="197"/>
                  </a:lnTo>
                  <a:lnTo>
                    <a:pt x="202" y="201"/>
                  </a:lnTo>
                  <a:lnTo>
                    <a:pt x="204" y="205"/>
                  </a:lnTo>
                  <a:lnTo>
                    <a:pt x="206" y="209"/>
                  </a:lnTo>
                  <a:lnTo>
                    <a:pt x="208" y="212"/>
                  </a:lnTo>
                  <a:lnTo>
                    <a:pt x="211" y="216"/>
                  </a:lnTo>
                  <a:lnTo>
                    <a:pt x="213" y="220"/>
                  </a:lnTo>
                  <a:lnTo>
                    <a:pt x="215" y="223"/>
                  </a:lnTo>
                  <a:lnTo>
                    <a:pt x="211" y="229"/>
                  </a:lnTo>
                  <a:lnTo>
                    <a:pt x="207" y="236"/>
                  </a:lnTo>
                  <a:lnTo>
                    <a:pt x="205" y="242"/>
                  </a:lnTo>
                  <a:lnTo>
                    <a:pt x="202" y="249"/>
                  </a:lnTo>
                  <a:lnTo>
                    <a:pt x="199" y="255"/>
                  </a:lnTo>
                  <a:lnTo>
                    <a:pt x="196" y="261"/>
                  </a:lnTo>
                  <a:lnTo>
                    <a:pt x="191" y="266"/>
                  </a:lnTo>
                  <a:lnTo>
                    <a:pt x="187" y="270"/>
                  </a:lnTo>
                  <a:lnTo>
                    <a:pt x="182" y="273"/>
                  </a:lnTo>
                  <a:lnTo>
                    <a:pt x="175" y="276"/>
                  </a:lnTo>
                  <a:lnTo>
                    <a:pt x="177" y="278"/>
                  </a:lnTo>
                  <a:lnTo>
                    <a:pt x="176" y="279"/>
                  </a:lnTo>
                  <a:lnTo>
                    <a:pt x="176" y="279"/>
                  </a:lnTo>
                  <a:lnTo>
                    <a:pt x="175" y="279"/>
                  </a:lnTo>
                  <a:lnTo>
                    <a:pt x="174" y="279"/>
                  </a:lnTo>
                  <a:lnTo>
                    <a:pt x="173" y="279"/>
                  </a:lnTo>
                  <a:lnTo>
                    <a:pt x="173" y="279"/>
                  </a:lnTo>
                  <a:lnTo>
                    <a:pt x="172" y="280"/>
                  </a:lnTo>
                  <a:lnTo>
                    <a:pt x="172" y="280"/>
                  </a:lnTo>
                  <a:lnTo>
                    <a:pt x="172" y="282"/>
                  </a:lnTo>
                  <a:lnTo>
                    <a:pt x="172" y="283"/>
                  </a:lnTo>
                  <a:lnTo>
                    <a:pt x="172" y="283"/>
                  </a:lnTo>
                  <a:lnTo>
                    <a:pt x="172" y="282"/>
                  </a:lnTo>
                  <a:lnTo>
                    <a:pt x="172" y="282"/>
                  </a:lnTo>
                  <a:lnTo>
                    <a:pt x="171" y="282"/>
                  </a:lnTo>
                  <a:lnTo>
                    <a:pt x="171" y="281"/>
                  </a:lnTo>
                  <a:lnTo>
                    <a:pt x="171" y="281"/>
                  </a:lnTo>
                  <a:lnTo>
                    <a:pt x="171" y="281"/>
                  </a:lnTo>
                  <a:lnTo>
                    <a:pt x="170" y="280"/>
                  </a:lnTo>
                  <a:lnTo>
                    <a:pt x="170" y="280"/>
                  </a:lnTo>
                  <a:lnTo>
                    <a:pt x="170" y="280"/>
                  </a:lnTo>
                  <a:lnTo>
                    <a:pt x="165" y="285"/>
                  </a:lnTo>
                  <a:lnTo>
                    <a:pt x="164" y="287"/>
                  </a:lnTo>
                  <a:lnTo>
                    <a:pt x="163" y="289"/>
                  </a:lnTo>
                  <a:lnTo>
                    <a:pt x="161" y="291"/>
                  </a:lnTo>
                  <a:lnTo>
                    <a:pt x="160" y="293"/>
                  </a:lnTo>
                  <a:lnTo>
                    <a:pt x="159" y="295"/>
                  </a:lnTo>
                  <a:lnTo>
                    <a:pt x="159" y="297"/>
                  </a:lnTo>
                  <a:lnTo>
                    <a:pt x="158" y="299"/>
                  </a:lnTo>
                  <a:lnTo>
                    <a:pt x="159" y="303"/>
                  </a:lnTo>
                  <a:lnTo>
                    <a:pt x="160" y="305"/>
                  </a:lnTo>
                  <a:lnTo>
                    <a:pt x="162" y="307"/>
                  </a:lnTo>
                  <a:lnTo>
                    <a:pt x="115" y="323"/>
                  </a:lnTo>
                  <a:lnTo>
                    <a:pt x="116" y="320"/>
                  </a:lnTo>
                  <a:lnTo>
                    <a:pt x="116" y="316"/>
                  </a:lnTo>
                  <a:lnTo>
                    <a:pt x="117" y="313"/>
                  </a:lnTo>
                  <a:lnTo>
                    <a:pt x="118" y="310"/>
                  </a:lnTo>
                  <a:lnTo>
                    <a:pt x="119" y="307"/>
                  </a:lnTo>
                  <a:lnTo>
                    <a:pt x="119" y="303"/>
                  </a:lnTo>
                  <a:lnTo>
                    <a:pt x="119" y="299"/>
                  </a:lnTo>
                  <a:lnTo>
                    <a:pt x="118" y="296"/>
                  </a:lnTo>
                  <a:lnTo>
                    <a:pt x="115" y="293"/>
                  </a:lnTo>
                  <a:lnTo>
                    <a:pt x="112" y="291"/>
                  </a:lnTo>
                  <a:lnTo>
                    <a:pt x="108" y="289"/>
                  </a:lnTo>
                  <a:lnTo>
                    <a:pt x="104" y="289"/>
                  </a:lnTo>
                  <a:lnTo>
                    <a:pt x="101" y="289"/>
                  </a:lnTo>
                  <a:lnTo>
                    <a:pt x="97" y="289"/>
                  </a:lnTo>
                  <a:lnTo>
                    <a:pt x="93" y="290"/>
                  </a:lnTo>
                  <a:lnTo>
                    <a:pt x="89" y="290"/>
                  </a:lnTo>
                  <a:lnTo>
                    <a:pt x="86" y="291"/>
                  </a:lnTo>
                  <a:lnTo>
                    <a:pt x="83" y="291"/>
                  </a:lnTo>
                  <a:lnTo>
                    <a:pt x="78" y="291"/>
                  </a:lnTo>
                  <a:lnTo>
                    <a:pt x="75" y="291"/>
                  </a:lnTo>
                  <a:lnTo>
                    <a:pt x="75" y="293"/>
                  </a:lnTo>
                  <a:lnTo>
                    <a:pt x="75" y="293"/>
                  </a:lnTo>
                  <a:lnTo>
                    <a:pt x="74" y="293"/>
                  </a:lnTo>
                  <a:lnTo>
                    <a:pt x="74" y="293"/>
                  </a:lnTo>
                  <a:lnTo>
                    <a:pt x="74" y="292"/>
                  </a:lnTo>
                  <a:lnTo>
                    <a:pt x="74" y="291"/>
                  </a:lnTo>
                  <a:lnTo>
                    <a:pt x="74" y="290"/>
                  </a:lnTo>
                  <a:lnTo>
                    <a:pt x="73" y="289"/>
                  </a:lnTo>
                  <a:lnTo>
                    <a:pt x="72" y="287"/>
                  </a:lnTo>
                  <a:lnTo>
                    <a:pt x="70" y="289"/>
                  </a:lnTo>
                  <a:lnTo>
                    <a:pt x="67" y="289"/>
                  </a:lnTo>
                  <a:lnTo>
                    <a:pt x="64" y="287"/>
                  </a:lnTo>
                  <a:lnTo>
                    <a:pt x="63" y="285"/>
                  </a:lnTo>
                  <a:lnTo>
                    <a:pt x="63" y="283"/>
                  </a:lnTo>
                  <a:lnTo>
                    <a:pt x="63" y="281"/>
                  </a:lnTo>
                  <a:lnTo>
                    <a:pt x="63" y="280"/>
                  </a:lnTo>
                  <a:lnTo>
                    <a:pt x="64" y="278"/>
                  </a:lnTo>
                  <a:lnTo>
                    <a:pt x="65" y="276"/>
                  </a:lnTo>
                  <a:lnTo>
                    <a:pt x="65" y="273"/>
                  </a:lnTo>
                  <a:lnTo>
                    <a:pt x="65" y="271"/>
                  </a:lnTo>
                  <a:lnTo>
                    <a:pt x="64" y="268"/>
                  </a:lnTo>
                  <a:lnTo>
                    <a:pt x="68" y="269"/>
                  </a:lnTo>
                  <a:lnTo>
                    <a:pt x="70" y="270"/>
                  </a:lnTo>
                  <a:lnTo>
                    <a:pt x="72" y="271"/>
                  </a:lnTo>
                  <a:lnTo>
                    <a:pt x="74" y="272"/>
                  </a:lnTo>
                  <a:lnTo>
                    <a:pt x="77" y="272"/>
                  </a:lnTo>
                  <a:lnTo>
                    <a:pt x="79" y="272"/>
                  </a:lnTo>
                  <a:lnTo>
                    <a:pt x="83" y="272"/>
                  </a:lnTo>
                  <a:lnTo>
                    <a:pt x="85" y="271"/>
                  </a:lnTo>
                  <a:lnTo>
                    <a:pt x="87" y="270"/>
                  </a:lnTo>
                  <a:lnTo>
                    <a:pt x="88" y="268"/>
                  </a:lnTo>
                  <a:lnTo>
                    <a:pt x="96" y="263"/>
                  </a:lnTo>
                  <a:lnTo>
                    <a:pt x="101" y="256"/>
                  </a:lnTo>
                  <a:lnTo>
                    <a:pt x="103" y="249"/>
                  </a:lnTo>
                  <a:lnTo>
                    <a:pt x="103" y="240"/>
                  </a:lnTo>
                  <a:lnTo>
                    <a:pt x="102" y="232"/>
                  </a:lnTo>
                  <a:lnTo>
                    <a:pt x="101" y="222"/>
                  </a:lnTo>
                  <a:lnTo>
                    <a:pt x="99" y="212"/>
                  </a:lnTo>
                  <a:lnTo>
                    <a:pt x="98" y="204"/>
                  </a:lnTo>
                  <a:lnTo>
                    <a:pt x="98" y="194"/>
                  </a:lnTo>
                  <a:lnTo>
                    <a:pt x="100" y="185"/>
                  </a:lnTo>
                  <a:lnTo>
                    <a:pt x="100" y="185"/>
                  </a:lnTo>
                  <a:lnTo>
                    <a:pt x="101" y="184"/>
                  </a:lnTo>
                  <a:lnTo>
                    <a:pt x="101" y="184"/>
                  </a:lnTo>
                  <a:lnTo>
                    <a:pt x="102" y="184"/>
                  </a:lnTo>
                  <a:lnTo>
                    <a:pt x="103" y="184"/>
                  </a:lnTo>
                  <a:lnTo>
                    <a:pt x="103" y="185"/>
                  </a:lnTo>
                  <a:lnTo>
                    <a:pt x="104" y="185"/>
                  </a:lnTo>
                  <a:lnTo>
                    <a:pt x="104" y="184"/>
                  </a:lnTo>
                  <a:lnTo>
                    <a:pt x="104" y="183"/>
                  </a:lnTo>
                  <a:lnTo>
                    <a:pt x="105" y="182"/>
                  </a:lnTo>
                  <a:lnTo>
                    <a:pt x="104" y="181"/>
                  </a:lnTo>
                  <a:lnTo>
                    <a:pt x="103" y="180"/>
                  </a:lnTo>
                  <a:lnTo>
                    <a:pt x="103" y="180"/>
                  </a:lnTo>
                  <a:lnTo>
                    <a:pt x="104" y="181"/>
                  </a:lnTo>
                  <a:lnTo>
                    <a:pt x="105" y="181"/>
                  </a:lnTo>
                  <a:lnTo>
                    <a:pt x="105" y="181"/>
                  </a:lnTo>
                  <a:lnTo>
                    <a:pt x="106" y="182"/>
                  </a:lnTo>
                  <a:lnTo>
                    <a:pt x="107" y="182"/>
                  </a:lnTo>
                  <a:lnTo>
                    <a:pt x="108" y="181"/>
                  </a:lnTo>
                  <a:lnTo>
                    <a:pt x="108" y="181"/>
                  </a:lnTo>
                  <a:lnTo>
                    <a:pt x="107" y="179"/>
                  </a:lnTo>
                  <a:lnTo>
                    <a:pt x="106" y="177"/>
                  </a:lnTo>
                  <a:lnTo>
                    <a:pt x="105" y="176"/>
                  </a:lnTo>
                  <a:lnTo>
                    <a:pt x="103" y="173"/>
                  </a:lnTo>
                  <a:lnTo>
                    <a:pt x="102" y="171"/>
                  </a:lnTo>
                  <a:lnTo>
                    <a:pt x="100" y="170"/>
                  </a:lnTo>
                  <a:lnTo>
                    <a:pt x="98" y="169"/>
                  </a:lnTo>
                  <a:lnTo>
                    <a:pt x="97" y="168"/>
                  </a:lnTo>
                  <a:lnTo>
                    <a:pt x="94" y="168"/>
                  </a:lnTo>
                  <a:lnTo>
                    <a:pt x="92" y="168"/>
                  </a:lnTo>
                  <a:lnTo>
                    <a:pt x="87" y="171"/>
                  </a:lnTo>
                  <a:lnTo>
                    <a:pt x="87" y="170"/>
                  </a:lnTo>
                  <a:lnTo>
                    <a:pt x="86" y="168"/>
                  </a:lnTo>
                  <a:lnTo>
                    <a:pt x="85" y="167"/>
                  </a:lnTo>
                  <a:lnTo>
                    <a:pt x="84" y="165"/>
                  </a:lnTo>
                  <a:lnTo>
                    <a:pt x="83" y="164"/>
                  </a:lnTo>
                  <a:lnTo>
                    <a:pt x="82" y="163"/>
                  </a:lnTo>
                  <a:lnTo>
                    <a:pt x="79" y="162"/>
                  </a:lnTo>
                  <a:lnTo>
                    <a:pt x="78" y="161"/>
                  </a:lnTo>
                  <a:lnTo>
                    <a:pt x="76" y="160"/>
                  </a:lnTo>
                  <a:lnTo>
                    <a:pt x="74" y="158"/>
                  </a:lnTo>
                  <a:lnTo>
                    <a:pt x="73" y="158"/>
                  </a:lnTo>
                  <a:lnTo>
                    <a:pt x="72" y="160"/>
                  </a:lnTo>
                  <a:lnTo>
                    <a:pt x="72" y="160"/>
                  </a:lnTo>
                  <a:lnTo>
                    <a:pt x="71" y="161"/>
                  </a:lnTo>
                  <a:lnTo>
                    <a:pt x="70" y="161"/>
                  </a:lnTo>
                  <a:lnTo>
                    <a:pt x="70" y="162"/>
                  </a:lnTo>
                  <a:lnTo>
                    <a:pt x="69" y="162"/>
                  </a:lnTo>
                  <a:lnTo>
                    <a:pt x="68" y="163"/>
                  </a:lnTo>
                  <a:lnTo>
                    <a:pt x="68" y="164"/>
                  </a:lnTo>
                  <a:lnTo>
                    <a:pt x="67" y="164"/>
                  </a:lnTo>
                  <a:lnTo>
                    <a:pt x="67" y="167"/>
                  </a:lnTo>
                  <a:lnTo>
                    <a:pt x="65" y="171"/>
                  </a:lnTo>
                  <a:lnTo>
                    <a:pt x="65" y="175"/>
                  </a:lnTo>
                  <a:lnTo>
                    <a:pt x="64" y="178"/>
                  </a:lnTo>
                  <a:lnTo>
                    <a:pt x="63" y="180"/>
                  </a:lnTo>
                  <a:lnTo>
                    <a:pt x="62" y="183"/>
                  </a:lnTo>
                  <a:lnTo>
                    <a:pt x="61" y="186"/>
                  </a:lnTo>
                  <a:lnTo>
                    <a:pt x="59" y="190"/>
                  </a:lnTo>
                  <a:lnTo>
                    <a:pt x="58" y="193"/>
                  </a:lnTo>
                  <a:lnTo>
                    <a:pt x="56" y="196"/>
                  </a:lnTo>
                  <a:lnTo>
                    <a:pt x="56" y="203"/>
                  </a:lnTo>
                  <a:lnTo>
                    <a:pt x="55" y="204"/>
                  </a:lnTo>
                  <a:lnTo>
                    <a:pt x="54" y="204"/>
                  </a:lnTo>
                  <a:lnTo>
                    <a:pt x="53" y="204"/>
                  </a:lnTo>
                  <a:lnTo>
                    <a:pt x="53" y="204"/>
                  </a:lnTo>
                  <a:lnTo>
                    <a:pt x="51" y="203"/>
                  </a:lnTo>
                  <a:lnTo>
                    <a:pt x="51" y="201"/>
                  </a:lnTo>
                  <a:lnTo>
                    <a:pt x="51" y="201"/>
                  </a:lnTo>
                  <a:lnTo>
                    <a:pt x="50" y="200"/>
                  </a:lnTo>
                  <a:lnTo>
                    <a:pt x="49" y="201"/>
                  </a:lnTo>
                  <a:lnTo>
                    <a:pt x="48" y="203"/>
                  </a:lnTo>
                  <a:lnTo>
                    <a:pt x="48" y="209"/>
                  </a:lnTo>
                  <a:lnTo>
                    <a:pt x="46" y="209"/>
                  </a:lnTo>
                  <a:lnTo>
                    <a:pt x="45" y="209"/>
                  </a:lnTo>
                  <a:lnTo>
                    <a:pt x="43" y="209"/>
                  </a:lnTo>
                  <a:lnTo>
                    <a:pt x="41" y="208"/>
                  </a:lnTo>
                  <a:lnTo>
                    <a:pt x="39" y="208"/>
                  </a:lnTo>
                  <a:lnTo>
                    <a:pt x="38" y="207"/>
                  </a:lnTo>
                  <a:lnTo>
                    <a:pt x="35" y="206"/>
                  </a:lnTo>
                  <a:lnTo>
                    <a:pt x="34" y="205"/>
                  </a:lnTo>
                  <a:lnTo>
                    <a:pt x="33" y="204"/>
                  </a:lnTo>
                  <a:lnTo>
                    <a:pt x="32" y="203"/>
                  </a:lnTo>
                  <a:lnTo>
                    <a:pt x="29" y="203"/>
                  </a:lnTo>
                  <a:lnTo>
                    <a:pt x="30" y="200"/>
                  </a:lnTo>
                  <a:lnTo>
                    <a:pt x="28" y="198"/>
                  </a:lnTo>
                  <a:lnTo>
                    <a:pt x="26" y="197"/>
                  </a:lnTo>
                  <a:lnTo>
                    <a:pt x="24" y="196"/>
                  </a:lnTo>
                  <a:lnTo>
                    <a:pt x="21" y="196"/>
                  </a:lnTo>
                  <a:lnTo>
                    <a:pt x="19" y="196"/>
                  </a:lnTo>
                  <a:lnTo>
                    <a:pt x="17" y="196"/>
                  </a:lnTo>
                  <a:lnTo>
                    <a:pt x="15" y="196"/>
                  </a:lnTo>
                  <a:lnTo>
                    <a:pt x="12" y="196"/>
                  </a:lnTo>
                  <a:lnTo>
                    <a:pt x="10" y="196"/>
                  </a:lnTo>
                  <a:lnTo>
                    <a:pt x="7" y="195"/>
                  </a:lnTo>
                  <a:lnTo>
                    <a:pt x="7" y="194"/>
                  </a:lnTo>
                  <a:lnTo>
                    <a:pt x="7" y="192"/>
                  </a:lnTo>
                  <a:lnTo>
                    <a:pt x="7" y="191"/>
                  </a:lnTo>
                  <a:lnTo>
                    <a:pt x="7" y="190"/>
                  </a:lnTo>
                  <a:lnTo>
                    <a:pt x="7" y="187"/>
                  </a:lnTo>
                  <a:lnTo>
                    <a:pt x="6" y="186"/>
                  </a:lnTo>
                  <a:lnTo>
                    <a:pt x="6" y="184"/>
                  </a:lnTo>
                  <a:lnTo>
                    <a:pt x="5" y="183"/>
                  </a:lnTo>
                  <a:lnTo>
                    <a:pt x="4" y="182"/>
                  </a:lnTo>
                  <a:lnTo>
                    <a:pt x="3" y="181"/>
                  </a:lnTo>
                  <a:lnTo>
                    <a:pt x="0" y="181"/>
                  </a:lnTo>
                  <a:lnTo>
                    <a:pt x="0" y="178"/>
                  </a:lnTo>
                  <a:lnTo>
                    <a:pt x="1" y="176"/>
                  </a:lnTo>
                  <a:lnTo>
                    <a:pt x="1" y="173"/>
                  </a:lnTo>
                  <a:lnTo>
                    <a:pt x="2" y="171"/>
                  </a:lnTo>
                  <a:lnTo>
                    <a:pt x="4" y="170"/>
                  </a:lnTo>
                  <a:lnTo>
                    <a:pt x="5" y="168"/>
                  </a:lnTo>
                  <a:lnTo>
                    <a:pt x="6" y="166"/>
                  </a:lnTo>
                  <a:lnTo>
                    <a:pt x="8" y="164"/>
                  </a:lnTo>
                  <a:lnTo>
                    <a:pt x="10" y="162"/>
                  </a:lnTo>
                  <a:lnTo>
                    <a:pt x="11" y="161"/>
                  </a:lnTo>
                  <a:lnTo>
                    <a:pt x="10" y="158"/>
                  </a:lnTo>
                  <a:lnTo>
                    <a:pt x="11" y="158"/>
                  </a:lnTo>
                  <a:lnTo>
                    <a:pt x="13" y="157"/>
                  </a:lnTo>
                  <a:lnTo>
                    <a:pt x="14" y="157"/>
                  </a:lnTo>
                  <a:lnTo>
                    <a:pt x="14" y="157"/>
                  </a:lnTo>
                  <a:lnTo>
                    <a:pt x="15" y="157"/>
                  </a:lnTo>
                  <a:lnTo>
                    <a:pt x="16" y="157"/>
                  </a:lnTo>
                  <a:lnTo>
                    <a:pt x="16" y="156"/>
                  </a:lnTo>
                  <a:lnTo>
                    <a:pt x="17" y="156"/>
                  </a:lnTo>
                  <a:lnTo>
                    <a:pt x="18" y="155"/>
                  </a:lnTo>
                  <a:lnTo>
                    <a:pt x="19" y="153"/>
                  </a:lnTo>
                  <a:lnTo>
                    <a:pt x="16" y="157"/>
                  </a:lnTo>
                  <a:lnTo>
                    <a:pt x="17" y="157"/>
                  </a:lnTo>
                  <a:lnTo>
                    <a:pt x="18" y="158"/>
                  </a:lnTo>
                  <a:lnTo>
                    <a:pt x="19" y="158"/>
                  </a:lnTo>
                  <a:lnTo>
                    <a:pt x="20" y="160"/>
                  </a:lnTo>
                  <a:lnTo>
                    <a:pt x="21" y="160"/>
                  </a:lnTo>
                  <a:lnTo>
                    <a:pt x="22" y="160"/>
                  </a:lnTo>
                  <a:lnTo>
                    <a:pt x="24" y="161"/>
                  </a:lnTo>
                  <a:lnTo>
                    <a:pt x="25" y="161"/>
                  </a:lnTo>
                  <a:lnTo>
                    <a:pt x="26" y="161"/>
                  </a:lnTo>
                  <a:lnTo>
                    <a:pt x="27" y="161"/>
                  </a:lnTo>
                  <a:lnTo>
                    <a:pt x="27" y="153"/>
                  </a:lnTo>
                  <a:lnTo>
                    <a:pt x="28" y="154"/>
                  </a:lnTo>
                  <a:lnTo>
                    <a:pt x="29" y="154"/>
                  </a:lnTo>
                  <a:lnTo>
                    <a:pt x="30" y="154"/>
                  </a:lnTo>
                  <a:lnTo>
                    <a:pt x="31" y="155"/>
                  </a:lnTo>
                  <a:lnTo>
                    <a:pt x="31" y="156"/>
                  </a:lnTo>
                  <a:lnTo>
                    <a:pt x="32" y="156"/>
                  </a:lnTo>
                  <a:lnTo>
                    <a:pt x="33" y="157"/>
                  </a:lnTo>
                  <a:lnTo>
                    <a:pt x="34" y="157"/>
                  </a:lnTo>
                  <a:lnTo>
                    <a:pt x="35" y="158"/>
                  </a:lnTo>
                  <a:lnTo>
                    <a:pt x="36" y="158"/>
                  </a:lnTo>
                  <a:lnTo>
                    <a:pt x="34" y="157"/>
                  </a:lnTo>
                  <a:lnTo>
                    <a:pt x="39" y="154"/>
                  </a:lnTo>
                  <a:lnTo>
                    <a:pt x="40" y="155"/>
                  </a:lnTo>
                  <a:lnTo>
                    <a:pt x="39" y="155"/>
                  </a:lnTo>
                  <a:lnTo>
                    <a:pt x="39" y="156"/>
                  </a:lnTo>
                  <a:lnTo>
                    <a:pt x="39" y="156"/>
                  </a:lnTo>
                  <a:lnTo>
                    <a:pt x="39" y="156"/>
                  </a:lnTo>
                  <a:lnTo>
                    <a:pt x="38" y="156"/>
                  </a:lnTo>
                  <a:lnTo>
                    <a:pt x="38" y="157"/>
                  </a:lnTo>
                  <a:lnTo>
                    <a:pt x="38" y="157"/>
                  </a:lnTo>
                  <a:lnTo>
                    <a:pt x="38" y="157"/>
                  </a:lnTo>
                  <a:lnTo>
                    <a:pt x="38" y="158"/>
                  </a:lnTo>
                  <a:lnTo>
                    <a:pt x="38" y="158"/>
                  </a:lnTo>
                  <a:lnTo>
                    <a:pt x="40" y="161"/>
                  </a:lnTo>
                  <a:lnTo>
                    <a:pt x="41" y="161"/>
                  </a:lnTo>
                  <a:lnTo>
                    <a:pt x="42" y="161"/>
                  </a:lnTo>
                  <a:lnTo>
                    <a:pt x="43" y="161"/>
                  </a:lnTo>
                  <a:lnTo>
                    <a:pt x="44" y="160"/>
                  </a:lnTo>
                  <a:lnTo>
                    <a:pt x="45" y="158"/>
                  </a:lnTo>
                  <a:lnTo>
                    <a:pt x="46" y="157"/>
                  </a:lnTo>
                  <a:lnTo>
                    <a:pt x="47" y="157"/>
                  </a:lnTo>
                  <a:lnTo>
                    <a:pt x="49" y="157"/>
                  </a:lnTo>
                  <a:lnTo>
                    <a:pt x="50" y="157"/>
                  </a:lnTo>
                  <a:lnTo>
                    <a:pt x="55" y="150"/>
                  </a:lnTo>
                  <a:lnTo>
                    <a:pt x="55" y="150"/>
                  </a:lnTo>
                  <a:lnTo>
                    <a:pt x="55" y="151"/>
                  </a:lnTo>
                  <a:lnTo>
                    <a:pt x="55" y="151"/>
                  </a:lnTo>
                  <a:lnTo>
                    <a:pt x="55" y="151"/>
                  </a:lnTo>
                  <a:lnTo>
                    <a:pt x="55" y="152"/>
                  </a:lnTo>
                  <a:lnTo>
                    <a:pt x="55" y="152"/>
                  </a:lnTo>
                  <a:lnTo>
                    <a:pt x="55" y="152"/>
                  </a:lnTo>
                  <a:lnTo>
                    <a:pt x="56" y="153"/>
                  </a:lnTo>
                  <a:lnTo>
                    <a:pt x="56" y="153"/>
                  </a:lnTo>
                  <a:lnTo>
                    <a:pt x="56" y="153"/>
                  </a:lnTo>
                  <a:lnTo>
                    <a:pt x="57" y="152"/>
                  </a:lnTo>
                  <a:lnTo>
                    <a:pt x="57" y="151"/>
                  </a:lnTo>
                  <a:lnTo>
                    <a:pt x="58" y="150"/>
                  </a:lnTo>
                  <a:lnTo>
                    <a:pt x="58" y="149"/>
                  </a:lnTo>
                  <a:lnTo>
                    <a:pt x="59" y="147"/>
                  </a:lnTo>
                  <a:lnTo>
                    <a:pt x="59" y="146"/>
                  </a:lnTo>
                  <a:lnTo>
                    <a:pt x="60" y="144"/>
                  </a:lnTo>
                  <a:lnTo>
                    <a:pt x="61" y="143"/>
                  </a:lnTo>
                  <a:lnTo>
                    <a:pt x="62" y="142"/>
                  </a:lnTo>
                  <a:lnTo>
                    <a:pt x="63" y="142"/>
                  </a:lnTo>
                  <a:lnTo>
                    <a:pt x="61" y="141"/>
                  </a:lnTo>
                  <a:lnTo>
                    <a:pt x="61" y="140"/>
                  </a:lnTo>
                  <a:lnTo>
                    <a:pt x="61" y="138"/>
                  </a:lnTo>
                  <a:lnTo>
                    <a:pt x="62" y="137"/>
                  </a:lnTo>
                  <a:lnTo>
                    <a:pt x="63" y="136"/>
                  </a:lnTo>
                  <a:lnTo>
                    <a:pt x="64" y="134"/>
                  </a:lnTo>
                  <a:lnTo>
                    <a:pt x="64" y="132"/>
                  </a:lnTo>
                  <a:lnTo>
                    <a:pt x="64" y="130"/>
                  </a:lnTo>
                  <a:lnTo>
                    <a:pt x="63" y="128"/>
                  </a:lnTo>
                  <a:lnTo>
                    <a:pt x="61" y="126"/>
                  </a:lnTo>
                  <a:lnTo>
                    <a:pt x="63" y="100"/>
                  </a:lnTo>
                  <a:lnTo>
                    <a:pt x="67" y="100"/>
                  </a:lnTo>
                  <a:lnTo>
                    <a:pt x="70" y="99"/>
                  </a:lnTo>
                  <a:lnTo>
                    <a:pt x="73" y="100"/>
                  </a:lnTo>
                  <a:lnTo>
                    <a:pt x="75" y="101"/>
                  </a:lnTo>
                  <a:lnTo>
                    <a:pt x="78" y="104"/>
                  </a:lnTo>
                  <a:lnTo>
                    <a:pt x="79" y="106"/>
                  </a:lnTo>
                  <a:lnTo>
                    <a:pt x="82" y="109"/>
                  </a:lnTo>
                  <a:lnTo>
                    <a:pt x="83" y="112"/>
                  </a:lnTo>
                  <a:lnTo>
                    <a:pt x="84" y="115"/>
                  </a:lnTo>
                  <a:lnTo>
                    <a:pt x="85" y="119"/>
                  </a:lnTo>
                  <a:lnTo>
                    <a:pt x="86" y="121"/>
                  </a:lnTo>
                  <a:lnTo>
                    <a:pt x="87" y="124"/>
                  </a:lnTo>
                  <a:lnTo>
                    <a:pt x="88" y="126"/>
                  </a:lnTo>
                  <a:lnTo>
                    <a:pt x="88" y="129"/>
                  </a:lnTo>
                  <a:lnTo>
                    <a:pt x="88" y="132"/>
                  </a:lnTo>
                  <a:lnTo>
                    <a:pt x="88" y="135"/>
                  </a:lnTo>
                  <a:lnTo>
                    <a:pt x="88" y="138"/>
                  </a:lnTo>
                  <a:lnTo>
                    <a:pt x="89" y="140"/>
                  </a:lnTo>
                  <a:lnTo>
                    <a:pt x="90" y="143"/>
                  </a:lnTo>
                  <a:lnTo>
                    <a:pt x="92" y="146"/>
                  </a:lnTo>
                  <a:lnTo>
                    <a:pt x="96" y="146"/>
                  </a:lnTo>
                  <a:lnTo>
                    <a:pt x="99" y="146"/>
                  </a:lnTo>
                  <a:lnTo>
                    <a:pt x="104" y="146"/>
                  </a:lnTo>
                  <a:lnTo>
                    <a:pt x="108" y="146"/>
                  </a:lnTo>
                  <a:lnTo>
                    <a:pt x="113" y="146"/>
                  </a:lnTo>
                  <a:lnTo>
                    <a:pt x="118" y="144"/>
                  </a:lnTo>
                  <a:lnTo>
                    <a:pt x="122" y="143"/>
                  </a:lnTo>
                  <a:lnTo>
                    <a:pt x="127" y="141"/>
                  </a:lnTo>
                  <a:lnTo>
                    <a:pt x="130" y="138"/>
                  </a:lnTo>
                  <a:lnTo>
                    <a:pt x="133" y="133"/>
                  </a:lnTo>
                  <a:lnTo>
                    <a:pt x="135" y="136"/>
                  </a:lnTo>
                  <a:lnTo>
                    <a:pt x="139" y="132"/>
                  </a:lnTo>
                  <a:lnTo>
                    <a:pt x="137" y="133"/>
                  </a:lnTo>
                  <a:lnTo>
                    <a:pt x="135" y="130"/>
                  </a:lnTo>
                  <a:lnTo>
                    <a:pt x="137" y="130"/>
                  </a:lnTo>
                  <a:lnTo>
                    <a:pt x="139" y="132"/>
                  </a:lnTo>
                  <a:lnTo>
                    <a:pt x="146" y="119"/>
                  </a:lnTo>
                  <a:lnTo>
                    <a:pt x="149" y="122"/>
                  </a:lnTo>
                  <a:lnTo>
                    <a:pt x="153" y="124"/>
                  </a:lnTo>
                  <a:lnTo>
                    <a:pt x="155" y="126"/>
                  </a:lnTo>
                  <a:lnTo>
                    <a:pt x="157" y="128"/>
                  </a:lnTo>
                  <a:lnTo>
                    <a:pt x="159" y="129"/>
                  </a:lnTo>
                  <a:lnTo>
                    <a:pt x="161" y="132"/>
                  </a:lnTo>
                  <a:lnTo>
                    <a:pt x="162" y="134"/>
                  </a:lnTo>
                  <a:lnTo>
                    <a:pt x="164" y="137"/>
                  </a:lnTo>
                  <a:lnTo>
                    <a:pt x="165" y="140"/>
                  </a:lnTo>
                  <a:lnTo>
                    <a:pt x="165" y="144"/>
                  </a:lnTo>
                  <a:lnTo>
                    <a:pt x="167" y="146"/>
                  </a:lnTo>
                  <a:lnTo>
                    <a:pt x="168" y="146"/>
                  </a:lnTo>
                  <a:lnTo>
                    <a:pt x="168" y="146"/>
                  </a:lnTo>
                  <a:lnTo>
                    <a:pt x="169" y="146"/>
                  </a:lnTo>
                  <a:lnTo>
                    <a:pt x="170" y="146"/>
                  </a:lnTo>
                  <a:lnTo>
                    <a:pt x="171" y="144"/>
                  </a:lnTo>
                  <a:lnTo>
                    <a:pt x="171" y="144"/>
                  </a:lnTo>
                  <a:lnTo>
                    <a:pt x="172" y="143"/>
                  </a:lnTo>
                  <a:lnTo>
                    <a:pt x="173" y="142"/>
                  </a:lnTo>
                  <a:lnTo>
                    <a:pt x="173" y="142"/>
                  </a:lnTo>
                  <a:lnTo>
                    <a:pt x="173" y="139"/>
                  </a:lnTo>
                  <a:lnTo>
                    <a:pt x="172" y="136"/>
                  </a:lnTo>
                  <a:lnTo>
                    <a:pt x="170" y="133"/>
                  </a:lnTo>
                  <a:lnTo>
                    <a:pt x="168" y="128"/>
                  </a:lnTo>
                  <a:lnTo>
                    <a:pt x="165" y="125"/>
                  </a:lnTo>
                  <a:lnTo>
                    <a:pt x="162" y="121"/>
                  </a:lnTo>
                  <a:lnTo>
                    <a:pt x="159" y="118"/>
                  </a:lnTo>
                  <a:lnTo>
                    <a:pt x="156" y="114"/>
                  </a:lnTo>
                  <a:lnTo>
                    <a:pt x="153" y="111"/>
                  </a:lnTo>
                  <a:lnTo>
                    <a:pt x="150" y="110"/>
                  </a:lnTo>
                  <a:lnTo>
                    <a:pt x="153" y="104"/>
                  </a:lnTo>
                  <a:lnTo>
                    <a:pt x="157" y="97"/>
                  </a:lnTo>
                  <a:lnTo>
                    <a:pt x="161" y="92"/>
                  </a:lnTo>
                  <a:lnTo>
                    <a:pt x="167" y="85"/>
                  </a:lnTo>
                  <a:lnTo>
                    <a:pt x="172" y="78"/>
                  </a:lnTo>
                  <a:lnTo>
                    <a:pt x="176" y="71"/>
                  </a:lnTo>
                  <a:lnTo>
                    <a:pt x="179" y="64"/>
                  </a:lnTo>
                  <a:lnTo>
                    <a:pt x="182" y="55"/>
                  </a:lnTo>
                  <a:lnTo>
                    <a:pt x="183" y="46"/>
                  </a:lnTo>
                  <a:lnTo>
                    <a:pt x="180" y="36"/>
                  </a:lnTo>
                  <a:lnTo>
                    <a:pt x="182" y="33"/>
                  </a:lnTo>
                  <a:lnTo>
                    <a:pt x="183" y="30"/>
                  </a:lnTo>
                  <a:lnTo>
                    <a:pt x="185" y="27"/>
                  </a:lnTo>
                  <a:lnTo>
                    <a:pt x="186" y="24"/>
                  </a:lnTo>
                  <a:lnTo>
                    <a:pt x="188" y="21"/>
                  </a:lnTo>
                  <a:lnTo>
                    <a:pt x="189" y="18"/>
                  </a:lnTo>
                  <a:lnTo>
                    <a:pt x="189" y="15"/>
                  </a:lnTo>
                  <a:lnTo>
                    <a:pt x="189" y="12"/>
                  </a:lnTo>
                  <a:lnTo>
                    <a:pt x="187" y="9"/>
                  </a:lnTo>
                  <a:lnTo>
                    <a:pt x="184" y="7"/>
                  </a:lnTo>
                  <a:lnTo>
                    <a:pt x="196" y="1"/>
                  </a:lnTo>
                  <a:lnTo>
                    <a:pt x="196" y="1"/>
                  </a:lnTo>
                  <a:lnTo>
                    <a:pt x="194" y="1"/>
                  </a:lnTo>
                  <a:close/>
                </a:path>
              </a:pathLst>
            </a:custGeom>
            <a:solidFill>
              <a:srgbClr val="FF9933"/>
            </a:solidFill>
            <a:ln w="9525">
              <a:noFill/>
              <a:round/>
              <a:headEnd/>
              <a:tailEnd/>
            </a:ln>
          </p:spPr>
          <p:txBody>
            <a:bodyPr/>
            <a:lstStyle/>
            <a:p>
              <a:endParaRPr lang="en-US"/>
            </a:p>
          </p:txBody>
        </p:sp>
        <p:sp>
          <p:nvSpPr>
            <p:cNvPr id="256090" name="Freeform 90"/>
            <p:cNvSpPr>
              <a:spLocks/>
            </p:cNvSpPr>
            <p:nvPr/>
          </p:nvSpPr>
          <p:spPr bwMode="auto">
            <a:xfrm>
              <a:off x="2150" y="3079"/>
              <a:ext cx="547" cy="309"/>
            </a:xfrm>
            <a:custGeom>
              <a:avLst/>
              <a:gdLst/>
              <a:ahLst/>
              <a:cxnLst>
                <a:cxn ang="0">
                  <a:pos x="120" y="71"/>
                </a:cxn>
                <a:cxn ang="0">
                  <a:pos x="140" y="102"/>
                </a:cxn>
                <a:cxn ang="0">
                  <a:pos x="132" y="113"/>
                </a:cxn>
                <a:cxn ang="0">
                  <a:pos x="129" y="124"/>
                </a:cxn>
                <a:cxn ang="0">
                  <a:pos x="123" y="157"/>
                </a:cxn>
                <a:cxn ang="0">
                  <a:pos x="147" y="166"/>
                </a:cxn>
                <a:cxn ang="0">
                  <a:pos x="137" y="156"/>
                </a:cxn>
                <a:cxn ang="0">
                  <a:pos x="147" y="115"/>
                </a:cxn>
                <a:cxn ang="0">
                  <a:pos x="164" y="108"/>
                </a:cxn>
                <a:cxn ang="0">
                  <a:pos x="168" y="96"/>
                </a:cxn>
                <a:cxn ang="0">
                  <a:pos x="132" y="53"/>
                </a:cxn>
                <a:cxn ang="0">
                  <a:pos x="137" y="56"/>
                </a:cxn>
                <a:cxn ang="0">
                  <a:pos x="155" y="49"/>
                </a:cxn>
                <a:cxn ang="0">
                  <a:pos x="240" y="43"/>
                </a:cxn>
                <a:cxn ang="0">
                  <a:pos x="336" y="121"/>
                </a:cxn>
                <a:cxn ang="0">
                  <a:pos x="416" y="115"/>
                </a:cxn>
                <a:cxn ang="0">
                  <a:pos x="455" y="78"/>
                </a:cxn>
                <a:cxn ang="0">
                  <a:pos x="499" y="22"/>
                </a:cxn>
                <a:cxn ang="0">
                  <a:pos x="534" y="57"/>
                </a:cxn>
                <a:cxn ang="0">
                  <a:pos x="536" y="170"/>
                </a:cxn>
                <a:cxn ang="0">
                  <a:pos x="466" y="228"/>
                </a:cxn>
                <a:cxn ang="0">
                  <a:pos x="441" y="280"/>
                </a:cxn>
                <a:cxn ang="0">
                  <a:pos x="423" y="303"/>
                </a:cxn>
                <a:cxn ang="0">
                  <a:pos x="386" y="194"/>
                </a:cxn>
                <a:cxn ang="0">
                  <a:pos x="279" y="143"/>
                </a:cxn>
                <a:cxn ang="0">
                  <a:pos x="239" y="152"/>
                </a:cxn>
                <a:cxn ang="0">
                  <a:pos x="222" y="190"/>
                </a:cxn>
                <a:cxn ang="0">
                  <a:pos x="217" y="212"/>
                </a:cxn>
                <a:cxn ang="0">
                  <a:pos x="204" y="242"/>
                </a:cxn>
                <a:cxn ang="0">
                  <a:pos x="185" y="253"/>
                </a:cxn>
                <a:cxn ang="0">
                  <a:pos x="130" y="255"/>
                </a:cxn>
                <a:cxn ang="0">
                  <a:pos x="106" y="205"/>
                </a:cxn>
                <a:cxn ang="0">
                  <a:pos x="90" y="303"/>
                </a:cxn>
                <a:cxn ang="0">
                  <a:pos x="44" y="199"/>
                </a:cxn>
                <a:cxn ang="0">
                  <a:pos x="3" y="199"/>
                </a:cxn>
                <a:cxn ang="0">
                  <a:pos x="22" y="152"/>
                </a:cxn>
                <a:cxn ang="0">
                  <a:pos x="62" y="184"/>
                </a:cxn>
                <a:cxn ang="0">
                  <a:pos x="62" y="143"/>
                </a:cxn>
                <a:cxn ang="0">
                  <a:pos x="71" y="142"/>
                </a:cxn>
                <a:cxn ang="0">
                  <a:pos x="83" y="128"/>
                </a:cxn>
                <a:cxn ang="0">
                  <a:pos x="79" y="149"/>
                </a:cxn>
                <a:cxn ang="0">
                  <a:pos x="102" y="197"/>
                </a:cxn>
                <a:cxn ang="0">
                  <a:pos x="125" y="183"/>
                </a:cxn>
                <a:cxn ang="0">
                  <a:pos x="143" y="215"/>
                </a:cxn>
                <a:cxn ang="0">
                  <a:pos x="156" y="237"/>
                </a:cxn>
                <a:cxn ang="0">
                  <a:pos x="158" y="224"/>
                </a:cxn>
                <a:cxn ang="0">
                  <a:pos x="158" y="206"/>
                </a:cxn>
                <a:cxn ang="0">
                  <a:pos x="161" y="197"/>
                </a:cxn>
                <a:cxn ang="0">
                  <a:pos x="165" y="179"/>
                </a:cxn>
                <a:cxn ang="0">
                  <a:pos x="170" y="181"/>
                </a:cxn>
                <a:cxn ang="0">
                  <a:pos x="169" y="168"/>
                </a:cxn>
                <a:cxn ang="0">
                  <a:pos x="157" y="162"/>
                </a:cxn>
                <a:cxn ang="0">
                  <a:pos x="153" y="168"/>
                </a:cxn>
                <a:cxn ang="0">
                  <a:pos x="154" y="188"/>
                </a:cxn>
                <a:cxn ang="0">
                  <a:pos x="123" y="166"/>
                </a:cxn>
                <a:cxn ang="0">
                  <a:pos x="108" y="181"/>
                </a:cxn>
                <a:cxn ang="0">
                  <a:pos x="98" y="180"/>
                </a:cxn>
                <a:cxn ang="0">
                  <a:pos x="92" y="176"/>
                </a:cxn>
                <a:cxn ang="0">
                  <a:pos x="94" y="153"/>
                </a:cxn>
                <a:cxn ang="0">
                  <a:pos x="98" y="136"/>
                </a:cxn>
                <a:cxn ang="0">
                  <a:pos x="104" y="123"/>
                </a:cxn>
                <a:cxn ang="0">
                  <a:pos x="111" y="119"/>
                </a:cxn>
                <a:cxn ang="0">
                  <a:pos x="87" y="45"/>
                </a:cxn>
              </a:cxnLst>
              <a:rect l="0" t="0" r="r" b="b"/>
              <a:pathLst>
                <a:path w="547" h="309">
                  <a:moveTo>
                    <a:pt x="85" y="25"/>
                  </a:moveTo>
                  <a:lnTo>
                    <a:pt x="87" y="30"/>
                  </a:lnTo>
                  <a:lnTo>
                    <a:pt x="89" y="36"/>
                  </a:lnTo>
                  <a:lnTo>
                    <a:pt x="91" y="41"/>
                  </a:lnTo>
                  <a:lnTo>
                    <a:pt x="93" y="46"/>
                  </a:lnTo>
                  <a:lnTo>
                    <a:pt x="94" y="52"/>
                  </a:lnTo>
                  <a:lnTo>
                    <a:pt x="97" y="57"/>
                  </a:lnTo>
                  <a:lnTo>
                    <a:pt x="99" y="64"/>
                  </a:lnTo>
                  <a:lnTo>
                    <a:pt x="100" y="69"/>
                  </a:lnTo>
                  <a:lnTo>
                    <a:pt x="102" y="74"/>
                  </a:lnTo>
                  <a:lnTo>
                    <a:pt x="103" y="80"/>
                  </a:lnTo>
                  <a:lnTo>
                    <a:pt x="111" y="83"/>
                  </a:lnTo>
                  <a:lnTo>
                    <a:pt x="110" y="80"/>
                  </a:lnTo>
                  <a:lnTo>
                    <a:pt x="111" y="78"/>
                  </a:lnTo>
                  <a:lnTo>
                    <a:pt x="111" y="76"/>
                  </a:lnTo>
                  <a:lnTo>
                    <a:pt x="113" y="74"/>
                  </a:lnTo>
                  <a:lnTo>
                    <a:pt x="114" y="74"/>
                  </a:lnTo>
                  <a:lnTo>
                    <a:pt x="116" y="73"/>
                  </a:lnTo>
                  <a:lnTo>
                    <a:pt x="118" y="72"/>
                  </a:lnTo>
                  <a:lnTo>
                    <a:pt x="120" y="71"/>
                  </a:lnTo>
                  <a:lnTo>
                    <a:pt x="121" y="69"/>
                  </a:lnTo>
                  <a:lnTo>
                    <a:pt x="123" y="67"/>
                  </a:lnTo>
                  <a:lnTo>
                    <a:pt x="122" y="69"/>
                  </a:lnTo>
                  <a:lnTo>
                    <a:pt x="122" y="71"/>
                  </a:lnTo>
                  <a:lnTo>
                    <a:pt x="123" y="72"/>
                  </a:lnTo>
                  <a:lnTo>
                    <a:pt x="123" y="73"/>
                  </a:lnTo>
                  <a:lnTo>
                    <a:pt x="125" y="74"/>
                  </a:lnTo>
                  <a:lnTo>
                    <a:pt x="126" y="74"/>
                  </a:lnTo>
                  <a:lnTo>
                    <a:pt x="128" y="74"/>
                  </a:lnTo>
                  <a:lnTo>
                    <a:pt x="129" y="74"/>
                  </a:lnTo>
                  <a:lnTo>
                    <a:pt x="131" y="76"/>
                  </a:lnTo>
                  <a:lnTo>
                    <a:pt x="132" y="76"/>
                  </a:lnTo>
                  <a:lnTo>
                    <a:pt x="161" y="98"/>
                  </a:lnTo>
                  <a:lnTo>
                    <a:pt x="157" y="100"/>
                  </a:lnTo>
                  <a:lnTo>
                    <a:pt x="154" y="102"/>
                  </a:lnTo>
                  <a:lnTo>
                    <a:pt x="150" y="103"/>
                  </a:lnTo>
                  <a:lnTo>
                    <a:pt x="147" y="103"/>
                  </a:lnTo>
                  <a:lnTo>
                    <a:pt x="144" y="102"/>
                  </a:lnTo>
                  <a:lnTo>
                    <a:pt x="142" y="102"/>
                  </a:lnTo>
                  <a:lnTo>
                    <a:pt x="140" y="102"/>
                  </a:lnTo>
                  <a:lnTo>
                    <a:pt x="136" y="102"/>
                  </a:lnTo>
                  <a:lnTo>
                    <a:pt x="134" y="103"/>
                  </a:lnTo>
                  <a:lnTo>
                    <a:pt x="131" y="107"/>
                  </a:lnTo>
                  <a:lnTo>
                    <a:pt x="131" y="108"/>
                  </a:lnTo>
                  <a:lnTo>
                    <a:pt x="131" y="108"/>
                  </a:lnTo>
                  <a:lnTo>
                    <a:pt x="132" y="108"/>
                  </a:lnTo>
                  <a:lnTo>
                    <a:pt x="132" y="108"/>
                  </a:lnTo>
                  <a:lnTo>
                    <a:pt x="133" y="109"/>
                  </a:lnTo>
                  <a:lnTo>
                    <a:pt x="133" y="109"/>
                  </a:lnTo>
                  <a:lnTo>
                    <a:pt x="134" y="109"/>
                  </a:lnTo>
                  <a:lnTo>
                    <a:pt x="134" y="109"/>
                  </a:lnTo>
                  <a:lnTo>
                    <a:pt x="135" y="108"/>
                  </a:lnTo>
                  <a:lnTo>
                    <a:pt x="135" y="108"/>
                  </a:lnTo>
                  <a:lnTo>
                    <a:pt x="135" y="109"/>
                  </a:lnTo>
                  <a:lnTo>
                    <a:pt x="134" y="110"/>
                  </a:lnTo>
                  <a:lnTo>
                    <a:pt x="134" y="110"/>
                  </a:lnTo>
                  <a:lnTo>
                    <a:pt x="133" y="111"/>
                  </a:lnTo>
                  <a:lnTo>
                    <a:pt x="133" y="112"/>
                  </a:lnTo>
                  <a:lnTo>
                    <a:pt x="132" y="112"/>
                  </a:lnTo>
                  <a:lnTo>
                    <a:pt x="132" y="113"/>
                  </a:lnTo>
                  <a:lnTo>
                    <a:pt x="132" y="114"/>
                  </a:lnTo>
                  <a:lnTo>
                    <a:pt x="132" y="115"/>
                  </a:lnTo>
                  <a:lnTo>
                    <a:pt x="132" y="115"/>
                  </a:lnTo>
                  <a:lnTo>
                    <a:pt x="132" y="115"/>
                  </a:lnTo>
                  <a:lnTo>
                    <a:pt x="132" y="115"/>
                  </a:lnTo>
                  <a:lnTo>
                    <a:pt x="132" y="114"/>
                  </a:lnTo>
                  <a:lnTo>
                    <a:pt x="132" y="114"/>
                  </a:lnTo>
                  <a:lnTo>
                    <a:pt x="132" y="114"/>
                  </a:lnTo>
                  <a:lnTo>
                    <a:pt x="132" y="113"/>
                  </a:lnTo>
                  <a:lnTo>
                    <a:pt x="131" y="113"/>
                  </a:lnTo>
                  <a:lnTo>
                    <a:pt x="131" y="113"/>
                  </a:lnTo>
                  <a:lnTo>
                    <a:pt x="131" y="112"/>
                  </a:lnTo>
                  <a:lnTo>
                    <a:pt x="131" y="112"/>
                  </a:lnTo>
                  <a:lnTo>
                    <a:pt x="130" y="114"/>
                  </a:lnTo>
                  <a:lnTo>
                    <a:pt x="129" y="115"/>
                  </a:lnTo>
                  <a:lnTo>
                    <a:pt x="129" y="117"/>
                  </a:lnTo>
                  <a:lnTo>
                    <a:pt x="128" y="119"/>
                  </a:lnTo>
                  <a:lnTo>
                    <a:pt x="128" y="121"/>
                  </a:lnTo>
                  <a:lnTo>
                    <a:pt x="129" y="122"/>
                  </a:lnTo>
                  <a:lnTo>
                    <a:pt x="129" y="124"/>
                  </a:lnTo>
                  <a:lnTo>
                    <a:pt x="131" y="125"/>
                  </a:lnTo>
                  <a:lnTo>
                    <a:pt x="132" y="126"/>
                  </a:lnTo>
                  <a:lnTo>
                    <a:pt x="134" y="126"/>
                  </a:lnTo>
                  <a:lnTo>
                    <a:pt x="132" y="127"/>
                  </a:lnTo>
                  <a:lnTo>
                    <a:pt x="130" y="128"/>
                  </a:lnTo>
                  <a:lnTo>
                    <a:pt x="128" y="129"/>
                  </a:lnTo>
                  <a:lnTo>
                    <a:pt x="126" y="130"/>
                  </a:lnTo>
                  <a:lnTo>
                    <a:pt x="123" y="133"/>
                  </a:lnTo>
                  <a:lnTo>
                    <a:pt x="121" y="134"/>
                  </a:lnTo>
                  <a:lnTo>
                    <a:pt x="120" y="136"/>
                  </a:lnTo>
                  <a:lnTo>
                    <a:pt x="119" y="138"/>
                  </a:lnTo>
                  <a:lnTo>
                    <a:pt x="118" y="140"/>
                  </a:lnTo>
                  <a:lnTo>
                    <a:pt x="118" y="143"/>
                  </a:lnTo>
                  <a:lnTo>
                    <a:pt x="119" y="144"/>
                  </a:lnTo>
                  <a:lnTo>
                    <a:pt x="118" y="146"/>
                  </a:lnTo>
                  <a:lnTo>
                    <a:pt x="121" y="151"/>
                  </a:lnTo>
                  <a:lnTo>
                    <a:pt x="119" y="152"/>
                  </a:lnTo>
                  <a:lnTo>
                    <a:pt x="120" y="154"/>
                  </a:lnTo>
                  <a:lnTo>
                    <a:pt x="122" y="156"/>
                  </a:lnTo>
                  <a:lnTo>
                    <a:pt x="123" y="157"/>
                  </a:lnTo>
                  <a:lnTo>
                    <a:pt x="126" y="157"/>
                  </a:lnTo>
                  <a:lnTo>
                    <a:pt x="127" y="157"/>
                  </a:lnTo>
                  <a:lnTo>
                    <a:pt x="129" y="158"/>
                  </a:lnTo>
                  <a:lnTo>
                    <a:pt x="130" y="158"/>
                  </a:lnTo>
                  <a:lnTo>
                    <a:pt x="131" y="159"/>
                  </a:lnTo>
                  <a:lnTo>
                    <a:pt x="131" y="162"/>
                  </a:lnTo>
                  <a:lnTo>
                    <a:pt x="131" y="165"/>
                  </a:lnTo>
                  <a:lnTo>
                    <a:pt x="132" y="164"/>
                  </a:lnTo>
                  <a:lnTo>
                    <a:pt x="133" y="163"/>
                  </a:lnTo>
                  <a:lnTo>
                    <a:pt x="133" y="163"/>
                  </a:lnTo>
                  <a:lnTo>
                    <a:pt x="134" y="163"/>
                  </a:lnTo>
                  <a:lnTo>
                    <a:pt x="135" y="164"/>
                  </a:lnTo>
                  <a:lnTo>
                    <a:pt x="136" y="164"/>
                  </a:lnTo>
                  <a:lnTo>
                    <a:pt x="137" y="165"/>
                  </a:lnTo>
                  <a:lnTo>
                    <a:pt x="139" y="166"/>
                  </a:lnTo>
                  <a:lnTo>
                    <a:pt x="140" y="167"/>
                  </a:lnTo>
                  <a:lnTo>
                    <a:pt x="141" y="168"/>
                  </a:lnTo>
                  <a:lnTo>
                    <a:pt x="144" y="168"/>
                  </a:lnTo>
                  <a:lnTo>
                    <a:pt x="146" y="168"/>
                  </a:lnTo>
                  <a:lnTo>
                    <a:pt x="147" y="166"/>
                  </a:lnTo>
                  <a:lnTo>
                    <a:pt x="148" y="165"/>
                  </a:lnTo>
                  <a:lnTo>
                    <a:pt x="149" y="164"/>
                  </a:lnTo>
                  <a:lnTo>
                    <a:pt x="149" y="163"/>
                  </a:lnTo>
                  <a:lnTo>
                    <a:pt x="150" y="162"/>
                  </a:lnTo>
                  <a:lnTo>
                    <a:pt x="151" y="162"/>
                  </a:lnTo>
                  <a:lnTo>
                    <a:pt x="154" y="163"/>
                  </a:lnTo>
                  <a:lnTo>
                    <a:pt x="156" y="165"/>
                  </a:lnTo>
                  <a:lnTo>
                    <a:pt x="154" y="156"/>
                  </a:lnTo>
                  <a:lnTo>
                    <a:pt x="153" y="156"/>
                  </a:lnTo>
                  <a:lnTo>
                    <a:pt x="151" y="156"/>
                  </a:lnTo>
                  <a:lnTo>
                    <a:pt x="150" y="156"/>
                  </a:lnTo>
                  <a:lnTo>
                    <a:pt x="149" y="157"/>
                  </a:lnTo>
                  <a:lnTo>
                    <a:pt x="148" y="157"/>
                  </a:lnTo>
                  <a:lnTo>
                    <a:pt x="147" y="157"/>
                  </a:lnTo>
                  <a:lnTo>
                    <a:pt x="146" y="157"/>
                  </a:lnTo>
                  <a:lnTo>
                    <a:pt x="145" y="156"/>
                  </a:lnTo>
                  <a:lnTo>
                    <a:pt x="144" y="154"/>
                  </a:lnTo>
                  <a:lnTo>
                    <a:pt x="143" y="152"/>
                  </a:lnTo>
                  <a:lnTo>
                    <a:pt x="137" y="157"/>
                  </a:lnTo>
                  <a:lnTo>
                    <a:pt x="137" y="156"/>
                  </a:lnTo>
                  <a:lnTo>
                    <a:pt x="137" y="156"/>
                  </a:lnTo>
                  <a:lnTo>
                    <a:pt x="137" y="155"/>
                  </a:lnTo>
                  <a:lnTo>
                    <a:pt x="137" y="154"/>
                  </a:lnTo>
                  <a:lnTo>
                    <a:pt x="137" y="153"/>
                  </a:lnTo>
                  <a:lnTo>
                    <a:pt x="137" y="153"/>
                  </a:lnTo>
                  <a:lnTo>
                    <a:pt x="137" y="152"/>
                  </a:lnTo>
                  <a:lnTo>
                    <a:pt x="139" y="151"/>
                  </a:lnTo>
                  <a:lnTo>
                    <a:pt x="139" y="151"/>
                  </a:lnTo>
                  <a:lnTo>
                    <a:pt x="140" y="151"/>
                  </a:lnTo>
                  <a:lnTo>
                    <a:pt x="139" y="151"/>
                  </a:lnTo>
                  <a:lnTo>
                    <a:pt x="136" y="150"/>
                  </a:lnTo>
                  <a:lnTo>
                    <a:pt x="137" y="149"/>
                  </a:lnTo>
                  <a:lnTo>
                    <a:pt x="140" y="151"/>
                  </a:lnTo>
                  <a:lnTo>
                    <a:pt x="143" y="145"/>
                  </a:lnTo>
                  <a:lnTo>
                    <a:pt x="144" y="139"/>
                  </a:lnTo>
                  <a:lnTo>
                    <a:pt x="145" y="134"/>
                  </a:lnTo>
                  <a:lnTo>
                    <a:pt x="145" y="128"/>
                  </a:lnTo>
                  <a:lnTo>
                    <a:pt x="145" y="124"/>
                  </a:lnTo>
                  <a:lnTo>
                    <a:pt x="146" y="119"/>
                  </a:lnTo>
                  <a:lnTo>
                    <a:pt x="147" y="115"/>
                  </a:lnTo>
                  <a:lnTo>
                    <a:pt x="150" y="112"/>
                  </a:lnTo>
                  <a:lnTo>
                    <a:pt x="156" y="111"/>
                  </a:lnTo>
                  <a:lnTo>
                    <a:pt x="163" y="111"/>
                  </a:lnTo>
                  <a:lnTo>
                    <a:pt x="163" y="107"/>
                  </a:lnTo>
                  <a:lnTo>
                    <a:pt x="163" y="107"/>
                  </a:lnTo>
                  <a:lnTo>
                    <a:pt x="163" y="107"/>
                  </a:lnTo>
                  <a:lnTo>
                    <a:pt x="164" y="107"/>
                  </a:lnTo>
                  <a:lnTo>
                    <a:pt x="164" y="107"/>
                  </a:lnTo>
                  <a:lnTo>
                    <a:pt x="164" y="107"/>
                  </a:lnTo>
                  <a:lnTo>
                    <a:pt x="165" y="107"/>
                  </a:lnTo>
                  <a:lnTo>
                    <a:pt x="165" y="108"/>
                  </a:lnTo>
                  <a:lnTo>
                    <a:pt x="165" y="108"/>
                  </a:lnTo>
                  <a:lnTo>
                    <a:pt x="166" y="108"/>
                  </a:lnTo>
                  <a:lnTo>
                    <a:pt x="166" y="108"/>
                  </a:lnTo>
                  <a:lnTo>
                    <a:pt x="169" y="107"/>
                  </a:lnTo>
                  <a:lnTo>
                    <a:pt x="168" y="107"/>
                  </a:lnTo>
                  <a:lnTo>
                    <a:pt x="166" y="107"/>
                  </a:lnTo>
                  <a:lnTo>
                    <a:pt x="165" y="108"/>
                  </a:lnTo>
                  <a:lnTo>
                    <a:pt x="165" y="108"/>
                  </a:lnTo>
                  <a:lnTo>
                    <a:pt x="164" y="108"/>
                  </a:lnTo>
                  <a:lnTo>
                    <a:pt x="163" y="109"/>
                  </a:lnTo>
                  <a:lnTo>
                    <a:pt x="163" y="109"/>
                  </a:lnTo>
                  <a:lnTo>
                    <a:pt x="162" y="110"/>
                  </a:lnTo>
                  <a:lnTo>
                    <a:pt x="162" y="111"/>
                  </a:lnTo>
                  <a:lnTo>
                    <a:pt x="161" y="112"/>
                  </a:lnTo>
                  <a:lnTo>
                    <a:pt x="162" y="112"/>
                  </a:lnTo>
                  <a:lnTo>
                    <a:pt x="163" y="113"/>
                  </a:lnTo>
                  <a:lnTo>
                    <a:pt x="164" y="114"/>
                  </a:lnTo>
                  <a:lnTo>
                    <a:pt x="165" y="114"/>
                  </a:lnTo>
                  <a:lnTo>
                    <a:pt x="165" y="115"/>
                  </a:lnTo>
                  <a:lnTo>
                    <a:pt x="166" y="115"/>
                  </a:lnTo>
                  <a:lnTo>
                    <a:pt x="168" y="115"/>
                  </a:lnTo>
                  <a:lnTo>
                    <a:pt x="169" y="114"/>
                  </a:lnTo>
                  <a:lnTo>
                    <a:pt x="170" y="113"/>
                  </a:lnTo>
                  <a:lnTo>
                    <a:pt x="171" y="112"/>
                  </a:lnTo>
                  <a:lnTo>
                    <a:pt x="169" y="114"/>
                  </a:lnTo>
                  <a:lnTo>
                    <a:pt x="180" y="114"/>
                  </a:lnTo>
                  <a:lnTo>
                    <a:pt x="177" y="108"/>
                  </a:lnTo>
                  <a:lnTo>
                    <a:pt x="173" y="102"/>
                  </a:lnTo>
                  <a:lnTo>
                    <a:pt x="168" y="96"/>
                  </a:lnTo>
                  <a:lnTo>
                    <a:pt x="161" y="92"/>
                  </a:lnTo>
                  <a:lnTo>
                    <a:pt x="155" y="86"/>
                  </a:lnTo>
                  <a:lnTo>
                    <a:pt x="147" y="82"/>
                  </a:lnTo>
                  <a:lnTo>
                    <a:pt x="141" y="77"/>
                  </a:lnTo>
                  <a:lnTo>
                    <a:pt x="135" y="71"/>
                  </a:lnTo>
                  <a:lnTo>
                    <a:pt x="130" y="66"/>
                  </a:lnTo>
                  <a:lnTo>
                    <a:pt x="126" y="60"/>
                  </a:lnTo>
                  <a:lnTo>
                    <a:pt x="123" y="62"/>
                  </a:lnTo>
                  <a:lnTo>
                    <a:pt x="122" y="62"/>
                  </a:lnTo>
                  <a:lnTo>
                    <a:pt x="123" y="62"/>
                  </a:lnTo>
                  <a:lnTo>
                    <a:pt x="125" y="62"/>
                  </a:lnTo>
                  <a:lnTo>
                    <a:pt x="126" y="60"/>
                  </a:lnTo>
                  <a:lnTo>
                    <a:pt x="128" y="59"/>
                  </a:lnTo>
                  <a:lnTo>
                    <a:pt x="129" y="57"/>
                  </a:lnTo>
                  <a:lnTo>
                    <a:pt x="131" y="56"/>
                  </a:lnTo>
                  <a:lnTo>
                    <a:pt x="132" y="55"/>
                  </a:lnTo>
                  <a:lnTo>
                    <a:pt x="132" y="54"/>
                  </a:lnTo>
                  <a:lnTo>
                    <a:pt x="132" y="54"/>
                  </a:lnTo>
                  <a:lnTo>
                    <a:pt x="132" y="53"/>
                  </a:lnTo>
                  <a:lnTo>
                    <a:pt x="132" y="53"/>
                  </a:lnTo>
                  <a:lnTo>
                    <a:pt x="132" y="53"/>
                  </a:lnTo>
                  <a:lnTo>
                    <a:pt x="132" y="52"/>
                  </a:lnTo>
                  <a:lnTo>
                    <a:pt x="132" y="52"/>
                  </a:lnTo>
                  <a:lnTo>
                    <a:pt x="131" y="52"/>
                  </a:lnTo>
                  <a:lnTo>
                    <a:pt x="131" y="52"/>
                  </a:lnTo>
                  <a:lnTo>
                    <a:pt x="131" y="51"/>
                  </a:lnTo>
                  <a:lnTo>
                    <a:pt x="131" y="51"/>
                  </a:lnTo>
                  <a:lnTo>
                    <a:pt x="132" y="53"/>
                  </a:lnTo>
                  <a:lnTo>
                    <a:pt x="135" y="49"/>
                  </a:lnTo>
                  <a:lnTo>
                    <a:pt x="134" y="48"/>
                  </a:lnTo>
                  <a:lnTo>
                    <a:pt x="140" y="48"/>
                  </a:lnTo>
                  <a:lnTo>
                    <a:pt x="139" y="49"/>
                  </a:lnTo>
                  <a:lnTo>
                    <a:pt x="139" y="50"/>
                  </a:lnTo>
                  <a:lnTo>
                    <a:pt x="139" y="51"/>
                  </a:lnTo>
                  <a:lnTo>
                    <a:pt x="140" y="52"/>
                  </a:lnTo>
                  <a:lnTo>
                    <a:pt x="140" y="53"/>
                  </a:lnTo>
                  <a:lnTo>
                    <a:pt x="140" y="54"/>
                  </a:lnTo>
                  <a:lnTo>
                    <a:pt x="140" y="55"/>
                  </a:lnTo>
                  <a:lnTo>
                    <a:pt x="139" y="55"/>
                  </a:lnTo>
                  <a:lnTo>
                    <a:pt x="137" y="56"/>
                  </a:lnTo>
                  <a:lnTo>
                    <a:pt x="135" y="56"/>
                  </a:lnTo>
                  <a:lnTo>
                    <a:pt x="136" y="57"/>
                  </a:lnTo>
                  <a:lnTo>
                    <a:pt x="136" y="57"/>
                  </a:lnTo>
                  <a:lnTo>
                    <a:pt x="137" y="57"/>
                  </a:lnTo>
                  <a:lnTo>
                    <a:pt x="137" y="58"/>
                  </a:lnTo>
                  <a:lnTo>
                    <a:pt x="139" y="58"/>
                  </a:lnTo>
                  <a:lnTo>
                    <a:pt x="139" y="58"/>
                  </a:lnTo>
                  <a:lnTo>
                    <a:pt x="140" y="58"/>
                  </a:lnTo>
                  <a:lnTo>
                    <a:pt x="140" y="58"/>
                  </a:lnTo>
                  <a:lnTo>
                    <a:pt x="141" y="58"/>
                  </a:lnTo>
                  <a:lnTo>
                    <a:pt x="141" y="58"/>
                  </a:lnTo>
                  <a:lnTo>
                    <a:pt x="141" y="69"/>
                  </a:lnTo>
                  <a:lnTo>
                    <a:pt x="146" y="70"/>
                  </a:lnTo>
                  <a:lnTo>
                    <a:pt x="149" y="70"/>
                  </a:lnTo>
                  <a:lnTo>
                    <a:pt x="151" y="68"/>
                  </a:lnTo>
                  <a:lnTo>
                    <a:pt x="153" y="65"/>
                  </a:lnTo>
                  <a:lnTo>
                    <a:pt x="154" y="62"/>
                  </a:lnTo>
                  <a:lnTo>
                    <a:pt x="154" y="57"/>
                  </a:lnTo>
                  <a:lnTo>
                    <a:pt x="154" y="53"/>
                  </a:lnTo>
                  <a:lnTo>
                    <a:pt x="155" y="49"/>
                  </a:lnTo>
                  <a:lnTo>
                    <a:pt x="156" y="44"/>
                  </a:lnTo>
                  <a:lnTo>
                    <a:pt x="158" y="42"/>
                  </a:lnTo>
                  <a:lnTo>
                    <a:pt x="161" y="37"/>
                  </a:lnTo>
                  <a:lnTo>
                    <a:pt x="164" y="31"/>
                  </a:lnTo>
                  <a:lnTo>
                    <a:pt x="168" y="27"/>
                  </a:lnTo>
                  <a:lnTo>
                    <a:pt x="171" y="23"/>
                  </a:lnTo>
                  <a:lnTo>
                    <a:pt x="175" y="19"/>
                  </a:lnTo>
                  <a:lnTo>
                    <a:pt x="178" y="15"/>
                  </a:lnTo>
                  <a:lnTo>
                    <a:pt x="183" y="12"/>
                  </a:lnTo>
                  <a:lnTo>
                    <a:pt x="186" y="8"/>
                  </a:lnTo>
                  <a:lnTo>
                    <a:pt x="190" y="3"/>
                  </a:lnTo>
                  <a:lnTo>
                    <a:pt x="193" y="0"/>
                  </a:lnTo>
                  <a:lnTo>
                    <a:pt x="193" y="2"/>
                  </a:lnTo>
                  <a:lnTo>
                    <a:pt x="233" y="2"/>
                  </a:lnTo>
                  <a:lnTo>
                    <a:pt x="239" y="9"/>
                  </a:lnTo>
                  <a:lnTo>
                    <a:pt x="241" y="16"/>
                  </a:lnTo>
                  <a:lnTo>
                    <a:pt x="242" y="23"/>
                  </a:lnTo>
                  <a:lnTo>
                    <a:pt x="242" y="29"/>
                  </a:lnTo>
                  <a:lnTo>
                    <a:pt x="241" y="37"/>
                  </a:lnTo>
                  <a:lnTo>
                    <a:pt x="240" y="43"/>
                  </a:lnTo>
                  <a:lnTo>
                    <a:pt x="239" y="51"/>
                  </a:lnTo>
                  <a:lnTo>
                    <a:pt x="237" y="58"/>
                  </a:lnTo>
                  <a:lnTo>
                    <a:pt x="236" y="66"/>
                  </a:lnTo>
                  <a:lnTo>
                    <a:pt x="236" y="74"/>
                  </a:lnTo>
                  <a:lnTo>
                    <a:pt x="243" y="80"/>
                  </a:lnTo>
                  <a:lnTo>
                    <a:pt x="249" y="85"/>
                  </a:lnTo>
                  <a:lnTo>
                    <a:pt x="257" y="90"/>
                  </a:lnTo>
                  <a:lnTo>
                    <a:pt x="263" y="93"/>
                  </a:lnTo>
                  <a:lnTo>
                    <a:pt x="271" y="97"/>
                  </a:lnTo>
                  <a:lnTo>
                    <a:pt x="278" y="100"/>
                  </a:lnTo>
                  <a:lnTo>
                    <a:pt x="286" y="103"/>
                  </a:lnTo>
                  <a:lnTo>
                    <a:pt x="292" y="107"/>
                  </a:lnTo>
                  <a:lnTo>
                    <a:pt x="300" y="110"/>
                  </a:lnTo>
                  <a:lnTo>
                    <a:pt x="306" y="114"/>
                  </a:lnTo>
                  <a:lnTo>
                    <a:pt x="311" y="115"/>
                  </a:lnTo>
                  <a:lnTo>
                    <a:pt x="315" y="116"/>
                  </a:lnTo>
                  <a:lnTo>
                    <a:pt x="320" y="117"/>
                  </a:lnTo>
                  <a:lnTo>
                    <a:pt x="326" y="119"/>
                  </a:lnTo>
                  <a:lnTo>
                    <a:pt x="331" y="120"/>
                  </a:lnTo>
                  <a:lnTo>
                    <a:pt x="336" y="121"/>
                  </a:lnTo>
                  <a:lnTo>
                    <a:pt x="342" y="121"/>
                  </a:lnTo>
                  <a:lnTo>
                    <a:pt x="346" y="122"/>
                  </a:lnTo>
                  <a:lnTo>
                    <a:pt x="349" y="121"/>
                  </a:lnTo>
                  <a:lnTo>
                    <a:pt x="352" y="120"/>
                  </a:lnTo>
                  <a:lnTo>
                    <a:pt x="358" y="122"/>
                  </a:lnTo>
                  <a:lnTo>
                    <a:pt x="364" y="124"/>
                  </a:lnTo>
                  <a:lnTo>
                    <a:pt x="371" y="124"/>
                  </a:lnTo>
                  <a:lnTo>
                    <a:pt x="378" y="124"/>
                  </a:lnTo>
                  <a:lnTo>
                    <a:pt x="385" y="122"/>
                  </a:lnTo>
                  <a:lnTo>
                    <a:pt x="391" y="121"/>
                  </a:lnTo>
                  <a:lnTo>
                    <a:pt x="399" y="119"/>
                  </a:lnTo>
                  <a:lnTo>
                    <a:pt x="404" y="116"/>
                  </a:lnTo>
                  <a:lnTo>
                    <a:pt x="411" y="114"/>
                  </a:lnTo>
                  <a:lnTo>
                    <a:pt x="416" y="112"/>
                  </a:lnTo>
                  <a:lnTo>
                    <a:pt x="417" y="111"/>
                  </a:lnTo>
                  <a:lnTo>
                    <a:pt x="418" y="111"/>
                  </a:lnTo>
                  <a:lnTo>
                    <a:pt x="418" y="112"/>
                  </a:lnTo>
                  <a:lnTo>
                    <a:pt x="417" y="113"/>
                  </a:lnTo>
                  <a:lnTo>
                    <a:pt x="417" y="114"/>
                  </a:lnTo>
                  <a:lnTo>
                    <a:pt x="416" y="115"/>
                  </a:lnTo>
                  <a:lnTo>
                    <a:pt x="416" y="116"/>
                  </a:lnTo>
                  <a:lnTo>
                    <a:pt x="416" y="117"/>
                  </a:lnTo>
                  <a:lnTo>
                    <a:pt x="416" y="119"/>
                  </a:lnTo>
                  <a:lnTo>
                    <a:pt x="417" y="120"/>
                  </a:lnTo>
                  <a:lnTo>
                    <a:pt x="423" y="114"/>
                  </a:lnTo>
                  <a:lnTo>
                    <a:pt x="421" y="112"/>
                  </a:lnTo>
                  <a:lnTo>
                    <a:pt x="427" y="111"/>
                  </a:lnTo>
                  <a:lnTo>
                    <a:pt x="425" y="108"/>
                  </a:lnTo>
                  <a:lnTo>
                    <a:pt x="428" y="109"/>
                  </a:lnTo>
                  <a:lnTo>
                    <a:pt x="431" y="109"/>
                  </a:lnTo>
                  <a:lnTo>
                    <a:pt x="433" y="108"/>
                  </a:lnTo>
                  <a:lnTo>
                    <a:pt x="435" y="107"/>
                  </a:lnTo>
                  <a:lnTo>
                    <a:pt x="438" y="106"/>
                  </a:lnTo>
                  <a:lnTo>
                    <a:pt x="441" y="103"/>
                  </a:lnTo>
                  <a:lnTo>
                    <a:pt x="443" y="101"/>
                  </a:lnTo>
                  <a:lnTo>
                    <a:pt x="446" y="99"/>
                  </a:lnTo>
                  <a:lnTo>
                    <a:pt x="448" y="96"/>
                  </a:lnTo>
                  <a:lnTo>
                    <a:pt x="450" y="94"/>
                  </a:lnTo>
                  <a:lnTo>
                    <a:pt x="454" y="86"/>
                  </a:lnTo>
                  <a:lnTo>
                    <a:pt x="455" y="78"/>
                  </a:lnTo>
                  <a:lnTo>
                    <a:pt x="454" y="69"/>
                  </a:lnTo>
                  <a:lnTo>
                    <a:pt x="451" y="60"/>
                  </a:lnTo>
                  <a:lnTo>
                    <a:pt x="450" y="52"/>
                  </a:lnTo>
                  <a:lnTo>
                    <a:pt x="449" y="43"/>
                  </a:lnTo>
                  <a:lnTo>
                    <a:pt x="450" y="36"/>
                  </a:lnTo>
                  <a:lnTo>
                    <a:pt x="454" y="30"/>
                  </a:lnTo>
                  <a:lnTo>
                    <a:pt x="461" y="25"/>
                  </a:lnTo>
                  <a:lnTo>
                    <a:pt x="472" y="22"/>
                  </a:lnTo>
                  <a:lnTo>
                    <a:pt x="474" y="22"/>
                  </a:lnTo>
                  <a:lnTo>
                    <a:pt x="477" y="22"/>
                  </a:lnTo>
                  <a:lnTo>
                    <a:pt x="479" y="22"/>
                  </a:lnTo>
                  <a:lnTo>
                    <a:pt x="483" y="22"/>
                  </a:lnTo>
                  <a:lnTo>
                    <a:pt x="486" y="22"/>
                  </a:lnTo>
                  <a:lnTo>
                    <a:pt x="488" y="22"/>
                  </a:lnTo>
                  <a:lnTo>
                    <a:pt x="490" y="22"/>
                  </a:lnTo>
                  <a:lnTo>
                    <a:pt x="493" y="23"/>
                  </a:lnTo>
                  <a:lnTo>
                    <a:pt x="495" y="24"/>
                  </a:lnTo>
                  <a:lnTo>
                    <a:pt x="497" y="25"/>
                  </a:lnTo>
                  <a:lnTo>
                    <a:pt x="498" y="23"/>
                  </a:lnTo>
                  <a:lnTo>
                    <a:pt x="499" y="22"/>
                  </a:lnTo>
                  <a:lnTo>
                    <a:pt x="499" y="22"/>
                  </a:lnTo>
                  <a:lnTo>
                    <a:pt x="499" y="23"/>
                  </a:lnTo>
                  <a:lnTo>
                    <a:pt x="500" y="25"/>
                  </a:lnTo>
                  <a:lnTo>
                    <a:pt x="501" y="26"/>
                  </a:lnTo>
                  <a:lnTo>
                    <a:pt x="501" y="27"/>
                  </a:lnTo>
                  <a:lnTo>
                    <a:pt x="502" y="28"/>
                  </a:lnTo>
                  <a:lnTo>
                    <a:pt x="503" y="28"/>
                  </a:lnTo>
                  <a:lnTo>
                    <a:pt x="504" y="27"/>
                  </a:lnTo>
                  <a:lnTo>
                    <a:pt x="507" y="27"/>
                  </a:lnTo>
                  <a:lnTo>
                    <a:pt x="509" y="28"/>
                  </a:lnTo>
                  <a:lnTo>
                    <a:pt x="513" y="29"/>
                  </a:lnTo>
                  <a:lnTo>
                    <a:pt x="515" y="31"/>
                  </a:lnTo>
                  <a:lnTo>
                    <a:pt x="518" y="34"/>
                  </a:lnTo>
                  <a:lnTo>
                    <a:pt x="520" y="35"/>
                  </a:lnTo>
                  <a:lnTo>
                    <a:pt x="523" y="37"/>
                  </a:lnTo>
                  <a:lnTo>
                    <a:pt x="527" y="39"/>
                  </a:lnTo>
                  <a:lnTo>
                    <a:pt x="529" y="41"/>
                  </a:lnTo>
                  <a:lnTo>
                    <a:pt x="532" y="42"/>
                  </a:lnTo>
                  <a:lnTo>
                    <a:pt x="534" y="50"/>
                  </a:lnTo>
                  <a:lnTo>
                    <a:pt x="534" y="57"/>
                  </a:lnTo>
                  <a:lnTo>
                    <a:pt x="532" y="64"/>
                  </a:lnTo>
                  <a:lnTo>
                    <a:pt x="529" y="70"/>
                  </a:lnTo>
                  <a:lnTo>
                    <a:pt x="526" y="76"/>
                  </a:lnTo>
                  <a:lnTo>
                    <a:pt x="521" y="81"/>
                  </a:lnTo>
                  <a:lnTo>
                    <a:pt x="518" y="87"/>
                  </a:lnTo>
                  <a:lnTo>
                    <a:pt x="514" y="93"/>
                  </a:lnTo>
                  <a:lnTo>
                    <a:pt x="512" y="99"/>
                  </a:lnTo>
                  <a:lnTo>
                    <a:pt x="509" y="107"/>
                  </a:lnTo>
                  <a:lnTo>
                    <a:pt x="511" y="114"/>
                  </a:lnTo>
                  <a:lnTo>
                    <a:pt x="509" y="122"/>
                  </a:lnTo>
                  <a:lnTo>
                    <a:pt x="509" y="129"/>
                  </a:lnTo>
                  <a:lnTo>
                    <a:pt x="509" y="137"/>
                  </a:lnTo>
                  <a:lnTo>
                    <a:pt x="511" y="144"/>
                  </a:lnTo>
                  <a:lnTo>
                    <a:pt x="512" y="152"/>
                  </a:lnTo>
                  <a:lnTo>
                    <a:pt x="515" y="157"/>
                  </a:lnTo>
                  <a:lnTo>
                    <a:pt x="519" y="163"/>
                  </a:lnTo>
                  <a:lnTo>
                    <a:pt x="526" y="167"/>
                  </a:lnTo>
                  <a:lnTo>
                    <a:pt x="533" y="170"/>
                  </a:lnTo>
                  <a:lnTo>
                    <a:pt x="535" y="170"/>
                  </a:lnTo>
                  <a:lnTo>
                    <a:pt x="536" y="170"/>
                  </a:lnTo>
                  <a:lnTo>
                    <a:pt x="538" y="170"/>
                  </a:lnTo>
                  <a:lnTo>
                    <a:pt x="541" y="170"/>
                  </a:lnTo>
                  <a:lnTo>
                    <a:pt x="542" y="170"/>
                  </a:lnTo>
                  <a:lnTo>
                    <a:pt x="544" y="170"/>
                  </a:lnTo>
                  <a:lnTo>
                    <a:pt x="545" y="170"/>
                  </a:lnTo>
                  <a:lnTo>
                    <a:pt x="545" y="171"/>
                  </a:lnTo>
                  <a:lnTo>
                    <a:pt x="546" y="173"/>
                  </a:lnTo>
                  <a:lnTo>
                    <a:pt x="546" y="176"/>
                  </a:lnTo>
                  <a:lnTo>
                    <a:pt x="547" y="176"/>
                  </a:lnTo>
                  <a:lnTo>
                    <a:pt x="547" y="181"/>
                  </a:lnTo>
                  <a:lnTo>
                    <a:pt x="546" y="181"/>
                  </a:lnTo>
                  <a:lnTo>
                    <a:pt x="532" y="202"/>
                  </a:lnTo>
                  <a:lnTo>
                    <a:pt x="497" y="190"/>
                  </a:lnTo>
                  <a:lnTo>
                    <a:pt x="493" y="194"/>
                  </a:lnTo>
                  <a:lnTo>
                    <a:pt x="488" y="198"/>
                  </a:lnTo>
                  <a:lnTo>
                    <a:pt x="484" y="203"/>
                  </a:lnTo>
                  <a:lnTo>
                    <a:pt x="478" y="209"/>
                  </a:lnTo>
                  <a:lnTo>
                    <a:pt x="474" y="215"/>
                  </a:lnTo>
                  <a:lnTo>
                    <a:pt x="470" y="222"/>
                  </a:lnTo>
                  <a:lnTo>
                    <a:pt x="466" y="228"/>
                  </a:lnTo>
                  <a:lnTo>
                    <a:pt x="462" y="235"/>
                  </a:lnTo>
                  <a:lnTo>
                    <a:pt x="460" y="241"/>
                  </a:lnTo>
                  <a:lnTo>
                    <a:pt x="458" y="246"/>
                  </a:lnTo>
                  <a:lnTo>
                    <a:pt x="456" y="253"/>
                  </a:lnTo>
                  <a:lnTo>
                    <a:pt x="454" y="253"/>
                  </a:lnTo>
                  <a:lnTo>
                    <a:pt x="452" y="253"/>
                  </a:lnTo>
                  <a:lnTo>
                    <a:pt x="451" y="254"/>
                  </a:lnTo>
                  <a:lnTo>
                    <a:pt x="451" y="255"/>
                  </a:lnTo>
                  <a:lnTo>
                    <a:pt x="450" y="256"/>
                  </a:lnTo>
                  <a:lnTo>
                    <a:pt x="450" y="257"/>
                  </a:lnTo>
                  <a:lnTo>
                    <a:pt x="450" y="258"/>
                  </a:lnTo>
                  <a:lnTo>
                    <a:pt x="450" y="259"/>
                  </a:lnTo>
                  <a:lnTo>
                    <a:pt x="450" y="260"/>
                  </a:lnTo>
                  <a:lnTo>
                    <a:pt x="450" y="260"/>
                  </a:lnTo>
                  <a:lnTo>
                    <a:pt x="448" y="264"/>
                  </a:lnTo>
                  <a:lnTo>
                    <a:pt x="446" y="266"/>
                  </a:lnTo>
                  <a:lnTo>
                    <a:pt x="444" y="269"/>
                  </a:lnTo>
                  <a:lnTo>
                    <a:pt x="443" y="273"/>
                  </a:lnTo>
                  <a:lnTo>
                    <a:pt x="442" y="277"/>
                  </a:lnTo>
                  <a:lnTo>
                    <a:pt x="441" y="280"/>
                  </a:lnTo>
                  <a:lnTo>
                    <a:pt x="438" y="283"/>
                  </a:lnTo>
                  <a:lnTo>
                    <a:pt x="437" y="286"/>
                  </a:lnTo>
                  <a:lnTo>
                    <a:pt x="435" y="290"/>
                  </a:lnTo>
                  <a:lnTo>
                    <a:pt x="432" y="293"/>
                  </a:lnTo>
                  <a:lnTo>
                    <a:pt x="432" y="294"/>
                  </a:lnTo>
                  <a:lnTo>
                    <a:pt x="431" y="294"/>
                  </a:lnTo>
                  <a:lnTo>
                    <a:pt x="430" y="295"/>
                  </a:lnTo>
                  <a:lnTo>
                    <a:pt x="430" y="296"/>
                  </a:lnTo>
                  <a:lnTo>
                    <a:pt x="429" y="296"/>
                  </a:lnTo>
                  <a:lnTo>
                    <a:pt x="429" y="297"/>
                  </a:lnTo>
                  <a:lnTo>
                    <a:pt x="429" y="298"/>
                  </a:lnTo>
                  <a:lnTo>
                    <a:pt x="428" y="299"/>
                  </a:lnTo>
                  <a:lnTo>
                    <a:pt x="427" y="299"/>
                  </a:lnTo>
                  <a:lnTo>
                    <a:pt x="427" y="300"/>
                  </a:lnTo>
                  <a:lnTo>
                    <a:pt x="426" y="300"/>
                  </a:lnTo>
                  <a:lnTo>
                    <a:pt x="426" y="301"/>
                  </a:lnTo>
                  <a:lnTo>
                    <a:pt x="426" y="301"/>
                  </a:lnTo>
                  <a:lnTo>
                    <a:pt x="425" y="302"/>
                  </a:lnTo>
                  <a:lnTo>
                    <a:pt x="425" y="302"/>
                  </a:lnTo>
                  <a:lnTo>
                    <a:pt x="423" y="303"/>
                  </a:lnTo>
                  <a:lnTo>
                    <a:pt x="423" y="303"/>
                  </a:lnTo>
                  <a:lnTo>
                    <a:pt x="423" y="305"/>
                  </a:lnTo>
                  <a:lnTo>
                    <a:pt x="423" y="305"/>
                  </a:lnTo>
                  <a:lnTo>
                    <a:pt x="423" y="306"/>
                  </a:lnTo>
                  <a:lnTo>
                    <a:pt x="425" y="307"/>
                  </a:lnTo>
                  <a:lnTo>
                    <a:pt x="419" y="307"/>
                  </a:lnTo>
                  <a:lnTo>
                    <a:pt x="415" y="303"/>
                  </a:lnTo>
                  <a:lnTo>
                    <a:pt x="413" y="300"/>
                  </a:lnTo>
                  <a:lnTo>
                    <a:pt x="412" y="295"/>
                  </a:lnTo>
                  <a:lnTo>
                    <a:pt x="412" y="290"/>
                  </a:lnTo>
                  <a:lnTo>
                    <a:pt x="412" y="283"/>
                  </a:lnTo>
                  <a:lnTo>
                    <a:pt x="413" y="277"/>
                  </a:lnTo>
                  <a:lnTo>
                    <a:pt x="412" y="270"/>
                  </a:lnTo>
                  <a:lnTo>
                    <a:pt x="411" y="265"/>
                  </a:lnTo>
                  <a:lnTo>
                    <a:pt x="408" y="260"/>
                  </a:lnTo>
                  <a:lnTo>
                    <a:pt x="406" y="245"/>
                  </a:lnTo>
                  <a:lnTo>
                    <a:pt x="403" y="231"/>
                  </a:lnTo>
                  <a:lnTo>
                    <a:pt x="399" y="219"/>
                  </a:lnTo>
                  <a:lnTo>
                    <a:pt x="392" y="206"/>
                  </a:lnTo>
                  <a:lnTo>
                    <a:pt x="386" y="194"/>
                  </a:lnTo>
                  <a:lnTo>
                    <a:pt x="377" y="183"/>
                  </a:lnTo>
                  <a:lnTo>
                    <a:pt x="368" y="173"/>
                  </a:lnTo>
                  <a:lnTo>
                    <a:pt x="358" y="166"/>
                  </a:lnTo>
                  <a:lnTo>
                    <a:pt x="347" y="158"/>
                  </a:lnTo>
                  <a:lnTo>
                    <a:pt x="336" y="153"/>
                  </a:lnTo>
                  <a:lnTo>
                    <a:pt x="333" y="153"/>
                  </a:lnTo>
                  <a:lnTo>
                    <a:pt x="334" y="152"/>
                  </a:lnTo>
                  <a:lnTo>
                    <a:pt x="332" y="150"/>
                  </a:lnTo>
                  <a:lnTo>
                    <a:pt x="328" y="149"/>
                  </a:lnTo>
                  <a:lnTo>
                    <a:pt x="323" y="148"/>
                  </a:lnTo>
                  <a:lnTo>
                    <a:pt x="319" y="146"/>
                  </a:lnTo>
                  <a:lnTo>
                    <a:pt x="314" y="145"/>
                  </a:lnTo>
                  <a:lnTo>
                    <a:pt x="309" y="145"/>
                  </a:lnTo>
                  <a:lnTo>
                    <a:pt x="304" y="144"/>
                  </a:lnTo>
                  <a:lnTo>
                    <a:pt x="299" y="143"/>
                  </a:lnTo>
                  <a:lnTo>
                    <a:pt x="293" y="141"/>
                  </a:lnTo>
                  <a:lnTo>
                    <a:pt x="289" y="139"/>
                  </a:lnTo>
                  <a:lnTo>
                    <a:pt x="282" y="144"/>
                  </a:lnTo>
                  <a:lnTo>
                    <a:pt x="282" y="143"/>
                  </a:lnTo>
                  <a:lnTo>
                    <a:pt x="279" y="143"/>
                  </a:lnTo>
                  <a:lnTo>
                    <a:pt x="276" y="143"/>
                  </a:lnTo>
                  <a:lnTo>
                    <a:pt x="274" y="144"/>
                  </a:lnTo>
                  <a:lnTo>
                    <a:pt x="271" y="145"/>
                  </a:lnTo>
                  <a:lnTo>
                    <a:pt x="268" y="145"/>
                  </a:lnTo>
                  <a:lnTo>
                    <a:pt x="264" y="146"/>
                  </a:lnTo>
                  <a:lnTo>
                    <a:pt x="261" y="146"/>
                  </a:lnTo>
                  <a:lnTo>
                    <a:pt x="258" y="148"/>
                  </a:lnTo>
                  <a:lnTo>
                    <a:pt x="256" y="148"/>
                  </a:lnTo>
                  <a:lnTo>
                    <a:pt x="254" y="146"/>
                  </a:lnTo>
                  <a:lnTo>
                    <a:pt x="252" y="149"/>
                  </a:lnTo>
                  <a:lnTo>
                    <a:pt x="251" y="150"/>
                  </a:lnTo>
                  <a:lnTo>
                    <a:pt x="250" y="151"/>
                  </a:lnTo>
                  <a:lnTo>
                    <a:pt x="249" y="152"/>
                  </a:lnTo>
                  <a:lnTo>
                    <a:pt x="248" y="153"/>
                  </a:lnTo>
                  <a:lnTo>
                    <a:pt x="247" y="153"/>
                  </a:lnTo>
                  <a:lnTo>
                    <a:pt x="246" y="154"/>
                  </a:lnTo>
                  <a:lnTo>
                    <a:pt x="245" y="155"/>
                  </a:lnTo>
                  <a:lnTo>
                    <a:pt x="244" y="156"/>
                  </a:lnTo>
                  <a:lnTo>
                    <a:pt x="243" y="157"/>
                  </a:lnTo>
                  <a:lnTo>
                    <a:pt x="239" y="152"/>
                  </a:lnTo>
                  <a:lnTo>
                    <a:pt x="240" y="156"/>
                  </a:lnTo>
                  <a:lnTo>
                    <a:pt x="240" y="159"/>
                  </a:lnTo>
                  <a:lnTo>
                    <a:pt x="237" y="163"/>
                  </a:lnTo>
                  <a:lnTo>
                    <a:pt x="235" y="164"/>
                  </a:lnTo>
                  <a:lnTo>
                    <a:pt x="233" y="165"/>
                  </a:lnTo>
                  <a:lnTo>
                    <a:pt x="230" y="166"/>
                  </a:lnTo>
                  <a:lnTo>
                    <a:pt x="228" y="167"/>
                  </a:lnTo>
                  <a:lnTo>
                    <a:pt x="227" y="168"/>
                  </a:lnTo>
                  <a:lnTo>
                    <a:pt x="227" y="170"/>
                  </a:lnTo>
                  <a:lnTo>
                    <a:pt x="228" y="173"/>
                  </a:lnTo>
                  <a:lnTo>
                    <a:pt x="227" y="176"/>
                  </a:lnTo>
                  <a:lnTo>
                    <a:pt x="227" y="178"/>
                  </a:lnTo>
                  <a:lnTo>
                    <a:pt x="227" y="180"/>
                  </a:lnTo>
                  <a:lnTo>
                    <a:pt x="227" y="182"/>
                  </a:lnTo>
                  <a:lnTo>
                    <a:pt x="227" y="183"/>
                  </a:lnTo>
                  <a:lnTo>
                    <a:pt x="227" y="185"/>
                  </a:lnTo>
                  <a:lnTo>
                    <a:pt x="226" y="186"/>
                  </a:lnTo>
                  <a:lnTo>
                    <a:pt x="226" y="187"/>
                  </a:lnTo>
                  <a:lnTo>
                    <a:pt x="225" y="188"/>
                  </a:lnTo>
                  <a:lnTo>
                    <a:pt x="222" y="190"/>
                  </a:lnTo>
                  <a:lnTo>
                    <a:pt x="221" y="201"/>
                  </a:lnTo>
                  <a:lnTo>
                    <a:pt x="220" y="200"/>
                  </a:lnTo>
                  <a:lnTo>
                    <a:pt x="219" y="201"/>
                  </a:lnTo>
                  <a:lnTo>
                    <a:pt x="219" y="201"/>
                  </a:lnTo>
                  <a:lnTo>
                    <a:pt x="218" y="201"/>
                  </a:lnTo>
                  <a:lnTo>
                    <a:pt x="218" y="202"/>
                  </a:lnTo>
                  <a:lnTo>
                    <a:pt x="217" y="202"/>
                  </a:lnTo>
                  <a:lnTo>
                    <a:pt x="217" y="203"/>
                  </a:lnTo>
                  <a:lnTo>
                    <a:pt x="216" y="203"/>
                  </a:lnTo>
                  <a:lnTo>
                    <a:pt x="216" y="205"/>
                  </a:lnTo>
                  <a:lnTo>
                    <a:pt x="216" y="205"/>
                  </a:lnTo>
                  <a:lnTo>
                    <a:pt x="217" y="205"/>
                  </a:lnTo>
                  <a:lnTo>
                    <a:pt x="218" y="206"/>
                  </a:lnTo>
                  <a:lnTo>
                    <a:pt x="219" y="206"/>
                  </a:lnTo>
                  <a:lnTo>
                    <a:pt x="219" y="207"/>
                  </a:lnTo>
                  <a:lnTo>
                    <a:pt x="218" y="208"/>
                  </a:lnTo>
                  <a:lnTo>
                    <a:pt x="218" y="209"/>
                  </a:lnTo>
                  <a:lnTo>
                    <a:pt x="217" y="210"/>
                  </a:lnTo>
                  <a:lnTo>
                    <a:pt x="217" y="211"/>
                  </a:lnTo>
                  <a:lnTo>
                    <a:pt x="217" y="212"/>
                  </a:lnTo>
                  <a:lnTo>
                    <a:pt x="217" y="213"/>
                  </a:lnTo>
                  <a:lnTo>
                    <a:pt x="212" y="213"/>
                  </a:lnTo>
                  <a:lnTo>
                    <a:pt x="212" y="216"/>
                  </a:lnTo>
                  <a:lnTo>
                    <a:pt x="212" y="220"/>
                  </a:lnTo>
                  <a:lnTo>
                    <a:pt x="211" y="222"/>
                  </a:lnTo>
                  <a:lnTo>
                    <a:pt x="209" y="224"/>
                  </a:lnTo>
                  <a:lnTo>
                    <a:pt x="208" y="226"/>
                  </a:lnTo>
                  <a:lnTo>
                    <a:pt x="207" y="228"/>
                  </a:lnTo>
                  <a:lnTo>
                    <a:pt x="207" y="229"/>
                  </a:lnTo>
                  <a:lnTo>
                    <a:pt x="207" y="230"/>
                  </a:lnTo>
                  <a:lnTo>
                    <a:pt x="207" y="233"/>
                  </a:lnTo>
                  <a:lnTo>
                    <a:pt x="209" y="234"/>
                  </a:lnTo>
                  <a:lnTo>
                    <a:pt x="203" y="243"/>
                  </a:lnTo>
                  <a:lnTo>
                    <a:pt x="203" y="243"/>
                  </a:lnTo>
                  <a:lnTo>
                    <a:pt x="203" y="243"/>
                  </a:lnTo>
                  <a:lnTo>
                    <a:pt x="204" y="243"/>
                  </a:lnTo>
                  <a:lnTo>
                    <a:pt x="204" y="243"/>
                  </a:lnTo>
                  <a:lnTo>
                    <a:pt x="204" y="242"/>
                  </a:lnTo>
                  <a:lnTo>
                    <a:pt x="204" y="242"/>
                  </a:lnTo>
                  <a:lnTo>
                    <a:pt x="204" y="242"/>
                  </a:lnTo>
                  <a:lnTo>
                    <a:pt x="204" y="241"/>
                  </a:lnTo>
                  <a:lnTo>
                    <a:pt x="204" y="241"/>
                  </a:lnTo>
                  <a:lnTo>
                    <a:pt x="204" y="241"/>
                  </a:lnTo>
                  <a:lnTo>
                    <a:pt x="203" y="239"/>
                  </a:lnTo>
                  <a:lnTo>
                    <a:pt x="201" y="241"/>
                  </a:lnTo>
                  <a:lnTo>
                    <a:pt x="200" y="243"/>
                  </a:lnTo>
                  <a:lnTo>
                    <a:pt x="200" y="245"/>
                  </a:lnTo>
                  <a:lnTo>
                    <a:pt x="199" y="246"/>
                  </a:lnTo>
                  <a:lnTo>
                    <a:pt x="199" y="248"/>
                  </a:lnTo>
                  <a:lnTo>
                    <a:pt x="199" y="249"/>
                  </a:lnTo>
                  <a:lnTo>
                    <a:pt x="199" y="250"/>
                  </a:lnTo>
                  <a:lnTo>
                    <a:pt x="200" y="252"/>
                  </a:lnTo>
                  <a:lnTo>
                    <a:pt x="200" y="254"/>
                  </a:lnTo>
                  <a:lnTo>
                    <a:pt x="199" y="256"/>
                  </a:lnTo>
                  <a:lnTo>
                    <a:pt x="188" y="256"/>
                  </a:lnTo>
                  <a:lnTo>
                    <a:pt x="188" y="255"/>
                  </a:lnTo>
                  <a:lnTo>
                    <a:pt x="188" y="254"/>
                  </a:lnTo>
                  <a:lnTo>
                    <a:pt x="187" y="253"/>
                  </a:lnTo>
                  <a:lnTo>
                    <a:pt x="186" y="253"/>
                  </a:lnTo>
                  <a:lnTo>
                    <a:pt x="185" y="253"/>
                  </a:lnTo>
                  <a:lnTo>
                    <a:pt x="183" y="253"/>
                  </a:lnTo>
                  <a:lnTo>
                    <a:pt x="182" y="254"/>
                  </a:lnTo>
                  <a:lnTo>
                    <a:pt x="180" y="254"/>
                  </a:lnTo>
                  <a:lnTo>
                    <a:pt x="180" y="253"/>
                  </a:lnTo>
                  <a:lnTo>
                    <a:pt x="179" y="253"/>
                  </a:lnTo>
                  <a:lnTo>
                    <a:pt x="179" y="292"/>
                  </a:lnTo>
                  <a:lnTo>
                    <a:pt x="175" y="290"/>
                  </a:lnTo>
                  <a:lnTo>
                    <a:pt x="172" y="288"/>
                  </a:lnTo>
                  <a:lnTo>
                    <a:pt x="168" y="287"/>
                  </a:lnTo>
                  <a:lnTo>
                    <a:pt x="163" y="287"/>
                  </a:lnTo>
                  <a:lnTo>
                    <a:pt x="159" y="286"/>
                  </a:lnTo>
                  <a:lnTo>
                    <a:pt x="155" y="286"/>
                  </a:lnTo>
                  <a:lnTo>
                    <a:pt x="150" y="285"/>
                  </a:lnTo>
                  <a:lnTo>
                    <a:pt x="146" y="285"/>
                  </a:lnTo>
                  <a:lnTo>
                    <a:pt x="142" y="284"/>
                  </a:lnTo>
                  <a:lnTo>
                    <a:pt x="137" y="284"/>
                  </a:lnTo>
                  <a:lnTo>
                    <a:pt x="128" y="279"/>
                  </a:lnTo>
                  <a:lnTo>
                    <a:pt x="128" y="271"/>
                  </a:lnTo>
                  <a:lnTo>
                    <a:pt x="129" y="264"/>
                  </a:lnTo>
                  <a:lnTo>
                    <a:pt x="130" y="255"/>
                  </a:lnTo>
                  <a:lnTo>
                    <a:pt x="131" y="246"/>
                  </a:lnTo>
                  <a:lnTo>
                    <a:pt x="132" y="238"/>
                  </a:lnTo>
                  <a:lnTo>
                    <a:pt x="133" y="230"/>
                  </a:lnTo>
                  <a:lnTo>
                    <a:pt x="131" y="223"/>
                  </a:lnTo>
                  <a:lnTo>
                    <a:pt x="129" y="216"/>
                  </a:lnTo>
                  <a:lnTo>
                    <a:pt x="122" y="211"/>
                  </a:lnTo>
                  <a:lnTo>
                    <a:pt x="114" y="208"/>
                  </a:lnTo>
                  <a:lnTo>
                    <a:pt x="111" y="208"/>
                  </a:lnTo>
                  <a:lnTo>
                    <a:pt x="110" y="209"/>
                  </a:lnTo>
                  <a:lnTo>
                    <a:pt x="108" y="209"/>
                  </a:lnTo>
                  <a:lnTo>
                    <a:pt x="108" y="209"/>
                  </a:lnTo>
                  <a:lnTo>
                    <a:pt x="110" y="209"/>
                  </a:lnTo>
                  <a:lnTo>
                    <a:pt x="110" y="209"/>
                  </a:lnTo>
                  <a:lnTo>
                    <a:pt x="110" y="209"/>
                  </a:lnTo>
                  <a:lnTo>
                    <a:pt x="111" y="208"/>
                  </a:lnTo>
                  <a:lnTo>
                    <a:pt x="111" y="208"/>
                  </a:lnTo>
                  <a:lnTo>
                    <a:pt x="111" y="207"/>
                  </a:lnTo>
                  <a:lnTo>
                    <a:pt x="111" y="206"/>
                  </a:lnTo>
                  <a:lnTo>
                    <a:pt x="108" y="206"/>
                  </a:lnTo>
                  <a:lnTo>
                    <a:pt x="106" y="205"/>
                  </a:lnTo>
                  <a:lnTo>
                    <a:pt x="104" y="205"/>
                  </a:lnTo>
                  <a:lnTo>
                    <a:pt x="102" y="206"/>
                  </a:lnTo>
                  <a:lnTo>
                    <a:pt x="101" y="206"/>
                  </a:lnTo>
                  <a:lnTo>
                    <a:pt x="99" y="206"/>
                  </a:lnTo>
                  <a:lnTo>
                    <a:pt x="97" y="206"/>
                  </a:lnTo>
                  <a:lnTo>
                    <a:pt x="96" y="205"/>
                  </a:lnTo>
                  <a:lnTo>
                    <a:pt x="93" y="203"/>
                  </a:lnTo>
                  <a:lnTo>
                    <a:pt x="92" y="202"/>
                  </a:lnTo>
                  <a:lnTo>
                    <a:pt x="92" y="211"/>
                  </a:lnTo>
                  <a:lnTo>
                    <a:pt x="92" y="220"/>
                  </a:lnTo>
                  <a:lnTo>
                    <a:pt x="93" y="229"/>
                  </a:lnTo>
                  <a:lnTo>
                    <a:pt x="94" y="240"/>
                  </a:lnTo>
                  <a:lnTo>
                    <a:pt x="96" y="251"/>
                  </a:lnTo>
                  <a:lnTo>
                    <a:pt x="98" y="262"/>
                  </a:lnTo>
                  <a:lnTo>
                    <a:pt x="98" y="272"/>
                  </a:lnTo>
                  <a:lnTo>
                    <a:pt x="99" y="282"/>
                  </a:lnTo>
                  <a:lnTo>
                    <a:pt x="99" y="291"/>
                  </a:lnTo>
                  <a:lnTo>
                    <a:pt x="98" y="298"/>
                  </a:lnTo>
                  <a:lnTo>
                    <a:pt x="89" y="309"/>
                  </a:lnTo>
                  <a:lnTo>
                    <a:pt x="90" y="303"/>
                  </a:lnTo>
                  <a:lnTo>
                    <a:pt x="88" y="307"/>
                  </a:lnTo>
                  <a:lnTo>
                    <a:pt x="85" y="307"/>
                  </a:lnTo>
                  <a:lnTo>
                    <a:pt x="82" y="306"/>
                  </a:lnTo>
                  <a:lnTo>
                    <a:pt x="79" y="305"/>
                  </a:lnTo>
                  <a:lnTo>
                    <a:pt x="76" y="302"/>
                  </a:lnTo>
                  <a:lnTo>
                    <a:pt x="73" y="300"/>
                  </a:lnTo>
                  <a:lnTo>
                    <a:pt x="70" y="298"/>
                  </a:lnTo>
                  <a:lnTo>
                    <a:pt x="67" y="297"/>
                  </a:lnTo>
                  <a:lnTo>
                    <a:pt x="63" y="296"/>
                  </a:lnTo>
                  <a:lnTo>
                    <a:pt x="60" y="296"/>
                  </a:lnTo>
                  <a:lnTo>
                    <a:pt x="58" y="295"/>
                  </a:lnTo>
                  <a:lnTo>
                    <a:pt x="62" y="292"/>
                  </a:lnTo>
                  <a:lnTo>
                    <a:pt x="55" y="205"/>
                  </a:lnTo>
                  <a:lnTo>
                    <a:pt x="54" y="202"/>
                  </a:lnTo>
                  <a:lnTo>
                    <a:pt x="53" y="201"/>
                  </a:lnTo>
                  <a:lnTo>
                    <a:pt x="50" y="200"/>
                  </a:lnTo>
                  <a:lnTo>
                    <a:pt x="48" y="199"/>
                  </a:lnTo>
                  <a:lnTo>
                    <a:pt x="47" y="199"/>
                  </a:lnTo>
                  <a:lnTo>
                    <a:pt x="45" y="199"/>
                  </a:lnTo>
                  <a:lnTo>
                    <a:pt x="44" y="199"/>
                  </a:lnTo>
                  <a:lnTo>
                    <a:pt x="42" y="199"/>
                  </a:lnTo>
                  <a:lnTo>
                    <a:pt x="42" y="200"/>
                  </a:lnTo>
                  <a:lnTo>
                    <a:pt x="42" y="201"/>
                  </a:lnTo>
                  <a:lnTo>
                    <a:pt x="42" y="197"/>
                  </a:lnTo>
                  <a:lnTo>
                    <a:pt x="33" y="198"/>
                  </a:lnTo>
                  <a:lnTo>
                    <a:pt x="35" y="197"/>
                  </a:lnTo>
                  <a:lnTo>
                    <a:pt x="31" y="193"/>
                  </a:lnTo>
                  <a:lnTo>
                    <a:pt x="28" y="191"/>
                  </a:lnTo>
                  <a:lnTo>
                    <a:pt x="23" y="191"/>
                  </a:lnTo>
                  <a:lnTo>
                    <a:pt x="20" y="191"/>
                  </a:lnTo>
                  <a:lnTo>
                    <a:pt x="17" y="193"/>
                  </a:lnTo>
                  <a:lnTo>
                    <a:pt x="14" y="195"/>
                  </a:lnTo>
                  <a:lnTo>
                    <a:pt x="11" y="198"/>
                  </a:lnTo>
                  <a:lnTo>
                    <a:pt x="7" y="200"/>
                  </a:lnTo>
                  <a:lnTo>
                    <a:pt x="4" y="202"/>
                  </a:lnTo>
                  <a:lnTo>
                    <a:pt x="0" y="202"/>
                  </a:lnTo>
                  <a:lnTo>
                    <a:pt x="1" y="202"/>
                  </a:lnTo>
                  <a:lnTo>
                    <a:pt x="2" y="201"/>
                  </a:lnTo>
                  <a:lnTo>
                    <a:pt x="3" y="200"/>
                  </a:lnTo>
                  <a:lnTo>
                    <a:pt x="3" y="199"/>
                  </a:lnTo>
                  <a:lnTo>
                    <a:pt x="4" y="197"/>
                  </a:lnTo>
                  <a:lnTo>
                    <a:pt x="5" y="196"/>
                  </a:lnTo>
                  <a:lnTo>
                    <a:pt x="6" y="194"/>
                  </a:lnTo>
                  <a:lnTo>
                    <a:pt x="7" y="192"/>
                  </a:lnTo>
                  <a:lnTo>
                    <a:pt x="8" y="190"/>
                  </a:lnTo>
                  <a:lnTo>
                    <a:pt x="10" y="186"/>
                  </a:lnTo>
                  <a:lnTo>
                    <a:pt x="7" y="187"/>
                  </a:lnTo>
                  <a:lnTo>
                    <a:pt x="6" y="186"/>
                  </a:lnTo>
                  <a:lnTo>
                    <a:pt x="7" y="184"/>
                  </a:lnTo>
                  <a:lnTo>
                    <a:pt x="10" y="186"/>
                  </a:lnTo>
                  <a:lnTo>
                    <a:pt x="11" y="183"/>
                  </a:lnTo>
                  <a:lnTo>
                    <a:pt x="13" y="180"/>
                  </a:lnTo>
                  <a:lnTo>
                    <a:pt x="15" y="177"/>
                  </a:lnTo>
                  <a:lnTo>
                    <a:pt x="17" y="173"/>
                  </a:lnTo>
                  <a:lnTo>
                    <a:pt x="19" y="170"/>
                  </a:lnTo>
                  <a:lnTo>
                    <a:pt x="21" y="167"/>
                  </a:lnTo>
                  <a:lnTo>
                    <a:pt x="22" y="163"/>
                  </a:lnTo>
                  <a:lnTo>
                    <a:pt x="23" y="159"/>
                  </a:lnTo>
                  <a:lnTo>
                    <a:pt x="23" y="156"/>
                  </a:lnTo>
                  <a:lnTo>
                    <a:pt x="22" y="152"/>
                  </a:lnTo>
                  <a:lnTo>
                    <a:pt x="23" y="154"/>
                  </a:lnTo>
                  <a:lnTo>
                    <a:pt x="25" y="155"/>
                  </a:lnTo>
                  <a:lnTo>
                    <a:pt x="26" y="155"/>
                  </a:lnTo>
                  <a:lnTo>
                    <a:pt x="28" y="155"/>
                  </a:lnTo>
                  <a:lnTo>
                    <a:pt x="29" y="154"/>
                  </a:lnTo>
                  <a:lnTo>
                    <a:pt x="31" y="154"/>
                  </a:lnTo>
                  <a:lnTo>
                    <a:pt x="32" y="153"/>
                  </a:lnTo>
                  <a:lnTo>
                    <a:pt x="34" y="152"/>
                  </a:lnTo>
                  <a:lnTo>
                    <a:pt x="35" y="151"/>
                  </a:lnTo>
                  <a:lnTo>
                    <a:pt x="36" y="151"/>
                  </a:lnTo>
                  <a:lnTo>
                    <a:pt x="40" y="154"/>
                  </a:lnTo>
                  <a:lnTo>
                    <a:pt x="42" y="159"/>
                  </a:lnTo>
                  <a:lnTo>
                    <a:pt x="44" y="164"/>
                  </a:lnTo>
                  <a:lnTo>
                    <a:pt x="46" y="169"/>
                  </a:lnTo>
                  <a:lnTo>
                    <a:pt x="47" y="173"/>
                  </a:lnTo>
                  <a:lnTo>
                    <a:pt x="49" y="178"/>
                  </a:lnTo>
                  <a:lnTo>
                    <a:pt x="51" y="181"/>
                  </a:lnTo>
                  <a:lnTo>
                    <a:pt x="54" y="184"/>
                  </a:lnTo>
                  <a:lnTo>
                    <a:pt x="58" y="185"/>
                  </a:lnTo>
                  <a:lnTo>
                    <a:pt x="62" y="184"/>
                  </a:lnTo>
                  <a:lnTo>
                    <a:pt x="62" y="182"/>
                  </a:lnTo>
                  <a:lnTo>
                    <a:pt x="62" y="181"/>
                  </a:lnTo>
                  <a:lnTo>
                    <a:pt x="61" y="179"/>
                  </a:lnTo>
                  <a:lnTo>
                    <a:pt x="60" y="177"/>
                  </a:lnTo>
                  <a:lnTo>
                    <a:pt x="59" y="174"/>
                  </a:lnTo>
                  <a:lnTo>
                    <a:pt x="57" y="171"/>
                  </a:lnTo>
                  <a:lnTo>
                    <a:pt x="57" y="169"/>
                  </a:lnTo>
                  <a:lnTo>
                    <a:pt x="56" y="167"/>
                  </a:lnTo>
                  <a:lnTo>
                    <a:pt x="56" y="165"/>
                  </a:lnTo>
                  <a:lnTo>
                    <a:pt x="56" y="163"/>
                  </a:lnTo>
                  <a:lnTo>
                    <a:pt x="58" y="165"/>
                  </a:lnTo>
                  <a:lnTo>
                    <a:pt x="62" y="162"/>
                  </a:lnTo>
                  <a:lnTo>
                    <a:pt x="64" y="159"/>
                  </a:lnTo>
                  <a:lnTo>
                    <a:pt x="64" y="157"/>
                  </a:lnTo>
                  <a:lnTo>
                    <a:pt x="64" y="154"/>
                  </a:lnTo>
                  <a:lnTo>
                    <a:pt x="63" y="152"/>
                  </a:lnTo>
                  <a:lnTo>
                    <a:pt x="62" y="150"/>
                  </a:lnTo>
                  <a:lnTo>
                    <a:pt x="61" y="148"/>
                  </a:lnTo>
                  <a:lnTo>
                    <a:pt x="61" y="145"/>
                  </a:lnTo>
                  <a:lnTo>
                    <a:pt x="62" y="143"/>
                  </a:lnTo>
                  <a:lnTo>
                    <a:pt x="63" y="141"/>
                  </a:lnTo>
                  <a:lnTo>
                    <a:pt x="63" y="138"/>
                  </a:lnTo>
                  <a:lnTo>
                    <a:pt x="63" y="139"/>
                  </a:lnTo>
                  <a:lnTo>
                    <a:pt x="62" y="141"/>
                  </a:lnTo>
                  <a:lnTo>
                    <a:pt x="62" y="142"/>
                  </a:lnTo>
                  <a:lnTo>
                    <a:pt x="62" y="144"/>
                  </a:lnTo>
                  <a:lnTo>
                    <a:pt x="62" y="146"/>
                  </a:lnTo>
                  <a:lnTo>
                    <a:pt x="62" y="148"/>
                  </a:lnTo>
                  <a:lnTo>
                    <a:pt x="63" y="150"/>
                  </a:lnTo>
                  <a:lnTo>
                    <a:pt x="63" y="151"/>
                  </a:lnTo>
                  <a:lnTo>
                    <a:pt x="64" y="152"/>
                  </a:lnTo>
                  <a:lnTo>
                    <a:pt x="65" y="153"/>
                  </a:lnTo>
                  <a:lnTo>
                    <a:pt x="68" y="153"/>
                  </a:lnTo>
                  <a:lnTo>
                    <a:pt x="70" y="152"/>
                  </a:lnTo>
                  <a:lnTo>
                    <a:pt x="71" y="151"/>
                  </a:lnTo>
                  <a:lnTo>
                    <a:pt x="71" y="150"/>
                  </a:lnTo>
                  <a:lnTo>
                    <a:pt x="71" y="148"/>
                  </a:lnTo>
                  <a:lnTo>
                    <a:pt x="71" y="146"/>
                  </a:lnTo>
                  <a:lnTo>
                    <a:pt x="71" y="144"/>
                  </a:lnTo>
                  <a:lnTo>
                    <a:pt x="71" y="142"/>
                  </a:lnTo>
                  <a:lnTo>
                    <a:pt x="71" y="141"/>
                  </a:lnTo>
                  <a:lnTo>
                    <a:pt x="71" y="139"/>
                  </a:lnTo>
                  <a:lnTo>
                    <a:pt x="74" y="139"/>
                  </a:lnTo>
                  <a:lnTo>
                    <a:pt x="75" y="138"/>
                  </a:lnTo>
                  <a:lnTo>
                    <a:pt x="76" y="138"/>
                  </a:lnTo>
                  <a:lnTo>
                    <a:pt x="77" y="137"/>
                  </a:lnTo>
                  <a:lnTo>
                    <a:pt x="77" y="135"/>
                  </a:lnTo>
                  <a:lnTo>
                    <a:pt x="77" y="134"/>
                  </a:lnTo>
                  <a:lnTo>
                    <a:pt x="77" y="131"/>
                  </a:lnTo>
                  <a:lnTo>
                    <a:pt x="78" y="130"/>
                  </a:lnTo>
                  <a:lnTo>
                    <a:pt x="79" y="128"/>
                  </a:lnTo>
                  <a:lnTo>
                    <a:pt x="80" y="126"/>
                  </a:lnTo>
                  <a:lnTo>
                    <a:pt x="73" y="121"/>
                  </a:lnTo>
                  <a:lnTo>
                    <a:pt x="76" y="117"/>
                  </a:lnTo>
                  <a:lnTo>
                    <a:pt x="78" y="119"/>
                  </a:lnTo>
                  <a:lnTo>
                    <a:pt x="79" y="121"/>
                  </a:lnTo>
                  <a:lnTo>
                    <a:pt x="80" y="123"/>
                  </a:lnTo>
                  <a:lnTo>
                    <a:pt x="80" y="124"/>
                  </a:lnTo>
                  <a:lnTo>
                    <a:pt x="82" y="126"/>
                  </a:lnTo>
                  <a:lnTo>
                    <a:pt x="83" y="128"/>
                  </a:lnTo>
                  <a:lnTo>
                    <a:pt x="83" y="129"/>
                  </a:lnTo>
                  <a:lnTo>
                    <a:pt x="84" y="131"/>
                  </a:lnTo>
                  <a:lnTo>
                    <a:pt x="85" y="134"/>
                  </a:lnTo>
                  <a:lnTo>
                    <a:pt x="86" y="136"/>
                  </a:lnTo>
                  <a:lnTo>
                    <a:pt x="86" y="135"/>
                  </a:lnTo>
                  <a:lnTo>
                    <a:pt x="86" y="135"/>
                  </a:lnTo>
                  <a:lnTo>
                    <a:pt x="87" y="134"/>
                  </a:lnTo>
                  <a:lnTo>
                    <a:pt x="87" y="133"/>
                  </a:lnTo>
                  <a:lnTo>
                    <a:pt x="88" y="131"/>
                  </a:lnTo>
                  <a:lnTo>
                    <a:pt x="88" y="131"/>
                  </a:lnTo>
                  <a:lnTo>
                    <a:pt x="88" y="130"/>
                  </a:lnTo>
                  <a:lnTo>
                    <a:pt x="88" y="129"/>
                  </a:lnTo>
                  <a:lnTo>
                    <a:pt x="88" y="129"/>
                  </a:lnTo>
                  <a:lnTo>
                    <a:pt x="87" y="128"/>
                  </a:lnTo>
                  <a:lnTo>
                    <a:pt x="89" y="138"/>
                  </a:lnTo>
                  <a:lnTo>
                    <a:pt x="82" y="136"/>
                  </a:lnTo>
                  <a:lnTo>
                    <a:pt x="80" y="139"/>
                  </a:lnTo>
                  <a:lnTo>
                    <a:pt x="80" y="143"/>
                  </a:lnTo>
                  <a:lnTo>
                    <a:pt x="79" y="146"/>
                  </a:lnTo>
                  <a:lnTo>
                    <a:pt x="79" y="149"/>
                  </a:lnTo>
                  <a:lnTo>
                    <a:pt x="79" y="152"/>
                  </a:lnTo>
                  <a:lnTo>
                    <a:pt x="79" y="155"/>
                  </a:lnTo>
                  <a:lnTo>
                    <a:pt x="79" y="157"/>
                  </a:lnTo>
                  <a:lnTo>
                    <a:pt x="80" y="160"/>
                  </a:lnTo>
                  <a:lnTo>
                    <a:pt x="82" y="164"/>
                  </a:lnTo>
                  <a:lnTo>
                    <a:pt x="83" y="166"/>
                  </a:lnTo>
                  <a:lnTo>
                    <a:pt x="83" y="176"/>
                  </a:lnTo>
                  <a:lnTo>
                    <a:pt x="82" y="176"/>
                  </a:lnTo>
                  <a:lnTo>
                    <a:pt x="80" y="177"/>
                  </a:lnTo>
                  <a:lnTo>
                    <a:pt x="79" y="177"/>
                  </a:lnTo>
                  <a:lnTo>
                    <a:pt x="79" y="178"/>
                  </a:lnTo>
                  <a:lnTo>
                    <a:pt x="80" y="179"/>
                  </a:lnTo>
                  <a:lnTo>
                    <a:pt x="82" y="180"/>
                  </a:lnTo>
                  <a:lnTo>
                    <a:pt x="82" y="181"/>
                  </a:lnTo>
                  <a:lnTo>
                    <a:pt x="82" y="182"/>
                  </a:lnTo>
                  <a:lnTo>
                    <a:pt x="82" y="183"/>
                  </a:lnTo>
                  <a:lnTo>
                    <a:pt x="80" y="184"/>
                  </a:lnTo>
                  <a:lnTo>
                    <a:pt x="100" y="198"/>
                  </a:lnTo>
                  <a:lnTo>
                    <a:pt x="101" y="198"/>
                  </a:lnTo>
                  <a:lnTo>
                    <a:pt x="102" y="197"/>
                  </a:lnTo>
                  <a:lnTo>
                    <a:pt x="103" y="197"/>
                  </a:lnTo>
                  <a:lnTo>
                    <a:pt x="105" y="196"/>
                  </a:lnTo>
                  <a:lnTo>
                    <a:pt x="106" y="194"/>
                  </a:lnTo>
                  <a:lnTo>
                    <a:pt x="108" y="193"/>
                  </a:lnTo>
                  <a:lnTo>
                    <a:pt x="110" y="192"/>
                  </a:lnTo>
                  <a:lnTo>
                    <a:pt x="111" y="190"/>
                  </a:lnTo>
                  <a:lnTo>
                    <a:pt x="112" y="188"/>
                  </a:lnTo>
                  <a:lnTo>
                    <a:pt x="113" y="186"/>
                  </a:lnTo>
                  <a:lnTo>
                    <a:pt x="114" y="187"/>
                  </a:lnTo>
                  <a:lnTo>
                    <a:pt x="116" y="187"/>
                  </a:lnTo>
                  <a:lnTo>
                    <a:pt x="117" y="188"/>
                  </a:lnTo>
                  <a:lnTo>
                    <a:pt x="118" y="188"/>
                  </a:lnTo>
                  <a:lnTo>
                    <a:pt x="119" y="188"/>
                  </a:lnTo>
                  <a:lnTo>
                    <a:pt x="120" y="188"/>
                  </a:lnTo>
                  <a:lnTo>
                    <a:pt x="121" y="187"/>
                  </a:lnTo>
                  <a:lnTo>
                    <a:pt x="122" y="186"/>
                  </a:lnTo>
                  <a:lnTo>
                    <a:pt x="123" y="185"/>
                  </a:lnTo>
                  <a:lnTo>
                    <a:pt x="126" y="184"/>
                  </a:lnTo>
                  <a:lnTo>
                    <a:pt x="123" y="183"/>
                  </a:lnTo>
                  <a:lnTo>
                    <a:pt x="125" y="183"/>
                  </a:lnTo>
                  <a:lnTo>
                    <a:pt x="126" y="183"/>
                  </a:lnTo>
                  <a:lnTo>
                    <a:pt x="128" y="183"/>
                  </a:lnTo>
                  <a:lnTo>
                    <a:pt x="131" y="183"/>
                  </a:lnTo>
                  <a:lnTo>
                    <a:pt x="133" y="183"/>
                  </a:lnTo>
                  <a:lnTo>
                    <a:pt x="136" y="184"/>
                  </a:lnTo>
                  <a:lnTo>
                    <a:pt x="139" y="185"/>
                  </a:lnTo>
                  <a:lnTo>
                    <a:pt x="141" y="187"/>
                  </a:lnTo>
                  <a:lnTo>
                    <a:pt x="143" y="190"/>
                  </a:lnTo>
                  <a:lnTo>
                    <a:pt x="143" y="194"/>
                  </a:lnTo>
                  <a:lnTo>
                    <a:pt x="146" y="194"/>
                  </a:lnTo>
                  <a:lnTo>
                    <a:pt x="146" y="196"/>
                  </a:lnTo>
                  <a:lnTo>
                    <a:pt x="146" y="198"/>
                  </a:lnTo>
                  <a:lnTo>
                    <a:pt x="145" y="200"/>
                  </a:lnTo>
                  <a:lnTo>
                    <a:pt x="145" y="202"/>
                  </a:lnTo>
                  <a:lnTo>
                    <a:pt x="144" y="205"/>
                  </a:lnTo>
                  <a:lnTo>
                    <a:pt x="144" y="207"/>
                  </a:lnTo>
                  <a:lnTo>
                    <a:pt x="143" y="209"/>
                  </a:lnTo>
                  <a:lnTo>
                    <a:pt x="143" y="211"/>
                  </a:lnTo>
                  <a:lnTo>
                    <a:pt x="143" y="213"/>
                  </a:lnTo>
                  <a:lnTo>
                    <a:pt x="143" y="215"/>
                  </a:lnTo>
                  <a:lnTo>
                    <a:pt x="143" y="215"/>
                  </a:lnTo>
                  <a:lnTo>
                    <a:pt x="142" y="215"/>
                  </a:lnTo>
                  <a:lnTo>
                    <a:pt x="142" y="215"/>
                  </a:lnTo>
                  <a:lnTo>
                    <a:pt x="142" y="215"/>
                  </a:lnTo>
                  <a:lnTo>
                    <a:pt x="141" y="215"/>
                  </a:lnTo>
                  <a:lnTo>
                    <a:pt x="141" y="215"/>
                  </a:lnTo>
                  <a:lnTo>
                    <a:pt x="141" y="216"/>
                  </a:lnTo>
                  <a:lnTo>
                    <a:pt x="140" y="216"/>
                  </a:lnTo>
                  <a:lnTo>
                    <a:pt x="140" y="216"/>
                  </a:lnTo>
                  <a:lnTo>
                    <a:pt x="140" y="216"/>
                  </a:lnTo>
                  <a:lnTo>
                    <a:pt x="142" y="219"/>
                  </a:lnTo>
                  <a:lnTo>
                    <a:pt x="144" y="221"/>
                  </a:lnTo>
                  <a:lnTo>
                    <a:pt x="146" y="223"/>
                  </a:lnTo>
                  <a:lnTo>
                    <a:pt x="148" y="225"/>
                  </a:lnTo>
                  <a:lnTo>
                    <a:pt x="150" y="227"/>
                  </a:lnTo>
                  <a:lnTo>
                    <a:pt x="151" y="229"/>
                  </a:lnTo>
                  <a:lnTo>
                    <a:pt x="154" y="231"/>
                  </a:lnTo>
                  <a:lnTo>
                    <a:pt x="155" y="234"/>
                  </a:lnTo>
                  <a:lnTo>
                    <a:pt x="155" y="235"/>
                  </a:lnTo>
                  <a:lnTo>
                    <a:pt x="156" y="237"/>
                  </a:lnTo>
                  <a:lnTo>
                    <a:pt x="158" y="237"/>
                  </a:lnTo>
                  <a:lnTo>
                    <a:pt x="160" y="235"/>
                  </a:lnTo>
                  <a:lnTo>
                    <a:pt x="161" y="234"/>
                  </a:lnTo>
                  <a:lnTo>
                    <a:pt x="161" y="233"/>
                  </a:lnTo>
                  <a:lnTo>
                    <a:pt x="162" y="230"/>
                  </a:lnTo>
                  <a:lnTo>
                    <a:pt x="162" y="228"/>
                  </a:lnTo>
                  <a:lnTo>
                    <a:pt x="163" y="226"/>
                  </a:lnTo>
                  <a:lnTo>
                    <a:pt x="163" y="224"/>
                  </a:lnTo>
                  <a:lnTo>
                    <a:pt x="163" y="222"/>
                  </a:lnTo>
                  <a:lnTo>
                    <a:pt x="164" y="221"/>
                  </a:lnTo>
                  <a:lnTo>
                    <a:pt x="163" y="220"/>
                  </a:lnTo>
                  <a:lnTo>
                    <a:pt x="162" y="219"/>
                  </a:lnTo>
                  <a:lnTo>
                    <a:pt x="162" y="220"/>
                  </a:lnTo>
                  <a:lnTo>
                    <a:pt x="162" y="220"/>
                  </a:lnTo>
                  <a:lnTo>
                    <a:pt x="161" y="221"/>
                  </a:lnTo>
                  <a:lnTo>
                    <a:pt x="161" y="222"/>
                  </a:lnTo>
                  <a:lnTo>
                    <a:pt x="160" y="223"/>
                  </a:lnTo>
                  <a:lnTo>
                    <a:pt x="160" y="223"/>
                  </a:lnTo>
                  <a:lnTo>
                    <a:pt x="159" y="224"/>
                  </a:lnTo>
                  <a:lnTo>
                    <a:pt x="158" y="224"/>
                  </a:lnTo>
                  <a:lnTo>
                    <a:pt x="159" y="224"/>
                  </a:lnTo>
                  <a:lnTo>
                    <a:pt x="159" y="226"/>
                  </a:lnTo>
                  <a:lnTo>
                    <a:pt x="158" y="226"/>
                  </a:lnTo>
                  <a:lnTo>
                    <a:pt x="158" y="215"/>
                  </a:lnTo>
                  <a:lnTo>
                    <a:pt x="159" y="216"/>
                  </a:lnTo>
                  <a:lnTo>
                    <a:pt x="160" y="216"/>
                  </a:lnTo>
                  <a:lnTo>
                    <a:pt x="161" y="215"/>
                  </a:lnTo>
                  <a:lnTo>
                    <a:pt x="161" y="214"/>
                  </a:lnTo>
                  <a:lnTo>
                    <a:pt x="161" y="213"/>
                  </a:lnTo>
                  <a:lnTo>
                    <a:pt x="161" y="213"/>
                  </a:lnTo>
                  <a:lnTo>
                    <a:pt x="161" y="212"/>
                  </a:lnTo>
                  <a:lnTo>
                    <a:pt x="161" y="211"/>
                  </a:lnTo>
                  <a:lnTo>
                    <a:pt x="161" y="210"/>
                  </a:lnTo>
                  <a:lnTo>
                    <a:pt x="161" y="209"/>
                  </a:lnTo>
                  <a:lnTo>
                    <a:pt x="161" y="208"/>
                  </a:lnTo>
                  <a:lnTo>
                    <a:pt x="154" y="208"/>
                  </a:lnTo>
                  <a:lnTo>
                    <a:pt x="155" y="207"/>
                  </a:lnTo>
                  <a:lnTo>
                    <a:pt x="156" y="207"/>
                  </a:lnTo>
                  <a:lnTo>
                    <a:pt x="157" y="206"/>
                  </a:lnTo>
                  <a:lnTo>
                    <a:pt x="158" y="206"/>
                  </a:lnTo>
                  <a:lnTo>
                    <a:pt x="158" y="205"/>
                  </a:lnTo>
                  <a:lnTo>
                    <a:pt x="159" y="205"/>
                  </a:lnTo>
                  <a:lnTo>
                    <a:pt x="159" y="203"/>
                  </a:lnTo>
                  <a:lnTo>
                    <a:pt x="160" y="203"/>
                  </a:lnTo>
                  <a:lnTo>
                    <a:pt x="160" y="202"/>
                  </a:lnTo>
                  <a:lnTo>
                    <a:pt x="159" y="201"/>
                  </a:lnTo>
                  <a:lnTo>
                    <a:pt x="158" y="201"/>
                  </a:lnTo>
                  <a:lnTo>
                    <a:pt x="156" y="200"/>
                  </a:lnTo>
                  <a:lnTo>
                    <a:pt x="158" y="198"/>
                  </a:lnTo>
                  <a:lnTo>
                    <a:pt x="159" y="201"/>
                  </a:lnTo>
                  <a:lnTo>
                    <a:pt x="159" y="200"/>
                  </a:lnTo>
                  <a:lnTo>
                    <a:pt x="160" y="200"/>
                  </a:lnTo>
                  <a:lnTo>
                    <a:pt x="160" y="199"/>
                  </a:lnTo>
                  <a:lnTo>
                    <a:pt x="160" y="199"/>
                  </a:lnTo>
                  <a:lnTo>
                    <a:pt x="161" y="199"/>
                  </a:lnTo>
                  <a:lnTo>
                    <a:pt x="161" y="198"/>
                  </a:lnTo>
                  <a:lnTo>
                    <a:pt x="161" y="198"/>
                  </a:lnTo>
                  <a:lnTo>
                    <a:pt x="161" y="198"/>
                  </a:lnTo>
                  <a:lnTo>
                    <a:pt x="161" y="197"/>
                  </a:lnTo>
                  <a:lnTo>
                    <a:pt x="161" y="197"/>
                  </a:lnTo>
                  <a:lnTo>
                    <a:pt x="158" y="194"/>
                  </a:lnTo>
                  <a:lnTo>
                    <a:pt x="158" y="194"/>
                  </a:lnTo>
                  <a:lnTo>
                    <a:pt x="159" y="194"/>
                  </a:lnTo>
                  <a:lnTo>
                    <a:pt x="159" y="194"/>
                  </a:lnTo>
                  <a:lnTo>
                    <a:pt x="160" y="194"/>
                  </a:lnTo>
                  <a:lnTo>
                    <a:pt x="161" y="194"/>
                  </a:lnTo>
                  <a:lnTo>
                    <a:pt x="161" y="194"/>
                  </a:lnTo>
                  <a:lnTo>
                    <a:pt x="162" y="194"/>
                  </a:lnTo>
                  <a:lnTo>
                    <a:pt x="162" y="195"/>
                  </a:lnTo>
                  <a:lnTo>
                    <a:pt x="162" y="195"/>
                  </a:lnTo>
                  <a:lnTo>
                    <a:pt x="163" y="196"/>
                  </a:lnTo>
                  <a:lnTo>
                    <a:pt x="164" y="193"/>
                  </a:lnTo>
                  <a:lnTo>
                    <a:pt x="164" y="191"/>
                  </a:lnTo>
                  <a:lnTo>
                    <a:pt x="165" y="187"/>
                  </a:lnTo>
                  <a:lnTo>
                    <a:pt x="164" y="186"/>
                  </a:lnTo>
                  <a:lnTo>
                    <a:pt x="164" y="184"/>
                  </a:lnTo>
                  <a:lnTo>
                    <a:pt x="164" y="183"/>
                  </a:lnTo>
                  <a:lnTo>
                    <a:pt x="164" y="181"/>
                  </a:lnTo>
                  <a:lnTo>
                    <a:pt x="164" y="180"/>
                  </a:lnTo>
                  <a:lnTo>
                    <a:pt x="165" y="179"/>
                  </a:lnTo>
                  <a:lnTo>
                    <a:pt x="169" y="178"/>
                  </a:lnTo>
                  <a:lnTo>
                    <a:pt x="166" y="176"/>
                  </a:lnTo>
                  <a:lnTo>
                    <a:pt x="165" y="176"/>
                  </a:lnTo>
                  <a:lnTo>
                    <a:pt x="165" y="176"/>
                  </a:lnTo>
                  <a:lnTo>
                    <a:pt x="165" y="176"/>
                  </a:lnTo>
                  <a:lnTo>
                    <a:pt x="165" y="176"/>
                  </a:lnTo>
                  <a:lnTo>
                    <a:pt x="165" y="176"/>
                  </a:lnTo>
                  <a:lnTo>
                    <a:pt x="166" y="176"/>
                  </a:lnTo>
                  <a:lnTo>
                    <a:pt x="166" y="176"/>
                  </a:lnTo>
                  <a:lnTo>
                    <a:pt x="168" y="174"/>
                  </a:lnTo>
                  <a:lnTo>
                    <a:pt x="168" y="174"/>
                  </a:lnTo>
                  <a:lnTo>
                    <a:pt x="169" y="173"/>
                  </a:lnTo>
                  <a:lnTo>
                    <a:pt x="168" y="174"/>
                  </a:lnTo>
                  <a:lnTo>
                    <a:pt x="168" y="176"/>
                  </a:lnTo>
                  <a:lnTo>
                    <a:pt x="168" y="177"/>
                  </a:lnTo>
                  <a:lnTo>
                    <a:pt x="168" y="178"/>
                  </a:lnTo>
                  <a:lnTo>
                    <a:pt x="169" y="179"/>
                  </a:lnTo>
                  <a:lnTo>
                    <a:pt x="169" y="179"/>
                  </a:lnTo>
                  <a:lnTo>
                    <a:pt x="170" y="180"/>
                  </a:lnTo>
                  <a:lnTo>
                    <a:pt x="170" y="181"/>
                  </a:lnTo>
                  <a:lnTo>
                    <a:pt x="171" y="182"/>
                  </a:lnTo>
                  <a:lnTo>
                    <a:pt x="172" y="183"/>
                  </a:lnTo>
                  <a:lnTo>
                    <a:pt x="173" y="182"/>
                  </a:lnTo>
                  <a:lnTo>
                    <a:pt x="173" y="181"/>
                  </a:lnTo>
                  <a:lnTo>
                    <a:pt x="174" y="179"/>
                  </a:lnTo>
                  <a:lnTo>
                    <a:pt x="174" y="178"/>
                  </a:lnTo>
                  <a:lnTo>
                    <a:pt x="174" y="177"/>
                  </a:lnTo>
                  <a:lnTo>
                    <a:pt x="175" y="176"/>
                  </a:lnTo>
                  <a:lnTo>
                    <a:pt x="175" y="174"/>
                  </a:lnTo>
                  <a:lnTo>
                    <a:pt x="175" y="172"/>
                  </a:lnTo>
                  <a:lnTo>
                    <a:pt x="175" y="171"/>
                  </a:lnTo>
                  <a:lnTo>
                    <a:pt x="176" y="170"/>
                  </a:lnTo>
                  <a:lnTo>
                    <a:pt x="174" y="169"/>
                  </a:lnTo>
                  <a:lnTo>
                    <a:pt x="173" y="168"/>
                  </a:lnTo>
                  <a:lnTo>
                    <a:pt x="172" y="168"/>
                  </a:lnTo>
                  <a:lnTo>
                    <a:pt x="171" y="168"/>
                  </a:lnTo>
                  <a:lnTo>
                    <a:pt x="170" y="169"/>
                  </a:lnTo>
                  <a:lnTo>
                    <a:pt x="169" y="169"/>
                  </a:lnTo>
                  <a:lnTo>
                    <a:pt x="169" y="169"/>
                  </a:lnTo>
                  <a:lnTo>
                    <a:pt x="169" y="168"/>
                  </a:lnTo>
                  <a:lnTo>
                    <a:pt x="169" y="167"/>
                  </a:lnTo>
                  <a:lnTo>
                    <a:pt x="171" y="165"/>
                  </a:lnTo>
                  <a:lnTo>
                    <a:pt x="164" y="159"/>
                  </a:lnTo>
                  <a:lnTo>
                    <a:pt x="163" y="160"/>
                  </a:lnTo>
                  <a:lnTo>
                    <a:pt x="163" y="162"/>
                  </a:lnTo>
                  <a:lnTo>
                    <a:pt x="163" y="162"/>
                  </a:lnTo>
                  <a:lnTo>
                    <a:pt x="163" y="160"/>
                  </a:lnTo>
                  <a:lnTo>
                    <a:pt x="162" y="160"/>
                  </a:lnTo>
                  <a:lnTo>
                    <a:pt x="162" y="159"/>
                  </a:lnTo>
                  <a:lnTo>
                    <a:pt x="161" y="158"/>
                  </a:lnTo>
                  <a:lnTo>
                    <a:pt x="161" y="157"/>
                  </a:lnTo>
                  <a:lnTo>
                    <a:pt x="160" y="155"/>
                  </a:lnTo>
                  <a:lnTo>
                    <a:pt x="160" y="154"/>
                  </a:lnTo>
                  <a:lnTo>
                    <a:pt x="159" y="153"/>
                  </a:lnTo>
                  <a:lnTo>
                    <a:pt x="158" y="155"/>
                  </a:lnTo>
                  <a:lnTo>
                    <a:pt x="157" y="156"/>
                  </a:lnTo>
                  <a:lnTo>
                    <a:pt x="157" y="157"/>
                  </a:lnTo>
                  <a:lnTo>
                    <a:pt x="156" y="158"/>
                  </a:lnTo>
                  <a:lnTo>
                    <a:pt x="157" y="160"/>
                  </a:lnTo>
                  <a:lnTo>
                    <a:pt x="157" y="162"/>
                  </a:lnTo>
                  <a:lnTo>
                    <a:pt x="157" y="163"/>
                  </a:lnTo>
                  <a:lnTo>
                    <a:pt x="158" y="164"/>
                  </a:lnTo>
                  <a:lnTo>
                    <a:pt x="158" y="165"/>
                  </a:lnTo>
                  <a:lnTo>
                    <a:pt x="158" y="166"/>
                  </a:lnTo>
                  <a:lnTo>
                    <a:pt x="158" y="167"/>
                  </a:lnTo>
                  <a:lnTo>
                    <a:pt x="158" y="168"/>
                  </a:lnTo>
                  <a:lnTo>
                    <a:pt x="158" y="168"/>
                  </a:lnTo>
                  <a:lnTo>
                    <a:pt x="158" y="168"/>
                  </a:lnTo>
                  <a:lnTo>
                    <a:pt x="158" y="167"/>
                  </a:lnTo>
                  <a:lnTo>
                    <a:pt x="157" y="167"/>
                  </a:lnTo>
                  <a:lnTo>
                    <a:pt x="157" y="166"/>
                  </a:lnTo>
                  <a:lnTo>
                    <a:pt x="157" y="165"/>
                  </a:lnTo>
                  <a:lnTo>
                    <a:pt x="156" y="165"/>
                  </a:lnTo>
                  <a:lnTo>
                    <a:pt x="156" y="165"/>
                  </a:lnTo>
                  <a:lnTo>
                    <a:pt x="155" y="166"/>
                  </a:lnTo>
                  <a:lnTo>
                    <a:pt x="155" y="166"/>
                  </a:lnTo>
                  <a:lnTo>
                    <a:pt x="154" y="167"/>
                  </a:lnTo>
                  <a:lnTo>
                    <a:pt x="154" y="167"/>
                  </a:lnTo>
                  <a:lnTo>
                    <a:pt x="153" y="168"/>
                  </a:lnTo>
                  <a:lnTo>
                    <a:pt x="153" y="168"/>
                  </a:lnTo>
                  <a:lnTo>
                    <a:pt x="153" y="169"/>
                  </a:lnTo>
                  <a:lnTo>
                    <a:pt x="153" y="170"/>
                  </a:lnTo>
                  <a:lnTo>
                    <a:pt x="153" y="170"/>
                  </a:lnTo>
                  <a:lnTo>
                    <a:pt x="153" y="171"/>
                  </a:lnTo>
                  <a:lnTo>
                    <a:pt x="154" y="172"/>
                  </a:lnTo>
                  <a:lnTo>
                    <a:pt x="154" y="173"/>
                  </a:lnTo>
                  <a:lnTo>
                    <a:pt x="154" y="174"/>
                  </a:lnTo>
                  <a:lnTo>
                    <a:pt x="154" y="177"/>
                  </a:lnTo>
                  <a:lnTo>
                    <a:pt x="154" y="179"/>
                  </a:lnTo>
                  <a:lnTo>
                    <a:pt x="154" y="181"/>
                  </a:lnTo>
                  <a:lnTo>
                    <a:pt x="154" y="183"/>
                  </a:lnTo>
                  <a:lnTo>
                    <a:pt x="154" y="184"/>
                  </a:lnTo>
                  <a:lnTo>
                    <a:pt x="156" y="185"/>
                  </a:lnTo>
                  <a:lnTo>
                    <a:pt x="158" y="186"/>
                  </a:lnTo>
                  <a:lnTo>
                    <a:pt x="156" y="184"/>
                  </a:lnTo>
                  <a:lnTo>
                    <a:pt x="153" y="190"/>
                  </a:lnTo>
                  <a:lnTo>
                    <a:pt x="153" y="190"/>
                  </a:lnTo>
                  <a:lnTo>
                    <a:pt x="153" y="190"/>
                  </a:lnTo>
                  <a:lnTo>
                    <a:pt x="154" y="188"/>
                  </a:lnTo>
                  <a:lnTo>
                    <a:pt x="154" y="188"/>
                  </a:lnTo>
                  <a:lnTo>
                    <a:pt x="154" y="188"/>
                  </a:lnTo>
                  <a:lnTo>
                    <a:pt x="154" y="188"/>
                  </a:lnTo>
                  <a:lnTo>
                    <a:pt x="154" y="187"/>
                  </a:lnTo>
                  <a:lnTo>
                    <a:pt x="154" y="187"/>
                  </a:lnTo>
                  <a:lnTo>
                    <a:pt x="154" y="187"/>
                  </a:lnTo>
                  <a:lnTo>
                    <a:pt x="154" y="186"/>
                  </a:lnTo>
                  <a:lnTo>
                    <a:pt x="150" y="185"/>
                  </a:lnTo>
                  <a:lnTo>
                    <a:pt x="147" y="184"/>
                  </a:lnTo>
                  <a:lnTo>
                    <a:pt x="145" y="182"/>
                  </a:lnTo>
                  <a:lnTo>
                    <a:pt x="142" y="180"/>
                  </a:lnTo>
                  <a:lnTo>
                    <a:pt x="139" y="177"/>
                  </a:lnTo>
                  <a:lnTo>
                    <a:pt x="136" y="174"/>
                  </a:lnTo>
                  <a:lnTo>
                    <a:pt x="133" y="171"/>
                  </a:lnTo>
                  <a:lnTo>
                    <a:pt x="131" y="169"/>
                  </a:lnTo>
                  <a:lnTo>
                    <a:pt x="128" y="167"/>
                  </a:lnTo>
                  <a:lnTo>
                    <a:pt x="126" y="165"/>
                  </a:lnTo>
                  <a:lnTo>
                    <a:pt x="125" y="165"/>
                  </a:lnTo>
                  <a:lnTo>
                    <a:pt x="125" y="166"/>
                  </a:lnTo>
                  <a:lnTo>
                    <a:pt x="123" y="166"/>
                  </a:lnTo>
                  <a:lnTo>
                    <a:pt x="123" y="166"/>
                  </a:lnTo>
                  <a:lnTo>
                    <a:pt x="123" y="167"/>
                  </a:lnTo>
                  <a:lnTo>
                    <a:pt x="123" y="167"/>
                  </a:lnTo>
                  <a:lnTo>
                    <a:pt x="123" y="168"/>
                  </a:lnTo>
                  <a:lnTo>
                    <a:pt x="123" y="169"/>
                  </a:lnTo>
                  <a:lnTo>
                    <a:pt x="123" y="169"/>
                  </a:lnTo>
                  <a:lnTo>
                    <a:pt x="123" y="170"/>
                  </a:lnTo>
                  <a:lnTo>
                    <a:pt x="120" y="170"/>
                  </a:lnTo>
                  <a:lnTo>
                    <a:pt x="118" y="171"/>
                  </a:lnTo>
                  <a:lnTo>
                    <a:pt x="118" y="173"/>
                  </a:lnTo>
                  <a:lnTo>
                    <a:pt x="118" y="176"/>
                  </a:lnTo>
                  <a:lnTo>
                    <a:pt x="118" y="178"/>
                  </a:lnTo>
                  <a:lnTo>
                    <a:pt x="118" y="180"/>
                  </a:lnTo>
                  <a:lnTo>
                    <a:pt x="117" y="181"/>
                  </a:lnTo>
                  <a:lnTo>
                    <a:pt x="116" y="183"/>
                  </a:lnTo>
                  <a:lnTo>
                    <a:pt x="114" y="183"/>
                  </a:lnTo>
                  <a:lnTo>
                    <a:pt x="111" y="183"/>
                  </a:lnTo>
                  <a:lnTo>
                    <a:pt x="107" y="183"/>
                  </a:lnTo>
                  <a:lnTo>
                    <a:pt x="107" y="182"/>
                  </a:lnTo>
                  <a:lnTo>
                    <a:pt x="108" y="182"/>
                  </a:lnTo>
                  <a:lnTo>
                    <a:pt x="108" y="181"/>
                  </a:lnTo>
                  <a:lnTo>
                    <a:pt x="108" y="181"/>
                  </a:lnTo>
                  <a:lnTo>
                    <a:pt x="108" y="180"/>
                  </a:lnTo>
                  <a:lnTo>
                    <a:pt x="108" y="180"/>
                  </a:lnTo>
                  <a:lnTo>
                    <a:pt x="108" y="179"/>
                  </a:lnTo>
                  <a:lnTo>
                    <a:pt x="108" y="179"/>
                  </a:lnTo>
                  <a:lnTo>
                    <a:pt x="108" y="178"/>
                  </a:lnTo>
                  <a:lnTo>
                    <a:pt x="108" y="178"/>
                  </a:lnTo>
                  <a:lnTo>
                    <a:pt x="107" y="178"/>
                  </a:lnTo>
                  <a:lnTo>
                    <a:pt x="106" y="178"/>
                  </a:lnTo>
                  <a:lnTo>
                    <a:pt x="105" y="178"/>
                  </a:lnTo>
                  <a:lnTo>
                    <a:pt x="104" y="178"/>
                  </a:lnTo>
                  <a:lnTo>
                    <a:pt x="102" y="178"/>
                  </a:lnTo>
                  <a:lnTo>
                    <a:pt x="101" y="178"/>
                  </a:lnTo>
                  <a:lnTo>
                    <a:pt x="100" y="179"/>
                  </a:lnTo>
                  <a:lnTo>
                    <a:pt x="99" y="180"/>
                  </a:lnTo>
                  <a:lnTo>
                    <a:pt x="98" y="181"/>
                  </a:lnTo>
                  <a:lnTo>
                    <a:pt x="96" y="183"/>
                  </a:lnTo>
                  <a:lnTo>
                    <a:pt x="98" y="181"/>
                  </a:lnTo>
                  <a:lnTo>
                    <a:pt x="98" y="180"/>
                  </a:lnTo>
                  <a:lnTo>
                    <a:pt x="98" y="180"/>
                  </a:lnTo>
                  <a:lnTo>
                    <a:pt x="97" y="180"/>
                  </a:lnTo>
                  <a:lnTo>
                    <a:pt x="97" y="180"/>
                  </a:lnTo>
                  <a:lnTo>
                    <a:pt x="97" y="179"/>
                  </a:lnTo>
                  <a:lnTo>
                    <a:pt x="96" y="179"/>
                  </a:lnTo>
                  <a:lnTo>
                    <a:pt x="96" y="179"/>
                  </a:lnTo>
                  <a:lnTo>
                    <a:pt x="96" y="179"/>
                  </a:lnTo>
                  <a:lnTo>
                    <a:pt x="94" y="179"/>
                  </a:lnTo>
                  <a:lnTo>
                    <a:pt x="94" y="179"/>
                  </a:lnTo>
                  <a:lnTo>
                    <a:pt x="96" y="178"/>
                  </a:lnTo>
                  <a:lnTo>
                    <a:pt x="96" y="177"/>
                  </a:lnTo>
                  <a:lnTo>
                    <a:pt x="96" y="177"/>
                  </a:lnTo>
                  <a:lnTo>
                    <a:pt x="96" y="177"/>
                  </a:lnTo>
                  <a:lnTo>
                    <a:pt x="94" y="176"/>
                  </a:lnTo>
                  <a:lnTo>
                    <a:pt x="94" y="176"/>
                  </a:lnTo>
                  <a:lnTo>
                    <a:pt x="94" y="176"/>
                  </a:lnTo>
                  <a:lnTo>
                    <a:pt x="93" y="176"/>
                  </a:lnTo>
                  <a:lnTo>
                    <a:pt x="93" y="176"/>
                  </a:lnTo>
                  <a:lnTo>
                    <a:pt x="92" y="176"/>
                  </a:lnTo>
                  <a:lnTo>
                    <a:pt x="92" y="176"/>
                  </a:lnTo>
                  <a:lnTo>
                    <a:pt x="92" y="176"/>
                  </a:lnTo>
                  <a:lnTo>
                    <a:pt x="92" y="176"/>
                  </a:lnTo>
                  <a:lnTo>
                    <a:pt x="92" y="174"/>
                  </a:lnTo>
                  <a:lnTo>
                    <a:pt x="92" y="173"/>
                  </a:lnTo>
                  <a:lnTo>
                    <a:pt x="92" y="171"/>
                  </a:lnTo>
                  <a:lnTo>
                    <a:pt x="92" y="169"/>
                  </a:lnTo>
                  <a:lnTo>
                    <a:pt x="92" y="167"/>
                  </a:lnTo>
                  <a:lnTo>
                    <a:pt x="91" y="165"/>
                  </a:lnTo>
                  <a:lnTo>
                    <a:pt x="91" y="164"/>
                  </a:lnTo>
                  <a:lnTo>
                    <a:pt x="89" y="163"/>
                  </a:lnTo>
                  <a:lnTo>
                    <a:pt x="92" y="165"/>
                  </a:lnTo>
                  <a:lnTo>
                    <a:pt x="92" y="164"/>
                  </a:lnTo>
                  <a:lnTo>
                    <a:pt x="93" y="163"/>
                  </a:lnTo>
                  <a:lnTo>
                    <a:pt x="93" y="162"/>
                  </a:lnTo>
                  <a:lnTo>
                    <a:pt x="94" y="160"/>
                  </a:lnTo>
                  <a:lnTo>
                    <a:pt x="96" y="159"/>
                  </a:lnTo>
                  <a:lnTo>
                    <a:pt x="96" y="158"/>
                  </a:lnTo>
                  <a:lnTo>
                    <a:pt x="97" y="157"/>
                  </a:lnTo>
                  <a:lnTo>
                    <a:pt x="96" y="156"/>
                  </a:lnTo>
                  <a:lnTo>
                    <a:pt x="96" y="154"/>
                  </a:lnTo>
                  <a:lnTo>
                    <a:pt x="94" y="153"/>
                  </a:lnTo>
                  <a:lnTo>
                    <a:pt x="90" y="157"/>
                  </a:lnTo>
                  <a:lnTo>
                    <a:pt x="98" y="152"/>
                  </a:lnTo>
                  <a:lnTo>
                    <a:pt x="97" y="151"/>
                  </a:lnTo>
                  <a:lnTo>
                    <a:pt x="94" y="150"/>
                  </a:lnTo>
                  <a:lnTo>
                    <a:pt x="93" y="150"/>
                  </a:lnTo>
                  <a:lnTo>
                    <a:pt x="91" y="150"/>
                  </a:lnTo>
                  <a:lnTo>
                    <a:pt x="90" y="150"/>
                  </a:lnTo>
                  <a:lnTo>
                    <a:pt x="88" y="150"/>
                  </a:lnTo>
                  <a:lnTo>
                    <a:pt x="87" y="150"/>
                  </a:lnTo>
                  <a:lnTo>
                    <a:pt x="87" y="149"/>
                  </a:lnTo>
                  <a:lnTo>
                    <a:pt x="87" y="146"/>
                  </a:lnTo>
                  <a:lnTo>
                    <a:pt x="87" y="144"/>
                  </a:lnTo>
                  <a:lnTo>
                    <a:pt x="92" y="144"/>
                  </a:lnTo>
                  <a:lnTo>
                    <a:pt x="90" y="146"/>
                  </a:lnTo>
                  <a:lnTo>
                    <a:pt x="96" y="151"/>
                  </a:lnTo>
                  <a:lnTo>
                    <a:pt x="98" y="148"/>
                  </a:lnTo>
                  <a:lnTo>
                    <a:pt x="98" y="144"/>
                  </a:lnTo>
                  <a:lnTo>
                    <a:pt x="99" y="141"/>
                  </a:lnTo>
                  <a:lnTo>
                    <a:pt x="99" y="139"/>
                  </a:lnTo>
                  <a:lnTo>
                    <a:pt x="98" y="136"/>
                  </a:lnTo>
                  <a:lnTo>
                    <a:pt x="98" y="133"/>
                  </a:lnTo>
                  <a:lnTo>
                    <a:pt x="98" y="129"/>
                  </a:lnTo>
                  <a:lnTo>
                    <a:pt x="99" y="126"/>
                  </a:lnTo>
                  <a:lnTo>
                    <a:pt x="100" y="123"/>
                  </a:lnTo>
                  <a:lnTo>
                    <a:pt x="101" y="120"/>
                  </a:lnTo>
                  <a:lnTo>
                    <a:pt x="101" y="121"/>
                  </a:lnTo>
                  <a:lnTo>
                    <a:pt x="102" y="122"/>
                  </a:lnTo>
                  <a:lnTo>
                    <a:pt x="102" y="122"/>
                  </a:lnTo>
                  <a:lnTo>
                    <a:pt x="103" y="123"/>
                  </a:lnTo>
                  <a:lnTo>
                    <a:pt x="104" y="123"/>
                  </a:lnTo>
                  <a:lnTo>
                    <a:pt x="105" y="123"/>
                  </a:lnTo>
                  <a:lnTo>
                    <a:pt x="106" y="123"/>
                  </a:lnTo>
                  <a:lnTo>
                    <a:pt x="107" y="123"/>
                  </a:lnTo>
                  <a:lnTo>
                    <a:pt x="107" y="123"/>
                  </a:lnTo>
                  <a:lnTo>
                    <a:pt x="107" y="123"/>
                  </a:lnTo>
                  <a:lnTo>
                    <a:pt x="106" y="123"/>
                  </a:lnTo>
                  <a:lnTo>
                    <a:pt x="106" y="123"/>
                  </a:lnTo>
                  <a:lnTo>
                    <a:pt x="105" y="123"/>
                  </a:lnTo>
                  <a:lnTo>
                    <a:pt x="104" y="123"/>
                  </a:lnTo>
                  <a:lnTo>
                    <a:pt x="104" y="123"/>
                  </a:lnTo>
                  <a:lnTo>
                    <a:pt x="103" y="123"/>
                  </a:lnTo>
                  <a:lnTo>
                    <a:pt x="103" y="124"/>
                  </a:lnTo>
                  <a:lnTo>
                    <a:pt x="102" y="124"/>
                  </a:lnTo>
                  <a:lnTo>
                    <a:pt x="102" y="124"/>
                  </a:lnTo>
                  <a:lnTo>
                    <a:pt x="101" y="125"/>
                  </a:lnTo>
                  <a:lnTo>
                    <a:pt x="104" y="126"/>
                  </a:lnTo>
                  <a:lnTo>
                    <a:pt x="106" y="126"/>
                  </a:lnTo>
                  <a:lnTo>
                    <a:pt x="108" y="126"/>
                  </a:lnTo>
                  <a:lnTo>
                    <a:pt x="111" y="126"/>
                  </a:lnTo>
                  <a:lnTo>
                    <a:pt x="113" y="126"/>
                  </a:lnTo>
                  <a:lnTo>
                    <a:pt x="114" y="127"/>
                  </a:lnTo>
                  <a:lnTo>
                    <a:pt x="115" y="127"/>
                  </a:lnTo>
                  <a:lnTo>
                    <a:pt x="117" y="128"/>
                  </a:lnTo>
                  <a:lnTo>
                    <a:pt x="118" y="130"/>
                  </a:lnTo>
                  <a:lnTo>
                    <a:pt x="119" y="134"/>
                  </a:lnTo>
                  <a:lnTo>
                    <a:pt x="126" y="130"/>
                  </a:lnTo>
                  <a:lnTo>
                    <a:pt x="122" y="127"/>
                  </a:lnTo>
                  <a:lnTo>
                    <a:pt x="119" y="124"/>
                  </a:lnTo>
                  <a:lnTo>
                    <a:pt x="115" y="121"/>
                  </a:lnTo>
                  <a:lnTo>
                    <a:pt x="111" y="119"/>
                  </a:lnTo>
                  <a:lnTo>
                    <a:pt x="105" y="115"/>
                  </a:lnTo>
                  <a:lnTo>
                    <a:pt x="102" y="113"/>
                  </a:lnTo>
                  <a:lnTo>
                    <a:pt x="98" y="110"/>
                  </a:lnTo>
                  <a:lnTo>
                    <a:pt x="94" y="107"/>
                  </a:lnTo>
                  <a:lnTo>
                    <a:pt x="92" y="103"/>
                  </a:lnTo>
                  <a:lnTo>
                    <a:pt x="90" y="99"/>
                  </a:lnTo>
                  <a:lnTo>
                    <a:pt x="92" y="101"/>
                  </a:lnTo>
                  <a:lnTo>
                    <a:pt x="92" y="96"/>
                  </a:lnTo>
                  <a:lnTo>
                    <a:pt x="93" y="91"/>
                  </a:lnTo>
                  <a:lnTo>
                    <a:pt x="94" y="85"/>
                  </a:lnTo>
                  <a:lnTo>
                    <a:pt x="96" y="80"/>
                  </a:lnTo>
                  <a:lnTo>
                    <a:pt x="96" y="76"/>
                  </a:lnTo>
                  <a:lnTo>
                    <a:pt x="96" y="70"/>
                  </a:lnTo>
                  <a:lnTo>
                    <a:pt x="96" y="65"/>
                  </a:lnTo>
                  <a:lnTo>
                    <a:pt x="94" y="59"/>
                  </a:lnTo>
                  <a:lnTo>
                    <a:pt x="93" y="54"/>
                  </a:lnTo>
                  <a:lnTo>
                    <a:pt x="90" y="49"/>
                  </a:lnTo>
                  <a:lnTo>
                    <a:pt x="89" y="48"/>
                  </a:lnTo>
                  <a:lnTo>
                    <a:pt x="88" y="46"/>
                  </a:lnTo>
                  <a:lnTo>
                    <a:pt x="87" y="45"/>
                  </a:lnTo>
                  <a:lnTo>
                    <a:pt x="86" y="43"/>
                  </a:lnTo>
                  <a:lnTo>
                    <a:pt x="85" y="41"/>
                  </a:lnTo>
                  <a:lnTo>
                    <a:pt x="83" y="40"/>
                  </a:lnTo>
                  <a:lnTo>
                    <a:pt x="82" y="38"/>
                  </a:lnTo>
                  <a:lnTo>
                    <a:pt x="79" y="36"/>
                  </a:lnTo>
                  <a:lnTo>
                    <a:pt x="77" y="35"/>
                  </a:lnTo>
                  <a:lnTo>
                    <a:pt x="76" y="34"/>
                  </a:lnTo>
                  <a:lnTo>
                    <a:pt x="85" y="25"/>
                  </a:lnTo>
                  <a:lnTo>
                    <a:pt x="85" y="25"/>
                  </a:lnTo>
                  <a:close/>
                </a:path>
              </a:pathLst>
            </a:custGeom>
            <a:solidFill>
              <a:srgbClr val="FF9933"/>
            </a:solidFill>
            <a:ln w="9525">
              <a:noFill/>
              <a:round/>
              <a:headEnd/>
              <a:tailEnd/>
            </a:ln>
          </p:spPr>
          <p:txBody>
            <a:bodyPr/>
            <a:lstStyle/>
            <a:p>
              <a:endParaRPr lang="en-US"/>
            </a:p>
          </p:txBody>
        </p:sp>
        <p:sp>
          <p:nvSpPr>
            <p:cNvPr id="256091" name="Freeform 91"/>
            <p:cNvSpPr>
              <a:spLocks/>
            </p:cNvSpPr>
            <p:nvPr/>
          </p:nvSpPr>
          <p:spPr bwMode="auto">
            <a:xfrm>
              <a:off x="2065" y="3348"/>
              <a:ext cx="436" cy="316"/>
            </a:xfrm>
            <a:custGeom>
              <a:avLst/>
              <a:gdLst/>
              <a:ahLst/>
              <a:cxnLst>
                <a:cxn ang="0">
                  <a:pos x="261" y="74"/>
                </a:cxn>
                <a:cxn ang="0">
                  <a:pos x="269" y="76"/>
                </a:cxn>
                <a:cxn ang="0">
                  <a:pos x="276" y="55"/>
                </a:cxn>
                <a:cxn ang="0">
                  <a:pos x="276" y="7"/>
                </a:cxn>
                <a:cxn ang="0">
                  <a:pos x="334" y="4"/>
                </a:cxn>
                <a:cxn ang="0">
                  <a:pos x="348" y="12"/>
                </a:cxn>
                <a:cxn ang="0">
                  <a:pos x="355" y="100"/>
                </a:cxn>
                <a:cxn ang="0">
                  <a:pos x="339" y="110"/>
                </a:cxn>
                <a:cxn ang="0">
                  <a:pos x="400" y="196"/>
                </a:cxn>
                <a:cxn ang="0">
                  <a:pos x="419" y="217"/>
                </a:cxn>
                <a:cxn ang="0">
                  <a:pos x="411" y="255"/>
                </a:cxn>
                <a:cxn ang="0">
                  <a:pos x="369" y="266"/>
                </a:cxn>
                <a:cxn ang="0">
                  <a:pos x="336" y="286"/>
                </a:cxn>
                <a:cxn ang="0">
                  <a:pos x="300" y="294"/>
                </a:cxn>
                <a:cxn ang="0">
                  <a:pos x="278" y="297"/>
                </a:cxn>
                <a:cxn ang="0">
                  <a:pos x="245" y="296"/>
                </a:cxn>
                <a:cxn ang="0">
                  <a:pos x="240" y="297"/>
                </a:cxn>
                <a:cxn ang="0">
                  <a:pos x="212" y="303"/>
                </a:cxn>
                <a:cxn ang="0">
                  <a:pos x="205" y="305"/>
                </a:cxn>
                <a:cxn ang="0">
                  <a:pos x="173" y="307"/>
                </a:cxn>
                <a:cxn ang="0">
                  <a:pos x="107" y="310"/>
                </a:cxn>
                <a:cxn ang="0">
                  <a:pos x="4" y="261"/>
                </a:cxn>
                <a:cxn ang="0">
                  <a:pos x="53" y="289"/>
                </a:cxn>
                <a:cxn ang="0">
                  <a:pos x="68" y="300"/>
                </a:cxn>
                <a:cxn ang="0">
                  <a:pos x="72" y="303"/>
                </a:cxn>
                <a:cxn ang="0">
                  <a:pos x="104" y="301"/>
                </a:cxn>
                <a:cxn ang="0">
                  <a:pos x="122" y="300"/>
                </a:cxn>
                <a:cxn ang="0">
                  <a:pos x="128" y="283"/>
                </a:cxn>
                <a:cxn ang="0">
                  <a:pos x="157" y="262"/>
                </a:cxn>
                <a:cxn ang="0">
                  <a:pos x="211" y="205"/>
                </a:cxn>
                <a:cxn ang="0">
                  <a:pos x="235" y="150"/>
                </a:cxn>
                <a:cxn ang="0">
                  <a:pos x="255" y="152"/>
                </a:cxn>
                <a:cxn ang="0">
                  <a:pos x="288" y="157"/>
                </a:cxn>
                <a:cxn ang="0">
                  <a:pos x="324" y="169"/>
                </a:cxn>
                <a:cxn ang="0">
                  <a:pos x="300" y="147"/>
                </a:cxn>
                <a:cxn ang="0">
                  <a:pos x="239" y="101"/>
                </a:cxn>
                <a:cxn ang="0">
                  <a:pos x="233" y="90"/>
                </a:cxn>
                <a:cxn ang="0">
                  <a:pos x="196" y="115"/>
                </a:cxn>
                <a:cxn ang="0">
                  <a:pos x="188" y="107"/>
                </a:cxn>
                <a:cxn ang="0">
                  <a:pos x="175" y="153"/>
                </a:cxn>
                <a:cxn ang="0">
                  <a:pos x="145" y="197"/>
                </a:cxn>
                <a:cxn ang="0">
                  <a:pos x="106" y="232"/>
                </a:cxn>
                <a:cxn ang="0">
                  <a:pos x="97" y="242"/>
                </a:cxn>
                <a:cxn ang="0">
                  <a:pos x="70" y="255"/>
                </a:cxn>
                <a:cxn ang="0">
                  <a:pos x="44" y="266"/>
                </a:cxn>
                <a:cxn ang="0">
                  <a:pos x="17" y="233"/>
                </a:cxn>
                <a:cxn ang="0">
                  <a:pos x="45" y="210"/>
                </a:cxn>
                <a:cxn ang="0">
                  <a:pos x="71" y="200"/>
                </a:cxn>
                <a:cxn ang="0">
                  <a:pos x="75" y="197"/>
                </a:cxn>
                <a:cxn ang="0">
                  <a:pos x="118" y="180"/>
                </a:cxn>
                <a:cxn ang="0">
                  <a:pos x="142" y="161"/>
                </a:cxn>
                <a:cxn ang="0">
                  <a:pos x="163" y="133"/>
                </a:cxn>
                <a:cxn ang="0">
                  <a:pos x="169" y="61"/>
                </a:cxn>
                <a:cxn ang="0">
                  <a:pos x="174" y="65"/>
                </a:cxn>
                <a:cxn ang="0">
                  <a:pos x="182" y="55"/>
                </a:cxn>
                <a:cxn ang="0">
                  <a:pos x="192" y="51"/>
                </a:cxn>
                <a:cxn ang="0">
                  <a:pos x="210" y="56"/>
                </a:cxn>
                <a:cxn ang="0">
                  <a:pos x="225" y="64"/>
                </a:cxn>
                <a:cxn ang="0">
                  <a:pos x="217" y="124"/>
                </a:cxn>
                <a:cxn ang="0">
                  <a:pos x="215" y="96"/>
                </a:cxn>
                <a:cxn ang="0">
                  <a:pos x="226" y="87"/>
                </a:cxn>
                <a:cxn ang="0">
                  <a:pos x="257" y="69"/>
                </a:cxn>
              </a:cxnLst>
              <a:rect l="0" t="0" r="r" b="b"/>
              <a:pathLst>
                <a:path w="436" h="316">
                  <a:moveTo>
                    <a:pt x="221" y="14"/>
                  </a:moveTo>
                  <a:lnTo>
                    <a:pt x="225" y="18"/>
                  </a:lnTo>
                  <a:lnTo>
                    <a:pt x="227" y="22"/>
                  </a:lnTo>
                  <a:lnTo>
                    <a:pt x="231" y="23"/>
                  </a:lnTo>
                  <a:lnTo>
                    <a:pt x="235" y="25"/>
                  </a:lnTo>
                  <a:lnTo>
                    <a:pt x="240" y="25"/>
                  </a:lnTo>
                  <a:lnTo>
                    <a:pt x="245" y="25"/>
                  </a:lnTo>
                  <a:lnTo>
                    <a:pt x="250" y="26"/>
                  </a:lnTo>
                  <a:lnTo>
                    <a:pt x="255" y="26"/>
                  </a:lnTo>
                  <a:lnTo>
                    <a:pt x="260" y="26"/>
                  </a:lnTo>
                  <a:lnTo>
                    <a:pt x="264" y="27"/>
                  </a:lnTo>
                  <a:lnTo>
                    <a:pt x="264" y="32"/>
                  </a:lnTo>
                  <a:lnTo>
                    <a:pt x="263" y="37"/>
                  </a:lnTo>
                  <a:lnTo>
                    <a:pt x="263" y="41"/>
                  </a:lnTo>
                  <a:lnTo>
                    <a:pt x="262" y="46"/>
                  </a:lnTo>
                  <a:lnTo>
                    <a:pt x="261" y="51"/>
                  </a:lnTo>
                  <a:lnTo>
                    <a:pt x="260" y="56"/>
                  </a:lnTo>
                  <a:lnTo>
                    <a:pt x="259" y="60"/>
                  </a:lnTo>
                  <a:lnTo>
                    <a:pt x="258" y="66"/>
                  </a:lnTo>
                  <a:lnTo>
                    <a:pt x="258" y="70"/>
                  </a:lnTo>
                  <a:lnTo>
                    <a:pt x="257" y="74"/>
                  </a:lnTo>
                  <a:lnTo>
                    <a:pt x="262" y="72"/>
                  </a:lnTo>
                  <a:lnTo>
                    <a:pt x="261" y="74"/>
                  </a:lnTo>
                  <a:lnTo>
                    <a:pt x="261" y="74"/>
                  </a:lnTo>
                  <a:lnTo>
                    <a:pt x="260" y="75"/>
                  </a:lnTo>
                  <a:lnTo>
                    <a:pt x="259" y="75"/>
                  </a:lnTo>
                  <a:lnTo>
                    <a:pt x="258" y="74"/>
                  </a:lnTo>
                  <a:lnTo>
                    <a:pt x="258" y="74"/>
                  </a:lnTo>
                  <a:lnTo>
                    <a:pt x="257" y="74"/>
                  </a:lnTo>
                  <a:lnTo>
                    <a:pt x="256" y="75"/>
                  </a:lnTo>
                  <a:lnTo>
                    <a:pt x="256" y="76"/>
                  </a:lnTo>
                  <a:lnTo>
                    <a:pt x="256" y="78"/>
                  </a:lnTo>
                  <a:lnTo>
                    <a:pt x="261" y="83"/>
                  </a:lnTo>
                  <a:lnTo>
                    <a:pt x="268" y="71"/>
                  </a:lnTo>
                  <a:lnTo>
                    <a:pt x="267" y="71"/>
                  </a:lnTo>
                  <a:lnTo>
                    <a:pt x="267" y="72"/>
                  </a:lnTo>
                  <a:lnTo>
                    <a:pt x="267" y="72"/>
                  </a:lnTo>
                  <a:lnTo>
                    <a:pt x="265" y="72"/>
                  </a:lnTo>
                  <a:lnTo>
                    <a:pt x="265" y="73"/>
                  </a:lnTo>
                  <a:lnTo>
                    <a:pt x="265" y="74"/>
                  </a:lnTo>
                  <a:lnTo>
                    <a:pt x="265" y="74"/>
                  </a:lnTo>
                  <a:lnTo>
                    <a:pt x="265" y="75"/>
                  </a:lnTo>
                  <a:lnTo>
                    <a:pt x="265" y="75"/>
                  </a:lnTo>
                  <a:lnTo>
                    <a:pt x="265" y="76"/>
                  </a:lnTo>
                  <a:lnTo>
                    <a:pt x="268" y="76"/>
                  </a:lnTo>
                  <a:lnTo>
                    <a:pt x="269" y="76"/>
                  </a:lnTo>
                  <a:lnTo>
                    <a:pt x="270" y="76"/>
                  </a:lnTo>
                  <a:lnTo>
                    <a:pt x="271" y="75"/>
                  </a:lnTo>
                  <a:lnTo>
                    <a:pt x="272" y="74"/>
                  </a:lnTo>
                  <a:lnTo>
                    <a:pt x="273" y="73"/>
                  </a:lnTo>
                  <a:lnTo>
                    <a:pt x="274" y="72"/>
                  </a:lnTo>
                  <a:lnTo>
                    <a:pt x="274" y="70"/>
                  </a:lnTo>
                  <a:lnTo>
                    <a:pt x="275" y="69"/>
                  </a:lnTo>
                  <a:lnTo>
                    <a:pt x="275" y="68"/>
                  </a:lnTo>
                  <a:lnTo>
                    <a:pt x="275" y="66"/>
                  </a:lnTo>
                  <a:lnTo>
                    <a:pt x="275" y="65"/>
                  </a:lnTo>
                  <a:lnTo>
                    <a:pt x="275" y="64"/>
                  </a:lnTo>
                  <a:lnTo>
                    <a:pt x="274" y="62"/>
                  </a:lnTo>
                  <a:lnTo>
                    <a:pt x="274" y="61"/>
                  </a:lnTo>
                  <a:lnTo>
                    <a:pt x="273" y="60"/>
                  </a:lnTo>
                  <a:lnTo>
                    <a:pt x="273" y="60"/>
                  </a:lnTo>
                  <a:lnTo>
                    <a:pt x="272" y="59"/>
                  </a:lnTo>
                  <a:lnTo>
                    <a:pt x="272" y="59"/>
                  </a:lnTo>
                  <a:lnTo>
                    <a:pt x="271" y="60"/>
                  </a:lnTo>
                  <a:lnTo>
                    <a:pt x="273" y="60"/>
                  </a:lnTo>
                  <a:lnTo>
                    <a:pt x="274" y="59"/>
                  </a:lnTo>
                  <a:lnTo>
                    <a:pt x="275" y="58"/>
                  </a:lnTo>
                  <a:lnTo>
                    <a:pt x="275" y="57"/>
                  </a:lnTo>
                  <a:lnTo>
                    <a:pt x="276" y="55"/>
                  </a:lnTo>
                  <a:lnTo>
                    <a:pt x="276" y="53"/>
                  </a:lnTo>
                  <a:lnTo>
                    <a:pt x="277" y="51"/>
                  </a:lnTo>
                  <a:lnTo>
                    <a:pt x="277" y="48"/>
                  </a:lnTo>
                  <a:lnTo>
                    <a:pt x="278" y="47"/>
                  </a:lnTo>
                  <a:lnTo>
                    <a:pt x="278" y="45"/>
                  </a:lnTo>
                  <a:lnTo>
                    <a:pt x="277" y="45"/>
                  </a:lnTo>
                  <a:lnTo>
                    <a:pt x="275" y="45"/>
                  </a:lnTo>
                  <a:lnTo>
                    <a:pt x="275" y="44"/>
                  </a:lnTo>
                  <a:lnTo>
                    <a:pt x="275" y="42"/>
                  </a:lnTo>
                  <a:lnTo>
                    <a:pt x="276" y="41"/>
                  </a:lnTo>
                  <a:lnTo>
                    <a:pt x="276" y="39"/>
                  </a:lnTo>
                  <a:lnTo>
                    <a:pt x="277" y="37"/>
                  </a:lnTo>
                  <a:lnTo>
                    <a:pt x="278" y="34"/>
                  </a:lnTo>
                  <a:lnTo>
                    <a:pt x="278" y="32"/>
                  </a:lnTo>
                  <a:lnTo>
                    <a:pt x="278" y="31"/>
                  </a:lnTo>
                  <a:lnTo>
                    <a:pt x="277" y="29"/>
                  </a:lnTo>
                  <a:lnTo>
                    <a:pt x="277" y="26"/>
                  </a:lnTo>
                  <a:lnTo>
                    <a:pt x="277" y="24"/>
                  </a:lnTo>
                  <a:lnTo>
                    <a:pt x="277" y="21"/>
                  </a:lnTo>
                  <a:lnTo>
                    <a:pt x="277" y="17"/>
                  </a:lnTo>
                  <a:lnTo>
                    <a:pt x="277" y="14"/>
                  </a:lnTo>
                  <a:lnTo>
                    <a:pt x="277" y="10"/>
                  </a:lnTo>
                  <a:lnTo>
                    <a:pt x="276" y="7"/>
                  </a:lnTo>
                  <a:lnTo>
                    <a:pt x="275" y="3"/>
                  </a:lnTo>
                  <a:lnTo>
                    <a:pt x="273" y="0"/>
                  </a:lnTo>
                  <a:lnTo>
                    <a:pt x="278" y="0"/>
                  </a:lnTo>
                  <a:lnTo>
                    <a:pt x="284" y="0"/>
                  </a:lnTo>
                  <a:lnTo>
                    <a:pt x="288" y="1"/>
                  </a:lnTo>
                  <a:lnTo>
                    <a:pt x="293" y="1"/>
                  </a:lnTo>
                  <a:lnTo>
                    <a:pt x="298" y="2"/>
                  </a:lnTo>
                  <a:lnTo>
                    <a:pt x="302" y="3"/>
                  </a:lnTo>
                  <a:lnTo>
                    <a:pt x="306" y="3"/>
                  </a:lnTo>
                  <a:lnTo>
                    <a:pt x="310" y="4"/>
                  </a:lnTo>
                  <a:lnTo>
                    <a:pt x="314" y="4"/>
                  </a:lnTo>
                  <a:lnTo>
                    <a:pt x="316" y="4"/>
                  </a:lnTo>
                  <a:lnTo>
                    <a:pt x="319" y="4"/>
                  </a:lnTo>
                  <a:lnTo>
                    <a:pt x="322" y="4"/>
                  </a:lnTo>
                  <a:lnTo>
                    <a:pt x="325" y="5"/>
                  </a:lnTo>
                  <a:lnTo>
                    <a:pt x="326" y="7"/>
                  </a:lnTo>
                  <a:lnTo>
                    <a:pt x="328" y="7"/>
                  </a:lnTo>
                  <a:lnTo>
                    <a:pt x="330" y="8"/>
                  </a:lnTo>
                  <a:lnTo>
                    <a:pt x="331" y="8"/>
                  </a:lnTo>
                  <a:lnTo>
                    <a:pt x="333" y="7"/>
                  </a:lnTo>
                  <a:lnTo>
                    <a:pt x="335" y="4"/>
                  </a:lnTo>
                  <a:lnTo>
                    <a:pt x="336" y="2"/>
                  </a:lnTo>
                  <a:lnTo>
                    <a:pt x="334" y="4"/>
                  </a:lnTo>
                  <a:lnTo>
                    <a:pt x="335" y="4"/>
                  </a:lnTo>
                  <a:lnTo>
                    <a:pt x="335" y="5"/>
                  </a:lnTo>
                  <a:lnTo>
                    <a:pt x="336" y="5"/>
                  </a:lnTo>
                  <a:lnTo>
                    <a:pt x="337" y="7"/>
                  </a:lnTo>
                  <a:lnTo>
                    <a:pt x="337" y="7"/>
                  </a:lnTo>
                  <a:lnTo>
                    <a:pt x="339" y="8"/>
                  </a:lnTo>
                  <a:lnTo>
                    <a:pt x="340" y="8"/>
                  </a:lnTo>
                  <a:lnTo>
                    <a:pt x="340" y="8"/>
                  </a:lnTo>
                  <a:lnTo>
                    <a:pt x="341" y="8"/>
                  </a:lnTo>
                  <a:lnTo>
                    <a:pt x="342" y="8"/>
                  </a:lnTo>
                  <a:lnTo>
                    <a:pt x="340" y="10"/>
                  </a:lnTo>
                  <a:lnTo>
                    <a:pt x="344" y="13"/>
                  </a:lnTo>
                  <a:lnTo>
                    <a:pt x="344" y="12"/>
                  </a:lnTo>
                  <a:lnTo>
                    <a:pt x="345" y="12"/>
                  </a:lnTo>
                  <a:lnTo>
                    <a:pt x="345" y="11"/>
                  </a:lnTo>
                  <a:lnTo>
                    <a:pt x="346" y="10"/>
                  </a:lnTo>
                  <a:lnTo>
                    <a:pt x="346" y="9"/>
                  </a:lnTo>
                  <a:lnTo>
                    <a:pt x="346" y="8"/>
                  </a:lnTo>
                  <a:lnTo>
                    <a:pt x="346" y="7"/>
                  </a:lnTo>
                  <a:lnTo>
                    <a:pt x="346" y="5"/>
                  </a:lnTo>
                  <a:lnTo>
                    <a:pt x="346" y="5"/>
                  </a:lnTo>
                  <a:lnTo>
                    <a:pt x="346" y="4"/>
                  </a:lnTo>
                  <a:lnTo>
                    <a:pt x="348" y="12"/>
                  </a:lnTo>
                  <a:lnTo>
                    <a:pt x="349" y="19"/>
                  </a:lnTo>
                  <a:lnTo>
                    <a:pt x="349" y="28"/>
                  </a:lnTo>
                  <a:lnTo>
                    <a:pt x="348" y="37"/>
                  </a:lnTo>
                  <a:lnTo>
                    <a:pt x="347" y="45"/>
                  </a:lnTo>
                  <a:lnTo>
                    <a:pt x="345" y="54"/>
                  </a:lnTo>
                  <a:lnTo>
                    <a:pt x="343" y="62"/>
                  </a:lnTo>
                  <a:lnTo>
                    <a:pt x="342" y="71"/>
                  </a:lnTo>
                  <a:lnTo>
                    <a:pt x="342" y="79"/>
                  </a:lnTo>
                  <a:lnTo>
                    <a:pt x="342" y="87"/>
                  </a:lnTo>
                  <a:lnTo>
                    <a:pt x="344" y="87"/>
                  </a:lnTo>
                  <a:lnTo>
                    <a:pt x="345" y="88"/>
                  </a:lnTo>
                  <a:lnTo>
                    <a:pt x="346" y="89"/>
                  </a:lnTo>
                  <a:lnTo>
                    <a:pt x="347" y="90"/>
                  </a:lnTo>
                  <a:lnTo>
                    <a:pt x="348" y="91"/>
                  </a:lnTo>
                  <a:lnTo>
                    <a:pt x="349" y="93"/>
                  </a:lnTo>
                  <a:lnTo>
                    <a:pt x="350" y="94"/>
                  </a:lnTo>
                  <a:lnTo>
                    <a:pt x="351" y="94"/>
                  </a:lnTo>
                  <a:lnTo>
                    <a:pt x="353" y="94"/>
                  </a:lnTo>
                  <a:lnTo>
                    <a:pt x="355" y="93"/>
                  </a:lnTo>
                  <a:lnTo>
                    <a:pt x="355" y="95"/>
                  </a:lnTo>
                  <a:lnTo>
                    <a:pt x="355" y="96"/>
                  </a:lnTo>
                  <a:lnTo>
                    <a:pt x="355" y="98"/>
                  </a:lnTo>
                  <a:lnTo>
                    <a:pt x="355" y="100"/>
                  </a:lnTo>
                  <a:lnTo>
                    <a:pt x="355" y="101"/>
                  </a:lnTo>
                  <a:lnTo>
                    <a:pt x="354" y="103"/>
                  </a:lnTo>
                  <a:lnTo>
                    <a:pt x="354" y="104"/>
                  </a:lnTo>
                  <a:lnTo>
                    <a:pt x="353" y="105"/>
                  </a:lnTo>
                  <a:lnTo>
                    <a:pt x="351" y="107"/>
                  </a:lnTo>
                  <a:lnTo>
                    <a:pt x="351" y="108"/>
                  </a:lnTo>
                  <a:lnTo>
                    <a:pt x="349" y="108"/>
                  </a:lnTo>
                  <a:lnTo>
                    <a:pt x="348" y="107"/>
                  </a:lnTo>
                  <a:lnTo>
                    <a:pt x="348" y="105"/>
                  </a:lnTo>
                  <a:lnTo>
                    <a:pt x="351" y="108"/>
                  </a:lnTo>
                  <a:lnTo>
                    <a:pt x="351" y="105"/>
                  </a:lnTo>
                  <a:lnTo>
                    <a:pt x="353" y="104"/>
                  </a:lnTo>
                  <a:lnTo>
                    <a:pt x="353" y="103"/>
                  </a:lnTo>
                  <a:lnTo>
                    <a:pt x="354" y="102"/>
                  </a:lnTo>
                  <a:lnTo>
                    <a:pt x="354" y="101"/>
                  </a:lnTo>
                  <a:lnTo>
                    <a:pt x="354" y="100"/>
                  </a:lnTo>
                  <a:lnTo>
                    <a:pt x="353" y="99"/>
                  </a:lnTo>
                  <a:lnTo>
                    <a:pt x="353" y="98"/>
                  </a:lnTo>
                  <a:lnTo>
                    <a:pt x="351" y="97"/>
                  </a:lnTo>
                  <a:lnTo>
                    <a:pt x="351" y="96"/>
                  </a:lnTo>
                  <a:lnTo>
                    <a:pt x="344" y="108"/>
                  </a:lnTo>
                  <a:lnTo>
                    <a:pt x="342" y="105"/>
                  </a:lnTo>
                  <a:lnTo>
                    <a:pt x="339" y="110"/>
                  </a:lnTo>
                  <a:lnTo>
                    <a:pt x="344" y="113"/>
                  </a:lnTo>
                  <a:lnTo>
                    <a:pt x="342" y="114"/>
                  </a:lnTo>
                  <a:lnTo>
                    <a:pt x="340" y="113"/>
                  </a:lnTo>
                  <a:lnTo>
                    <a:pt x="337" y="119"/>
                  </a:lnTo>
                  <a:lnTo>
                    <a:pt x="335" y="126"/>
                  </a:lnTo>
                  <a:lnTo>
                    <a:pt x="333" y="131"/>
                  </a:lnTo>
                  <a:lnTo>
                    <a:pt x="333" y="136"/>
                  </a:lnTo>
                  <a:lnTo>
                    <a:pt x="333" y="140"/>
                  </a:lnTo>
                  <a:lnTo>
                    <a:pt x="333" y="145"/>
                  </a:lnTo>
                  <a:lnTo>
                    <a:pt x="334" y="150"/>
                  </a:lnTo>
                  <a:lnTo>
                    <a:pt x="335" y="156"/>
                  </a:lnTo>
                  <a:lnTo>
                    <a:pt x="337" y="162"/>
                  </a:lnTo>
                  <a:lnTo>
                    <a:pt x="340" y="170"/>
                  </a:lnTo>
                  <a:lnTo>
                    <a:pt x="347" y="171"/>
                  </a:lnTo>
                  <a:lnTo>
                    <a:pt x="354" y="173"/>
                  </a:lnTo>
                  <a:lnTo>
                    <a:pt x="360" y="176"/>
                  </a:lnTo>
                  <a:lnTo>
                    <a:pt x="367" y="180"/>
                  </a:lnTo>
                  <a:lnTo>
                    <a:pt x="372" y="183"/>
                  </a:lnTo>
                  <a:lnTo>
                    <a:pt x="377" y="187"/>
                  </a:lnTo>
                  <a:lnTo>
                    <a:pt x="383" y="190"/>
                  </a:lnTo>
                  <a:lnTo>
                    <a:pt x="388" y="193"/>
                  </a:lnTo>
                  <a:lnTo>
                    <a:pt x="393" y="195"/>
                  </a:lnTo>
                  <a:lnTo>
                    <a:pt x="400" y="196"/>
                  </a:lnTo>
                  <a:lnTo>
                    <a:pt x="400" y="198"/>
                  </a:lnTo>
                  <a:lnTo>
                    <a:pt x="400" y="199"/>
                  </a:lnTo>
                  <a:lnTo>
                    <a:pt x="401" y="200"/>
                  </a:lnTo>
                  <a:lnTo>
                    <a:pt x="402" y="201"/>
                  </a:lnTo>
                  <a:lnTo>
                    <a:pt x="403" y="201"/>
                  </a:lnTo>
                  <a:lnTo>
                    <a:pt x="405" y="201"/>
                  </a:lnTo>
                  <a:lnTo>
                    <a:pt x="406" y="202"/>
                  </a:lnTo>
                  <a:lnTo>
                    <a:pt x="408" y="202"/>
                  </a:lnTo>
                  <a:lnTo>
                    <a:pt x="410" y="203"/>
                  </a:lnTo>
                  <a:lnTo>
                    <a:pt x="411" y="204"/>
                  </a:lnTo>
                  <a:lnTo>
                    <a:pt x="401" y="213"/>
                  </a:lnTo>
                  <a:lnTo>
                    <a:pt x="411" y="221"/>
                  </a:lnTo>
                  <a:lnTo>
                    <a:pt x="418" y="212"/>
                  </a:lnTo>
                  <a:lnTo>
                    <a:pt x="418" y="212"/>
                  </a:lnTo>
                  <a:lnTo>
                    <a:pt x="418" y="213"/>
                  </a:lnTo>
                  <a:lnTo>
                    <a:pt x="418" y="213"/>
                  </a:lnTo>
                  <a:lnTo>
                    <a:pt x="418" y="214"/>
                  </a:lnTo>
                  <a:lnTo>
                    <a:pt x="418" y="215"/>
                  </a:lnTo>
                  <a:lnTo>
                    <a:pt x="418" y="215"/>
                  </a:lnTo>
                  <a:lnTo>
                    <a:pt x="418" y="216"/>
                  </a:lnTo>
                  <a:lnTo>
                    <a:pt x="418" y="216"/>
                  </a:lnTo>
                  <a:lnTo>
                    <a:pt x="419" y="217"/>
                  </a:lnTo>
                  <a:lnTo>
                    <a:pt x="419" y="217"/>
                  </a:lnTo>
                  <a:lnTo>
                    <a:pt x="424" y="212"/>
                  </a:lnTo>
                  <a:lnTo>
                    <a:pt x="436" y="244"/>
                  </a:lnTo>
                  <a:lnTo>
                    <a:pt x="436" y="244"/>
                  </a:lnTo>
                  <a:lnTo>
                    <a:pt x="435" y="244"/>
                  </a:lnTo>
                  <a:lnTo>
                    <a:pt x="434" y="244"/>
                  </a:lnTo>
                  <a:lnTo>
                    <a:pt x="433" y="244"/>
                  </a:lnTo>
                  <a:lnTo>
                    <a:pt x="432" y="244"/>
                  </a:lnTo>
                  <a:lnTo>
                    <a:pt x="431" y="245"/>
                  </a:lnTo>
                  <a:lnTo>
                    <a:pt x="431" y="245"/>
                  </a:lnTo>
                  <a:lnTo>
                    <a:pt x="430" y="246"/>
                  </a:lnTo>
                  <a:lnTo>
                    <a:pt x="430" y="247"/>
                  </a:lnTo>
                  <a:lnTo>
                    <a:pt x="430" y="250"/>
                  </a:lnTo>
                  <a:lnTo>
                    <a:pt x="424" y="244"/>
                  </a:lnTo>
                  <a:lnTo>
                    <a:pt x="422" y="247"/>
                  </a:lnTo>
                  <a:lnTo>
                    <a:pt x="421" y="248"/>
                  </a:lnTo>
                  <a:lnTo>
                    <a:pt x="420" y="250"/>
                  </a:lnTo>
                  <a:lnTo>
                    <a:pt x="418" y="250"/>
                  </a:lnTo>
                  <a:lnTo>
                    <a:pt x="416" y="250"/>
                  </a:lnTo>
                  <a:lnTo>
                    <a:pt x="415" y="250"/>
                  </a:lnTo>
                  <a:lnTo>
                    <a:pt x="413" y="250"/>
                  </a:lnTo>
                  <a:lnTo>
                    <a:pt x="412" y="251"/>
                  </a:lnTo>
                  <a:lnTo>
                    <a:pt x="411" y="252"/>
                  </a:lnTo>
                  <a:lnTo>
                    <a:pt x="411" y="255"/>
                  </a:lnTo>
                  <a:lnTo>
                    <a:pt x="407" y="254"/>
                  </a:lnTo>
                  <a:lnTo>
                    <a:pt x="404" y="255"/>
                  </a:lnTo>
                  <a:lnTo>
                    <a:pt x="402" y="255"/>
                  </a:lnTo>
                  <a:lnTo>
                    <a:pt x="401" y="255"/>
                  </a:lnTo>
                  <a:lnTo>
                    <a:pt x="400" y="256"/>
                  </a:lnTo>
                  <a:lnTo>
                    <a:pt x="399" y="257"/>
                  </a:lnTo>
                  <a:lnTo>
                    <a:pt x="398" y="257"/>
                  </a:lnTo>
                  <a:lnTo>
                    <a:pt x="396" y="258"/>
                  </a:lnTo>
                  <a:lnTo>
                    <a:pt x="394" y="258"/>
                  </a:lnTo>
                  <a:lnTo>
                    <a:pt x="392" y="257"/>
                  </a:lnTo>
                  <a:lnTo>
                    <a:pt x="391" y="258"/>
                  </a:lnTo>
                  <a:lnTo>
                    <a:pt x="390" y="258"/>
                  </a:lnTo>
                  <a:lnTo>
                    <a:pt x="389" y="259"/>
                  </a:lnTo>
                  <a:lnTo>
                    <a:pt x="388" y="259"/>
                  </a:lnTo>
                  <a:lnTo>
                    <a:pt x="386" y="260"/>
                  </a:lnTo>
                  <a:lnTo>
                    <a:pt x="385" y="260"/>
                  </a:lnTo>
                  <a:lnTo>
                    <a:pt x="384" y="261"/>
                  </a:lnTo>
                  <a:lnTo>
                    <a:pt x="384" y="262"/>
                  </a:lnTo>
                  <a:lnTo>
                    <a:pt x="384" y="265"/>
                  </a:lnTo>
                  <a:lnTo>
                    <a:pt x="384" y="266"/>
                  </a:lnTo>
                  <a:lnTo>
                    <a:pt x="378" y="265"/>
                  </a:lnTo>
                  <a:lnTo>
                    <a:pt x="373" y="265"/>
                  </a:lnTo>
                  <a:lnTo>
                    <a:pt x="369" y="266"/>
                  </a:lnTo>
                  <a:lnTo>
                    <a:pt x="364" y="267"/>
                  </a:lnTo>
                  <a:lnTo>
                    <a:pt x="361" y="270"/>
                  </a:lnTo>
                  <a:lnTo>
                    <a:pt x="357" y="272"/>
                  </a:lnTo>
                  <a:lnTo>
                    <a:pt x="354" y="275"/>
                  </a:lnTo>
                  <a:lnTo>
                    <a:pt x="350" y="279"/>
                  </a:lnTo>
                  <a:lnTo>
                    <a:pt x="347" y="281"/>
                  </a:lnTo>
                  <a:lnTo>
                    <a:pt x="344" y="282"/>
                  </a:lnTo>
                  <a:lnTo>
                    <a:pt x="346" y="281"/>
                  </a:lnTo>
                  <a:lnTo>
                    <a:pt x="345" y="280"/>
                  </a:lnTo>
                  <a:lnTo>
                    <a:pt x="344" y="279"/>
                  </a:lnTo>
                  <a:lnTo>
                    <a:pt x="343" y="278"/>
                  </a:lnTo>
                  <a:lnTo>
                    <a:pt x="343" y="278"/>
                  </a:lnTo>
                  <a:lnTo>
                    <a:pt x="342" y="278"/>
                  </a:lnTo>
                  <a:lnTo>
                    <a:pt x="341" y="278"/>
                  </a:lnTo>
                  <a:lnTo>
                    <a:pt x="340" y="278"/>
                  </a:lnTo>
                  <a:lnTo>
                    <a:pt x="339" y="278"/>
                  </a:lnTo>
                  <a:lnTo>
                    <a:pt x="337" y="279"/>
                  </a:lnTo>
                  <a:lnTo>
                    <a:pt x="336" y="279"/>
                  </a:lnTo>
                  <a:lnTo>
                    <a:pt x="334" y="286"/>
                  </a:lnTo>
                  <a:lnTo>
                    <a:pt x="335" y="287"/>
                  </a:lnTo>
                  <a:lnTo>
                    <a:pt x="336" y="288"/>
                  </a:lnTo>
                  <a:lnTo>
                    <a:pt x="336" y="287"/>
                  </a:lnTo>
                  <a:lnTo>
                    <a:pt x="336" y="286"/>
                  </a:lnTo>
                  <a:lnTo>
                    <a:pt x="335" y="285"/>
                  </a:lnTo>
                  <a:lnTo>
                    <a:pt x="334" y="283"/>
                  </a:lnTo>
                  <a:lnTo>
                    <a:pt x="332" y="282"/>
                  </a:lnTo>
                  <a:lnTo>
                    <a:pt x="331" y="281"/>
                  </a:lnTo>
                  <a:lnTo>
                    <a:pt x="329" y="280"/>
                  </a:lnTo>
                  <a:lnTo>
                    <a:pt x="328" y="281"/>
                  </a:lnTo>
                  <a:lnTo>
                    <a:pt x="327" y="282"/>
                  </a:lnTo>
                  <a:lnTo>
                    <a:pt x="326" y="283"/>
                  </a:lnTo>
                  <a:lnTo>
                    <a:pt x="325" y="284"/>
                  </a:lnTo>
                  <a:lnTo>
                    <a:pt x="324" y="284"/>
                  </a:lnTo>
                  <a:lnTo>
                    <a:pt x="321" y="284"/>
                  </a:lnTo>
                  <a:lnTo>
                    <a:pt x="320" y="284"/>
                  </a:lnTo>
                  <a:lnTo>
                    <a:pt x="318" y="284"/>
                  </a:lnTo>
                  <a:lnTo>
                    <a:pt x="317" y="285"/>
                  </a:lnTo>
                  <a:lnTo>
                    <a:pt x="317" y="286"/>
                  </a:lnTo>
                  <a:lnTo>
                    <a:pt x="316" y="288"/>
                  </a:lnTo>
                  <a:lnTo>
                    <a:pt x="314" y="286"/>
                  </a:lnTo>
                  <a:lnTo>
                    <a:pt x="311" y="286"/>
                  </a:lnTo>
                  <a:lnTo>
                    <a:pt x="308" y="287"/>
                  </a:lnTo>
                  <a:lnTo>
                    <a:pt x="306" y="288"/>
                  </a:lnTo>
                  <a:lnTo>
                    <a:pt x="303" y="290"/>
                  </a:lnTo>
                  <a:lnTo>
                    <a:pt x="302" y="291"/>
                  </a:lnTo>
                  <a:lnTo>
                    <a:pt x="300" y="294"/>
                  </a:lnTo>
                  <a:lnTo>
                    <a:pt x="298" y="295"/>
                  </a:lnTo>
                  <a:lnTo>
                    <a:pt x="296" y="295"/>
                  </a:lnTo>
                  <a:lnTo>
                    <a:pt x="293" y="294"/>
                  </a:lnTo>
                  <a:lnTo>
                    <a:pt x="293" y="294"/>
                  </a:lnTo>
                  <a:lnTo>
                    <a:pt x="293" y="294"/>
                  </a:lnTo>
                  <a:lnTo>
                    <a:pt x="294" y="294"/>
                  </a:lnTo>
                  <a:lnTo>
                    <a:pt x="294" y="294"/>
                  </a:lnTo>
                  <a:lnTo>
                    <a:pt x="294" y="293"/>
                  </a:lnTo>
                  <a:lnTo>
                    <a:pt x="296" y="293"/>
                  </a:lnTo>
                  <a:lnTo>
                    <a:pt x="296" y="293"/>
                  </a:lnTo>
                  <a:lnTo>
                    <a:pt x="296" y="291"/>
                  </a:lnTo>
                  <a:lnTo>
                    <a:pt x="297" y="291"/>
                  </a:lnTo>
                  <a:lnTo>
                    <a:pt x="297" y="290"/>
                  </a:lnTo>
                  <a:lnTo>
                    <a:pt x="294" y="288"/>
                  </a:lnTo>
                  <a:lnTo>
                    <a:pt x="292" y="287"/>
                  </a:lnTo>
                  <a:lnTo>
                    <a:pt x="290" y="287"/>
                  </a:lnTo>
                  <a:lnTo>
                    <a:pt x="288" y="288"/>
                  </a:lnTo>
                  <a:lnTo>
                    <a:pt x="286" y="290"/>
                  </a:lnTo>
                  <a:lnTo>
                    <a:pt x="284" y="291"/>
                  </a:lnTo>
                  <a:lnTo>
                    <a:pt x="282" y="294"/>
                  </a:lnTo>
                  <a:lnTo>
                    <a:pt x="281" y="296"/>
                  </a:lnTo>
                  <a:lnTo>
                    <a:pt x="279" y="297"/>
                  </a:lnTo>
                  <a:lnTo>
                    <a:pt x="278" y="297"/>
                  </a:lnTo>
                  <a:lnTo>
                    <a:pt x="277" y="295"/>
                  </a:lnTo>
                  <a:lnTo>
                    <a:pt x="275" y="294"/>
                  </a:lnTo>
                  <a:lnTo>
                    <a:pt x="273" y="294"/>
                  </a:lnTo>
                  <a:lnTo>
                    <a:pt x="271" y="294"/>
                  </a:lnTo>
                  <a:lnTo>
                    <a:pt x="269" y="294"/>
                  </a:lnTo>
                  <a:lnTo>
                    <a:pt x="267" y="295"/>
                  </a:lnTo>
                  <a:lnTo>
                    <a:pt x="264" y="296"/>
                  </a:lnTo>
                  <a:lnTo>
                    <a:pt x="262" y="296"/>
                  </a:lnTo>
                  <a:lnTo>
                    <a:pt x="260" y="297"/>
                  </a:lnTo>
                  <a:lnTo>
                    <a:pt x="258" y="297"/>
                  </a:lnTo>
                  <a:lnTo>
                    <a:pt x="258" y="300"/>
                  </a:lnTo>
                  <a:lnTo>
                    <a:pt x="257" y="300"/>
                  </a:lnTo>
                  <a:lnTo>
                    <a:pt x="256" y="300"/>
                  </a:lnTo>
                  <a:lnTo>
                    <a:pt x="255" y="300"/>
                  </a:lnTo>
                  <a:lnTo>
                    <a:pt x="254" y="299"/>
                  </a:lnTo>
                  <a:lnTo>
                    <a:pt x="253" y="298"/>
                  </a:lnTo>
                  <a:lnTo>
                    <a:pt x="251" y="297"/>
                  </a:lnTo>
                  <a:lnTo>
                    <a:pt x="250" y="296"/>
                  </a:lnTo>
                  <a:lnTo>
                    <a:pt x="249" y="295"/>
                  </a:lnTo>
                  <a:lnTo>
                    <a:pt x="248" y="295"/>
                  </a:lnTo>
                  <a:lnTo>
                    <a:pt x="246" y="295"/>
                  </a:lnTo>
                  <a:lnTo>
                    <a:pt x="246" y="295"/>
                  </a:lnTo>
                  <a:lnTo>
                    <a:pt x="245" y="296"/>
                  </a:lnTo>
                  <a:lnTo>
                    <a:pt x="245" y="296"/>
                  </a:lnTo>
                  <a:lnTo>
                    <a:pt x="245" y="296"/>
                  </a:lnTo>
                  <a:lnTo>
                    <a:pt x="244" y="297"/>
                  </a:lnTo>
                  <a:lnTo>
                    <a:pt x="244" y="297"/>
                  </a:lnTo>
                  <a:lnTo>
                    <a:pt x="244" y="297"/>
                  </a:lnTo>
                  <a:lnTo>
                    <a:pt x="244" y="298"/>
                  </a:lnTo>
                  <a:lnTo>
                    <a:pt x="244" y="298"/>
                  </a:lnTo>
                  <a:lnTo>
                    <a:pt x="244" y="298"/>
                  </a:lnTo>
                  <a:lnTo>
                    <a:pt x="248" y="302"/>
                  </a:lnTo>
                  <a:lnTo>
                    <a:pt x="247" y="302"/>
                  </a:lnTo>
                  <a:lnTo>
                    <a:pt x="247" y="302"/>
                  </a:lnTo>
                  <a:lnTo>
                    <a:pt x="247" y="302"/>
                  </a:lnTo>
                  <a:lnTo>
                    <a:pt x="246" y="302"/>
                  </a:lnTo>
                  <a:lnTo>
                    <a:pt x="246" y="302"/>
                  </a:lnTo>
                  <a:lnTo>
                    <a:pt x="246" y="302"/>
                  </a:lnTo>
                  <a:lnTo>
                    <a:pt x="245" y="303"/>
                  </a:lnTo>
                  <a:lnTo>
                    <a:pt x="245" y="303"/>
                  </a:lnTo>
                  <a:lnTo>
                    <a:pt x="245" y="303"/>
                  </a:lnTo>
                  <a:lnTo>
                    <a:pt x="244" y="303"/>
                  </a:lnTo>
                  <a:lnTo>
                    <a:pt x="244" y="300"/>
                  </a:lnTo>
                  <a:lnTo>
                    <a:pt x="243" y="298"/>
                  </a:lnTo>
                  <a:lnTo>
                    <a:pt x="242" y="297"/>
                  </a:lnTo>
                  <a:lnTo>
                    <a:pt x="240" y="297"/>
                  </a:lnTo>
                  <a:lnTo>
                    <a:pt x="239" y="298"/>
                  </a:lnTo>
                  <a:lnTo>
                    <a:pt x="236" y="299"/>
                  </a:lnTo>
                  <a:lnTo>
                    <a:pt x="234" y="301"/>
                  </a:lnTo>
                  <a:lnTo>
                    <a:pt x="233" y="302"/>
                  </a:lnTo>
                  <a:lnTo>
                    <a:pt x="231" y="302"/>
                  </a:lnTo>
                  <a:lnTo>
                    <a:pt x="228" y="302"/>
                  </a:lnTo>
                  <a:lnTo>
                    <a:pt x="230" y="303"/>
                  </a:lnTo>
                  <a:lnTo>
                    <a:pt x="229" y="304"/>
                  </a:lnTo>
                  <a:lnTo>
                    <a:pt x="229" y="304"/>
                  </a:lnTo>
                  <a:lnTo>
                    <a:pt x="227" y="303"/>
                  </a:lnTo>
                  <a:lnTo>
                    <a:pt x="226" y="303"/>
                  </a:lnTo>
                  <a:lnTo>
                    <a:pt x="224" y="303"/>
                  </a:lnTo>
                  <a:lnTo>
                    <a:pt x="221" y="302"/>
                  </a:lnTo>
                  <a:lnTo>
                    <a:pt x="219" y="301"/>
                  </a:lnTo>
                  <a:lnTo>
                    <a:pt x="217" y="301"/>
                  </a:lnTo>
                  <a:lnTo>
                    <a:pt x="215" y="300"/>
                  </a:lnTo>
                  <a:lnTo>
                    <a:pt x="213" y="300"/>
                  </a:lnTo>
                  <a:lnTo>
                    <a:pt x="213" y="300"/>
                  </a:lnTo>
                  <a:lnTo>
                    <a:pt x="213" y="301"/>
                  </a:lnTo>
                  <a:lnTo>
                    <a:pt x="212" y="301"/>
                  </a:lnTo>
                  <a:lnTo>
                    <a:pt x="212" y="302"/>
                  </a:lnTo>
                  <a:lnTo>
                    <a:pt x="212" y="302"/>
                  </a:lnTo>
                  <a:lnTo>
                    <a:pt x="212" y="303"/>
                  </a:lnTo>
                  <a:lnTo>
                    <a:pt x="212" y="304"/>
                  </a:lnTo>
                  <a:lnTo>
                    <a:pt x="212" y="304"/>
                  </a:lnTo>
                  <a:lnTo>
                    <a:pt x="212" y="305"/>
                  </a:lnTo>
                  <a:lnTo>
                    <a:pt x="212" y="305"/>
                  </a:lnTo>
                  <a:lnTo>
                    <a:pt x="212" y="305"/>
                  </a:lnTo>
                  <a:lnTo>
                    <a:pt x="212" y="304"/>
                  </a:lnTo>
                  <a:lnTo>
                    <a:pt x="212" y="304"/>
                  </a:lnTo>
                  <a:lnTo>
                    <a:pt x="212" y="304"/>
                  </a:lnTo>
                  <a:lnTo>
                    <a:pt x="212" y="303"/>
                  </a:lnTo>
                  <a:lnTo>
                    <a:pt x="212" y="303"/>
                  </a:lnTo>
                  <a:lnTo>
                    <a:pt x="211" y="303"/>
                  </a:lnTo>
                  <a:lnTo>
                    <a:pt x="211" y="302"/>
                  </a:lnTo>
                  <a:lnTo>
                    <a:pt x="211" y="302"/>
                  </a:lnTo>
                  <a:lnTo>
                    <a:pt x="211" y="302"/>
                  </a:lnTo>
                  <a:lnTo>
                    <a:pt x="210" y="302"/>
                  </a:lnTo>
                  <a:lnTo>
                    <a:pt x="208" y="302"/>
                  </a:lnTo>
                  <a:lnTo>
                    <a:pt x="208" y="302"/>
                  </a:lnTo>
                  <a:lnTo>
                    <a:pt x="207" y="302"/>
                  </a:lnTo>
                  <a:lnTo>
                    <a:pt x="207" y="303"/>
                  </a:lnTo>
                  <a:lnTo>
                    <a:pt x="206" y="303"/>
                  </a:lnTo>
                  <a:lnTo>
                    <a:pt x="206" y="304"/>
                  </a:lnTo>
                  <a:lnTo>
                    <a:pt x="205" y="304"/>
                  </a:lnTo>
                  <a:lnTo>
                    <a:pt x="205" y="305"/>
                  </a:lnTo>
                  <a:lnTo>
                    <a:pt x="204" y="305"/>
                  </a:lnTo>
                  <a:lnTo>
                    <a:pt x="206" y="303"/>
                  </a:lnTo>
                  <a:lnTo>
                    <a:pt x="206" y="303"/>
                  </a:lnTo>
                  <a:lnTo>
                    <a:pt x="205" y="302"/>
                  </a:lnTo>
                  <a:lnTo>
                    <a:pt x="204" y="302"/>
                  </a:lnTo>
                  <a:lnTo>
                    <a:pt x="204" y="302"/>
                  </a:lnTo>
                  <a:lnTo>
                    <a:pt x="203" y="302"/>
                  </a:lnTo>
                  <a:lnTo>
                    <a:pt x="202" y="302"/>
                  </a:lnTo>
                  <a:lnTo>
                    <a:pt x="201" y="302"/>
                  </a:lnTo>
                  <a:lnTo>
                    <a:pt x="201" y="302"/>
                  </a:lnTo>
                  <a:lnTo>
                    <a:pt x="200" y="302"/>
                  </a:lnTo>
                  <a:lnTo>
                    <a:pt x="199" y="302"/>
                  </a:lnTo>
                  <a:lnTo>
                    <a:pt x="198" y="315"/>
                  </a:lnTo>
                  <a:lnTo>
                    <a:pt x="196" y="302"/>
                  </a:lnTo>
                  <a:lnTo>
                    <a:pt x="183" y="305"/>
                  </a:lnTo>
                  <a:lnTo>
                    <a:pt x="182" y="305"/>
                  </a:lnTo>
                  <a:lnTo>
                    <a:pt x="181" y="304"/>
                  </a:lnTo>
                  <a:lnTo>
                    <a:pt x="179" y="304"/>
                  </a:lnTo>
                  <a:lnTo>
                    <a:pt x="178" y="304"/>
                  </a:lnTo>
                  <a:lnTo>
                    <a:pt x="177" y="304"/>
                  </a:lnTo>
                  <a:lnTo>
                    <a:pt x="176" y="305"/>
                  </a:lnTo>
                  <a:lnTo>
                    <a:pt x="175" y="305"/>
                  </a:lnTo>
                  <a:lnTo>
                    <a:pt x="173" y="307"/>
                  </a:lnTo>
                  <a:lnTo>
                    <a:pt x="171" y="308"/>
                  </a:lnTo>
                  <a:lnTo>
                    <a:pt x="168" y="309"/>
                  </a:lnTo>
                  <a:lnTo>
                    <a:pt x="167" y="309"/>
                  </a:lnTo>
                  <a:lnTo>
                    <a:pt x="164" y="308"/>
                  </a:lnTo>
                  <a:lnTo>
                    <a:pt x="163" y="308"/>
                  </a:lnTo>
                  <a:lnTo>
                    <a:pt x="160" y="307"/>
                  </a:lnTo>
                  <a:lnTo>
                    <a:pt x="158" y="307"/>
                  </a:lnTo>
                  <a:lnTo>
                    <a:pt x="156" y="307"/>
                  </a:lnTo>
                  <a:lnTo>
                    <a:pt x="153" y="308"/>
                  </a:lnTo>
                  <a:lnTo>
                    <a:pt x="150" y="309"/>
                  </a:lnTo>
                  <a:lnTo>
                    <a:pt x="147" y="311"/>
                  </a:lnTo>
                  <a:lnTo>
                    <a:pt x="145" y="313"/>
                  </a:lnTo>
                  <a:lnTo>
                    <a:pt x="140" y="313"/>
                  </a:lnTo>
                  <a:lnTo>
                    <a:pt x="141" y="311"/>
                  </a:lnTo>
                  <a:lnTo>
                    <a:pt x="140" y="309"/>
                  </a:lnTo>
                  <a:lnTo>
                    <a:pt x="141" y="311"/>
                  </a:lnTo>
                  <a:lnTo>
                    <a:pt x="135" y="316"/>
                  </a:lnTo>
                  <a:lnTo>
                    <a:pt x="134" y="315"/>
                  </a:lnTo>
                  <a:lnTo>
                    <a:pt x="135" y="313"/>
                  </a:lnTo>
                  <a:lnTo>
                    <a:pt x="129" y="310"/>
                  </a:lnTo>
                  <a:lnTo>
                    <a:pt x="121" y="309"/>
                  </a:lnTo>
                  <a:lnTo>
                    <a:pt x="115" y="310"/>
                  </a:lnTo>
                  <a:lnTo>
                    <a:pt x="107" y="310"/>
                  </a:lnTo>
                  <a:lnTo>
                    <a:pt x="100" y="312"/>
                  </a:lnTo>
                  <a:lnTo>
                    <a:pt x="93" y="313"/>
                  </a:lnTo>
                  <a:lnTo>
                    <a:pt x="86" y="314"/>
                  </a:lnTo>
                  <a:lnTo>
                    <a:pt x="78" y="314"/>
                  </a:lnTo>
                  <a:lnTo>
                    <a:pt x="71" y="313"/>
                  </a:lnTo>
                  <a:lnTo>
                    <a:pt x="63" y="311"/>
                  </a:lnTo>
                  <a:lnTo>
                    <a:pt x="57" y="308"/>
                  </a:lnTo>
                  <a:lnTo>
                    <a:pt x="50" y="303"/>
                  </a:lnTo>
                  <a:lnTo>
                    <a:pt x="44" y="298"/>
                  </a:lnTo>
                  <a:lnTo>
                    <a:pt x="38" y="294"/>
                  </a:lnTo>
                  <a:lnTo>
                    <a:pt x="31" y="288"/>
                  </a:lnTo>
                  <a:lnTo>
                    <a:pt x="25" y="284"/>
                  </a:lnTo>
                  <a:lnTo>
                    <a:pt x="19" y="280"/>
                  </a:lnTo>
                  <a:lnTo>
                    <a:pt x="13" y="275"/>
                  </a:lnTo>
                  <a:lnTo>
                    <a:pt x="6" y="272"/>
                  </a:lnTo>
                  <a:lnTo>
                    <a:pt x="0" y="270"/>
                  </a:lnTo>
                  <a:lnTo>
                    <a:pt x="1" y="269"/>
                  </a:lnTo>
                  <a:lnTo>
                    <a:pt x="1" y="268"/>
                  </a:lnTo>
                  <a:lnTo>
                    <a:pt x="1" y="267"/>
                  </a:lnTo>
                  <a:lnTo>
                    <a:pt x="2" y="266"/>
                  </a:lnTo>
                  <a:lnTo>
                    <a:pt x="3" y="265"/>
                  </a:lnTo>
                  <a:lnTo>
                    <a:pt x="3" y="264"/>
                  </a:lnTo>
                  <a:lnTo>
                    <a:pt x="4" y="261"/>
                  </a:lnTo>
                  <a:lnTo>
                    <a:pt x="5" y="260"/>
                  </a:lnTo>
                  <a:lnTo>
                    <a:pt x="6" y="259"/>
                  </a:lnTo>
                  <a:lnTo>
                    <a:pt x="7" y="258"/>
                  </a:lnTo>
                  <a:lnTo>
                    <a:pt x="5" y="257"/>
                  </a:lnTo>
                  <a:lnTo>
                    <a:pt x="10" y="260"/>
                  </a:lnTo>
                  <a:lnTo>
                    <a:pt x="14" y="264"/>
                  </a:lnTo>
                  <a:lnTo>
                    <a:pt x="19" y="266"/>
                  </a:lnTo>
                  <a:lnTo>
                    <a:pt x="25" y="269"/>
                  </a:lnTo>
                  <a:lnTo>
                    <a:pt x="30" y="271"/>
                  </a:lnTo>
                  <a:lnTo>
                    <a:pt x="35" y="274"/>
                  </a:lnTo>
                  <a:lnTo>
                    <a:pt x="40" y="278"/>
                  </a:lnTo>
                  <a:lnTo>
                    <a:pt x="44" y="282"/>
                  </a:lnTo>
                  <a:lnTo>
                    <a:pt x="46" y="287"/>
                  </a:lnTo>
                  <a:lnTo>
                    <a:pt x="47" y="294"/>
                  </a:lnTo>
                  <a:lnTo>
                    <a:pt x="50" y="297"/>
                  </a:lnTo>
                  <a:lnTo>
                    <a:pt x="53" y="296"/>
                  </a:lnTo>
                  <a:lnTo>
                    <a:pt x="54" y="295"/>
                  </a:lnTo>
                  <a:lnTo>
                    <a:pt x="54" y="295"/>
                  </a:lnTo>
                  <a:lnTo>
                    <a:pt x="54" y="294"/>
                  </a:lnTo>
                  <a:lnTo>
                    <a:pt x="54" y="293"/>
                  </a:lnTo>
                  <a:lnTo>
                    <a:pt x="54" y="291"/>
                  </a:lnTo>
                  <a:lnTo>
                    <a:pt x="54" y="290"/>
                  </a:lnTo>
                  <a:lnTo>
                    <a:pt x="53" y="289"/>
                  </a:lnTo>
                  <a:lnTo>
                    <a:pt x="53" y="288"/>
                  </a:lnTo>
                  <a:lnTo>
                    <a:pt x="53" y="288"/>
                  </a:lnTo>
                  <a:lnTo>
                    <a:pt x="53" y="288"/>
                  </a:lnTo>
                  <a:lnTo>
                    <a:pt x="54" y="289"/>
                  </a:lnTo>
                  <a:lnTo>
                    <a:pt x="54" y="290"/>
                  </a:lnTo>
                  <a:lnTo>
                    <a:pt x="54" y="290"/>
                  </a:lnTo>
                  <a:lnTo>
                    <a:pt x="54" y="291"/>
                  </a:lnTo>
                  <a:lnTo>
                    <a:pt x="54" y="293"/>
                  </a:lnTo>
                  <a:lnTo>
                    <a:pt x="54" y="294"/>
                  </a:lnTo>
                  <a:lnTo>
                    <a:pt x="54" y="295"/>
                  </a:lnTo>
                  <a:lnTo>
                    <a:pt x="53" y="296"/>
                  </a:lnTo>
                  <a:lnTo>
                    <a:pt x="50" y="297"/>
                  </a:lnTo>
                  <a:lnTo>
                    <a:pt x="52" y="297"/>
                  </a:lnTo>
                  <a:lnTo>
                    <a:pt x="54" y="298"/>
                  </a:lnTo>
                  <a:lnTo>
                    <a:pt x="55" y="299"/>
                  </a:lnTo>
                  <a:lnTo>
                    <a:pt x="55" y="301"/>
                  </a:lnTo>
                  <a:lnTo>
                    <a:pt x="56" y="302"/>
                  </a:lnTo>
                  <a:lnTo>
                    <a:pt x="57" y="303"/>
                  </a:lnTo>
                  <a:lnTo>
                    <a:pt x="59" y="304"/>
                  </a:lnTo>
                  <a:lnTo>
                    <a:pt x="60" y="304"/>
                  </a:lnTo>
                  <a:lnTo>
                    <a:pt x="61" y="304"/>
                  </a:lnTo>
                  <a:lnTo>
                    <a:pt x="63" y="303"/>
                  </a:lnTo>
                  <a:lnTo>
                    <a:pt x="68" y="300"/>
                  </a:lnTo>
                  <a:lnTo>
                    <a:pt x="67" y="300"/>
                  </a:lnTo>
                  <a:lnTo>
                    <a:pt x="67" y="299"/>
                  </a:lnTo>
                  <a:lnTo>
                    <a:pt x="67" y="299"/>
                  </a:lnTo>
                  <a:lnTo>
                    <a:pt x="67" y="299"/>
                  </a:lnTo>
                  <a:lnTo>
                    <a:pt x="65" y="299"/>
                  </a:lnTo>
                  <a:lnTo>
                    <a:pt x="65" y="298"/>
                  </a:lnTo>
                  <a:lnTo>
                    <a:pt x="64" y="298"/>
                  </a:lnTo>
                  <a:lnTo>
                    <a:pt x="64" y="298"/>
                  </a:lnTo>
                  <a:lnTo>
                    <a:pt x="64" y="298"/>
                  </a:lnTo>
                  <a:lnTo>
                    <a:pt x="63" y="298"/>
                  </a:lnTo>
                  <a:lnTo>
                    <a:pt x="68" y="295"/>
                  </a:lnTo>
                  <a:lnTo>
                    <a:pt x="68" y="296"/>
                  </a:lnTo>
                  <a:lnTo>
                    <a:pt x="68" y="297"/>
                  </a:lnTo>
                  <a:lnTo>
                    <a:pt x="68" y="298"/>
                  </a:lnTo>
                  <a:lnTo>
                    <a:pt x="68" y="299"/>
                  </a:lnTo>
                  <a:lnTo>
                    <a:pt x="68" y="300"/>
                  </a:lnTo>
                  <a:lnTo>
                    <a:pt x="69" y="300"/>
                  </a:lnTo>
                  <a:lnTo>
                    <a:pt x="69" y="301"/>
                  </a:lnTo>
                  <a:lnTo>
                    <a:pt x="70" y="302"/>
                  </a:lnTo>
                  <a:lnTo>
                    <a:pt x="70" y="303"/>
                  </a:lnTo>
                  <a:lnTo>
                    <a:pt x="71" y="303"/>
                  </a:lnTo>
                  <a:lnTo>
                    <a:pt x="71" y="303"/>
                  </a:lnTo>
                  <a:lnTo>
                    <a:pt x="72" y="303"/>
                  </a:lnTo>
                  <a:lnTo>
                    <a:pt x="72" y="303"/>
                  </a:lnTo>
                  <a:lnTo>
                    <a:pt x="72" y="302"/>
                  </a:lnTo>
                  <a:lnTo>
                    <a:pt x="72" y="302"/>
                  </a:lnTo>
                  <a:lnTo>
                    <a:pt x="73" y="302"/>
                  </a:lnTo>
                  <a:lnTo>
                    <a:pt x="73" y="301"/>
                  </a:lnTo>
                  <a:lnTo>
                    <a:pt x="73" y="301"/>
                  </a:lnTo>
                  <a:lnTo>
                    <a:pt x="73" y="300"/>
                  </a:lnTo>
                  <a:lnTo>
                    <a:pt x="73" y="300"/>
                  </a:lnTo>
                  <a:lnTo>
                    <a:pt x="76" y="300"/>
                  </a:lnTo>
                  <a:lnTo>
                    <a:pt x="76" y="302"/>
                  </a:lnTo>
                  <a:lnTo>
                    <a:pt x="78" y="303"/>
                  </a:lnTo>
                  <a:lnTo>
                    <a:pt x="81" y="303"/>
                  </a:lnTo>
                  <a:lnTo>
                    <a:pt x="84" y="303"/>
                  </a:lnTo>
                  <a:lnTo>
                    <a:pt x="86" y="302"/>
                  </a:lnTo>
                  <a:lnTo>
                    <a:pt x="89" y="302"/>
                  </a:lnTo>
                  <a:lnTo>
                    <a:pt x="92" y="301"/>
                  </a:lnTo>
                  <a:lnTo>
                    <a:pt x="95" y="300"/>
                  </a:lnTo>
                  <a:lnTo>
                    <a:pt x="98" y="299"/>
                  </a:lnTo>
                  <a:lnTo>
                    <a:pt x="100" y="299"/>
                  </a:lnTo>
                  <a:lnTo>
                    <a:pt x="102" y="298"/>
                  </a:lnTo>
                  <a:lnTo>
                    <a:pt x="100" y="300"/>
                  </a:lnTo>
                  <a:lnTo>
                    <a:pt x="103" y="303"/>
                  </a:lnTo>
                  <a:lnTo>
                    <a:pt x="104" y="301"/>
                  </a:lnTo>
                  <a:lnTo>
                    <a:pt x="105" y="300"/>
                  </a:lnTo>
                  <a:lnTo>
                    <a:pt x="106" y="299"/>
                  </a:lnTo>
                  <a:lnTo>
                    <a:pt x="107" y="299"/>
                  </a:lnTo>
                  <a:lnTo>
                    <a:pt x="107" y="299"/>
                  </a:lnTo>
                  <a:lnTo>
                    <a:pt x="108" y="299"/>
                  </a:lnTo>
                  <a:lnTo>
                    <a:pt x="110" y="299"/>
                  </a:lnTo>
                  <a:lnTo>
                    <a:pt x="111" y="299"/>
                  </a:lnTo>
                  <a:lnTo>
                    <a:pt x="113" y="299"/>
                  </a:lnTo>
                  <a:lnTo>
                    <a:pt x="114" y="298"/>
                  </a:lnTo>
                  <a:lnTo>
                    <a:pt x="114" y="299"/>
                  </a:lnTo>
                  <a:lnTo>
                    <a:pt x="114" y="299"/>
                  </a:lnTo>
                  <a:lnTo>
                    <a:pt x="114" y="300"/>
                  </a:lnTo>
                  <a:lnTo>
                    <a:pt x="115" y="300"/>
                  </a:lnTo>
                  <a:lnTo>
                    <a:pt x="115" y="300"/>
                  </a:lnTo>
                  <a:lnTo>
                    <a:pt x="115" y="301"/>
                  </a:lnTo>
                  <a:lnTo>
                    <a:pt x="115" y="301"/>
                  </a:lnTo>
                  <a:lnTo>
                    <a:pt x="116" y="301"/>
                  </a:lnTo>
                  <a:lnTo>
                    <a:pt x="116" y="302"/>
                  </a:lnTo>
                  <a:lnTo>
                    <a:pt x="116" y="302"/>
                  </a:lnTo>
                  <a:lnTo>
                    <a:pt x="118" y="301"/>
                  </a:lnTo>
                  <a:lnTo>
                    <a:pt x="119" y="300"/>
                  </a:lnTo>
                  <a:lnTo>
                    <a:pt x="121" y="300"/>
                  </a:lnTo>
                  <a:lnTo>
                    <a:pt x="122" y="300"/>
                  </a:lnTo>
                  <a:lnTo>
                    <a:pt x="124" y="300"/>
                  </a:lnTo>
                  <a:lnTo>
                    <a:pt x="126" y="300"/>
                  </a:lnTo>
                  <a:lnTo>
                    <a:pt x="127" y="300"/>
                  </a:lnTo>
                  <a:lnTo>
                    <a:pt x="128" y="300"/>
                  </a:lnTo>
                  <a:lnTo>
                    <a:pt x="130" y="299"/>
                  </a:lnTo>
                  <a:lnTo>
                    <a:pt x="132" y="298"/>
                  </a:lnTo>
                  <a:lnTo>
                    <a:pt x="132" y="297"/>
                  </a:lnTo>
                  <a:lnTo>
                    <a:pt x="132" y="296"/>
                  </a:lnTo>
                  <a:lnTo>
                    <a:pt x="132" y="295"/>
                  </a:lnTo>
                  <a:lnTo>
                    <a:pt x="132" y="294"/>
                  </a:lnTo>
                  <a:lnTo>
                    <a:pt x="132" y="293"/>
                  </a:lnTo>
                  <a:lnTo>
                    <a:pt x="132" y="291"/>
                  </a:lnTo>
                  <a:lnTo>
                    <a:pt x="132" y="290"/>
                  </a:lnTo>
                  <a:lnTo>
                    <a:pt x="132" y="289"/>
                  </a:lnTo>
                  <a:lnTo>
                    <a:pt x="131" y="288"/>
                  </a:lnTo>
                  <a:lnTo>
                    <a:pt x="130" y="288"/>
                  </a:lnTo>
                  <a:lnTo>
                    <a:pt x="122" y="290"/>
                  </a:lnTo>
                  <a:lnTo>
                    <a:pt x="122" y="289"/>
                  </a:lnTo>
                  <a:lnTo>
                    <a:pt x="122" y="287"/>
                  </a:lnTo>
                  <a:lnTo>
                    <a:pt x="124" y="286"/>
                  </a:lnTo>
                  <a:lnTo>
                    <a:pt x="125" y="285"/>
                  </a:lnTo>
                  <a:lnTo>
                    <a:pt x="127" y="284"/>
                  </a:lnTo>
                  <a:lnTo>
                    <a:pt x="128" y="283"/>
                  </a:lnTo>
                  <a:lnTo>
                    <a:pt x="129" y="282"/>
                  </a:lnTo>
                  <a:lnTo>
                    <a:pt x="131" y="280"/>
                  </a:lnTo>
                  <a:lnTo>
                    <a:pt x="131" y="279"/>
                  </a:lnTo>
                  <a:lnTo>
                    <a:pt x="132" y="276"/>
                  </a:lnTo>
                  <a:lnTo>
                    <a:pt x="132" y="278"/>
                  </a:lnTo>
                  <a:lnTo>
                    <a:pt x="133" y="278"/>
                  </a:lnTo>
                  <a:lnTo>
                    <a:pt x="133" y="279"/>
                  </a:lnTo>
                  <a:lnTo>
                    <a:pt x="134" y="279"/>
                  </a:lnTo>
                  <a:lnTo>
                    <a:pt x="134" y="279"/>
                  </a:lnTo>
                  <a:lnTo>
                    <a:pt x="135" y="279"/>
                  </a:lnTo>
                  <a:lnTo>
                    <a:pt x="136" y="279"/>
                  </a:lnTo>
                  <a:lnTo>
                    <a:pt x="136" y="279"/>
                  </a:lnTo>
                  <a:lnTo>
                    <a:pt x="138" y="279"/>
                  </a:lnTo>
                  <a:lnTo>
                    <a:pt x="138" y="279"/>
                  </a:lnTo>
                  <a:lnTo>
                    <a:pt x="140" y="276"/>
                  </a:lnTo>
                  <a:lnTo>
                    <a:pt x="142" y="274"/>
                  </a:lnTo>
                  <a:lnTo>
                    <a:pt x="145" y="272"/>
                  </a:lnTo>
                  <a:lnTo>
                    <a:pt x="147" y="271"/>
                  </a:lnTo>
                  <a:lnTo>
                    <a:pt x="150" y="269"/>
                  </a:lnTo>
                  <a:lnTo>
                    <a:pt x="153" y="267"/>
                  </a:lnTo>
                  <a:lnTo>
                    <a:pt x="155" y="266"/>
                  </a:lnTo>
                  <a:lnTo>
                    <a:pt x="157" y="264"/>
                  </a:lnTo>
                  <a:lnTo>
                    <a:pt x="157" y="262"/>
                  </a:lnTo>
                  <a:lnTo>
                    <a:pt x="158" y="260"/>
                  </a:lnTo>
                  <a:lnTo>
                    <a:pt x="163" y="258"/>
                  </a:lnTo>
                  <a:lnTo>
                    <a:pt x="169" y="255"/>
                  </a:lnTo>
                  <a:lnTo>
                    <a:pt x="174" y="252"/>
                  </a:lnTo>
                  <a:lnTo>
                    <a:pt x="178" y="247"/>
                  </a:lnTo>
                  <a:lnTo>
                    <a:pt x="184" y="242"/>
                  </a:lnTo>
                  <a:lnTo>
                    <a:pt x="188" y="237"/>
                  </a:lnTo>
                  <a:lnTo>
                    <a:pt x="191" y="231"/>
                  </a:lnTo>
                  <a:lnTo>
                    <a:pt x="196" y="226"/>
                  </a:lnTo>
                  <a:lnTo>
                    <a:pt x="199" y="219"/>
                  </a:lnTo>
                  <a:lnTo>
                    <a:pt x="203" y="213"/>
                  </a:lnTo>
                  <a:lnTo>
                    <a:pt x="201" y="215"/>
                  </a:lnTo>
                  <a:lnTo>
                    <a:pt x="200" y="213"/>
                  </a:lnTo>
                  <a:lnTo>
                    <a:pt x="201" y="212"/>
                  </a:lnTo>
                  <a:lnTo>
                    <a:pt x="203" y="213"/>
                  </a:lnTo>
                  <a:lnTo>
                    <a:pt x="204" y="213"/>
                  </a:lnTo>
                  <a:lnTo>
                    <a:pt x="205" y="212"/>
                  </a:lnTo>
                  <a:lnTo>
                    <a:pt x="206" y="211"/>
                  </a:lnTo>
                  <a:lnTo>
                    <a:pt x="207" y="210"/>
                  </a:lnTo>
                  <a:lnTo>
                    <a:pt x="207" y="209"/>
                  </a:lnTo>
                  <a:lnTo>
                    <a:pt x="208" y="208"/>
                  </a:lnTo>
                  <a:lnTo>
                    <a:pt x="210" y="207"/>
                  </a:lnTo>
                  <a:lnTo>
                    <a:pt x="211" y="205"/>
                  </a:lnTo>
                  <a:lnTo>
                    <a:pt x="211" y="204"/>
                  </a:lnTo>
                  <a:lnTo>
                    <a:pt x="212" y="203"/>
                  </a:lnTo>
                  <a:lnTo>
                    <a:pt x="211" y="200"/>
                  </a:lnTo>
                  <a:lnTo>
                    <a:pt x="214" y="198"/>
                  </a:lnTo>
                  <a:lnTo>
                    <a:pt x="217" y="196"/>
                  </a:lnTo>
                  <a:lnTo>
                    <a:pt x="219" y="191"/>
                  </a:lnTo>
                  <a:lnTo>
                    <a:pt x="221" y="188"/>
                  </a:lnTo>
                  <a:lnTo>
                    <a:pt x="224" y="183"/>
                  </a:lnTo>
                  <a:lnTo>
                    <a:pt x="226" y="179"/>
                  </a:lnTo>
                  <a:lnTo>
                    <a:pt x="227" y="173"/>
                  </a:lnTo>
                  <a:lnTo>
                    <a:pt x="229" y="169"/>
                  </a:lnTo>
                  <a:lnTo>
                    <a:pt x="230" y="164"/>
                  </a:lnTo>
                  <a:lnTo>
                    <a:pt x="231" y="159"/>
                  </a:lnTo>
                  <a:lnTo>
                    <a:pt x="235" y="159"/>
                  </a:lnTo>
                  <a:lnTo>
                    <a:pt x="235" y="158"/>
                  </a:lnTo>
                  <a:lnTo>
                    <a:pt x="235" y="157"/>
                  </a:lnTo>
                  <a:lnTo>
                    <a:pt x="235" y="156"/>
                  </a:lnTo>
                  <a:lnTo>
                    <a:pt x="234" y="155"/>
                  </a:lnTo>
                  <a:lnTo>
                    <a:pt x="234" y="154"/>
                  </a:lnTo>
                  <a:lnTo>
                    <a:pt x="233" y="152"/>
                  </a:lnTo>
                  <a:lnTo>
                    <a:pt x="233" y="151"/>
                  </a:lnTo>
                  <a:lnTo>
                    <a:pt x="234" y="150"/>
                  </a:lnTo>
                  <a:lnTo>
                    <a:pt x="235" y="150"/>
                  </a:lnTo>
                  <a:lnTo>
                    <a:pt x="238" y="148"/>
                  </a:lnTo>
                  <a:lnTo>
                    <a:pt x="238" y="148"/>
                  </a:lnTo>
                  <a:lnTo>
                    <a:pt x="238" y="150"/>
                  </a:lnTo>
                  <a:lnTo>
                    <a:pt x="239" y="150"/>
                  </a:lnTo>
                  <a:lnTo>
                    <a:pt x="240" y="151"/>
                  </a:lnTo>
                  <a:lnTo>
                    <a:pt x="242" y="152"/>
                  </a:lnTo>
                  <a:lnTo>
                    <a:pt x="243" y="153"/>
                  </a:lnTo>
                  <a:lnTo>
                    <a:pt x="245" y="154"/>
                  </a:lnTo>
                  <a:lnTo>
                    <a:pt x="246" y="154"/>
                  </a:lnTo>
                  <a:lnTo>
                    <a:pt x="248" y="154"/>
                  </a:lnTo>
                  <a:lnTo>
                    <a:pt x="249" y="153"/>
                  </a:lnTo>
                  <a:lnTo>
                    <a:pt x="249" y="146"/>
                  </a:lnTo>
                  <a:lnTo>
                    <a:pt x="249" y="147"/>
                  </a:lnTo>
                  <a:lnTo>
                    <a:pt x="250" y="148"/>
                  </a:lnTo>
                  <a:lnTo>
                    <a:pt x="250" y="148"/>
                  </a:lnTo>
                  <a:lnTo>
                    <a:pt x="250" y="150"/>
                  </a:lnTo>
                  <a:lnTo>
                    <a:pt x="251" y="151"/>
                  </a:lnTo>
                  <a:lnTo>
                    <a:pt x="251" y="151"/>
                  </a:lnTo>
                  <a:lnTo>
                    <a:pt x="251" y="152"/>
                  </a:lnTo>
                  <a:lnTo>
                    <a:pt x="253" y="153"/>
                  </a:lnTo>
                  <a:lnTo>
                    <a:pt x="253" y="153"/>
                  </a:lnTo>
                  <a:lnTo>
                    <a:pt x="254" y="154"/>
                  </a:lnTo>
                  <a:lnTo>
                    <a:pt x="255" y="152"/>
                  </a:lnTo>
                  <a:lnTo>
                    <a:pt x="257" y="151"/>
                  </a:lnTo>
                  <a:lnTo>
                    <a:pt x="258" y="151"/>
                  </a:lnTo>
                  <a:lnTo>
                    <a:pt x="259" y="151"/>
                  </a:lnTo>
                  <a:lnTo>
                    <a:pt x="260" y="151"/>
                  </a:lnTo>
                  <a:lnTo>
                    <a:pt x="261" y="152"/>
                  </a:lnTo>
                  <a:lnTo>
                    <a:pt x="262" y="153"/>
                  </a:lnTo>
                  <a:lnTo>
                    <a:pt x="263" y="154"/>
                  </a:lnTo>
                  <a:lnTo>
                    <a:pt x="265" y="155"/>
                  </a:lnTo>
                  <a:lnTo>
                    <a:pt x="268" y="155"/>
                  </a:lnTo>
                  <a:lnTo>
                    <a:pt x="269" y="154"/>
                  </a:lnTo>
                  <a:lnTo>
                    <a:pt x="271" y="154"/>
                  </a:lnTo>
                  <a:lnTo>
                    <a:pt x="273" y="154"/>
                  </a:lnTo>
                  <a:lnTo>
                    <a:pt x="274" y="155"/>
                  </a:lnTo>
                  <a:lnTo>
                    <a:pt x="276" y="155"/>
                  </a:lnTo>
                  <a:lnTo>
                    <a:pt x="278" y="156"/>
                  </a:lnTo>
                  <a:lnTo>
                    <a:pt x="281" y="157"/>
                  </a:lnTo>
                  <a:lnTo>
                    <a:pt x="284" y="157"/>
                  </a:lnTo>
                  <a:lnTo>
                    <a:pt x="286" y="157"/>
                  </a:lnTo>
                  <a:lnTo>
                    <a:pt x="288" y="155"/>
                  </a:lnTo>
                  <a:lnTo>
                    <a:pt x="288" y="156"/>
                  </a:lnTo>
                  <a:lnTo>
                    <a:pt x="288" y="157"/>
                  </a:lnTo>
                  <a:lnTo>
                    <a:pt x="288" y="157"/>
                  </a:lnTo>
                  <a:lnTo>
                    <a:pt x="288" y="157"/>
                  </a:lnTo>
                  <a:lnTo>
                    <a:pt x="288" y="158"/>
                  </a:lnTo>
                  <a:lnTo>
                    <a:pt x="288" y="158"/>
                  </a:lnTo>
                  <a:lnTo>
                    <a:pt x="288" y="158"/>
                  </a:lnTo>
                  <a:lnTo>
                    <a:pt x="289" y="159"/>
                  </a:lnTo>
                  <a:lnTo>
                    <a:pt x="289" y="159"/>
                  </a:lnTo>
                  <a:lnTo>
                    <a:pt x="289" y="159"/>
                  </a:lnTo>
                  <a:lnTo>
                    <a:pt x="293" y="151"/>
                  </a:lnTo>
                  <a:lnTo>
                    <a:pt x="291" y="155"/>
                  </a:lnTo>
                  <a:lnTo>
                    <a:pt x="294" y="157"/>
                  </a:lnTo>
                  <a:lnTo>
                    <a:pt x="297" y="158"/>
                  </a:lnTo>
                  <a:lnTo>
                    <a:pt x="299" y="159"/>
                  </a:lnTo>
                  <a:lnTo>
                    <a:pt x="301" y="161"/>
                  </a:lnTo>
                  <a:lnTo>
                    <a:pt x="304" y="162"/>
                  </a:lnTo>
                  <a:lnTo>
                    <a:pt x="306" y="164"/>
                  </a:lnTo>
                  <a:lnTo>
                    <a:pt x="308" y="165"/>
                  </a:lnTo>
                  <a:lnTo>
                    <a:pt x="312" y="166"/>
                  </a:lnTo>
                  <a:lnTo>
                    <a:pt x="314" y="166"/>
                  </a:lnTo>
                  <a:lnTo>
                    <a:pt x="316" y="165"/>
                  </a:lnTo>
                  <a:lnTo>
                    <a:pt x="317" y="165"/>
                  </a:lnTo>
                  <a:lnTo>
                    <a:pt x="318" y="166"/>
                  </a:lnTo>
                  <a:lnTo>
                    <a:pt x="320" y="167"/>
                  </a:lnTo>
                  <a:lnTo>
                    <a:pt x="321" y="168"/>
                  </a:lnTo>
                  <a:lnTo>
                    <a:pt x="324" y="169"/>
                  </a:lnTo>
                  <a:lnTo>
                    <a:pt x="326" y="170"/>
                  </a:lnTo>
                  <a:lnTo>
                    <a:pt x="328" y="171"/>
                  </a:lnTo>
                  <a:lnTo>
                    <a:pt x="330" y="171"/>
                  </a:lnTo>
                  <a:lnTo>
                    <a:pt x="331" y="171"/>
                  </a:lnTo>
                  <a:lnTo>
                    <a:pt x="333" y="170"/>
                  </a:lnTo>
                  <a:lnTo>
                    <a:pt x="332" y="168"/>
                  </a:lnTo>
                  <a:lnTo>
                    <a:pt x="331" y="166"/>
                  </a:lnTo>
                  <a:lnTo>
                    <a:pt x="330" y="164"/>
                  </a:lnTo>
                  <a:lnTo>
                    <a:pt x="329" y="160"/>
                  </a:lnTo>
                  <a:lnTo>
                    <a:pt x="327" y="158"/>
                  </a:lnTo>
                  <a:lnTo>
                    <a:pt x="326" y="156"/>
                  </a:lnTo>
                  <a:lnTo>
                    <a:pt x="325" y="154"/>
                  </a:lnTo>
                  <a:lnTo>
                    <a:pt x="322" y="153"/>
                  </a:lnTo>
                  <a:lnTo>
                    <a:pt x="319" y="153"/>
                  </a:lnTo>
                  <a:lnTo>
                    <a:pt x="316" y="153"/>
                  </a:lnTo>
                  <a:lnTo>
                    <a:pt x="315" y="153"/>
                  </a:lnTo>
                  <a:lnTo>
                    <a:pt x="313" y="153"/>
                  </a:lnTo>
                  <a:lnTo>
                    <a:pt x="311" y="153"/>
                  </a:lnTo>
                  <a:lnTo>
                    <a:pt x="308" y="152"/>
                  </a:lnTo>
                  <a:lnTo>
                    <a:pt x="306" y="151"/>
                  </a:lnTo>
                  <a:lnTo>
                    <a:pt x="304" y="150"/>
                  </a:lnTo>
                  <a:lnTo>
                    <a:pt x="302" y="148"/>
                  </a:lnTo>
                  <a:lnTo>
                    <a:pt x="300" y="147"/>
                  </a:lnTo>
                  <a:lnTo>
                    <a:pt x="297" y="146"/>
                  </a:lnTo>
                  <a:lnTo>
                    <a:pt x="294" y="146"/>
                  </a:lnTo>
                  <a:lnTo>
                    <a:pt x="297" y="145"/>
                  </a:lnTo>
                  <a:lnTo>
                    <a:pt x="291" y="143"/>
                  </a:lnTo>
                  <a:lnTo>
                    <a:pt x="286" y="142"/>
                  </a:lnTo>
                  <a:lnTo>
                    <a:pt x="279" y="142"/>
                  </a:lnTo>
                  <a:lnTo>
                    <a:pt x="273" y="141"/>
                  </a:lnTo>
                  <a:lnTo>
                    <a:pt x="267" y="140"/>
                  </a:lnTo>
                  <a:lnTo>
                    <a:pt x="260" y="140"/>
                  </a:lnTo>
                  <a:lnTo>
                    <a:pt x="253" y="140"/>
                  </a:lnTo>
                  <a:lnTo>
                    <a:pt x="246" y="140"/>
                  </a:lnTo>
                  <a:lnTo>
                    <a:pt x="240" y="140"/>
                  </a:lnTo>
                  <a:lnTo>
                    <a:pt x="233" y="140"/>
                  </a:lnTo>
                  <a:lnTo>
                    <a:pt x="233" y="136"/>
                  </a:lnTo>
                  <a:lnTo>
                    <a:pt x="232" y="131"/>
                  </a:lnTo>
                  <a:lnTo>
                    <a:pt x="232" y="127"/>
                  </a:lnTo>
                  <a:lnTo>
                    <a:pt x="231" y="123"/>
                  </a:lnTo>
                  <a:lnTo>
                    <a:pt x="231" y="118"/>
                  </a:lnTo>
                  <a:lnTo>
                    <a:pt x="231" y="114"/>
                  </a:lnTo>
                  <a:lnTo>
                    <a:pt x="232" y="111"/>
                  </a:lnTo>
                  <a:lnTo>
                    <a:pt x="233" y="108"/>
                  </a:lnTo>
                  <a:lnTo>
                    <a:pt x="235" y="104"/>
                  </a:lnTo>
                  <a:lnTo>
                    <a:pt x="239" y="101"/>
                  </a:lnTo>
                  <a:lnTo>
                    <a:pt x="239" y="95"/>
                  </a:lnTo>
                  <a:lnTo>
                    <a:pt x="240" y="95"/>
                  </a:lnTo>
                  <a:lnTo>
                    <a:pt x="240" y="95"/>
                  </a:lnTo>
                  <a:lnTo>
                    <a:pt x="241" y="95"/>
                  </a:lnTo>
                  <a:lnTo>
                    <a:pt x="242" y="94"/>
                  </a:lnTo>
                  <a:lnTo>
                    <a:pt x="242" y="94"/>
                  </a:lnTo>
                  <a:lnTo>
                    <a:pt x="242" y="93"/>
                  </a:lnTo>
                  <a:lnTo>
                    <a:pt x="243" y="93"/>
                  </a:lnTo>
                  <a:lnTo>
                    <a:pt x="243" y="91"/>
                  </a:lnTo>
                  <a:lnTo>
                    <a:pt x="244" y="91"/>
                  </a:lnTo>
                  <a:lnTo>
                    <a:pt x="244" y="90"/>
                  </a:lnTo>
                  <a:lnTo>
                    <a:pt x="245" y="89"/>
                  </a:lnTo>
                  <a:lnTo>
                    <a:pt x="245" y="88"/>
                  </a:lnTo>
                  <a:lnTo>
                    <a:pt x="244" y="87"/>
                  </a:lnTo>
                  <a:lnTo>
                    <a:pt x="244" y="86"/>
                  </a:lnTo>
                  <a:lnTo>
                    <a:pt x="243" y="86"/>
                  </a:lnTo>
                  <a:lnTo>
                    <a:pt x="242" y="85"/>
                  </a:lnTo>
                  <a:lnTo>
                    <a:pt x="241" y="84"/>
                  </a:lnTo>
                  <a:lnTo>
                    <a:pt x="241" y="83"/>
                  </a:lnTo>
                  <a:lnTo>
                    <a:pt x="240" y="83"/>
                  </a:lnTo>
                  <a:lnTo>
                    <a:pt x="239" y="82"/>
                  </a:lnTo>
                  <a:lnTo>
                    <a:pt x="236" y="86"/>
                  </a:lnTo>
                  <a:lnTo>
                    <a:pt x="233" y="90"/>
                  </a:lnTo>
                  <a:lnTo>
                    <a:pt x="231" y="95"/>
                  </a:lnTo>
                  <a:lnTo>
                    <a:pt x="228" y="99"/>
                  </a:lnTo>
                  <a:lnTo>
                    <a:pt x="226" y="103"/>
                  </a:lnTo>
                  <a:lnTo>
                    <a:pt x="224" y="108"/>
                  </a:lnTo>
                  <a:lnTo>
                    <a:pt x="222" y="112"/>
                  </a:lnTo>
                  <a:lnTo>
                    <a:pt x="221" y="116"/>
                  </a:lnTo>
                  <a:lnTo>
                    <a:pt x="221" y="122"/>
                  </a:lnTo>
                  <a:lnTo>
                    <a:pt x="222" y="127"/>
                  </a:lnTo>
                  <a:lnTo>
                    <a:pt x="224" y="128"/>
                  </a:lnTo>
                  <a:lnTo>
                    <a:pt x="224" y="130"/>
                  </a:lnTo>
                  <a:lnTo>
                    <a:pt x="225" y="131"/>
                  </a:lnTo>
                  <a:lnTo>
                    <a:pt x="225" y="133"/>
                  </a:lnTo>
                  <a:lnTo>
                    <a:pt x="226" y="134"/>
                  </a:lnTo>
                  <a:lnTo>
                    <a:pt x="226" y="137"/>
                  </a:lnTo>
                  <a:lnTo>
                    <a:pt x="226" y="138"/>
                  </a:lnTo>
                  <a:lnTo>
                    <a:pt x="227" y="140"/>
                  </a:lnTo>
                  <a:lnTo>
                    <a:pt x="227" y="141"/>
                  </a:lnTo>
                  <a:lnTo>
                    <a:pt x="226" y="143"/>
                  </a:lnTo>
                  <a:lnTo>
                    <a:pt x="213" y="142"/>
                  </a:lnTo>
                  <a:lnTo>
                    <a:pt x="204" y="138"/>
                  </a:lnTo>
                  <a:lnTo>
                    <a:pt x="199" y="132"/>
                  </a:lnTo>
                  <a:lnTo>
                    <a:pt x="197" y="124"/>
                  </a:lnTo>
                  <a:lnTo>
                    <a:pt x="196" y="115"/>
                  </a:lnTo>
                  <a:lnTo>
                    <a:pt x="195" y="105"/>
                  </a:lnTo>
                  <a:lnTo>
                    <a:pt x="195" y="95"/>
                  </a:lnTo>
                  <a:lnTo>
                    <a:pt x="192" y="85"/>
                  </a:lnTo>
                  <a:lnTo>
                    <a:pt x="189" y="76"/>
                  </a:lnTo>
                  <a:lnTo>
                    <a:pt x="183" y="69"/>
                  </a:lnTo>
                  <a:lnTo>
                    <a:pt x="179" y="65"/>
                  </a:lnTo>
                  <a:lnTo>
                    <a:pt x="178" y="66"/>
                  </a:lnTo>
                  <a:lnTo>
                    <a:pt x="178" y="67"/>
                  </a:lnTo>
                  <a:lnTo>
                    <a:pt x="177" y="68"/>
                  </a:lnTo>
                  <a:lnTo>
                    <a:pt x="177" y="69"/>
                  </a:lnTo>
                  <a:lnTo>
                    <a:pt x="177" y="70"/>
                  </a:lnTo>
                  <a:lnTo>
                    <a:pt x="177" y="72"/>
                  </a:lnTo>
                  <a:lnTo>
                    <a:pt x="177" y="73"/>
                  </a:lnTo>
                  <a:lnTo>
                    <a:pt x="177" y="74"/>
                  </a:lnTo>
                  <a:lnTo>
                    <a:pt x="177" y="75"/>
                  </a:lnTo>
                  <a:lnTo>
                    <a:pt x="177" y="76"/>
                  </a:lnTo>
                  <a:lnTo>
                    <a:pt x="181" y="79"/>
                  </a:lnTo>
                  <a:lnTo>
                    <a:pt x="183" y="82"/>
                  </a:lnTo>
                  <a:lnTo>
                    <a:pt x="185" y="86"/>
                  </a:lnTo>
                  <a:lnTo>
                    <a:pt x="186" y="91"/>
                  </a:lnTo>
                  <a:lnTo>
                    <a:pt x="187" y="97"/>
                  </a:lnTo>
                  <a:lnTo>
                    <a:pt x="188" y="101"/>
                  </a:lnTo>
                  <a:lnTo>
                    <a:pt x="188" y="107"/>
                  </a:lnTo>
                  <a:lnTo>
                    <a:pt x="189" y="112"/>
                  </a:lnTo>
                  <a:lnTo>
                    <a:pt x="189" y="116"/>
                  </a:lnTo>
                  <a:lnTo>
                    <a:pt x="188" y="119"/>
                  </a:lnTo>
                  <a:lnTo>
                    <a:pt x="188" y="119"/>
                  </a:lnTo>
                  <a:lnTo>
                    <a:pt x="187" y="119"/>
                  </a:lnTo>
                  <a:lnTo>
                    <a:pt x="186" y="119"/>
                  </a:lnTo>
                  <a:lnTo>
                    <a:pt x="186" y="118"/>
                  </a:lnTo>
                  <a:lnTo>
                    <a:pt x="185" y="118"/>
                  </a:lnTo>
                  <a:lnTo>
                    <a:pt x="185" y="118"/>
                  </a:lnTo>
                  <a:lnTo>
                    <a:pt x="185" y="117"/>
                  </a:lnTo>
                  <a:lnTo>
                    <a:pt x="184" y="117"/>
                  </a:lnTo>
                  <a:lnTo>
                    <a:pt x="184" y="116"/>
                  </a:lnTo>
                  <a:lnTo>
                    <a:pt x="183" y="116"/>
                  </a:lnTo>
                  <a:lnTo>
                    <a:pt x="184" y="121"/>
                  </a:lnTo>
                  <a:lnTo>
                    <a:pt x="185" y="124"/>
                  </a:lnTo>
                  <a:lnTo>
                    <a:pt x="185" y="128"/>
                  </a:lnTo>
                  <a:lnTo>
                    <a:pt x="185" y="131"/>
                  </a:lnTo>
                  <a:lnTo>
                    <a:pt x="185" y="134"/>
                  </a:lnTo>
                  <a:lnTo>
                    <a:pt x="184" y="138"/>
                  </a:lnTo>
                  <a:lnTo>
                    <a:pt x="183" y="142"/>
                  </a:lnTo>
                  <a:lnTo>
                    <a:pt x="181" y="145"/>
                  </a:lnTo>
                  <a:lnTo>
                    <a:pt x="178" y="148"/>
                  </a:lnTo>
                  <a:lnTo>
                    <a:pt x="175" y="153"/>
                  </a:lnTo>
                  <a:lnTo>
                    <a:pt x="175" y="153"/>
                  </a:lnTo>
                  <a:lnTo>
                    <a:pt x="175" y="153"/>
                  </a:lnTo>
                  <a:lnTo>
                    <a:pt x="175" y="153"/>
                  </a:lnTo>
                  <a:lnTo>
                    <a:pt x="174" y="154"/>
                  </a:lnTo>
                  <a:lnTo>
                    <a:pt x="174" y="154"/>
                  </a:lnTo>
                  <a:lnTo>
                    <a:pt x="174" y="154"/>
                  </a:lnTo>
                  <a:lnTo>
                    <a:pt x="174" y="154"/>
                  </a:lnTo>
                  <a:lnTo>
                    <a:pt x="174" y="155"/>
                  </a:lnTo>
                  <a:lnTo>
                    <a:pt x="174" y="155"/>
                  </a:lnTo>
                  <a:lnTo>
                    <a:pt x="174" y="155"/>
                  </a:lnTo>
                  <a:lnTo>
                    <a:pt x="173" y="159"/>
                  </a:lnTo>
                  <a:lnTo>
                    <a:pt x="170" y="164"/>
                  </a:lnTo>
                  <a:lnTo>
                    <a:pt x="168" y="167"/>
                  </a:lnTo>
                  <a:lnTo>
                    <a:pt x="164" y="171"/>
                  </a:lnTo>
                  <a:lnTo>
                    <a:pt x="161" y="174"/>
                  </a:lnTo>
                  <a:lnTo>
                    <a:pt x="158" y="179"/>
                  </a:lnTo>
                  <a:lnTo>
                    <a:pt x="155" y="182"/>
                  </a:lnTo>
                  <a:lnTo>
                    <a:pt x="153" y="186"/>
                  </a:lnTo>
                  <a:lnTo>
                    <a:pt x="150" y="189"/>
                  </a:lnTo>
                  <a:lnTo>
                    <a:pt x="150" y="194"/>
                  </a:lnTo>
                  <a:lnTo>
                    <a:pt x="148" y="191"/>
                  </a:lnTo>
                  <a:lnTo>
                    <a:pt x="147" y="195"/>
                  </a:lnTo>
                  <a:lnTo>
                    <a:pt x="145" y="197"/>
                  </a:lnTo>
                  <a:lnTo>
                    <a:pt x="143" y="200"/>
                  </a:lnTo>
                  <a:lnTo>
                    <a:pt x="141" y="202"/>
                  </a:lnTo>
                  <a:lnTo>
                    <a:pt x="138" y="205"/>
                  </a:lnTo>
                  <a:lnTo>
                    <a:pt x="135" y="208"/>
                  </a:lnTo>
                  <a:lnTo>
                    <a:pt x="134" y="210"/>
                  </a:lnTo>
                  <a:lnTo>
                    <a:pt x="132" y="213"/>
                  </a:lnTo>
                  <a:lnTo>
                    <a:pt x="132" y="215"/>
                  </a:lnTo>
                  <a:lnTo>
                    <a:pt x="132" y="218"/>
                  </a:lnTo>
                  <a:lnTo>
                    <a:pt x="130" y="218"/>
                  </a:lnTo>
                  <a:lnTo>
                    <a:pt x="128" y="219"/>
                  </a:lnTo>
                  <a:lnTo>
                    <a:pt x="126" y="221"/>
                  </a:lnTo>
                  <a:lnTo>
                    <a:pt x="124" y="222"/>
                  </a:lnTo>
                  <a:lnTo>
                    <a:pt x="121" y="224"/>
                  </a:lnTo>
                  <a:lnTo>
                    <a:pt x="119" y="225"/>
                  </a:lnTo>
                  <a:lnTo>
                    <a:pt x="117" y="227"/>
                  </a:lnTo>
                  <a:lnTo>
                    <a:pt x="115" y="229"/>
                  </a:lnTo>
                  <a:lnTo>
                    <a:pt x="113" y="231"/>
                  </a:lnTo>
                  <a:lnTo>
                    <a:pt x="111" y="233"/>
                  </a:lnTo>
                  <a:lnTo>
                    <a:pt x="108" y="236"/>
                  </a:lnTo>
                  <a:lnTo>
                    <a:pt x="108" y="233"/>
                  </a:lnTo>
                  <a:lnTo>
                    <a:pt x="107" y="232"/>
                  </a:lnTo>
                  <a:lnTo>
                    <a:pt x="107" y="232"/>
                  </a:lnTo>
                  <a:lnTo>
                    <a:pt x="106" y="232"/>
                  </a:lnTo>
                  <a:lnTo>
                    <a:pt x="105" y="233"/>
                  </a:lnTo>
                  <a:lnTo>
                    <a:pt x="104" y="234"/>
                  </a:lnTo>
                  <a:lnTo>
                    <a:pt x="103" y="236"/>
                  </a:lnTo>
                  <a:lnTo>
                    <a:pt x="102" y="236"/>
                  </a:lnTo>
                  <a:lnTo>
                    <a:pt x="101" y="237"/>
                  </a:lnTo>
                  <a:lnTo>
                    <a:pt x="101" y="238"/>
                  </a:lnTo>
                  <a:lnTo>
                    <a:pt x="100" y="239"/>
                  </a:lnTo>
                  <a:lnTo>
                    <a:pt x="102" y="239"/>
                  </a:lnTo>
                  <a:lnTo>
                    <a:pt x="102" y="243"/>
                  </a:lnTo>
                  <a:lnTo>
                    <a:pt x="100" y="243"/>
                  </a:lnTo>
                  <a:lnTo>
                    <a:pt x="100" y="242"/>
                  </a:lnTo>
                  <a:lnTo>
                    <a:pt x="100" y="242"/>
                  </a:lnTo>
                  <a:lnTo>
                    <a:pt x="100" y="241"/>
                  </a:lnTo>
                  <a:lnTo>
                    <a:pt x="100" y="241"/>
                  </a:lnTo>
                  <a:lnTo>
                    <a:pt x="100" y="240"/>
                  </a:lnTo>
                  <a:lnTo>
                    <a:pt x="99" y="240"/>
                  </a:lnTo>
                  <a:lnTo>
                    <a:pt x="99" y="240"/>
                  </a:lnTo>
                  <a:lnTo>
                    <a:pt x="99" y="240"/>
                  </a:lnTo>
                  <a:lnTo>
                    <a:pt x="99" y="239"/>
                  </a:lnTo>
                  <a:lnTo>
                    <a:pt x="98" y="239"/>
                  </a:lnTo>
                  <a:lnTo>
                    <a:pt x="98" y="240"/>
                  </a:lnTo>
                  <a:lnTo>
                    <a:pt x="97" y="241"/>
                  </a:lnTo>
                  <a:lnTo>
                    <a:pt x="97" y="242"/>
                  </a:lnTo>
                  <a:lnTo>
                    <a:pt x="96" y="243"/>
                  </a:lnTo>
                  <a:lnTo>
                    <a:pt x="96" y="244"/>
                  </a:lnTo>
                  <a:lnTo>
                    <a:pt x="95" y="245"/>
                  </a:lnTo>
                  <a:lnTo>
                    <a:pt x="95" y="246"/>
                  </a:lnTo>
                  <a:lnTo>
                    <a:pt x="95" y="247"/>
                  </a:lnTo>
                  <a:lnTo>
                    <a:pt x="95" y="248"/>
                  </a:lnTo>
                  <a:lnTo>
                    <a:pt x="95" y="250"/>
                  </a:lnTo>
                  <a:lnTo>
                    <a:pt x="95" y="245"/>
                  </a:lnTo>
                  <a:lnTo>
                    <a:pt x="91" y="245"/>
                  </a:lnTo>
                  <a:lnTo>
                    <a:pt x="89" y="246"/>
                  </a:lnTo>
                  <a:lnTo>
                    <a:pt x="87" y="247"/>
                  </a:lnTo>
                  <a:lnTo>
                    <a:pt x="85" y="250"/>
                  </a:lnTo>
                  <a:lnTo>
                    <a:pt x="83" y="252"/>
                  </a:lnTo>
                  <a:lnTo>
                    <a:pt x="81" y="254"/>
                  </a:lnTo>
                  <a:lnTo>
                    <a:pt x="78" y="255"/>
                  </a:lnTo>
                  <a:lnTo>
                    <a:pt x="76" y="255"/>
                  </a:lnTo>
                  <a:lnTo>
                    <a:pt x="74" y="255"/>
                  </a:lnTo>
                  <a:lnTo>
                    <a:pt x="71" y="253"/>
                  </a:lnTo>
                  <a:lnTo>
                    <a:pt x="71" y="254"/>
                  </a:lnTo>
                  <a:lnTo>
                    <a:pt x="71" y="254"/>
                  </a:lnTo>
                  <a:lnTo>
                    <a:pt x="70" y="254"/>
                  </a:lnTo>
                  <a:lnTo>
                    <a:pt x="70" y="255"/>
                  </a:lnTo>
                  <a:lnTo>
                    <a:pt x="70" y="255"/>
                  </a:lnTo>
                  <a:lnTo>
                    <a:pt x="70" y="255"/>
                  </a:lnTo>
                  <a:lnTo>
                    <a:pt x="69" y="256"/>
                  </a:lnTo>
                  <a:lnTo>
                    <a:pt x="69" y="256"/>
                  </a:lnTo>
                  <a:lnTo>
                    <a:pt x="69" y="257"/>
                  </a:lnTo>
                  <a:lnTo>
                    <a:pt x="69" y="257"/>
                  </a:lnTo>
                  <a:lnTo>
                    <a:pt x="69" y="259"/>
                  </a:lnTo>
                  <a:lnTo>
                    <a:pt x="69" y="260"/>
                  </a:lnTo>
                  <a:lnTo>
                    <a:pt x="68" y="262"/>
                  </a:lnTo>
                  <a:lnTo>
                    <a:pt x="67" y="264"/>
                  </a:lnTo>
                  <a:lnTo>
                    <a:pt x="65" y="265"/>
                  </a:lnTo>
                  <a:lnTo>
                    <a:pt x="64" y="266"/>
                  </a:lnTo>
                  <a:lnTo>
                    <a:pt x="62" y="266"/>
                  </a:lnTo>
                  <a:lnTo>
                    <a:pt x="61" y="267"/>
                  </a:lnTo>
                  <a:lnTo>
                    <a:pt x="59" y="267"/>
                  </a:lnTo>
                  <a:lnTo>
                    <a:pt x="57" y="266"/>
                  </a:lnTo>
                  <a:lnTo>
                    <a:pt x="53" y="260"/>
                  </a:lnTo>
                  <a:lnTo>
                    <a:pt x="49" y="264"/>
                  </a:lnTo>
                  <a:lnTo>
                    <a:pt x="44" y="258"/>
                  </a:lnTo>
                  <a:lnTo>
                    <a:pt x="43" y="260"/>
                  </a:lnTo>
                  <a:lnTo>
                    <a:pt x="42" y="262"/>
                  </a:lnTo>
                  <a:lnTo>
                    <a:pt x="42" y="264"/>
                  </a:lnTo>
                  <a:lnTo>
                    <a:pt x="43" y="265"/>
                  </a:lnTo>
                  <a:lnTo>
                    <a:pt x="44" y="266"/>
                  </a:lnTo>
                  <a:lnTo>
                    <a:pt x="45" y="268"/>
                  </a:lnTo>
                  <a:lnTo>
                    <a:pt x="46" y="269"/>
                  </a:lnTo>
                  <a:lnTo>
                    <a:pt x="47" y="271"/>
                  </a:lnTo>
                  <a:lnTo>
                    <a:pt x="48" y="272"/>
                  </a:lnTo>
                  <a:lnTo>
                    <a:pt x="47" y="275"/>
                  </a:lnTo>
                  <a:lnTo>
                    <a:pt x="46" y="274"/>
                  </a:lnTo>
                  <a:lnTo>
                    <a:pt x="44" y="272"/>
                  </a:lnTo>
                  <a:lnTo>
                    <a:pt x="41" y="270"/>
                  </a:lnTo>
                  <a:lnTo>
                    <a:pt x="38" y="268"/>
                  </a:lnTo>
                  <a:lnTo>
                    <a:pt x="34" y="266"/>
                  </a:lnTo>
                  <a:lnTo>
                    <a:pt x="31" y="264"/>
                  </a:lnTo>
                  <a:lnTo>
                    <a:pt x="27" y="260"/>
                  </a:lnTo>
                  <a:lnTo>
                    <a:pt x="24" y="258"/>
                  </a:lnTo>
                  <a:lnTo>
                    <a:pt x="20" y="256"/>
                  </a:lnTo>
                  <a:lnTo>
                    <a:pt x="17" y="253"/>
                  </a:lnTo>
                  <a:lnTo>
                    <a:pt x="16" y="251"/>
                  </a:lnTo>
                  <a:lnTo>
                    <a:pt x="16" y="248"/>
                  </a:lnTo>
                  <a:lnTo>
                    <a:pt x="17" y="245"/>
                  </a:lnTo>
                  <a:lnTo>
                    <a:pt x="17" y="243"/>
                  </a:lnTo>
                  <a:lnTo>
                    <a:pt x="18" y="241"/>
                  </a:lnTo>
                  <a:lnTo>
                    <a:pt x="18" y="238"/>
                  </a:lnTo>
                  <a:lnTo>
                    <a:pt x="18" y="236"/>
                  </a:lnTo>
                  <a:lnTo>
                    <a:pt x="17" y="233"/>
                  </a:lnTo>
                  <a:lnTo>
                    <a:pt x="16" y="231"/>
                  </a:lnTo>
                  <a:lnTo>
                    <a:pt x="13" y="230"/>
                  </a:lnTo>
                  <a:lnTo>
                    <a:pt x="20" y="226"/>
                  </a:lnTo>
                  <a:lnTo>
                    <a:pt x="18" y="225"/>
                  </a:lnTo>
                  <a:lnTo>
                    <a:pt x="42" y="212"/>
                  </a:lnTo>
                  <a:lnTo>
                    <a:pt x="41" y="210"/>
                  </a:lnTo>
                  <a:lnTo>
                    <a:pt x="41" y="208"/>
                  </a:lnTo>
                  <a:lnTo>
                    <a:pt x="41" y="207"/>
                  </a:lnTo>
                  <a:lnTo>
                    <a:pt x="41" y="207"/>
                  </a:lnTo>
                  <a:lnTo>
                    <a:pt x="41" y="205"/>
                  </a:lnTo>
                  <a:lnTo>
                    <a:pt x="42" y="204"/>
                  </a:lnTo>
                  <a:lnTo>
                    <a:pt x="42" y="204"/>
                  </a:lnTo>
                  <a:lnTo>
                    <a:pt x="42" y="202"/>
                  </a:lnTo>
                  <a:lnTo>
                    <a:pt x="42" y="200"/>
                  </a:lnTo>
                  <a:lnTo>
                    <a:pt x="42" y="198"/>
                  </a:lnTo>
                  <a:lnTo>
                    <a:pt x="42" y="199"/>
                  </a:lnTo>
                  <a:lnTo>
                    <a:pt x="42" y="201"/>
                  </a:lnTo>
                  <a:lnTo>
                    <a:pt x="42" y="202"/>
                  </a:lnTo>
                  <a:lnTo>
                    <a:pt x="42" y="204"/>
                  </a:lnTo>
                  <a:lnTo>
                    <a:pt x="43" y="205"/>
                  </a:lnTo>
                  <a:lnTo>
                    <a:pt x="43" y="208"/>
                  </a:lnTo>
                  <a:lnTo>
                    <a:pt x="44" y="209"/>
                  </a:lnTo>
                  <a:lnTo>
                    <a:pt x="45" y="210"/>
                  </a:lnTo>
                  <a:lnTo>
                    <a:pt x="47" y="211"/>
                  </a:lnTo>
                  <a:lnTo>
                    <a:pt x="49" y="212"/>
                  </a:lnTo>
                  <a:lnTo>
                    <a:pt x="50" y="210"/>
                  </a:lnTo>
                  <a:lnTo>
                    <a:pt x="52" y="209"/>
                  </a:lnTo>
                  <a:lnTo>
                    <a:pt x="53" y="209"/>
                  </a:lnTo>
                  <a:lnTo>
                    <a:pt x="55" y="208"/>
                  </a:lnTo>
                  <a:lnTo>
                    <a:pt x="56" y="207"/>
                  </a:lnTo>
                  <a:lnTo>
                    <a:pt x="57" y="207"/>
                  </a:lnTo>
                  <a:lnTo>
                    <a:pt x="58" y="205"/>
                  </a:lnTo>
                  <a:lnTo>
                    <a:pt x="59" y="204"/>
                  </a:lnTo>
                  <a:lnTo>
                    <a:pt x="60" y="202"/>
                  </a:lnTo>
                  <a:lnTo>
                    <a:pt x="60" y="200"/>
                  </a:lnTo>
                  <a:lnTo>
                    <a:pt x="62" y="207"/>
                  </a:lnTo>
                  <a:lnTo>
                    <a:pt x="63" y="205"/>
                  </a:lnTo>
                  <a:lnTo>
                    <a:pt x="64" y="204"/>
                  </a:lnTo>
                  <a:lnTo>
                    <a:pt x="65" y="204"/>
                  </a:lnTo>
                  <a:lnTo>
                    <a:pt x="67" y="205"/>
                  </a:lnTo>
                  <a:lnTo>
                    <a:pt x="69" y="205"/>
                  </a:lnTo>
                  <a:lnTo>
                    <a:pt x="70" y="205"/>
                  </a:lnTo>
                  <a:lnTo>
                    <a:pt x="71" y="205"/>
                  </a:lnTo>
                  <a:lnTo>
                    <a:pt x="71" y="204"/>
                  </a:lnTo>
                  <a:lnTo>
                    <a:pt x="71" y="203"/>
                  </a:lnTo>
                  <a:lnTo>
                    <a:pt x="71" y="200"/>
                  </a:lnTo>
                  <a:lnTo>
                    <a:pt x="70" y="202"/>
                  </a:lnTo>
                  <a:lnTo>
                    <a:pt x="68" y="200"/>
                  </a:lnTo>
                  <a:lnTo>
                    <a:pt x="69" y="199"/>
                  </a:lnTo>
                  <a:lnTo>
                    <a:pt x="71" y="200"/>
                  </a:lnTo>
                  <a:lnTo>
                    <a:pt x="72" y="199"/>
                  </a:lnTo>
                  <a:lnTo>
                    <a:pt x="72" y="199"/>
                  </a:lnTo>
                  <a:lnTo>
                    <a:pt x="73" y="198"/>
                  </a:lnTo>
                  <a:lnTo>
                    <a:pt x="73" y="197"/>
                  </a:lnTo>
                  <a:lnTo>
                    <a:pt x="74" y="197"/>
                  </a:lnTo>
                  <a:lnTo>
                    <a:pt x="74" y="196"/>
                  </a:lnTo>
                  <a:lnTo>
                    <a:pt x="75" y="195"/>
                  </a:lnTo>
                  <a:lnTo>
                    <a:pt x="75" y="195"/>
                  </a:lnTo>
                  <a:lnTo>
                    <a:pt x="76" y="195"/>
                  </a:lnTo>
                  <a:lnTo>
                    <a:pt x="77" y="194"/>
                  </a:lnTo>
                  <a:lnTo>
                    <a:pt x="77" y="199"/>
                  </a:lnTo>
                  <a:lnTo>
                    <a:pt x="77" y="199"/>
                  </a:lnTo>
                  <a:lnTo>
                    <a:pt x="77" y="199"/>
                  </a:lnTo>
                  <a:lnTo>
                    <a:pt x="77" y="198"/>
                  </a:lnTo>
                  <a:lnTo>
                    <a:pt x="77" y="198"/>
                  </a:lnTo>
                  <a:lnTo>
                    <a:pt x="76" y="198"/>
                  </a:lnTo>
                  <a:lnTo>
                    <a:pt x="76" y="198"/>
                  </a:lnTo>
                  <a:lnTo>
                    <a:pt x="76" y="198"/>
                  </a:lnTo>
                  <a:lnTo>
                    <a:pt x="75" y="197"/>
                  </a:lnTo>
                  <a:lnTo>
                    <a:pt x="75" y="197"/>
                  </a:lnTo>
                  <a:lnTo>
                    <a:pt x="75" y="198"/>
                  </a:lnTo>
                  <a:lnTo>
                    <a:pt x="71" y="200"/>
                  </a:lnTo>
                  <a:lnTo>
                    <a:pt x="76" y="200"/>
                  </a:lnTo>
                  <a:lnTo>
                    <a:pt x="81" y="200"/>
                  </a:lnTo>
                  <a:lnTo>
                    <a:pt x="85" y="200"/>
                  </a:lnTo>
                  <a:lnTo>
                    <a:pt x="89" y="199"/>
                  </a:lnTo>
                  <a:lnTo>
                    <a:pt x="93" y="198"/>
                  </a:lnTo>
                  <a:lnTo>
                    <a:pt x="98" y="197"/>
                  </a:lnTo>
                  <a:lnTo>
                    <a:pt x="101" y="195"/>
                  </a:lnTo>
                  <a:lnTo>
                    <a:pt x="104" y="193"/>
                  </a:lnTo>
                  <a:lnTo>
                    <a:pt x="106" y="189"/>
                  </a:lnTo>
                  <a:lnTo>
                    <a:pt x="108" y="186"/>
                  </a:lnTo>
                  <a:lnTo>
                    <a:pt x="111" y="187"/>
                  </a:lnTo>
                  <a:lnTo>
                    <a:pt x="112" y="187"/>
                  </a:lnTo>
                  <a:lnTo>
                    <a:pt x="114" y="186"/>
                  </a:lnTo>
                  <a:lnTo>
                    <a:pt x="114" y="186"/>
                  </a:lnTo>
                  <a:lnTo>
                    <a:pt x="115" y="185"/>
                  </a:lnTo>
                  <a:lnTo>
                    <a:pt x="116" y="184"/>
                  </a:lnTo>
                  <a:lnTo>
                    <a:pt x="116" y="183"/>
                  </a:lnTo>
                  <a:lnTo>
                    <a:pt x="117" y="182"/>
                  </a:lnTo>
                  <a:lnTo>
                    <a:pt x="117" y="181"/>
                  </a:lnTo>
                  <a:lnTo>
                    <a:pt x="118" y="180"/>
                  </a:lnTo>
                  <a:lnTo>
                    <a:pt x="116" y="181"/>
                  </a:lnTo>
                  <a:lnTo>
                    <a:pt x="118" y="183"/>
                  </a:lnTo>
                  <a:lnTo>
                    <a:pt x="127" y="173"/>
                  </a:lnTo>
                  <a:lnTo>
                    <a:pt x="129" y="175"/>
                  </a:lnTo>
                  <a:lnTo>
                    <a:pt x="131" y="175"/>
                  </a:lnTo>
                  <a:lnTo>
                    <a:pt x="132" y="174"/>
                  </a:lnTo>
                  <a:lnTo>
                    <a:pt x="133" y="173"/>
                  </a:lnTo>
                  <a:lnTo>
                    <a:pt x="134" y="172"/>
                  </a:lnTo>
                  <a:lnTo>
                    <a:pt x="135" y="171"/>
                  </a:lnTo>
                  <a:lnTo>
                    <a:pt x="136" y="169"/>
                  </a:lnTo>
                  <a:lnTo>
                    <a:pt x="136" y="168"/>
                  </a:lnTo>
                  <a:lnTo>
                    <a:pt x="138" y="167"/>
                  </a:lnTo>
                  <a:lnTo>
                    <a:pt x="139" y="166"/>
                  </a:lnTo>
                  <a:lnTo>
                    <a:pt x="140" y="165"/>
                  </a:lnTo>
                  <a:lnTo>
                    <a:pt x="138" y="162"/>
                  </a:lnTo>
                  <a:lnTo>
                    <a:pt x="139" y="164"/>
                  </a:lnTo>
                  <a:lnTo>
                    <a:pt x="140" y="165"/>
                  </a:lnTo>
                  <a:lnTo>
                    <a:pt x="141" y="164"/>
                  </a:lnTo>
                  <a:lnTo>
                    <a:pt x="141" y="164"/>
                  </a:lnTo>
                  <a:lnTo>
                    <a:pt x="141" y="162"/>
                  </a:lnTo>
                  <a:lnTo>
                    <a:pt x="141" y="161"/>
                  </a:lnTo>
                  <a:lnTo>
                    <a:pt x="142" y="161"/>
                  </a:lnTo>
                  <a:lnTo>
                    <a:pt x="142" y="161"/>
                  </a:lnTo>
                  <a:lnTo>
                    <a:pt x="143" y="162"/>
                  </a:lnTo>
                  <a:lnTo>
                    <a:pt x="143" y="165"/>
                  </a:lnTo>
                  <a:lnTo>
                    <a:pt x="144" y="165"/>
                  </a:lnTo>
                  <a:lnTo>
                    <a:pt x="145" y="164"/>
                  </a:lnTo>
                  <a:lnTo>
                    <a:pt x="145" y="164"/>
                  </a:lnTo>
                  <a:lnTo>
                    <a:pt x="145" y="162"/>
                  </a:lnTo>
                  <a:lnTo>
                    <a:pt x="145" y="161"/>
                  </a:lnTo>
                  <a:lnTo>
                    <a:pt x="145" y="160"/>
                  </a:lnTo>
                  <a:lnTo>
                    <a:pt x="145" y="160"/>
                  </a:lnTo>
                  <a:lnTo>
                    <a:pt x="145" y="159"/>
                  </a:lnTo>
                  <a:lnTo>
                    <a:pt x="145" y="158"/>
                  </a:lnTo>
                  <a:lnTo>
                    <a:pt x="145" y="158"/>
                  </a:lnTo>
                  <a:lnTo>
                    <a:pt x="144" y="159"/>
                  </a:lnTo>
                  <a:lnTo>
                    <a:pt x="141" y="158"/>
                  </a:lnTo>
                  <a:lnTo>
                    <a:pt x="141" y="155"/>
                  </a:lnTo>
                  <a:lnTo>
                    <a:pt x="148" y="159"/>
                  </a:lnTo>
                  <a:lnTo>
                    <a:pt x="150" y="155"/>
                  </a:lnTo>
                  <a:lnTo>
                    <a:pt x="153" y="152"/>
                  </a:lnTo>
                  <a:lnTo>
                    <a:pt x="156" y="147"/>
                  </a:lnTo>
                  <a:lnTo>
                    <a:pt x="158" y="144"/>
                  </a:lnTo>
                  <a:lnTo>
                    <a:pt x="160" y="140"/>
                  </a:lnTo>
                  <a:lnTo>
                    <a:pt x="162" y="137"/>
                  </a:lnTo>
                  <a:lnTo>
                    <a:pt x="163" y="133"/>
                  </a:lnTo>
                  <a:lnTo>
                    <a:pt x="164" y="129"/>
                  </a:lnTo>
                  <a:lnTo>
                    <a:pt x="164" y="126"/>
                  </a:lnTo>
                  <a:lnTo>
                    <a:pt x="163" y="123"/>
                  </a:lnTo>
                  <a:lnTo>
                    <a:pt x="165" y="125"/>
                  </a:lnTo>
                  <a:lnTo>
                    <a:pt x="168" y="123"/>
                  </a:lnTo>
                  <a:lnTo>
                    <a:pt x="169" y="119"/>
                  </a:lnTo>
                  <a:lnTo>
                    <a:pt x="170" y="117"/>
                  </a:lnTo>
                  <a:lnTo>
                    <a:pt x="171" y="115"/>
                  </a:lnTo>
                  <a:lnTo>
                    <a:pt x="171" y="113"/>
                  </a:lnTo>
                  <a:lnTo>
                    <a:pt x="171" y="111"/>
                  </a:lnTo>
                  <a:lnTo>
                    <a:pt x="171" y="108"/>
                  </a:lnTo>
                  <a:lnTo>
                    <a:pt x="172" y="105"/>
                  </a:lnTo>
                  <a:lnTo>
                    <a:pt x="172" y="103"/>
                  </a:lnTo>
                  <a:lnTo>
                    <a:pt x="172" y="100"/>
                  </a:lnTo>
                  <a:lnTo>
                    <a:pt x="174" y="96"/>
                  </a:lnTo>
                  <a:lnTo>
                    <a:pt x="175" y="93"/>
                  </a:lnTo>
                  <a:lnTo>
                    <a:pt x="176" y="88"/>
                  </a:lnTo>
                  <a:lnTo>
                    <a:pt x="175" y="84"/>
                  </a:lnTo>
                  <a:lnTo>
                    <a:pt x="174" y="79"/>
                  </a:lnTo>
                  <a:lnTo>
                    <a:pt x="173" y="74"/>
                  </a:lnTo>
                  <a:lnTo>
                    <a:pt x="172" y="70"/>
                  </a:lnTo>
                  <a:lnTo>
                    <a:pt x="170" y="66"/>
                  </a:lnTo>
                  <a:lnTo>
                    <a:pt x="169" y="61"/>
                  </a:lnTo>
                  <a:lnTo>
                    <a:pt x="168" y="58"/>
                  </a:lnTo>
                  <a:lnTo>
                    <a:pt x="168" y="56"/>
                  </a:lnTo>
                  <a:lnTo>
                    <a:pt x="165" y="54"/>
                  </a:lnTo>
                  <a:lnTo>
                    <a:pt x="164" y="53"/>
                  </a:lnTo>
                  <a:lnTo>
                    <a:pt x="163" y="52"/>
                  </a:lnTo>
                  <a:lnTo>
                    <a:pt x="162" y="50"/>
                  </a:lnTo>
                  <a:lnTo>
                    <a:pt x="160" y="48"/>
                  </a:lnTo>
                  <a:lnTo>
                    <a:pt x="159" y="47"/>
                  </a:lnTo>
                  <a:lnTo>
                    <a:pt x="158" y="45"/>
                  </a:lnTo>
                  <a:lnTo>
                    <a:pt x="157" y="44"/>
                  </a:lnTo>
                  <a:lnTo>
                    <a:pt x="156" y="42"/>
                  </a:lnTo>
                  <a:lnTo>
                    <a:pt x="171" y="45"/>
                  </a:lnTo>
                  <a:lnTo>
                    <a:pt x="168" y="47"/>
                  </a:lnTo>
                  <a:lnTo>
                    <a:pt x="171" y="47"/>
                  </a:lnTo>
                  <a:lnTo>
                    <a:pt x="172" y="48"/>
                  </a:lnTo>
                  <a:lnTo>
                    <a:pt x="172" y="50"/>
                  </a:lnTo>
                  <a:lnTo>
                    <a:pt x="172" y="52"/>
                  </a:lnTo>
                  <a:lnTo>
                    <a:pt x="171" y="54"/>
                  </a:lnTo>
                  <a:lnTo>
                    <a:pt x="171" y="57"/>
                  </a:lnTo>
                  <a:lnTo>
                    <a:pt x="171" y="59"/>
                  </a:lnTo>
                  <a:lnTo>
                    <a:pt x="171" y="61"/>
                  </a:lnTo>
                  <a:lnTo>
                    <a:pt x="172" y="64"/>
                  </a:lnTo>
                  <a:lnTo>
                    <a:pt x="174" y="65"/>
                  </a:lnTo>
                  <a:lnTo>
                    <a:pt x="175" y="65"/>
                  </a:lnTo>
                  <a:lnTo>
                    <a:pt x="175" y="65"/>
                  </a:lnTo>
                  <a:lnTo>
                    <a:pt x="175" y="64"/>
                  </a:lnTo>
                  <a:lnTo>
                    <a:pt x="175" y="64"/>
                  </a:lnTo>
                  <a:lnTo>
                    <a:pt x="176" y="64"/>
                  </a:lnTo>
                  <a:lnTo>
                    <a:pt x="176" y="62"/>
                  </a:lnTo>
                  <a:lnTo>
                    <a:pt x="176" y="61"/>
                  </a:lnTo>
                  <a:lnTo>
                    <a:pt x="176" y="61"/>
                  </a:lnTo>
                  <a:lnTo>
                    <a:pt x="176" y="60"/>
                  </a:lnTo>
                  <a:lnTo>
                    <a:pt x="175" y="60"/>
                  </a:lnTo>
                  <a:lnTo>
                    <a:pt x="176" y="60"/>
                  </a:lnTo>
                  <a:lnTo>
                    <a:pt x="177" y="60"/>
                  </a:lnTo>
                  <a:lnTo>
                    <a:pt x="178" y="60"/>
                  </a:lnTo>
                  <a:lnTo>
                    <a:pt x="179" y="60"/>
                  </a:lnTo>
                  <a:lnTo>
                    <a:pt x="179" y="59"/>
                  </a:lnTo>
                  <a:lnTo>
                    <a:pt x="181" y="59"/>
                  </a:lnTo>
                  <a:lnTo>
                    <a:pt x="182" y="58"/>
                  </a:lnTo>
                  <a:lnTo>
                    <a:pt x="182" y="57"/>
                  </a:lnTo>
                  <a:lnTo>
                    <a:pt x="183" y="57"/>
                  </a:lnTo>
                  <a:lnTo>
                    <a:pt x="183" y="56"/>
                  </a:lnTo>
                  <a:lnTo>
                    <a:pt x="183" y="56"/>
                  </a:lnTo>
                  <a:lnTo>
                    <a:pt x="183" y="55"/>
                  </a:lnTo>
                  <a:lnTo>
                    <a:pt x="182" y="55"/>
                  </a:lnTo>
                  <a:lnTo>
                    <a:pt x="182" y="55"/>
                  </a:lnTo>
                  <a:lnTo>
                    <a:pt x="181" y="55"/>
                  </a:lnTo>
                  <a:lnTo>
                    <a:pt x="179" y="55"/>
                  </a:lnTo>
                  <a:lnTo>
                    <a:pt x="179" y="55"/>
                  </a:lnTo>
                  <a:lnTo>
                    <a:pt x="179" y="54"/>
                  </a:lnTo>
                  <a:lnTo>
                    <a:pt x="179" y="54"/>
                  </a:lnTo>
                  <a:lnTo>
                    <a:pt x="179" y="53"/>
                  </a:lnTo>
                  <a:lnTo>
                    <a:pt x="178" y="51"/>
                  </a:lnTo>
                  <a:lnTo>
                    <a:pt x="178" y="50"/>
                  </a:lnTo>
                  <a:lnTo>
                    <a:pt x="179" y="48"/>
                  </a:lnTo>
                  <a:lnTo>
                    <a:pt x="179" y="47"/>
                  </a:lnTo>
                  <a:lnTo>
                    <a:pt x="181" y="46"/>
                  </a:lnTo>
                  <a:lnTo>
                    <a:pt x="182" y="45"/>
                  </a:lnTo>
                  <a:lnTo>
                    <a:pt x="183" y="44"/>
                  </a:lnTo>
                  <a:lnTo>
                    <a:pt x="183" y="43"/>
                  </a:lnTo>
                  <a:lnTo>
                    <a:pt x="183" y="42"/>
                  </a:lnTo>
                  <a:lnTo>
                    <a:pt x="181" y="40"/>
                  </a:lnTo>
                  <a:lnTo>
                    <a:pt x="184" y="42"/>
                  </a:lnTo>
                  <a:lnTo>
                    <a:pt x="186" y="43"/>
                  </a:lnTo>
                  <a:lnTo>
                    <a:pt x="188" y="45"/>
                  </a:lnTo>
                  <a:lnTo>
                    <a:pt x="189" y="47"/>
                  </a:lnTo>
                  <a:lnTo>
                    <a:pt x="191" y="48"/>
                  </a:lnTo>
                  <a:lnTo>
                    <a:pt x="192" y="51"/>
                  </a:lnTo>
                  <a:lnTo>
                    <a:pt x="195" y="52"/>
                  </a:lnTo>
                  <a:lnTo>
                    <a:pt x="197" y="53"/>
                  </a:lnTo>
                  <a:lnTo>
                    <a:pt x="200" y="53"/>
                  </a:lnTo>
                  <a:lnTo>
                    <a:pt x="203" y="53"/>
                  </a:lnTo>
                  <a:lnTo>
                    <a:pt x="203" y="52"/>
                  </a:lnTo>
                  <a:lnTo>
                    <a:pt x="202" y="51"/>
                  </a:lnTo>
                  <a:lnTo>
                    <a:pt x="201" y="50"/>
                  </a:lnTo>
                  <a:lnTo>
                    <a:pt x="200" y="48"/>
                  </a:lnTo>
                  <a:lnTo>
                    <a:pt x="199" y="47"/>
                  </a:lnTo>
                  <a:lnTo>
                    <a:pt x="199" y="46"/>
                  </a:lnTo>
                  <a:lnTo>
                    <a:pt x="198" y="45"/>
                  </a:lnTo>
                  <a:lnTo>
                    <a:pt x="197" y="44"/>
                  </a:lnTo>
                  <a:lnTo>
                    <a:pt x="197" y="43"/>
                  </a:lnTo>
                  <a:lnTo>
                    <a:pt x="198" y="42"/>
                  </a:lnTo>
                  <a:lnTo>
                    <a:pt x="206" y="44"/>
                  </a:lnTo>
                  <a:lnTo>
                    <a:pt x="206" y="46"/>
                  </a:lnTo>
                  <a:lnTo>
                    <a:pt x="206" y="47"/>
                  </a:lnTo>
                  <a:lnTo>
                    <a:pt x="206" y="50"/>
                  </a:lnTo>
                  <a:lnTo>
                    <a:pt x="206" y="51"/>
                  </a:lnTo>
                  <a:lnTo>
                    <a:pt x="207" y="52"/>
                  </a:lnTo>
                  <a:lnTo>
                    <a:pt x="207" y="53"/>
                  </a:lnTo>
                  <a:lnTo>
                    <a:pt x="208" y="55"/>
                  </a:lnTo>
                  <a:lnTo>
                    <a:pt x="210" y="56"/>
                  </a:lnTo>
                  <a:lnTo>
                    <a:pt x="211" y="58"/>
                  </a:lnTo>
                  <a:lnTo>
                    <a:pt x="212" y="60"/>
                  </a:lnTo>
                  <a:lnTo>
                    <a:pt x="213" y="59"/>
                  </a:lnTo>
                  <a:lnTo>
                    <a:pt x="213" y="58"/>
                  </a:lnTo>
                  <a:lnTo>
                    <a:pt x="214" y="58"/>
                  </a:lnTo>
                  <a:lnTo>
                    <a:pt x="214" y="57"/>
                  </a:lnTo>
                  <a:lnTo>
                    <a:pt x="214" y="56"/>
                  </a:lnTo>
                  <a:lnTo>
                    <a:pt x="215" y="55"/>
                  </a:lnTo>
                  <a:lnTo>
                    <a:pt x="215" y="55"/>
                  </a:lnTo>
                  <a:lnTo>
                    <a:pt x="216" y="54"/>
                  </a:lnTo>
                  <a:lnTo>
                    <a:pt x="216" y="54"/>
                  </a:lnTo>
                  <a:lnTo>
                    <a:pt x="217" y="53"/>
                  </a:lnTo>
                  <a:lnTo>
                    <a:pt x="213" y="47"/>
                  </a:lnTo>
                  <a:lnTo>
                    <a:pt x="215" y="47"/>
                  </a:lnTo>
                  <a:lnTo>
                    <a:pt x="217" y="47"/>
                  </a:lnTo>
                  <a:lnTo>
                    <a:pt x="219" y="48"/>
                  </a:lnTo>
                  <a:lnTo>
                    <a:pt x="221" y="50"/>
                  </a:lnTo>
                  <a:lnTo>
                    <a:pt x="224" y="52"/>
                  </a:lnTo>
                  <a:lnTo>
                    <a:pt x="226" y="53"/>
                  </a:lnTo>
                  <a:lnTo>
                    <a:pt x="227" y="55"/>
                  </a:lnTo>
                  <a:lnTo>
                    <a:pt x="227" y="58"/>
                  </a:lnTo>
                  <a:lnTo>
                    <a:pt x="227" y="60"/>
                  </a:lnTo>
                  <a:lnTo>
                    <a:pt x="225" y="64"/>
                  </a:lnTo>
                  <a:lnTo>
                    <a:pt x="221" y="64"/>
                  </a:lnTo>
                  <a:lnTo>
                    <a:pt x="218" y="65"/>
                  </a:lnTo>
                  <a:lnTo>
                    <a:pt x="216" y="67"/>
                  </a:lnTo>
                  <a:lnTo>
                    <a:pt x="214" y="70"/>
                  </a:lnTo>
                  <a:lnTo>
                    <a:pt x="212" y="73"/>
                  </a:lnTo>
                  <a:lnTo>
                    <a:pt x="211" y="76"/>
                  </a:lnTo>
                  <a:lnTo>
                    <a:pt x="208" y="80"/>
                  </a:lnTo>
                  <a:lnTo>
                    <a:pt x="207" y="83"/>
                  </a:lnTo>
                  <a:lnTo>
                    <a:pt x="205" y="86"/>
                  </a:lnTo>
                  <a:lnTo>
                    <a:pt x="204" y="89"/>
                  </a:lnTo>
                  <a:lnTo>
                    <a:pt x="204" y="94"/>
                  </a:lnTo>
                  <a:lnTo>
                    <a:pt x="204" y="98"/>
                  </a:lnTo>
                  <a:lnTo>
                    <a:pt x="204" y="103"/>
                  </a:lnTo>
                  <a:lnTo>
                    <a:pt x="205" y="108"/>
                  </a:lnTo>
                  <a:lnTo>
                    <a:pt x="206" y="112"/>
                  </a:lnTo>
                  <a:lnTo>
                    <a:pt x="207" y="116"/>
                  </a:lnTo>
                  <a:lnTo>
                    <a:pt x="208" y="121"/>
                  </a:lnTo>
                  <a:lnTo>
                    <a:pt x="211" y="124"/>
                  </a:lnTo>
                  <a:lnTo>
                    <a:pt x="214" y="128"/>
                  </a:lnTo>
                  <a:lnTo>
                    <a:pt x="217" y="130"/>
                  </a:lnTo>
                  <a:lnTo>
                    <a:pt x="217" y="128"/>
                  </a:lnTo>
                  <a:lnTo>
                    <a:pt x="217" y="126"/>
                  </a:lnTo>
                  <a:lnTo>
                    <a:pt x="217" y="124"/>
                  </a:lnTo>
                  <a:lnTo>
                    <a:pt x="218" y="122"/>
                  </a:lnTo>
                  <a:lnTo>
                    <a:pt x="218" y="121"/>
                  </a:lnTo>
                  <a:lnTo>
                    <a:pt x="219" y="118"/>
                  </a:lnTo>
                  <a:lnTo>
                    <a:pt x="219" y="117"/>
                  </a:lnTo>
                  <a:lnTo>
                    <a:pt x="218" y="115"/>
                  </a:lnTo>
                  <a:lnTo>
                    <a:pt x="216" y="115"/>
                  </a:lnTo>
                  <a:lnTo>
                    <a:pt x="213" y="114"/>
                  </a:lnTo>
                  <a:lnTo>
                    <a:pt x="216" y="116"/>
                  </a:lnTo>
                  <a:lnTo>
                    <a:pt x="216" y="115"/>
                  </a:lnTo>
                  <a:lnTo>
                    <a:pt x="217" y="113"/>
                  </a:lnTo>
                  <a:lnTo>
                    <a:pt x="217" y="112"/>
                  </a:lnTo>
                  <a:lnTo>
                    <a:pt x="217" y="110"/>
                  </a:lnTo>
                  <a:lnTo>
                    <a:pt x="217" y="108"/>
                  </a:lnTo>
                  <a:lnTo>
                    <a:pt x="217" y="107"/>
                  </a:lnTo>
                  <a:lnTo>
                    <a:pt x="217" y="104"/>
                  </a:lnTo>
                  <a:lnTo>
                    <a:pt x="217" y="102"/>
                  </a:lnTo>
                  <a:lnTo>
                    <a:pt x="216" y="101"/>
                  </a:lnTo>
                  <a:lnTo>
                    <a:pt x="216" y="100"/>
                  </a:lnTo>
                  <a:lnTo>
                    <a:pt x="212" y="103"/>
                  </a:lnTo>
                  <a:lnTo>
                    <a:pt x="212" y="98"/>
                  </a:lnTo>
                  <a:lnTo>
                    <a:pt x="213" y="100"/>
                  </a:lnTo>
                  <a:lnTo>
                    <a:pt x="214" y="98"/>
                  </a:lnTo>
                  <a:lnTo>
                    <a:pt x="215" y="96"/>
                  </a:lnTo>
                  <a:lnTo>
                    <a:pt x="217" y="95"/>
                  </a:lnTo>
                  <a:lnTo>
                    <a:pt x="218" y="94"/>
                  </a:lnTo>
                  <a:lnTo>
                    <a:pt x="219" y="93"/>
                  </a:lnTo>
                  <a:lnTo>
                    <a:pt x="220" y="91"/>
                  </a:lnTo>
                  <a:lnTo>
                    <a:pt x="221" y="89"/>
                  </a:lnTo>
                  <a:lnTo>
                    <a:pt x="220" y="88"/>
                  </a:lnTo>
                  <a:lnTo>
                    <a:pt x="219" y="87"/>
                  </a:lnTo>
                  <a:lnTo>
                    <a:pt x="217" y="85"/>
                  </a:lnTo>
                  <a:lnTo>
                    <a:pt x="219" y="87"/>
                  </a:lnTo>
                  <a:lnTo>
                    <a:pt x="217" y="86"/>
                  </a:lnTo>
                  <a:lnTo>
                    <a:pt x="220" y="80"/>
                  </a:lnTo>
                  <a:lnTo>
                    <a:pt x="222" y="80"/>
                  </a:lnTo>
                  <a:lnTo>
                    <a:pt x="222" y="80"/>
                  </a:lnTo>
                  <a:lnTo>
                    <a:pt x="221" y="80"/>
                  </a:lnTo>
                  <a:lnTo>
                    <a:pt x="221" y="81"/>
                  </a:lnTo>
                  <a:lnTo>
                    <a:pt x="220" y="83"/>
                  </a:lnTo>
                  <a:lnTo>
                    <a:pt x="219" y="84"/>
                  </a:lnTo>
                  <a:lnTo>
                    <a:pt x="219" y="86"/>
                  </a:lnTo>
                  <a:lnTo>
                    <a:pt x="219" y="87"/>
                  </a:lnTo>
                  <a:lnTo>
                    <a:pt x="220" y="89"/>
                  </a:lnTo>
                  <a:lnTo>
                    <a:pt x="221" y="89"/>
                  </a:lnTo>
                  <a:lnTo>
                    <a:pt x="225" y="89"/>
                  </a:lnTo>
                  <a:lnTo>
                    <a:pt x="226" y="87"/>
                  </a:lnTo>
                  <a:lnTo>
                    <a:pt x="226" y="85"/>
                  </a:lnTo>
                  <a:lnTo>
                    <a:pt x="226" y="82"/>
                  </a:lnTo>
                  <a:lnTo>
                    <a:pt x="227" y="80"/>
                  </a:lnTo>
                  <a:lnTo>
                    <a:pt x="227" y="76"/>
                  </a:lnTo>
                  <a:lnTo>
                    <a:pt x="228" y="74"/>
                  </a:lnTo>
                  <a:lnTo>
                    <a:pt x="229" y="72"/>
                  </a:lnTo>
                  <a:lnTo>
                    <a:pt x="230" y="70"/>
                  </a:lnTo>
                  <a:lnTo>
                    <a:pt x="232" y="69"/>
                  </a:lnTo>
                  <a:lnTo>
                    <a:pt x="235" y="69"/>
                  </a:lnTo>
                  <a:lnTo>
                    <a:pt x="236" y="72"/>
                  </a:lnTo>
                  <a:lnTo>
                    <a:pt x="238" y="74"/>
                  </a:lnTo>
                  <a:lnTo>
                    <a:pt x="240" y="75"/>
                  </a:lnTo>
                  <a:lnTo>
                    <a:pt x="242" y="76"/>
                  </a:lnTo>
                  <a:lnTo>
                    <a:pt x="244" y="76"/>
                  </a:lnTo>
                  <a:lnTo>
                    <a:pt x="246" y="76"/>
                  </a:lnTo>
                  <a:lnTo>
                    <a:pt x="248" y="76"/>
                  </a:lnTo>
                  <a:lnTo>
                    <a:pt x="251" y="76"/>
                  </a:lnTo>
                  <a:lnTo>
                    <a:pt x="254" y="76"/>
                  </a:lnTo>
                  <a:lnTo>
                    <a:pt x="256" y="76"/>
                  </a:lnTo>
                  <a:lnTo>
                    <a:pt x="257" y="75"/>
                  </a:lnTo>
                  <a:lnTo>
                    <a:pt x="258" y="73"/>
                  </a:lnTo>
                  <a:lnTo>
                    <a:pt x="257" y="71"/>
                  </a:lnTo>
                  <a:lnTo>
                    <a:pt x="257" y="69"/>
                  </a:lnTo>
                  <a:lnTo>
                    <a:pt x="256" y="68"/>
                  </a:lnTo>
                  <a:lnTo>
                    <a:pt x="254" y="66"/>
                  </a:lnTo>
                  <a:lnTo>
                    <a:pt x="253" y="65"/>
                  </a:lnTo>
                  <a:lnTo>
                    <a:pt x="250" y="64"/>
                  </a:lnTo>
                  <a:lnTo>
                    <a:pt x="248" y="62"/>
                  </a:lnTo>
                  <a:lnTo>
                    <a:pt x="246" y="62"/>
                  </a:lnTo>
                  <a:lnTo>
                    <a:pt x="244" y="62"/>
                  </a:lnTo>
                  <a:lnTo>
                    <a:pt x="241" y="61"/>
                  </a:lnTo>
                  <a:lnTo>
                    <a:pt x="238" y="58"/>
                  </a:lnTo>
                  <a:lnTo>
                    <a:pt x="234" y="55"/>
                  </a:lnTo>
                  <a:lnTo>
                    <a:pt x="231" y="51"/>
                  </a:lnTo>
                  <a:lnTo>
                    <a:pt x="227" y="46"/>
                  </a:lnTo>
                  <a:lnTo>
                    <a:pt x="224" y="42"/>
                  </a:lnTo>
                  <a:lnTo>
                    <a:pt x="219" y="38"/>
                  </a:lnTo>
                  <a:lnTo>
                    <a:pt x="216" y="34"/>
                  </a:lnTo>
                  <a:lnTo>
                    <a:pt x="212" y="31"/>
                  </a:lnTo>
                  <a:lnTo>
                    <a:pt x="212" y="8"/>
                  </a:lnTo>
                  <a:lnTo>
                    <a:pt x="213" y="10"/>
                  </a:lnTo>
                  <a:lnTo>
                    <a:pt x="222" y="15"/>
                  </a:lnTo>
                  <a:lnTo>
                    <a:pt x="222" y="15"/>
                  </a:lnTo>
                  <a:lnTo>
                    <a:pt x="221" y="14"/>
                  </a:lnTo>
                  <a:close/>
                </a:path>
              </a:pathLst>
            </a:custGeom>
            <a:solidFill>
              <a:srgbClr val="FF9933"/>
            </a:solidFill>
            <a:ln w="9525">
              <a:noFill/>
              <a:round/>
              <a:headEnd/>
              <a:tailEnd/>
            </a:ln>
          </p:spPr>
          <p:txBody>
            <a:bodyPr/>
            <a:lstStyle/>
            <a:p>
              <a:endParaRPr lang="en-US"/>
            </a:p>
          </p:txBody>
        </p:sp>
        <p:sp>
          <p:nvSpPr>
            <p:cNvPr id="256092" name="Freeform 92"/>
            <p:cNvSpPr>
              <a:spLocks/>
            </p:cNvSpPr>
            <p:nvPr/>
          </p:nvSpPr>
          <p:spPr bwMode="auto">
            <a:xfrm>
              <a:off x="458" y="2705"/>
              <a:ext cx="4" cy="8"/>
            </a:xfrm>
            <a:custGeom>
              <a:avLst/>
              <a:gdLst/>
              <a:ahLst/>
              <a:cxnLst>
                <a:cxn ang="0">
                  <a:pos x="2" y="0"/>
                </a:cxn>
                <a:cxn ang="0">
                  <a:pos x="4" y="0"/>
                </a:cxn>
                <a:cxn ang="0">
                  <a:pos x="2" y="8"/>
                </a:cxn>
                <a:cxn ang="0">
                  <a:pos x="0" y="8"/>
                </a:cxn>
                <a:cxn ang="0">
                  <a:pos x="2" y="0"/>
                </a:cxn>
                <a:cxn ang="0">
                  <a:pos x="2" y="0"/>
                </a:cxn>
              </a:cxnLst>
              <a:rect l="0" t="0" r="r" b="b"/>
              <a:pathLst>
                <a:path w="4" h="8">
                  <a:moveTo>
                    <a:pt x="2" y="0"/>
                  </a:moveTo>
                  <a:lnTo>
                    <a:pt x="4" y="0"/>
                  </a:lnTo>
                  <a:lnTo>
                    <a:pt x="2" y="8"/>
                  </a:lnTo>
                  <a:lnTo>
                    <a:pt x="0" y="8"/>
                  </a:lnTo>
                  <a:lnTo>
                    <a:pt x="2" y="0"/>
                  </a:lnTo>
                  <a:lnTo>
                    <a:pt x="2" y="0"/>
                  </a:lnTo>
                  <a:close/>
                </a:path>
              </a:pathLst>
            </a:custGeom>
            <a:solidFill>
              <a:srgbClr val="000000"/>
            </a:solidFill>
            <a:ln w="9525">
              <a:noFill/>
              <a:round/>
              <a:headEnd/>
              <a:tailEnd/>
            </a:ln>
          </p:spPr>
          <p:txBody>
            <a:bodyPr/>
            <a:lstStyle/>
            <a:p>
              <a:endParaRPr lang="en-US"/>
            </a:p>
          </p:txBody>
        </p:sp>
        <p:sp>
          <p:nvSpPr>
            <p:cNvPr id="256093" name="Freeform 93"/>
            <p:cNvSpPr>
              <a:spLocks/>
            </p:cNvSpPr>
            <p:nvPr/>
          </p:nvSpPr>
          <p:spPr bwMode="auto">
            <a:xfrm>
              <a:off x="1998" y="2708"/>
              <a:ext cx="54" cy="79"/>
            </a:xfrm>
            <a:custGeom>
              <a:avLst/>
              <a:gdLst/>
              <a:ahLst/>
              <a:cxnLst>
                <a:cxn ang="0">
                  <a:pos x="53" y="8"/>
                </a:cxn>
                <a:cxn ang="0">
                  <a:pos x="50" y="14"/>
                </a:cxn>
                <a:cxn ang="0">
                  <a:pos x="44" y="21"/>
                </a:cxn>
                <a:cxn ang="0">
                  <a:pos x="43" y="27"/>
                </a:cxn>
                <a:cxn ang="0">
                  <a:pos x="50" y="38"/>
                </a:cxn>
                <a:cxn ang="0">
                  <a:pos x="54" y="49"/>
                </a:cxn>
                <a:cxn ang="0">
                  <a:pos x="54" y="58"/>
                </a:cxn>
                <a:cxn ang="0">
                  <a:pos x="52" y="66"/>
                </a:cxn>
                <a:cxn ang="0">
                  <a:pos x="48" y="73"/>
                </a:cxn>
                <a:cxn ang="0">
                  <a:pos x="42" y="76"/>
                </a:cxn>
                <a:cxn ang="0">
                  <a:pos x="39" y="78"/>
                </a:cxn>
                <a:cxn ang="0">
                  <a:pos x="36" y="79"/>
                </a:cxn>
                <a:cxn ang="0">
                  <a:pos x="33" y="77"/>
                </a:cxn>
                <a:cxn ang="0">
                  <a:pos x="29" y="72"/>
                </a:cxn>
                <a:cxn ang="0">
                  <a:pos x="22" y="70"/>
                </a:cxn>
                <a:cxn ang="0">
                  <a:pos x="13" y="64"/>
                </a:cxn>
                <a:cxn ang="0">
                  <a:pos x="6" y="56"/>
                </a:cxn>
                <a:cxn ang="0">
                  <a:pos x="0" y="53"/>
                </a:cxn>
                <a:cxn ang="0">
                  <a:pos x="2" y="53"/>
                </a:cxn>
                <a:cxn ang="0">
                  <a:pos x="5" y="52"/>
                </a:cxn>
                <a:cxn ang="0">
                  <a:pos x="6" y="50"/>
                </a:cxn>
                <a:cxn ang="0">
                  <a:pos x="3" y="49"/>
                </a:cxn>
                <a:cxn ang="0">
                  <a:pos x="2" y="42"/>
                </a:cxn>
                <a:cxn ang="0">
                  <a:pos x="1" y="35"/>
                </a:cxn>
                <a:cxn ang="0">
                  <a:pos x="3" y="33"/>
                </a:cxn>
                <a:cxn ang="0">
                  <a:pos x="11" y="38"/>
                </a:cxn>
                <a:cxn ang="0">
                  <a:pos x="14" y="45"/>
                </a:cxn>
                <a:cxn ang="0">
                  <a:pos x="15" y="53"/>
                </a:cxn>
                <a:cxn ang="0">
                  <a:pos x="29" y="71"/>
                </a:cxn>
                <a:cxn ang="0">
                  <a:pos x="31" y="68"/>
                </a:cxn>
                <a:cxn ang="0">
                  <a:pos x="34" y="66"/>
                </a:cxn>
                <a:cxn ang="0">
                  <a:pos x="37" y="70"/>
                </a:cxn>
                <a:cxn ang="0">
                  <a:pos x="38" y="66"/>
                </a:cxn>
                <a:cxn ang="0">
                  <a:pos x="38" y="63"/>
                </a:cxn>
                <a:cxn ang="0">
                  <a:pos x="38" y="58"/>
                </a:cxn>
                <a:cxn ang="0">
                  <a:pos x="39" y="58"/>
                </a:cxn>
                <a:cxn ang="0">
                  <a:pos x="39" y="58"/>
                </a:cxn>
                <a:cxn ang="0">
                  <a:pos x="40" y="59"/>
                </a:cxn>
                <a:cxn ang="0">
                  <a:pos x="44" y="57"/>
                </a:cxn>
                <a:cxn ang="0">
                  <a:pos x="44" y="45"/>
                </a:cxn>
                <a:cxn ang="0">
                  <a:pos x="41" y="35"/>
                </a:cxn>
                <a:cxn ang="0">
                  <a:pos x="35" y="25"/>
                </a:cxn>
                <a:cxn ang="0">
                  <a:pos x="35" y="20"/>
                </a:cxn>
                <a:cxn ang="0">
                  <a:pos x="39" y="17"/>
                </a:cxn>
                <a:cxn ang="0">
                  <a:pos x="42" y="12"/>
                </a:cxn>
                <a:cxn ang="0">
                  <a:pos x="45" y="7"/>
                </a:cxn>
                <a:cxn ang="0">
                  <a:pos x="48" y="6"/>
                </a:cxn>
                <a:cxn ang="0">
                  <a:pos x="50" y="4"/>
                </a:cxn>
                <a:cxn ang="0">
                  <a:pos x="50" y="0"/>
                </a:cxn>
                <a:cxn ang="0">
                  <a:pos x="51" y="2"/>
                </a:cxn>
                <a:cxn ang="0">
                  <a:pos x="53" y="2"/>
                </a:cxn>
                <a:cxn ang="0">
                  <a:pos x="54" y="2"/>
                </a:cxn>
              </a:cxnLst>
              <a:rect l="0" t="0" r="r" b="b"/>
              <a:pathLst>
                <a:path w="54" h="79">
                  <a:moveTo>
                    <a:pt x="54" y="2"/>
                  </a:moveTo>
                  <a:lnTo>
                    <a:pt x="54" y="6"/>
                  </a:lnTo>
                  <a:lnTo>
                    <a:pt x="53" y="8"/>
                  </a:lnTo>
                  <a:lnTo>
                    <a:pt x="53" y="10"/>
                  </a:lnTo>
                  <a:lnTo>
                    <a:pt x="51" y="12"/>
                  </a:lnTo>
                  <a:lnTo>
                    <a:pt x="50" y="14"/>
                  </a:lnTo>
                  <a:lnTo>
                    <a:pt x="48" y="16"/>
                  </a:lnTo>
                  <a:lnTo>
                    <a:pt x="46" y="19"/>
                  </a:lnTo>
                  <a:lnTo>
                    <a:pt x="44" y="21"/>
                  </a:lnTo>
                  <a:lnTo>
                    <a:pt x="42" y="23"/>
                  </a:lnTo>
                  <a:lnTo>
                    <a:pt x="40" y="25"/>
                  </a:lnTo>
                  <a:lnTo>
                    <a:pt x="43" y="27"/>
                  </a:lnTo>
                  <a:lnTo>
                    <a:pt x="46" y="30"/>
                  </a:lnTo>
                  <a:lnTo>
                    <a:pt x="49" y="34"/>
                  </a:lnTo>
                  <a:lnTo>
                    <a:pt x="50" y="38"/>
                  </a:lnTo>
                  <a:lnTo>
                    <a:pt x="52" y="41"/>
                  </a:lnTo>
                  <a:lnTo>
                    <a:pt x="53" y="45"/>
                  </a:lnTo>
                  <a:lnTo>
                    <a:pt x="54" y="49"/>
                  </a:lnTo>
                  <a:lnTo>
                    <a:pt x="54" y="53"/>
                  </a:lnTo>
                  <a:lnTo>
                    <a:pt x="54" y="56"/>
                  </a:lnTo>
                  <a:lnTo>
                    <a:pt x="54" y="58"/>
                  </a:lnTo>
                  <a:lnTo>
                    <a:pt x="54" y="60"/>
                  </a:lnTo>
                  <a:lnTo>
                    <a:pt x="53" y="64"/>
                  </a:lnTo>
                  <a:lnTo>
                    <a:pt x="52" y="66"/>
                  </a:lnTo>
                  <a:lnTo>
                    <a:pt x="51" y="69"/>
                  </a:lnTo>
                  <a:lnTo>
                    <a:pt x="49" y="71"/>
                  </a:lnTo>
                  <a:lnTo>
                    <a:pt x="48" y="73"/>
                  </a:lnTo>
                  <a:lnTo>
                    <a:pt x="45" y="76"/>
                  </a:lnTo>
                  <a:lnTo>
                    <a:pt x="44" y="76"/>
                  </a:lnTo>
                  <a:lnTo>
                    <a:pt x="42" y="76"/>
                  </a:lnTo>
                  <a:lnTo>
                    <a:pt x="40" y="76"/>
                  </a:lnTo>
                  <a:lnTo>
                    <a:pt x="40" y="77"/>
                  </a:lnTo>
                  <a:lnTo>
                    <a:pt x="39" y="78"/>
                  </a:lnTo>
                  <a:lnTo>
                    <a:pt x="38" y="79"/>
                  </a:lnTo>
                  <a:lnTo>
                    <a:pt x="37" y="79"/>
                  </a:lnTo>
                  <a:lnTo>
                    <a:pt x="36" y="79"/>
                  </a:lnTo>
                  <a:lnTo>
                    <a:pt x="35" y="78"/>
                  </a:lnTo>
                  <a:lnTo>
                    <a:pt x="34" y="77"/>
                  </a:lnTo>
                  <a:lnTo>
                    <a:pt x="33" y="77"/>
                  </a:lnTo>
                  <a:lnTo>
                    <a:pt x="31" y="76"/>
                  </a:lnTo>
                  <a:lnTo>
                    <a:pt x="30" y="74"/>
                  </a:lnTo>
                  <a:lnTo>
                    <a:pt x="29" y="72"/>
                  </a:lnTo>
                  <a:lnTo>
                    <a:pt x="27" y="72"/>
                  </a:lnTo>
                  <a:lnTo>
                    <a:pt x="24" y="71"/>
                  </a:lnTo>
                  <a:lnTo>
                    <a:pt x="22" y="70"/>
                  </a:lnTo>
                  <a:lnTo>
                    <a:pt x="19" y="68"/>
                  </a:lnTo>
                  <a:lnTo>
                    <a:pt x="16" y="66"/>
                  </a:lnTo>
                  <a:lnTo>
                    <a:pt x="13" y="64"/>
                  </a:lnTo>
                  <a:lnTo>
                    <a:pt x="11" y="62"/>
                  </a:lnTo>
                  <a:lnTo>
                    <a:pt x="8" y="59"/>
                  </a:lnTo>
                  <a:lnTo>
                    <a:pt x="6" y="56"/>
                  </a:lnTo>
                  <a:lnTo>
                    <a:pt x="2" y="55"/>
                  </a:lnTo>
                  <a:lnTo>
                    <a:pt x="0" y="63"/>
                  </a:lnTo>
                  <a:lnTo>
                    <a:pt x="0" y="53"/>
                  </a:lnTo>
                  <a:lnTo>
                    <a:pt x="1" y="53"/>
                  </a:lnTo>
                  <a:lnTo>
                    <a:pt x="2" y="53"/>
                  </a:lnTo>
                  <a:lnTo>
                    <a:pt x="2" y="53"/>
                  </a:lnTo>
                  <a:lnTo>
                    <a:pt x="3" y="53"/>
                  </a:lnTo>
                  <a:lnTo>
                    <a:pt x="3" y="52"/>
                  </a:lnTo>
                  <a:lnTo>
                    <a:pt x="5" y="52"/>
                  </a:lnTo>
                  <a:lnTo>
                    <a:pt x="5" y="51"/>
                  </a:lnTo>
                  <a:lnTo>
                    <a:pt x="6" y="51"/>
                  </a:lnTo>
                  <a:lnTo>
                    <a:pt x="6" y="50"/>
                  </a:lnTo>
                  <a:lnTo>
                    <a:pt x="7" y="50"/>
                  </a:lnTo>
                  <a:lnTo>
                    <a:pt x="5" y="50"/>
                  </a:lnTo>
                  <a:lnTo>
                    <a:pt x="3" y="49"/>
                  </a:lnTo>
                  <a:lnTo>
                    <a:pt x="2" y="47"/>
                  </a:lnTo>
                  <a:lnTo>
                    <a:pt x="2" y="44"/>
                  </a:lnTo>
                  <a:lnTo>
                    <a:pt x="2" y="42"/>
                  </a:lnTo>
                  <a:lnTo>
                    <a:pt x="1" y="40"/>
                  </a:lnTo>
                  <a:lnTo>
                    <a:pt x="1" y="37"/>
                  </a:lnTo>
                  <a:lnTo>
                    <a:pt x="1" y="35"/>
                  </a:lnTo>
                  <a:lnTo>
                    <a:pt x="1" y="33"/>
                  </a:lnTo>
                  <a:lnTo>
                    <a:pt x="0" y="31"/>
                  </a:lnTo>
                  <a:lnTo>
                    <a:pt x="3" y="33"/>
                  </a:lnTo>
                  <a:lnTo>
                    <a:pt x="7" y="35"/>
                  </a:lnTo>
                  <a:lnTo>
                    <a:pt x="9" y="36"/>
                  </a:lnTo>
                  <a:lnTo>
                    <a:pt x="11" y="38"/>
                  </a:lnTo>
                  <a:lnTo>
                    <a:pt x="12" y="40"/>
                  </a:lnTo>
                  <a:lnTo>
                    <a:pt x="13" y="42"/>
                  </a:lnTo>
                  <a:lnTo>
                    <a:pt x="14" y="45"/>
                  </a:lnTo>
                  <a:lnTo>
                    <a:pt x="14" y="48"/>
                  </a:lnTo>
                  <a:lnTo>
                    <a:pt x="15" y="51"/>
                  </a:lnTo>
                  <a:lnTo>
                    <a:pt x="15" y="53"/>
                  </a:lnTo>
                  <a:lnTo>
                    <a:pt x="13" y="55"/>
                  </a:lnTo>
                  <a:lnTo>
                    <a:pt x="27" y="71"/>
                  </a:lnTo>
                  <a:lnTo>
                    <a:pt x="29" y="71"/>
                  </a:lnTo>
                  <a:lnTo>
                    <a:pt x="30" y="70"/>
                  </a:lnTo>
                  <a:lnTo>
                    <a:pt x="31" y="69"/>
                  </a:lnTo>
                  <a:lnTo>
                    <a:pt x="31" y="68"/>
                  </a:lnTo>
                  <a:lnTo>
                    <a:pt x="33" y="67"/>
                  </a:lnTo>
                  <a:lnTo>
                    <a:pt x="34" y="67"/>
                  </a:lnTo>
                  <a:lnTo>
                    <a:pt x="34" y="66"/>
                  </a:lnTo>
                  <a:lnTo>
                    <a:pt x="35" y="67"/>
                  </a:lnTo>
                  <a:lnTo>
                    <a:pt x="36" y="68"/>
                  </a:lnTo>
                  <a:lnTo>
                    <a:pt x="37" y="70"/>
                  </a:lnTo>
                  <a:lnTo>
                    <a:pt x="38" y="68"/>
                  </a:lnTo>
                  <a:lnTo>
                    <a:pt x="38" y="67"/>
                  </a:lnTo>
                  <a:lnTo>
                    <a:pt x="38" y="66"/>
                  </a:lnTo>
                  <a:lnTo>
                    <a:pt x="38" y="65"/>
                  </a:lnTo>
                  <a:lnTo>
                    <a:pt x="38" y="64"/>
                  </a:lnTo>
                  <a:lnTo>
                    <a:pt x="38" y="63"/>
                  </a:lnTo>
                  <a:lnTo>
                    <a:pt x="38" y="60"/>
                  </a:lnTo>
                  <a:lnTo>
                    <a:pt x="38" y="59"/>
                  </a:lnTo>
                  <a:lnTo>
                    <a:pt x="38" y="58"/>
                  </a:lnTo>
                  <a:lnTo>
                    <a:pt x="39" y="57"/>
                  </a:lnTo>
                  <a:lnTo>
                    <a:pt x="39" y="57"/>
                  </a:lnTo>
                  <a:lnTo>
                    <a:pt x="39" y="58"/>
                  </a:lnTo>
                  <a:lnTo>
                    <a:pt x="39" y="58"/>
                  </a:lnTo>
                  <a:lnTo>
                    <a:pt x="39" y="58"/>
                  </a:lnTo>
                  <a:lnTo>
                    <a:pt x="39" y="58"/>
                  </a:lnTo>
                  <a:lnTo>
                    <a:pt x="39" y="59"/>
                  </a:lnTo>
                  <a:lnTo>
                    <a:pt x="39" y="59"/>
                  </a:lnTo>
                  <a:lnTo>
                    <a:pt x="40" y="59"/>
                  </a:lnTo>
                  <a:lnTo>
                    <a:pt x="40" y="60"/>
                  </a:lnTo>
                  <a:lnTo>
                    <a:pt x="40" y="60"/>
                  </a:lnTo>
                  <a:lnTo>
                    <a:pt x="44" y="57"/>
                  </a:lnTo>
                  <a:lnTo>
                    <a:pt x="44" y="53"/>
                  </a:lnTo>
                  <a:lnTo>
                    <a:pt x="44" y="50"/>
                  </a:lnTo>
                  <a:lnTo>
                    <a:pt x="44" y="45"/>
                  </a:lnTo>
                  <a:lnTo>
                    <a:pt x="43" y="42"/>
                  </a:lnTo>
                  <a:lnTo>
                    <a:pt x="42" y="38"/>
                  </a:lnTo>
                  <a:lnTo>
                    <a:pt x="41" y="35"/>
                  </a:lnTo>
                  <a:lnTo>
                    <a:pt x="40" y="30"/>
                  </a:lnTo>
                  <a:lnTo>
                    <a:pt x="38" y="27"/>
                  </a:lnTo>
                  <a:lnTo>
                    <a:pt x="35" y="25"/>
                  </a:lnTo>
                  <a:lnTo>
                    <a:pt x="31" y="23"/>
                  </a:lnTo>
                  <a:lnTo>
                    <a:pt x="33" y="21"/>
                  </a:lnTo>
                  <a:lnTo>
                    <a:pt x="35" y="20"/>
                  </a:lnTo>
                  <a:lnTo>
                    <a:pt x="36" y="19"/>
                  </a:lnTo>
                  <a:lnTo>
                    <a:pt x="37" y="17"/>
                  </a:lnTo>
                  <a:lnTo>
                    <a:pt x="39" y="17"/>
                  </a:lnTo>
                  <a:lnTo>
                    <a:pt x="40" y="16"/>
                  </a:lnTo>
                  <a:lnTo>
                    <a:pt x="41" y="14"/>
                  </a:lnTo>
                  <a:lnTo>
                    <a:pt x="42" y="12"/>
                  </a:lnTo>
                  <a:lnTo>
                    <a:pt x="43" y="10"/>
                  </a:lnTo>
                  <a:lnTo>
                    <a:pt x="44" y="7"/>
                  </a:lnTo>
                  <a:lnTo>
                    <a:pt x="45" y="7"/>
                  </a:lnTo>
                  <a:lnTo>
                    <a:pt x="46" y="7"/>
                  </a:lnTo>
                  <a:lnTo>
                    <a:pt x="48" y="7"/>
                  </a:lnTo>
                  <a:lnTo>
                    <a:pt x="48" y="6"/>
                  </a:lnTo>
                  <a:lnTo>
                    <a:pt x="49" y="6"/>
                  </a:lnTo>
                  <a:lnTo>
                    <a:pt x="49" y="5"/>
                  </a:lnTo>
                  <a:lnTo>
                    <a:pt x="50" y="4"/>
                  </a:lnTo>
                  <a:lnTo>
                    <a:pt x="50" y="2"/>
                  </a:lnTo>
                  <a:lnTo>
                    <a:pt x="50" y="1"/>
                  </a:lnTo>
                  <a:lnTo>
                    <a:pt x="50" y="0"/>
                  </a:lnTo>
                  <a:lnTo>
                    <a:pt x="50" y="1"/>
                  </a:lnTo>
                  <a:lnTo>
                    <a:pt x="51" y="1"/>
                  </a:lnTo>
                  <a:lnTo>
                    <a:pt x="51" y="2"/>
                  </a:lnTo>
                  <a:lnTo>
                    <a:pt x="52" y="2"/>
                  </a:lnTo>
                  <a:lnTo>
                    <a:pt x="52" y="2"/>
                  </a:lnTo>
                  <a:lnTo>
                    <a:pt x="53" y="2"/>
                  </a:lnTo>
                  <a:lnTo>
                    <a:pt x="53" y="2"/>
                  </a:lnTo>
                  <a:lnTo>
                    <a:pt x="54" y="2"/>
                  </a:lnTo>
                  <a:lnTo>
                    <a:pt x="54" y="2"/>
                  </a:lnTo>
                  <a:lnTo>
                    <a:pt x="54" y="2"/>
                  </a:lnTo>
                  <a:lnTo>
                    <a:pt x="54" y="2"/>
                  </a:lnTo>
                  <a:close/>
                </a:path>
              </a:pathLst>
            </a:custGeom>
            <a:solidFill>
              <a:srgbClr val="000000"/>
            </a:solidFill>
            <a:ln w="9525">
              <a:noFill/>
              <a:round/>
              <a:headEnd/>
              <a:tailEnd/>
            </a:ln>
          </p:spPr>
          <p:txBody>
            <a:bodyPr/>
            <a:lstStyle/>
            <a:p>
              <a:endParaRPr lang="en-US"/>
            </a:p>
          </p:txBody>
        </p:sp>
        <p:sp>
          <p:nvSpPr>
            <p:cNvPr id="256094" name="Freeform 94"/>
            <p:cNvSpPr>
              <a:spLocks/>
            </p:cNvSpPr>
            <p:nvPr/>
          </p:nvSpPr>
          <p:spPr bwMode="auto">
            <a:xfrm>
              <a:off x="692" y="2710"/>
              <a:ext cx="3" cy="8"/>
            </a:xfrm>
            <a:custGeom>
              <a:avLst/>
              <a:gdLst/>
              <a:ahLst/>
              <a:cxnLst>
                <a:cxn ang="0">
                  <a:pos x="0" y="7"/>
                </a:cxn>
                <a:cxn ang="0">
                  <a:pos x="3" y="0"/>
                </a:cxn>
                <a:cxn ang="0">
                  <a:pos x="1" y="3"/>
                </a:cxn>
                <a:cxn ang="0">
                  <a:pos x="1" y="8"/>
                </a:cxn>
                <a:cxn ang="0">
                  <a:pos x="1" y="8"/>
                </a:cxn>
                <a:cxn ang="0">
                  <a:pos x="0" y="7"/>
                </a:cxn>
              </a:cxnLst>
              <a:rect l="0" t="0" r="r" b="b"/>
              <a:pathLst>
                <a:path w="3" h="8">
                  <a:moveTo>
                    <a:pt x="0" y="7"/>
                  </a:moveTo>
                  <a:lnTo>
                    <a:pt x="3" y="0"/>
                  </a:lnTo>
                  <a:lnTo>
                    <a:pt x="1" y="3"/>
                  </a:lnTo>
                  <a:lnTo>
                    <a:pt x="1" y="8"/>
                  </a:lnTo>
                  <a:lnTo>
                    <a:pt x="1" y="8"/>
                  </a:lnTo>
                  <a:lnTo>
                    <a:pt x="0" y="7"/>
                  </a:lnTo>
                  <a:close/>
                </a:path>
              </a:pathLst>
            </a:custGeom>
            <a:solidFill>
              <a:srgbClr val="FFFFFF"/>
            </a:solidFill>
            <a:ln w="9525">
              <a:noFill/>
              <a:round/>
              <a:headEnd/>
              <a:tailEnd/>
            </a:ln>
          </p:spPr>
          <p:txBody>
            <a:bodyPr/>
            <a:lstStyle/>
            <a:p>
              <a:endParaRPr lang="en-US"/>
            </a:p>
          </p:txBody>
        </p:sp>
        <p:sp>
          <p:nvSpPr>
            <p:cNvPr id="256095" name="Freeform 95"/>
            <p:cNvSpPr>
              <a:spLocks/>
            </p:cNvSpPr>
            <p:nvPr/>
          </p:nvSpPr>
          <p:spPr bwMode="auto">
            <a:xfrm>
              <a:off x="1719" y="2715"/>
              <a:ext cx="17" cy="19"/>
            </a:xfrm>
            <a:custGeom>
              <a:avLst/>
              <a:gdLst/>
              <a:ahLst/>
              <a:cxnLst>
                <a:cxn ang="0">
                  <a:pos x="1" y="19"/>
                </a:cxn>
                <a:cxn ang="0">
                  <a:pos x="0" y="0"/>
                </a:cxn>
                <a:cxn ang="0">
                  <a:pos x="17" y="16"/>
                </a:cxn>
                <a:cxn ang="0">
                  <a:pos x="2" y="19"/>
                </a:cxn>
                <a:cxn ang="0">
                  <a:pos x="2" y="19"/>
                </a:cxn>
                <a:cxn ang="0">
                  <a:pos x="1" y="19"/>
                </a:cxn>
              </a:cxnLst>
              <a:rect l="0" t="0" r="r" b="b"/>
              <a:pathLst>
                <a:path w="17" h="19">
                  <a:moveTo>
                    <a:pt x="1" y="19"/>
                  </a:moveTo>
                  <a:lnTo>
                    <a:pt x="0" y="0"/>
                  </a:lnTo>
                  <a:lnTo>
                    <a:pt x="17" y="16"/>
                  </a:lnTo>
                  <a:lnTo>
                    <a:pt x="2" y="19"/>
                  </a:lnTo>
                  <a:lnTo>
                    <a:pt x="2" y="19"/>
                  </a:lnTo>
                  <a:lnTo>
                    <a:pt x="1" y="19"/>
                  </a:lnTo>
                  <a:close/>
                </a:path>
              </a:pathLst>
            </a:custGeom>
            <a:solidFill>
              <a:srgbClr val="FFFFFF"/>
            </a:solidFill>
            <a:ln w="9525">
              <a:noFill/>
              <a:round/>
              <a:headEnd/>
              <a:tailEnd/>
            </a:ln>
          </p:spPr>
          <p:txBody>
            <a:bodyPr/>
            <a:lstStyle/>
            <a:p>
              <a:endParaRPr lang="en-US"/>
            </a:p>
          </p:txBody>
        </p:sp>
        <p:sp>
          <p:nvSpPr>
            <p:cNvPr id="256096" name="Freeform 96"/>
            <p:cNvSpPr>
              <a:spLocks/>
            </p:cNvSpPr>
            <p:nvPr/>
          </p:nvSpPr>
          <p:spPr bwMode="auto">
            <a:xfrm>
              <a:off x="2573" y="2715"/>
              <a:ext cx="41" cy="122"/>
            </a:xfrm>
            <a:custGeom>
              <a:avLst/>
              <a:gdLst/>
              <a:ahLst/>
              <a:cxnLst>
                <a:cxn ang="0">
                  <a:pos x="37" y="2"/>
                </a:cxn>
                <a:cxn ang="0">
                  <a:pos x="38" y="12"/>
                </a:cxn>
                <a:cxn ang="0">
                  <a:pos x="38" y="22"/>
                </a:cxn>
                <a:cxn ang="0">
                  <a:pos x="38" y="32"/>
                </a:cxn>
                <a:cxn ang="0">
                  <a:pos x="38" y="43"/>
                </a:cxn>
                <a:cxn ang="0">
                  <a:pos x="38" y="53"/>
                </a:cxn>
                <a:cxn ang="0">
                  <a:pos x="38" y="64"/>
                </a:cxn>
                <a:cxn ang="0">
                  <a:pos x="38" y="75"/>
                </a:cxn>
                <a:cxn ang="0">
                  <a:pos x="39" y="86"/>
                </a:cxn>
                <a:cxn ang="0">
                  <a:pos x="40" y="95"/>
                </a:cxn>
                <a:cxn ang="0">
                  <a:pos x="41" y="106"/>
                </a:cxn>
                <a:cxn ang="0">
                  <a:pos x="40" y="106"/>
                </a:cxn>
                <a:cxn ang="0">
                  <a:pos x="39" y="107"/>
                </a:cxn>
                <a:cxn ang="0">
                  <a:pos x="38" y="108"/>
                </a:cxn>
                <a:cxn ang="0">
                  <a:pos x="38" y="110"/>
                </a:cxn>
                <a:cxn ang="0">
                  <a:pos x="38" y="112"/>
                </a:cxn>
                <a:cxn ang="0">
                  <a:pos x="38" y="114"/>
                </a:cxn>
                <a:cxn ang="0">
                  <a:pos x="38" y="116"/>
                </a:cxn>
                <a:cxn ang="0">
                  <a:pos x="38" y="117"/>
                </a:cxn>
                <a:cxn ang="0">
                  <a:pos x="37" y="119"/>
                </a:cxn>
                <a:cxn ang="0">
                  <a:pos x="36" y="120"/>
                </a:cxn>
                <a:cxn ang="0">
                  <a:pos x="33" y="121"/>
                </a:cxn>
                <a:cxn ang="0">
                  <a:pos x="28" y="121"/>
                </a:cxn>
                <a:cxn ang="0">
                  <a:pos x="24" y="122"/>
                </a:cxn>
                <a:cxn ang="0">
                  <a:pos x="20" y="122"/>
                </a:cxn>
                <a:cxn ang="0">
                  <a:pos x="15" y="121"/>
                </a:cxn>
                <a:cxn ang="0">
                  <a:pos x="12" y="121"/>
                </a:cxn>
                <a:cxn ang="0">
                  <a:pos x="8" y="120"/>
                </a:cxn>
                <a:cxn ang="0">
                  <a:pos x="5" y="118"/>
                </a:cxn>
                <a:cxn ang="0">
                  <a:pos x="3" y="116"/>
                </a:cxn>
                <a:cxn ang="0">
                  <a:pos x="0" y="114"/>
                </a:cxn>
                <a:cxn ang="0">
                  <a:pos x="0" y="102"/>
                </a:cxn>
                <a:cxn ang="0">
                  <a:pos x="0" y="90"/>
                </a:cxn>
                <a:cxn ang="0">
                  <a:pos x="0" y="78"/>
                </a:cxn>
                <a:cxn ang="0">
                  <a:pos x="0" y="67"/>
                </a:cxn>
                <a:cxn ang="0">
                  <a:pos x="0" y="57"/>
                </a:cxn>
                <a:cxn ang="0">
                  <a:pos x="0" y="46"/>
                </a:cxn>
                <a:cxn ang="0">
                  <a:pos x="0" y="35"/>
                </a:cxn>
                <a:cxn ang="0">
                  <a:pos x="2" y="24"/>
                </a:cxn>
                <a:cxn ang="0">
                  <a:pos x="3" y="15"/>
                </a:cxn>
                <a:cxn ang="0">
                  <a:pos x="4" y="5"/>
                </a:cxn>
                <a:cxn ang="0">
                  <a:pos x="5" y="3"/>
                </a:cxn>
                <a:cxn ang="0">
                  <a:pos x="7" y="2"/>
                </a:cxn>
                <a:cxn ang="0">
                  <a:pos x="9" y="1"/>
                </a:cxn>
                <a:cxn ang="0">
                  <a:pos x="11" y="1"/>
                </a:cxn>
                <a:cxn ang="0">
                  <a:pos x="13" y="2"/>
                </a:cxn>
                <a:cxn ang="0">
                  <a:pos x="15" y="2"/>
                </a:cxn>
                <a:cxn ang="0">
                  <a:pos x="18" y="3"/>
                </a:cxn>
                <a:cxn ang="0">
                  <a:pos x="20" y="3"/>
                </a:cxn>
                <a:cxn ang="0">
                  <a:pos x="22" y="3"/>
                </a:cxn>
                <a:cxn ang="0">
                  <a:pos x="24" y="3"/>
                </a:cxn>
                <a:cxn ang="0">
                  <a:pos x="25" y="5"/>
                </a:cxn>
                <a:cxn ang="0">
                  <a:pos x="27" y="0"/>
                </a:cxn>
                <a:cxn ang="0">
                  <a:pos x="38" y="3"/>
                </a:cxn>
                <a:cxn ang="0">
                  <a:pos x="38" y="3"/>
                </a:cxn>
                <a:cxn ang="0">
                  <a:pos x="37" y="2"/>
                </a:cxn>
              </a:cxnLst>
              <a:rect l="0" t="0" r="r" b="b"/>
              <a:pathLst>
                <a:path w="41" h="122">
                  <a:moveTo>
                    <a:pt x="37" y="2"/>
                  </a:moveTo>
                  <a:lnTo>
                    <a:pt x="38" y="12"/>
                  </a:lnTo>
                  <a:lnTo>
                    <a:pt x="38" y="22"/>
                  </a:lnTo>
                  <a:lnTo>
                    <a:pt x="38" y="32"/>
                  </a:lnTo>
                  <a:lnTo>
                    <a:pt x="38" y="43"/>
                  </a:lnTo>
                  <a:lnTo>
                    <a:pt x="38" y="53"/>
                  </a:lnTo>
                  <a:lnTo>
                    <a:pt x="38" y="64"/>
                  </a:lnTo>
                  <a:lnTo>
                    <a:pt x="38" y="75"/>
                  </a:lnTo>
                  <a:lnTo>
                    <a:pt x="39" y="86"/>
                  </a:lnTo>
                  <a:lnTo>
                    <a:pt x="40" y="95"/>
                  </a:lnTo>
                  <a:lnTo>
                    <a:pt x="41" y="106"/>
                  </a:lnTo>
                  <a:lnTo>
                    <a:pt x="40" y="106"/>
                  </a:lnTo>
                  <a:lnTo>
                    <a:pt x="39" y="107"/>
                  </a:lnTo>
                  <a:lnTo>
                    <a:pt x="38" y="108"/>
                  </a:lnTo>
                  <a:lnTo>
                    <a:pt x="38" y="110"/>
                  </a:lnTo>
                  <a:lnTo>
                    <a:pt x="38" y="112"/>
                  </a:lnTo>
                  <a:lnTo>
                    <a:pt x="38" y="114"/>
                  </a:lnTo>
                  <a:lnTo>
                    <a:pt x="38" y="116"/>
                  </a:lnTo>
                  <a:lnTo>
                    <a:pt x="38" y="117"/>
                  </a:lnTo>
                  <a:lnTo>
                    <a:pt x="37" y="119"/>
                  </a:lnTo>
                  <a:lnTo>
                    <a:pt x="36" y="120"/>
                  </a:lnTo>
                  <a:lnTo>
                    <a:pt x="33" y="121"/>
                  </a:lnTo>
                  <a:lnTo>
                    <a:pt x="28" y="121"/>
                  </a:lnTo>
                  <a:lnTo>
                    <a:pt x="24" y="122"/>
                  </a:lnTo>
                  <a:lnTo>
                    <a:pt x="20" y="122"/>
                  </a:lnTo>
                  <a:lnTo>
                    <a:pt x="15" y="121"/>
                  </a:lnTo>
                  <a:lnTo>
                    <a:pt x="12" y="121"/>
                  </a:lnTo>
                  <a:lnTo>
                    <a:pt x="8" y="120"/>
                  </a:lnTo>
                  <a:lnTo>
                    <a:pt x="5" y="118"/>
                  </a:lnTo>
                  <a:lnTo>
                    <a:pt x="3" y="116"/>
                  </a:lnTo>
                  <a:lnTo>
                    <a:pt x="0" y="114"/>
                  </a:lnTo>
                  <a:lnTo>
                    <a:pt x="0" y="102"/>
                  </a:lnTo>
                  <a:lnTo>
                    <a:pt x="0" y="90"/>
                  </a:lnTo>
                  <a:lnTo>
                    <a:pt x="0" y="78"/>
                  </a:lnTo>
                  <a:lnTo>
                    <a:pt x="0" y="67"/>
                  </a:lnTo>
                  <a:lnTo>
                    <a:pt x="0" y="57"/>
                  </a:lnTo>
                  <a:lnTo>
                    <a:pt x="0" y="46"/>
                  </a:lnTo>
                  <a:lnTo>
                    <a:pt x="0" y="35"/>
                  </a:lnTo>
                  <a:lnTo>
                    <a:pt x="2" y="24"/>
                  </a:lnTo>
                  <a:lnTo>
                    <a:pt x="3" y="15"/>
                  </a:lnTo>
                  <a:lnTo>
                    <a:pt x="4" y="5"/>
                  </a:lnTo>
                  <a:lnTo>
                    <a:pt x="5" y="3"/>
                  </a:lnTo>
                  <a:lnTo>
                    <a:pt x="7" y="2"/>
                  </a:lnTo>
                  <a:lnTo>
                    <a:pt x="9" y="1"/>
                  </a:lnTo>
                  <a:lnTo>
                    <a:pt x="11" y="1"/>
                  </a:lnTo>
                  <a:lnTo>
                    <a:pt x="13" y="2"/>
                  </a:lnTo>
                  <a:lnTo>
                    <a:pt x="15" y="2"/>
                  </a:lnTo>
                  <a:lnTo>
                    <a:pt x="18" y="3"/>
                  </a:lnTo>
                  <a:lnTo>
                    <a:pt x="20" y="3"/>
                  </a:lnTo>
                  <a:lnTo>
                    <a:pt x="22" y="3"/>
                  </a:lnTo>
                  <a:lnTo>
                    <a:pt x="24" y="3"/>
                  </a:lnTo>
                  <a:lnTo>
                    <a:pt x="25" y="5"/>
                  </a:lnTo>
                  <a:lnTo>
                    <a:pt x="27" y="0"/>
                  </a:lnTo>
                  <a:lnTo>
                    <a:pt x="38" y="3"/>
                  </a:lnTo>
                  <a:lnTo>
                    <a:pt x="38" y="3"/>
                  </a:lnTo>
                  <a:lnTo>
                    <a:pt x="37" y="2"/>
                  </a:lnTo>
                  <a:close/>
                </a:path>
              </a:pathLst>
            </a:custGeom>
            <a:solidFill>
              <a:srgbClr val="000000"/>
            </a:solidFill>
            <a:ln w="9525">
              <a:noFill/>
              <a:round/>
              <a:headEnd/>
              <a:tailEnd/>
            </a:ln>
          </p:spPr>
          <p:txBody>
            <a:bodyPr/>
            <a:lstStyle/>
            <a:p>
              <a:endParaRPr lang="en-US"/>
            </a:p>
          </p:txBody>
        </p:sp>
        <p:sp>
          <p:nvSpPr>
            <p:cNvPr id="256097" name="Freeform 97"/>
            <p:cNvSpPr>
              <a:spLocks/>
            </p:cNvSpPr>
            <p:nvPr/>
          </p:nvSpPr>
          <p:spPr bwMode="auto">
            <a:xfrm>
              <a:off x="458" y="2716"/>
              <a:ext cx="2" cy="9"/>
            </a:xfrm>
            <a:custGeom>
              <a:avLst/>
              <a:gdLst/>
              <a:ahLst/>
              <a:cxnLst>
                <a:cxn ang="0">
                  <a:pos x="0" y="8"/>
                </a:cxn>
                <a:cxn ang="0">
                  <a:pos x="2" y="0"/>
                </a:cxn>
                <a:cxn ang="0">
                  <a:pos x="0" y="4"/>
                </a:cxn>
                <a:cxn ang="0">
                  <a:pos x="0" y="9"/>
                </a:cxn>
                <a:cxn ang="0">
                  <a:pos x="0" y="9"/>
                </a:cxn>
                <a:cxn ang="0">
                  <a:pos x="0" y="8"/>
                </a:cxn>
              </a:cxnLst>
              <a:rect l="0" t="0" r="r" b="b"/>
              <a:pathLst>
                <a:path w="2" h="9">
                  <a:moveTo>
                    <a:pt x="0" y="8"/>
                  </a:moveTo>
                  <a:lnTo>
                    <a:pt x="2" y="0"/>
                  </a:lnTo>
                  <a:lnTo>
                    <a:pt x="0" y="4"/>
                  </a:lnTo>
                  <a:lnTo>
                    <a:pt x="0" y="9"/>
                  </a:lnTo>
                  <a:lnTo>
                    <a:pt x="0" y="9"/>
                  </a:lnTo>
                  <a:lnTo>
                    <a:pt x="0" y="8"/>
                  </a:lnTo>
                  <a:close/>
                </a:path>
              </a:pathLst>
            </a:custGeom>
            <a:solidFill>
              <a:srgbClr val="000000"/>
            </a:solidFill>
            <a:ln w="9525">
              <a:noFill/>
              <a:round/>
              <a:headEnd/>
              <a:tailEnd/>
            </a:ln>
          </p:spPr>
          <p:txBody>
            <a:bodyPr/>
            <a:lstStyle/>
            <a:p>
              <a:endParaRPr lang="en-US"/>
            </a:p>
          </p:txBody>
        </p:sp>
        <p:sp>
          <p:nvSpPr>
            <p:cNvPr id="256098" name="Freeform 98"/>
            <p:cNvSpPr>
              <a:spLocks/>
            </p:cNvSpPr>
            <p:nvPr/>
          </p:nvSpPr>
          <p:spPr bwMode="auto">
            <a:xfrm>
              <a:off x="694" y="2721"/>
              <a:ext cx="2" cy="9"/>
            </a:xfrm>
            <a:custGeom>
              <a:avLst/>
              <a:gdLst/>
              <a:ahLst/>
              <a:cxnLst>
                <a:cxn ang="0">
                  <a:pos x="2" y="8"/>
                </a:cxn>
                <a:cxn ang="0">
                  <a:pos x="2" y="9"/>
                </a:cxn>
                <a:cxn ang="0">
                  <a:pos x="2" y="9"/>
                </a:cxn>
                <a:cxn ang="0">
                  <a:pos x="2" y="8"/>
                </a:cxn>
                <a:cxn ang="0">
                  <a:pos x="2" y="8"/>
                </a:cxn>
                <a:cxn ang="0">
                  <a:pos x="1" y="6"/>
                </a:cxn>
                <a:cxn ang="0">
                  <a:pos x="1" y="4"/>
                </a:cxn>
                <a:cxn ang="0">
                  <a:pos x="1" y="3"/>
                </a:cxn>
                <a:cxn ang="0">
                  <a:pos x="0" y="2"/>
                </a:cxn>
                <a:cxn ang="0">
                  <a:pos x="0" y="1"/>
                </a:cxn>
                <a:cxn ang="0">
                  <a:pos x="1" y="0"/>
                </a:cxn>
                <a:cxn ang="0">
                  <a:pos x="1" y="1"/>
                </a:cxn>
                <a:cxn ang="0">
                  <a:pos x="2" y="1"/>
                </a:cxn>
                <a:cxn ang="0">
                  <a:pos x="2" y="2"/>
                </a:cxn>
                <a:cxn ang="0">
                  <a:pos x="2" y="3"/>
                </a:cxn>
                <a:cxn ang="0">
                  <a:pos x="2" y="3"/>
                </a:cxn>
                <a:cxn ang="0">
                  <a:pos x="2" y="4"/>
                </a:cxn>
                <a:cxn ang="0">
                  <a:pos x="2" y="6"/>
                </a:cxn>
                <a:cxn ang="0">
                  <a:pos x="2" y="7"/>
                </a:cxn>
                <a:cxn ang="0">
                  <a:pos x="2" y="7"/>
                </a:cxn>
                <a:cxn ang="0">
                  <a:pos x="2" y="8"/>
                </a:cxn>
                <a:cxn ang="0">
                  <a:pos x="2" y="8"/>
                </a:cxn>
              </a:cxnLst>
              <a:rect l="0" t="0" r="r" b="b"/>
              <a:pathLst>
                <a:path w="2" h="9">
                  <a:moveTo>
                    <a:pt x="2" y="8"/>
                  </a:moveTo>
                  <a:lnTo>
                    <a:pt x="2" y="9"/>
                  </a:lnTo>
                  <a:lnTo>
                    <a:pt x="2" y="9"/>
                  </a:lnTo>
                  <a:lnTo>
                    <a:pt x="2" y="8"/>
                  </a:lnTo>
                  <a:lnTo>
                    <a:pt x="2" y="8"/>
                  </a:lnTo>
                  <a:lnTo>
                    <a:pt x="1" y="6"/>
                  </a:lnTo>
                  <a:lnTo>
                    <a:pt x="1" y="4"/>
                  </a:lnTo>
                  <a:lnTo>
                    <a:pt x="1" y="3"/>
                  </a:lnTo>
                  <a:lnTo>
                    <a:pt x="0" y="2"/>
                  </a:lnTo>
                  <a:lnTo>
                    <a:pt x="0" y="1"/>
                  </a:lnTo>
                  <a:lnTo>
                    <a:pt x="1" y="0"/>
                  </a:lnTo>
                  <a:lnTo>
                    <a:pt x="1" y="1"/>
                  </a:lnTo>
                  <a:lnTo>
                    <a:pt x="2" y="1"/>
                  </a:lnTo>
                  <a:lnTo>
                    <a:pt x="2" y="2"/>
                  </a:lnTo>
                  <a:lnTo>
                    <a:pt x="2" y="3"/>
                  </a:lnTo>
                  <a:lnTo>
                    <a:pt x="2" y="3"/>
                  </a:lnTo>
                  <a:lnTo>
                    <a:pt x="2" y="4"/>
                  </a:lnTo>
                  <a:lnTo>
                    <a:pt x="2" y="6"/>
                  </a:lnTo>
                  <a:lnTo>
                    <a:pt x="2" y="7"/>
                  </a:lnTo>
                  <a:lnTo>
                    <a:pt x="2" y="7"/>
                  </a:lnTo>
                  <a:lnTo>
                    <a:pt x="2" y="8"/>
                  </a:lnTo>
                  <a:lnTo>
                    <a:pt x="2" y="8"/>
                  </a:lnTo>
                  <a:close/>
                </a:path>
              </a:pathLst>
            </a:custGeom>
            <a:solidFill>
              <a:srgbClr val="FFFFFF"/>
            </a:solidFill>
            <a:ln w="9525">
              <a:noFill/>
              <a:round/>
              <a:headEnd/>
              <a:tailEnd/>
            </a:ln>
          </p:spPr>
          <p:txBody>
            <a:bodyPr/>
            <a:lstStyle/>
            <a:p>
              <a:endParaRPr lang="en-US"/>
            </a:p>
          </p:txBody>
        </p:sp>
        <p:sp>
          <p:nvSpPr>
            <p:cNvPr id="256099" name="Freeform 99"/>
            <p:cNvSpPr>
              <a:spLocks/>
            </p:cNvSpPr>
            <p:nvPr/>
          </p:nvSpPr>
          <p:spPr bwMode="auto">
            <a:xfrm>
              <a:off x="2582" y="2723"/>
              <a:ext cx="20" cy="105"/>
            </a:xfrm>
            <a:custGeom>
              <a:avLst/>
              <a:gdLst/>
              <a:ahLst/>
              <a:cxnLst>
                <a:cxn ang="0">
                  <a:pos x="18" y="1"/>
                </a:cxn>
                <a:cxn ang="0">
                  <a:pos x="17" y="12"/>
                </a:cxn>
                <a:cxn ang="0">
                  <a:pos x="16" y="22"/>
                </a:cxn>
                <a:cxn ang="0">
                  <a:pos x="16" y="32"/>
                </a:cxn>
                <a:cxn ang="0">
                  <a:pos x="16" y="42"/>
                </a:cxn>
                <a:cxn ang="0">
                  <a:pos x="17" y="53"/>
                </a:cxn>
                <a:cxn ang="0">
                  <a:pos x="17" y="64"/>
                </a:cxn>
                <a:cxn ang="0">
                  <a:pos x="18" y="73"/>
                </a:cxn>
                <a:cxn ang="0">
                  <a:pos x="18" y="83"/>
                </a:cxn>
                <a:cxn ang="0">
                  <a:pos x="18" y="93"/>
                </a:cxn>
                <a:cxn ang="0">
                  <a:pos x="18" y="101"/>
                </a:cxn>
                <a:cxn ang="0">
                  <a:pos x="19" y="101"/>
                </a:cxn>
                <a:cxn ang="0">
                  <a:pos x="19" y="100"/>
                </a:cxn>
                <a:cxn ang="0">
                  <a:pos x="19" y="100"/>
                </a:cxn>
                <a:cxn ang="0">
                  <a:pos x="19" y="99"/>
                </a:cxn>
                <a:cxn ang="0">
                  <a:pos x="20" y="99"/>
                </a:cxn>
                <a:cxn ang="0">
                  <a:pos x="20" y="98"/>
                </a:cxn>
                <a:cxn ang="0">
                  <a:pos x="20" y="98"/>
                </a:cxn>
                <a:cxn ang="0">
                  <a:pos x="20" y="97"/>
                </a:cxn>
                <a:cxn ang="0">
                  <a:pos x="20" y="97"/>
                </a:cxn>
                <a:cxn ang="0">
                  <a:pos x="19" y="96"/>
                </a:cxn>
                <a:cxn ang="0">
                  <a:pos x="20" y="99"/>
                </a:cxn>
                <a:cxn ang="0">
                  <a:pos x="19" y="101"/>
                </a:cxn>
                <a:cxn ang="0">
                  <a:pos x="18" y="102"/>
                </a:cxn>
                <a:cxn ang="0">
                  <a:pos x="16" y="104"/>
                </a:cxn>
                <a:cxn ang="0">
                  <a:pos x="14" y="104"/>
                </a:cxn>
                <a:cxn ang="0">
                  <a:pos x="12" y="105"/>
                </a:cxn>
                <a:cxn ang="0">
                  <a:pos x="9" y="104"/>
                </a:cxn>
                <a:cxn ang="0">
                  <a:pos x="6" y="104"/>
                </a:cxn>
                <a:cxn ang="0">
                  <a:pos x="4" y="104"/>
                </a:cxn>
                <a:cxn ang="0">
                  <a:pos x="2" y="102"/>
                </a:cxn>
                <a:cxn ang="0">
                  <a:pos x="1" y="94"/>
                </a:cxn>
                <a:cxn ang="0">
                  <a:pos x="1" y="83"/>
                </a:cxn>
                <a:cxn ang="0">
                  <a:pos x="0" y="72"/>
                </a:cxn>
                <a:cxn ang="0">
                  <a:pos x="0" y="61"/>
                </a:cxn>
                <a:cxn ang="0">
                  <a:pos x="0" y="50"/>
                </a:cxn>
                <a:cxn ang="0">
                  <a:pos x="0" y="38"/>
                </a:cxn>
                <a:cxn ang="0">
                  <a:pos x="0" y="27"/>
                </a:cxn>
                <a:cxn ang="0">
                  <a:pos x="1" y="18"/>
                </a:cxn>
                <a:cxn ang="0">
                  <a:pos x="3" y="9"/>
                </a:cxn>
                <a:cxn ang="0">
                  <a:pos x="5" y="0"/>
                </a:cxn>
                <a:cxn ang="0">
                  <a:pos x="18" y="2"/>
                </a:cxn>
                <a:cxn ang="0">
                  <a:pos x="18" y="2"/>
                </a:cxn>
                <a:cxn ang="0">
                  <a:pos x="18" y="1"/>
                </a:cxn>
              </a:cxnLst>
              <a:rect l="0" t="0" r="r" b="b"/>
              <a:pathLst>
                <a:path w="20" h="105">
                  <a:moveTo>
                    <a:pt x="18" y="1"/>
                  </a:moveTo>
                  <a:lnTo>
                    <a:pt x="17" y="12"/>
                  </a:lnTo>
                  <a:lnTo>
                    <a:pt x="16" y="22"/>
                  </a:lnTo>
                  <a:lnTo>
                    <a:pt x="16" y="32"/>
                  </a:lnTo>
                  <a:lnTo>
                    <a:pt x="16" y="42"/>
                  </a:lnTo>
                  <a:lnTo>
                    <a:pt x="17" y="53"/>
                  </a:lnTo>
                  <a:lnTo>
                    <a:pt x="17" y="64"/>
                  </a:lnTo>
                  <a:lnTo>
                    <a:pt x="18" y="73"/>
                  </a:lnTo>
                  <a:lnTo>
                    <a:pt x="18" y="83"/>
                  </a:lnTo>
                  <a:lnTo>
                    <a:pt x="18" y="93"/>
                  </a:lnTo>
                  <a:lnTo>
                    <a:pt x="18" y="101"/>
                  </a:lnTo>
                  <a:lnTo>
                    <a:pt x="19" y="101"/>
                  </a:lnTo>
                  <a:lnTo>
                    <a:pt x="19" y="100"/>
                  </a:lnTo>
                  <a:lnTo>
                    <a:pt x="19" y="100"/>
                  </a:lnTo>
                  <a:lnTo>
                    <a:pt x="19" y="99"/>
                  </a:lnTo>
                  <a:lnTo>
                    <a:pt x="20" y="99"/>
                  </a:lnTo>
                  <a:lnTo>
                    <a:pt x="20" y="98"/>
                  </a:lnTo>
                  <a:lnTo>
                    <a:pt x="20" y="98"/>
                  </a:lnTo>
                  <a:lnTo>
                    <a:pt x="20" y="97"/>
                  </a:lnTo>
                  <a:lnTo>
                    <a:pt x="20" y="97"/>
                  </a:lnTo>
                  <a:lnTo>
                    <a:pt x="19" y="96"/>
                  </a:lnTo>
                  <a:lnTo>
                    <a:pt x="20" y="99"/>
                  </a:lnTo>
                  <a:lnTo>
                    <a:pt x="19" y="101"/>
                  </a:lnTo>
                  <a:lnTo>
                    <a:pt x="18" y="102"/>
                  </a:lnTo>
                  <a:lnTo>
                    <a:pt x="16" y="104"/>
                  </a:lnTo>
                  <a:lnTo>
                    <a:pt x="14" y="104"/>
                  </a:lnTo>
                  <a:lnTo>
                    <a:pt x="12" y="105"/>
                  </a:lnTo>
                  <a:lnTo>
                    <a:pt x="9" y="104"/>
                  </a:lnTo>
                  <a:lnTo>
                    <a:pt x="6" y="104"/>
                  </a:lnTo>
                  <a:lnTo>
                    <a:pt x="4" y="104"/>
                  </a:lnTo>
                  <a:lnTo>
                    <a:pt x="2" y="102"/>
                  </a:lnTo>
                  <a:lnTo>
                    <a:pt x="1" y="94"/>
                  </a:lnTo>
                  <a:lnTo>
                    <a:pt x="1" y="83"/>
                  </a:lnTo>
                  <a:lnTo>
                    <a:pt x="0" y="72"/>
                  </a:lnTo>
                  <a:lnTo>
                    <a:pt x="0" y="61"/>
                  </a:lnTo>
                  <a:lnTo>
                    <a:pt x="0" y="50"/>
                  </a:lnTo>
                  <a:lnTo>
                    <a:pt x="0" y="38"/>
                  </a:lnTo>
                  <a:lnTo>
                    <a:pt x="0" y="27"/>
                  </a:lnTo>
                  <a:lnTo>
                    <a:pt x="1" y="18"/>
                  </a:lnTo>
                  <a:lnTo>
                    <a:pt x="3" y="9"/>
                  </a:lnTo>
                  <a:lnTo>
                    <a:pt x="5" y="0"/>
                  </a:lnTo>
                  <a:lnTo>
                    <a:pt x="18" y="2"/>
                  </a:lnTo>
                  <a:lnTo>
                    <a:pt x="18" y="2"/>
                  </a:lnTo>
                  <a:lnTo>
                    <a:pt x="18" y="1"/>
                  </a:lnTo>
                  <a:close/>
                </a:path>
              </a:pathLst>
            </a:custGeom>
            <a:solidFill>
              <a:srgbClr val="FFFFFF"/>
            </a:solidFill>
            <a:ln w="9525">
              <a:noFill/>
              <a:round/>
              <a:headEnd/>
              <a:tailEnd/>
            </a:ln>
          </p:spPr>
          <p:txBody>
            <a:bodyPr/>
            <a:lstStyle/>
            <a:p>
              <a:endParaRPr lang="en-US"/>
            </a:p>
          </p:txBody>
        </p:sp>
        <p:sp>
          <p:nvSpPr>
            <p:cNvPr id="256100" name="Freeform 100"/>
            <p:cNvSpPr>
              <a:spLocks/>
            </p:cNvSpPr>
            <p:nvPr/>
          </p:nvSpPr>
          <p:spPr bwMode="auto">
            <a:xfrm>
              <a:off x="1719" y="2739"/>
              <a:ext cx="65" cy="39"/>
            </a:xfrm>
            <a:custGeom>
              <a:avLst/>
              <a:gdLst/>
              <a:ahLst/>
              <a:cxnLst>
                <a:cxn ang="0">
                  <a:pos x="38" y="11"/>
                </a:cxn>
                <a:cxn ang="0">
                  <a:pos x="45" y="12"/>
                </a:cxn>
                <a:cxn ang="0">
                  <a:pos x="50" y="18"/>
                </a:cxn>
                <a:cxn ang="0">
                  <a:pos x="57" y="23"/>
                </a:cxn>
                <a:cxn ang="0">
                  <a:pos x="62" y="28"/>
                </a:cxn>
                <a:cxn ang="0">
                  <a:pos x="65" y="39"/>
                </a:cxn>
                <a:cxn ang="0">
                  <a:pos x="58" y="34"/>
                </a:cxn>
                <a:cxn ang="0">
                  <a:pos x="49" y="31"/>
                </a:cxn>
                <a:cxn ang="0">
                  <a:pos x="40" y="27"/>
                </a:cxn>
                <a:cxn ang="0">
                  <a:pos x="32" y="26"/>
                </a:cxn>
                <a:cxn ang="0">
                  <a:pos x="24" y="27"/>
                </a:cxn>
                <a:cxn ang="0">
                  <a:pos x="24" y="26"/>
                </a:cxn>
                <a:cxn ang="0">
                  <a:pos x="23" y="26"/>
                </a:cxn>
                <a:cxn ang="0">
                  <a:pos x="21" y="28"/>
                </a:cxn>
                <a:cxn ang="0">
                  <a:pos x="18" y="29"/>
                </a:cxn>
                <a:cxn ang="0">
                  <a:pos x="16" y="32"/>
                </a:cxn>
                <a:cxn ang="0">
                  <a:pos x="2" y="39"/>
                </a:cxn>
                <a:cxn ang="0">
                  <a:pos x="0" y="33"/>
                </a:cxn>
                <a:cxn ang="0">
                  <a:pos x="0" y="25"/>
                </a:cxn>
                <a:cxn ang="0">
                  <a:pos x="0" y="18"/>
                </a:cxn>
                <a:cxn ang="0">
                  <a:pos x="0" y="11"/>
                </a:cxn>
                <a:cxn ang="0">
                  <a:pos x="0" y="4"/>
                </a:cxn>
                <a:cxn ang="0">
                  <a:pos x="2" y="6"/>
                </a:cxn>
                <a:cxn ang="0">
                  <a:pos x="4" y="6"/>
                </a:cxn>
                <a:cxn ang="0">
                  <a:pos x="4" y="4"/>
                </a:cxn>
                <a:cxn ang="0">
                  <a:pos x="4" y="2"/>
                </a:cxn>
                <a:cxn ang="0">
                  <a:pos x="5" y="0"/>
                </a:cxn>
                <a:cxn ang="0">
                  <a:pos x="5" y="4"/>
                </a:cxn>
                <a:cxn ang="0">
                  <a:pos x="8" y="3"/>
                </a:cxn>
                <a:cxn ang="0">
                  <a:pos x="10" y="2"/>
                </a:cxn>
                <a:cxn ang="0">
                  <a:pos x="14" y="0"/>
                </a:cxn>
                <a:cxn ang="0">
                  <a:pos x="16" y="0"/>
                </a:cxn>
                <a:cxn ang="0">
                  <a:pos x="20" y="0"/>
                </a:cxn>
                <a:cxn ang="0">
                  <a:pos x="23" y="4"/>
                </a:cxn>
                <a:cxn ang="0">
                  <a:pos x="27" y="5"/>
                </a:cxn>
                <a:cxn ang="0">
                  <a:pos x="30" y="6"/>
                </a:cxn>
                <a:cxn ang="0">
                  <a:pos x="33" y="8"/>
                </a:cxn>
                <a:cxn ang="0">
                  <a:pos x="35" y="11"/>
                </a:cxn>
              </a:cxnLst>
              <a:rect l="0" t="0" r="r" b="b"/>
              <a:pathLst>
                <a:path w="65" h="39">
                  <a:moveTo>
                    <a:pt x="35" y="11"/>
                  </a:moveTo>
                  <a:lnTo>
                    <a:pt x="38" y="11"/>
                  </a:lnTo>
                  <a:lnTo>
                    <a:pt x="42" y="11"/>
                  </a:lnTo>
                  <a:lnTo>
                    <a:pt x="45" y="12"/>
                  </a:lnTo>
                  <a:lnTo>
                    <a:pt x="48" y="14"/>
                  </a:lnTo>
                  <a:lnTo>
                    <a:pt x="50" y="18"/>
                  </a:lnTo>
                  <a:lnTo>
                    <a:pt x="53" y="20"/>
                  </a:lnTo>
                  <a:lnTo>
                    <a:pt x="57" y="23"/>
                  </a:lnTo>
                  <a:lnTo>
                    <a:pt x="59" y="26"/>
                  </a:lnTo>
                  <a:lnTo>
                    <a:pt x="62" y="28"/>
                  </a:lnTo>
                  <a:lnTo>
                    <a:pt x="65" y="32"/>
                  </a:lnTo>
                  <a:lnTo>
                    <a:pt x="65" y="39"/>
                  </a:lnTo>
                  <a:lnTo>
                    <a:pt x="61" y="36"/>
                  </a:lnTo>
                  <a:lnTo>
                    <a:pt x="58" y="34"/>
                  </a:lnTo>
                  <a:lnTo>
                    <a:pt x="53" y="32"/>
                  </a:lnTo>
                  <a:lnTo>
                    <a:pt x="49" y="31"/>
                  </a:lnTo>
                  <a:lnTo>
                    <a:pt x="45" y="28"/>
                  </a:lnTo>
                  <a:lnTo>
                    <a:pt x="40" y="27"/>
                  </a:lnTo>
                  <a:lnTo>
                    <a:pt x="36" y="26"/>
                  </a:lnTo>
                  <a:lnTo>
                    <a:pt x="32" y="26"/>
                  </a:lnTo>
                  <a:lnTo>
                    <a:pt x="28" y="26"/>
                  </a:lnTo>
                  <a:lnTo>
                    <a:pt x="24" y="27"/>
                  </a:lnTo>
                  <a:lnTo>
                    <a:pt x="26" y="26"/>
                  </a:lnTo>
                  <a:lnTo>
                    <a:pt x="24" y="26"/>
                  </a:lnTo>
                  <a:lnTo>
                    <a:pt x="24" y="26"/>
                  </a:lnTo>
                  <a:lnTo>
                    <a:pt x="23" y="26"/>
                  </a:lnTo>
                  <a:lnTo>
                    <a:pt x="22" y="27"/>
                  </a:lnTo>
                  <a:lnTo>
                    <a:pt x="21" y="28"/>
                  </a:lnTo>
                  <a:lnTo>
                    <a:pt x="20" y="29"/>
                  </a:lnTo>
                  <a:lnTo>
                    <a:pt x="18" y="29"/>
                  </a:lnTo>
                  <a:lnTo>
                    <a:pt x="17" y="31"/>
                  </a:lnTo>
                  <a:lnTo>
                    <a:pt x="16" y="32"/>
                  </a:lnTo>
                  <a:lnTo>
                    <a:pt x="15" y="27"/>
                  </a:lnTo>
                  <a:lnTo>
                    <a:pt x="2" y="39"/>
                  </a:lnTo>
                  <a:lnTo>
                    <a:pt x="1" y="36"/>
                  </a:lnTo>
                  <a:lnTo>
                    <a:pt x="0" y="33"/>
                  </a:lnTo>
                  <a:lnTo>
                    <a:pt x="0" y="29"/>
                  </a:lnTo>
                  <a:lnTo>
                    <a:pt x="0" y="25"/>
                  </a:lnTo>
                  <a:lnTo>
                    <a:pt x="0" y="22"/>
                  </a:lnTo>
                  <a:lnTo>
                    <a:pt x="0" y="18"/>
                  </a:lnTo>
                  <a:lnTo>
                    <a:pt x="0" y="14"/>
                  </a:lnTo>
                  <a:lnTo>
                    <a:pt x="0" y="11"/>
                  </a:lnTo>
                  <a:lnTo>
                    <a:pt x="0" y="7"/>
                  </a:lnTo>
                  <a:lnTo>
                    <a:pt x="0" y="4"/>
                  </a:lnTo>
                  <a:lnTo>
                    <a:pt x="1" y="6"/>
                  </a:lnTo>
                  <a:lnTo>
                    <a:pt x="2" y="6"/>
                  </a:lnTo>
                  <a:lnTo>
                    <a:pt x="3" y="6"/>
                  </a:lnTo>
                  <a:lnTo>
                    <a:pt x="4" y="6"/>
                  </a:lnTo>
                  <a:lnTo>
                    <a:pt x="4" y="5"/>
                  </a:lnTo>
                  <a:lnTo>
                    <a:pt x="4" y="4"/>
                  </a:lnTo>
                  <a:lnTo>
                    <a:pt x="4" y="3"/>
                  </a:lnTo>
                  <a:lnTo>
                    <a:pt x="4" y="2"/>
                  </a:lnTo>
                  <a:lnTo>
                    <a:pt x="5" y="0"/>
                  </a:lnTo>
                  <a:lnTo>
                    <a:pt x="5" y="0"/>
                  </a:lnTo>
                  <a:lnTo>
                    <a:pt x="3" y="3"/>
                  </a:lnTo>
                  <a:lnTo>
                    <a:pt x="5" y="4"/>
                  </a:lnTo>
                  <a:lnTo>
                    <a:pt x="7" y="4"/>
                  </a:lnTo>
                  <a:lnTo>
                    <a:pt x="8" y="3"/>
                  </a:lnTo>
                  <a:lnTo>
                    <a:pt x="9" y="2"/>
                  </a:lnTo>
                  <a:lnTo>
                    <a:pt x="10" y="2"/>
                  </a:lnTo>
                  <a:lnTo>
                    <a:pt x="12" y="0"/>
                  </a:lnTo>
                  <a:lnTo>
                    <a:pt x="14" y="0"/>
                  </a:lnTo>
                  <a:lnTo>
                    <a:pt x="15" y="0"/>
                  </a:lnTo>
                  <a:lnTo>
                    <a:pt x="16" y="0"/>
                  </a:lnTo>
                  <a:lnTo>
                    <a:pt x="18" y="0"/>
                  </a:lnTo>
                  <a:lnTo>
                    <a:pt x="20" y="0"/>
                  </a:lnTo>
                  <a:lnTo>
                    <a:pt x="21" y="3"/>
                  </a:lnTo>
                  <a:lnTo>
                    <a:pt x="23" y="4"/>
                  </a:lnTo>
                  <a:lnTo>
                    <a:pt x="26" y="5"/>
                  </a:lnTo>
                  <a:lnTo>
                    <a:pt x="27" y="5"/>
                  </a:lnTo>
                  <a:lnTo>
                    <a:pt x="29" y="6"/>
                  </a:lnTo>
                  <a:lnTo>
                    <a:pt x="30" y="6"/>
                  </a:lnTo>
                  <a:lnTo>
                    <a:pt x="32" y="7"/>
                  </a:lnTo>
                  <a:lnTo>
                    <a:pt x="33" y="8"/>
                  </a:lnTo>
                  <a:lnTo>
                    <a:pt x="34" y="9"/>
                  </a:lnTo>
                  <a:lnTo>
                    <a:pt x="35" y="11"/>
                  </a:lnTo>
                  <a:lnTo>
                    <a:pt x="35" y="11"/>
                  </a:lnTo>
                  <a:close/>
                </a:path>
              </a:pathLst>
            </a:custGeom>
            <a:solidFill>
              <a:srgbClr val="FFFFFF"/>
            </a:solidFill>
            <a:ln w="9525">
              <a:noFill/>
              <a:round/>
              <a:headEnd/>
              <a:tailEnd/>
            </a:ln>
          </p:spPr>
          <p:txBody>
            <a:bodyPr/>
            <a:lstStyle/>
            <a:p>
              <a:endParaRPr lang="en-US"/>
            </a:p>
          </p:txBody>
        </p:sp>
        <p:sp>
          <p:nvSpPr>
            <p:cNvPr id="256101" name="Freeform 101"/>
            <p:cNvSpPr>
              <a:spLocks/>
            </p:cNvSpPr>
            <p:nvPr/>
          </p:nvSpPr>
          <p:spPr bwMode="auto">
            <a:xfrm>
              <a:off x="683" y="2753"/>
              <a:ext cx="8" cy="7"/>
            </a:xfrm>
            <a:custGeom>
              <a:avLst/>
              <a:gdLst/>
              <a:ahLst/>
              <a:cxnLst>
                <a:cxn ang="0">
                  <a:pos x="3" y="3"/>
                </a:cxn>
                <a:cxn ang="0">
                  <a:pos x="0" y="5"/>
                </a:cxn>
                <a:cxn ang="0">
                  <a:pos x="0" y="0"/>
                </a:cxn>
                <a:cxn ang="0">
                  <a:pos x="3" y="0"/>
                </a:cxn>
                <a:cxn ang="0">
                  <a:pos x="8" y="5"/>
                </a:cxn>
                <a:cxn ang="0">
                  <a:pos x="6" y="7"/>
                </a:cxn>
                <a:cxn ang="0">
                  <a:pos x="3" y="3"/>
                </a:cxn>
                <a:cxn ang="0">
                  <a:pos x="3" y="3"/>
                </a:cxn>
              </a:cxnLst>
              <a:rect l="0" t="0" r="r" b="b"/>
              <a:pathLst>
                <a:path w="8" h="7">
                  <a:moveTo>
                    <a:pt x="3" y="3"/>
                  </a:moveTo>
                  <a:lnTo>
                    <a:pt x="0" y="5"/>
                  </a:lnTo>
                  <a:lnTo>
                    <a:pt x="0" y="0"/>
                  </a:lnTo>
                  <a:lnTo>
                    <a:pt x="3" y="0"/>
                  </a:lnTo>
                  <a:lnTo>
                    <a:pt x="8" y="5"/>
                  </a:lnTo>
                  <a:lnTo>
                    <a:pt x="6" y="7"/>
                  </a:lnTo>
                  <a:lnTo>
                    <a:pt x="3" y="3"/>
                  </a:lnTo>
                  <a:lnTo>
                    <a:pt x="3" y="3"/>
                  </a:lnTo>
                  <a:close/>
                </a:path>
              </a:pathLst>
            </a:custGeom>
            <a:solidFill>
              <a:srgbClr val="FFFFFF"/>
            </a:solidFill>
            <a:ln w="9525">
              <a:noFill/>
              <a:round/>
              <a:headEnd/>
              <a:tailEnd/>
            </a:ln>
          </p:spPr>
          <p:txBody>
            <a:bodyPr/>
            <a:lstStyle/>
            <a:p>
              <a:endParaRPr lang="en-US"/>
            </a:p>
          </p:txBody>
        </p:sp>
        <p:sp>
          <p:nvSpPr>
            <p:cNvPr id="256102" name="Freeform 102"/>
            <p:cNvSpPr>
              <a:spLocks/>
            </p:cNvSpPr>
            <p:nvPr/>
          </p:nvSpPr>
          <p:spPr bwMode="auto">
            <a:xfrm>
              <a:off x="2046" y="2753"/>
              <a:ext cx="2" cy="12"/>
            </a:xfrm>
            <a:custGeom>
              <a:avLst/>
              <a:gdLst/>
              <a:ahLst/>
              <a:cxnLst>
                <a:cxn ang="0">
                  <a:pos x="0" y="11"/>
                </a:cxn>
                <a:cxn ang="0">
                  <a:pos x="2" y="0"/>
                </a:cxn>
                <a:cxn ang="0">
                  <a:pos x="2" y="12"/>
                </a:cxn>
                <a:cxn ang="0">
                  <a:pos x="0" y="12"/>
                </a:cxn>
                <a:cxn ang="0">
                  <a:pos x="0" y="12"/>
                </a:cxn>
                <a:cxn ang="0">
                  <a:pos x="0" y="11"/>
                </a:cxn>
              </a:cxnLst>
              <a:rect l="0" t="0" r="r" b="b"/>
              <a:pathLst>
                <a:path w="2" h="12">
                  <a:moveTo>
                    <a:pt x="0" y="11"/>
                  </a:moveTo>
                  <a:lnTo>
                    <a:pt x="2" y="0"/>
                  </a:lnTo>
                  <a:lnTo>
                    <a:pt x="2" y="12"/>
                  </a:lnTo>
                  <a:lnTo>
                    <a:pt x="0" y="12"/>
                  </a:lnTo>
                  <a:lnTo>
                    <a:pt x="0" y="12"/>
                  </a:lnTo>
                  <a:lnTo>
                    <a:pt x="0" y="11"/>
                  </a:lnTo>
                  <a:close/>
                </a:path>
              </a:pathLst>
            </a:custGeom>
            <a:solidFill>
              <a:srgbClr val="FFFFFF"/>
            </a:solidFill>
            <a:ln w="9525">
              <a:noFill/>
              <a:round/>
              <a:headEnd/>
              <a:tailEnd/>
            </a:ln>
          </p:spPr>
          <p:txBody>
            <a:bodyPr/>
            <a:lstStyle/>
            <a:p>
              <a:endParaRPr lang="en-US"/>
            </a:p>
          </p:txBody>
        </p:sp>
        <p:sp>
          <p:nvSpPr>
            <p:cNvPr id="256103" name="Freeform 103"/>
            <p:cNvSpPr>
              <a:spLocks/>
            </p:cNvSpPr>
            <p:nvPr/>
          </p:nvSpPr>
          <p:spPr bwMode="auto">
            <a:xfrm>
              <a:off x="2208" y="2765"/>
              <a:ext cx="121" cy="79"/>
            </a:xfrm>
            <a:custGeom>
              <a:avLst/>
              <a:gdLst/>
              <a:ahLst/>
              <a:cxnLst>
                <a:cxn ang="0">
                  <a:pos x="104" y="3"/>
                </a:cxn>
                <a:cxn ang="0">
                  <a:pos x="105" y="6"/>
                </a:cxn>
                <a:cxn ang="0">
                  <a:pos x="107" y="8"/>
                </a:cxn>
                <a:cxn ang="0">
                  <a:pos x="111" y="3"/>
                </a:cxn>
                <a:cxn ang="0">
                  <a:pos x="115" y="6"/>
                </a:cxn>
                <a:cxn ang="0">
                  <a:pos x="116" y="6"/>
                </a:cxn>
                <a:cxn ang="0">
                  <a:pos x="118" y="6"/>
                </a:cxn>
                <a:cxn ang="0">
                  <a:pos x="119" y="6"/>
                </a:cxn>
                <a:cxn ang="0">
                  <a:pos x="119" y="8"/>
                </a:cxn>
                <a:cxn ang="0">
                  <a:pos x="120" y="10"/>
                </a:cxn>
                <a:cxn ang="0">
                  <a:pos x="121" y="11"/>
                </a:cxn>
                <a:cxn ang="0">
                  <a:pos x="97" y="7"/>
                </a:cxn>
                <a:cxn ang="0">
                  <a:pos x="72" y="12"/>
                </a:cxn>
                <a:cxn ang="0">
                  <a:pos x="52" y="22"/>
                </a:cxn>
                <a:cxn ang="0">
                  <a:pos x="46" y="27"/>
                </a:cxn>
                <a:cxn ang="0">
                  <a:pos x="42" y="31"/>
                </a:cxn>
                <a:cxn ang="0">
                  <a:pos x="35" y="36"/>
                </a:cxn>
                <a:cxn ang="0">
                  <a:pos x="30" y="40"/>
                </a:cxn>
                <a:cxn ang="0">
                  <a:pos x="20" y="53"/>
                </a:cxn>
                <a:cxn ang="0">
                  <a:pos x="10" y="66"/>
                </a:cxn>
                <a:cxn ang="0">
                  <a:pos x="2" y="79"/>
                </a:cxn>
                <a:cxn ang="0">
                  <a:pos x="1" y="67"/>
                </a:cxn>
                <a:cxn ang="0">
                  <a:pos x="9" y="57"/>
                </a:cxn>
                <a:cxn ang="0">
                  <a:pos x="15" y="48"/>
                </a:cxn>
                <a:cxn ang="0">
                  <a:pos x="19" y="44"/>
                </a:cxn>
                <a:cxn ang="0">
                  <a:pos x="20" y="42"/>
                </a:cxn>
                <a:cxn ang="0">
                  <a:pos x="20" y="40"/>
                </a:cxn>
                <a:cxn ang="0">
                  <a:pos x="20" y="38"/>
                </a:cxn>
                <a:cxn ang="0">
                  <a:pos x="19" y="39"/>
                </a:cxn>
                <a:cxn ang="0">
                  <a:pos x="20" y="40"/>
                </a:cxn>
                <a:cxn ang="0">
                  <a:pos x="21" y="41"/>
                </a:cxn>
                <a:cxn ang="0">
                  <a:pos x="34" y="28"/>
                </a:cxn>
                <a:cxn ang="0">
                  <a:pos x="39" y="24"/>
                </a:cxn>
                <a:cxn ang="0">
                  <a:pos x="43" y="20"/>
                </a:cxn>
                <a:cxn ang="0">
                  <a:pos x="45" y="13"/>
                </a:cxn>
                <a:cxn ang="0">
                  <a:pos x="45" y="12"/>
                </a:cxn>
                <a:cxn ang="0">
                  <a:pos x="45" y="16"/>
                </a:cxn>
                <a:cxn ang="0">
                  <a:pos x="46" y="21"/>
                </a:cxn>
                <a:cxn ang="0">
                  <a:pos x="47" y="22"/>
                </a:cxn>
                <a:cxn ang="0">
                  <a:pos x="50" y="17"/>
                </a:cxn>
                <a:cxn ang="0">
                  <a:pos x="53" y="13"/>
                </a:cxn>
                <a:cxn ang="0">
                  <a:pos x="50" y="9"/>
                </a:cxn>
                <a:cxn ang="0">
                  <a:pos x="54" y="9"/>
                </a:cxn>
                <a:cxn ang="0">
                  <a:pos x="58" y="9"/>
                </a:cxn>
                <a:cxn ang="0">
                  <a:pos x="61" y="11"/>
                </a:cxn>
                <a:cxn ang="0">
                  <a:pos x="63" y="9"/>
                </a:cxn>
                <a:cxn ang="0">
                  <a:pos x="68" y="6"/>
                </a:cxn>
                <a:cxn ang="0">
                  <a:pos x="71" y="3"/>
                </a:cxn>
                <a:cxn ang="0">
                  <a:pos x="75" y="2"/>
                </a:cxn>
                <a:cxn ang="0">
                  <a:pos x="85" y="3"/>
                </a:cxn>
                <a:cxn ang="0">
                  <a:pos x="95" y="0"/>
                </a:cxn>
                <a:cxn ang="0">
                  <a:pos x="105" y="1"/>
                </a:cxn>
              </a:cxnLst>
              <a:rect l="0" t="0" r="r" b="b"/>
              <a:pathLst>
                <a:path w="121" h="79">
                  <a:moveTo>
                    <a:pt x="104" y="1"/>
                  </a:moveTo>
                  <a:lnTo>
                    <a:pt x="104" y="2"/>
                  </a:lnTo>
                  <a:lnTo>
                    <a:pt x="104" y="3"/>
                  </a:lnTo>
                  <a:lnTo>
                    <a:pt x="104" y="5"/>
                  </a:lnTo>
                  <a:lnTo>
                    <a:pt x="105" y="6"/>
                  </a:lnTo>
                  <a:lnTo>
                    <a:pt x="105" y="6"/>
                  </a:lnTo>
                  <a:lnTo>
                    <a:pt x="106" y="7"/>
                  </a:lnTo>
                  <a:lnTo>
                    <a:pt x="106" y="7"/>
                  </a:lnTo>
                  <a:lnTo>
                    <a:pt x="107" y="8"/>
                  </a:lnTo>
                  <a:lnTo>
                    <a:pt x="108" y="9"/>
                  </a:lnTo>
                  <a:lnTo>
                    <a:pt x="108" y="9"/>
                  </a:lnTo>
                  <a:lnTo>
                    <a:pt x="111" y="3"/>
                  </a:lnTo>
                  <a:lnTo>
                    <a:pt x="114" y="7"/>
                  </a:lnTo>
                  <a:lnTo>
                    <a:pt x="114" y="6"/>
                  </a:lnTo>
                  <a:lnTo>
                    <a:pt x="115" y="6"/>
                  </a:lnTo>
                  <a:lnTo>
                    <a:pt x="115" y="6"/>
                  </a:lnTo>
                  <a:lnTo>
                    <a:pt x="116" y="6"/>
                  </a:lnTo>
                  <a:lnTo>
                    <a:pt x="116" y="6"/>
                  </a:lnTo>
                  <a:lnTo>
                    <a:pt x="117" y="6"/>
                  </a:lnTo>
                  <a:lnTo>
                    <a:pt x="117" y="6"/>
                  </a:lnTo>
                  <a:lnTo>
                    <a:pt x="118" y="6"/>
                  </a:lnTo>
                  <a:lnTo>
                    <a:pt x="119" y="6"/>
                  </a:lnTo>
                  <a:lnTo>
                    <a:pt x="119" y="6"/>
                  </a:lnTo>
                  <a:lnTo>
                    <a:pt x="119" y="6"/>
                  </a:lnTo>
                  <a:lnTo>
                    <a:pt x="119" y="7"/>
                  </a:lnTo>
                  <a:lnTo>
                    <a:pt x="119" y="8"/>
                  </a:lnTo>
                  <a:lnTo>
                    <a:pt x="119" y="8"/>
                  </a:lnTo>
                  <a:lnTo>
                    <a:pt x="119" y="9"/>
                  </a:lnTo>
                  <a:lnTo>
                    <a:pt x="119" y="9"/>
                  </a:lnTo>
                  <a:lnTo>
                    <a:pt x="120" y="10"/>
                  </a:lnTo>
                  <a:lnTo>
                    <a:pt x="120" y="10"/>
                  </a:lnTo>
                  <a:lnTo>
                    <a:pt x="121" y="10"/>
                  </a:lnTo>
                  <a:lnTo>
                    <a:pt x="121" y="11"/>
                  </a:lnTo>
                  <a:lnTo>
                    <a:pt x="114" y="8"/>
                  </a:lnTo>
                  <a:lnTo>
                    <a:pt x="105" y="7"/>
                  </a:lnTo>
                  <a:lnTo>
                    <a:pt x="97" y="7"/>
                  </a:lnTo>
                  <a:lnTo>
                    <a:pt x="88" y="8"/>
                  </a:lnTo>
                  <a:lnTo>
                    <a:pt x="81" y="10"/>
                  </a:lnTo>
                  <a:lnTo>
                    <a:pt x="72" y="12"/>
                  </a:lnTo>
                  <a:lnTo>
                    <a:pt x="64" y="15"/>
                  </a:lnTo>
                  <a:lnTo>
                    <a:pt x="58" y="19"/>
                  </a:lnTo>
                  <a:lnTo>
                    <a:pt x="52" y="22"/>
                  </a:lnTo>
                  <a:lnTo>
                    <a:pt x="47" y="25"/>
                  </a:lnTo>
                  <a:lnTo>
                    <a:pt x="47" y="26"/>
                  </a:lnTo>
                  <a:lnTo>
                    <a:pt x="46" y="27"/>
                  </a:lnTo>
                  <a:lnTo>
                    <a:pt x="45" y="29"/>
                  </a:lnTo>
                  <a:lnTo>
                    <a:pt x="43" y="30"/>
                  </a:lnTo>
                  <a:lnTo>
                    <a:pt x="42" y="31"/>
                  </a:lnTo>
                  <a:lnTo>
                    <a:pt x="40" y="34"/>
                  </a:lnTo>
                  <a:lnTo>
                    <a:pt x="38" y="35"/>
                  </a:lnTo>
                  <a:lnTo>
                    <a:pt x="35" y="36"/>
                  </a:lnTo>
                  <a:lnTo>
                    <a:pt x="34" y="36"/>
                  </a:lnTo>
                  <a:lnTo>
                    <a:pt x="32" y="36"/>
                  </a:lnTo>
                  <a:lnTo>
                    <a:pt x="30" y="40"/>
                  </a:lnTo>
                  <a:lnTo>
                    <a:pt x="27" y="44"/>
                  </a:lnTo>
                  <a:lnTo>
                    <a:pt x="24" y="49"/>
                  </a:lnTo>
                  <a:lnTo>
                    <a:pt x="20" y="53"/>
                  </a:lnTo>
                  <a:lnTo>
                    <a:pt x="16" y="57"/>
                  </a:lnTo>
                  <a:lnTo>
                    <a:pt x="13" y="62"/>
                  </a:lnTo>
                  <a:lnTo>
                    <a:pt x="10" y="66"/>
                  </a:lnTo>
                  <a:lnTo>
                    <a:pt x="6" y="70"/>
                  </a:lnTo>
                  <a:lnTo>
                    <a:pt x="4" y="74"/>
                  </a:lnTo>
                  <a:lnTo>
                    <a:pt x="2" y="79"/>
                  </a:lnTo>
                  <a:lnTo>
                    <a:pt x="0" y="74"/>
                  </a:lnTo>
                  <a:lnTo>
                    <a:pt x="0" y="71"/>
                  </a:lnTo>
                  <a:lnTo>
                    <a:pt x="1" y="67"/>
                  </a:lnTo>
                  <a:lnTo>
                    <a:pt x="3" y="64"/>
                  </a:lnTo>
                  <a:lnTo>
                    <a:pt x="5" y="60"/>
                  </a:lnTo>
                  <a:lnTo>
                    <a:pt x="9" y="57"/>
                  </a:lnTo>
                  <a:lnTo>
                    <a:pt x="11" y="54"/>
                  </a:lnTo>
                  <a:lnTo>
                    <a:pt x="14" y="51"/>
                  </a:lnTo>
                  <a:lnTo>
                    <a:pt x="15" y="48"/>
                  </a:lnTo>
                  <a:lnTo>
                    <a:pt x="16" y="43"/>
                  </a:lnTo>
                  <a:lnTo>
                    <a:pt x="18" y="45"/>
                  </a:lnTo>
                  <a:lnTo>
                    <a:pt x="19" y="44"/>
                  </a:lnTo>
                  <a:lnTo>
                    <a:pt x="19" y="44"/>
                  </a:lnTo>
                  <a:lnTo>
                    <a:pt x="20" y="43"/>
                  </a:lnTo>
                  <a:lnTo>
                    <a:pt x="20" y="42"/>
                  </a:lnTo>
                  <a:lnTo>
                    <a:pt x="20" y="42"/>
                  </a:lnTo>
                  <a:lnTo>
                    <a:pt x="20" y="41"/>
                  </a:lnTo>
                  <a:lnTo>
                    <a:pt x="20" y="40"/>
                  </a:lnTo>
                  <a:lnTo>
                    <a:pt x="19" y="39"/>
                  </a:lnTo>
                  <a:lnTo>
                    <a:pt x="19" y="38"/>
                  </a:lnTo>
                  <a:lnTo>
                    <a:pt x="20" y="38"/>
                  </a:lnTo>
                  <a:lnTo>
                    <a:pt x="19" y="38"/>
                  </a:lnTo>
                  <a:lnTo>
                    <a:pt x="19" y="39"/>
                  </a:lnTo>
                  <a:lnTo>
                    <a:pt x="19" y="39"/>
                  </a:lnTo>
                  <a:lnTo>
                    <a:pt x="20" y="39"/>
                  </a:lnTo>
                  <a:lnTo>
                    <a:pt x="20" y="40"/>
                  </a:lnTo>
                  <a:lnTo>
                    <a:pt x="20" y="40"/>
                  </a:lnTo>
                  <a:lnTo>
                    <a:pt x="20" y="40"/>
                  </a:lnTo>
                  <a:lnTo>
                    <a:pt x="21" y="41"/>
                  </a:lnTo>
                  <a:lnTo>
                    <a:pt x="21" y="41"/>
                  </a:lnTo>
                  <a:lnTo>
                    <a:pt x="22" y="41"/>
                  </a:lnTo>
                  <a:lnTo>
                    <a:pt x="31" y="25"/>
                  </a:lnTo>
                  <a:lnTo>
                    <a:pt x="34" y="28"/>
                  </a:lnTo>
                  <a:lnTo>
                    <a:pt x="35" y="27"/>
                  </a:lnTo>
                  <a:lnTo>
                    <a:pt x="36" y="26"/>
                  </a:lnTo>
                  <a:lnTo>
                    <a:pt x="39" y="24"/>
                  </a:lnTo>
                  <a:lnTo>
                    <a:pt x="40" y="23"/>
                  </a:lnTo>
                  <a:lnTo>
                    <a:pt x="41" y="22"/>
                  </a:lnTo>
                  <a:lnTo>
                    <a:pt x="43" y="20"/>
                  </a:lnTo>
                  <a:lnTo>
                    <a:pt x="44" y="19"/>
                  </a:lnTo>
                  <a:lnTo>
                    <a:pt x="45" y="16"/>
                  </a:lnTo>
                  <a:lnTo>
                    <a:pt x="45" y="13"/>
                  </a:lnTo>
                  <a:lnTo>
                    <a:pt x="45" y="11"/>
                  </a:lnTo>
                  <a:lnTo>
                    <a:pt x="45" y="11"/>
                  </a:lnTo>
                  <a:lnTo>
                    <a:pt x="45" y="12"/>
                  </a:lnTo>
                  <a:lnTo>
                    <a:pt x="45" y="14"/>
                  </a:lnTo>
                  <a:lnTo>
                    <a:pt x="45" y="15"/>
                  </a:lnTo>
                  <a:lnTo>
                    <a:pt x="45" y="16"/>
                  </a:lnTo>
                  <a:lnTo>
                    <a:pt x="45" y="19"/>
                  </a:lnTo>
                  <a:lnTo>
                    <a:pt x="45" y="20"/>
                  </a:lnTo>
                  <a:lnTo>
                    <a:pt x="46" y="21"/>
                  </a:lnTo>
                  <a:lnTo>
                    <a:pt x="46" y="22"/>
                  </a:lnTo>
                  <a:lnTo>
                    <a:pt x="47" y="23"/>
                  </a:lnTo>
                  <a:lnTo>
                    <a:pt x="47" y="22"/>
                  </a:lnTo>
                  <a:lnTo>
                    <a:pt x="48" y="21"/>
                  </a:lnTo>
                  <a:lnTo>
                    <a:pt x="49" y="20"/>
                  </a:lnTo>
                  <a:lnTo>
                    <a:pt x="50" y="17"/>
                  </a:lnTo>
                  <a:lnTo>
                    <a:pt x="52" y="16"/>
                  </a:lnTo>
                  <a:lnTo>
                    <a:pt x="53" y="15"/>
                  </a:lnTo>
                  <a:lnTo>
                    <a:pt x="53" y="13"/>
                  </a:lnTo>
                  <a:lnTo>
                    <a:pt x="53" y="12"/>
                  </a:lnTo>
                  <a:lnTo>
                    <a:pt x="52" y="11"/>
                  </a:lnTo>
                  <a:lnTo>
                    <a:pt x="50" y="9"/>
                  </a:lnTo>
                  <a:lnTo>
                    <a:pt x="52" y="9"/>
                  </a:lnTo>
                  <a:lnTo>
                    <a:pt x="53" y="9"/>
                  </a:lnTo>
                  <a:lnTo>
                    <a:pt x="54" y="9"/>
                  </a:lnTo>
                  <a:lnTo>
                    <a:pt x="56" y="9"/>
                  </a:lnTo>
                  <a:lnTo>
                    <a:pt x="57" y="9"/>
                  </a:lnTo>
                  <a:lnTo>
                    <a:pt x="58" y="9"/>
                  </a:lnTo>
                  <a:lnTo>
                    <a:pt x="60" y="9"/>
                  </a:lnTo>
                  <a:lnTo>
                    <a:pt x="60" y="10"/>
                  </a:lnTo>
                  <a:lnTo>
                    <a:pt x="61" y="11"/>
                  </a:lnTo>
                  <a:lnTo>
                    <a:pt x="61" y="13"/>
                  </a:lnTo>
                  <a:lnTo>
                    <a:pt x="62" y="11"/>
                  </a:lnTo>
                  <a:lnTo>
                    <a:pt x="63" y="9"/>
                  </a:lnTo>
                  <a:lnTo>
                    <a:pt x="64" y="8"/>
                  </a:lnTo>
                  <a:lnTo>
                    <a:pt x="65" y="7"/>
                  </a:lnTo>
                  <a:lnTo>
                    <a:pt x="68" y="6"/>
                  </a:lnTo>
                  <a:lnTo>
                    <a:pt x="69" y="5"/>
                  </a:lnTo>
                  <a:lnTo>
                    <a:pt x="70" y="5"/>
                  </a:lnTo>
                  <a:lnTo>
                    <a:pt x="71" y="3"/>
                  </a:lnTo>
                  <a:lnTo>
                    <a:pt x="72" y="1"/>
                  </a:lnTo>
                  <a:lnTo>
                    <a:pt x="73" y="0"/>
                  </a:lnTo>
                  <a:lnTo>
                    <a:pt x="75" y="2"/>
                  </a:lnTo>
                  <a:lnTo>
                    <a:pt x="78" y="3"/>
                  </a:lnTo>
                  <a:lnTo>
                    <a:pt x="82" y="3"/>
                  </a:lnTo>
                  <a:lnTo>
                    <a:pt x="85" y="3"/>
                  </a:lnTo>
                  <a:lnTo>
                    <a:pt x="88" y="2"/>
                  </a:lnTo>
                  <a:lnTo>
                    <a:pt x="91" y="1"/>
                  </a:lnTo>
                  <a:lnTo>
                    <a:pt x="95" y="0"/>
                  </a:lnTo>
                  <a:lnTo>
                    <a:pt x="98" y="0"/>
                  </a:lnTo>
                  <a:lnTo>
                    <a:pt x="101" y="0"/>
                  </a:lnTo>
                  <a:lnTo>
                    <a:pt x="105" y="1"/>
                  </a:lnTo>
                  <a:lnTo>
                    <a:pt x="105" y="1"/>
                  </a:lnTo>
                  <a:lnTo>
                    <a:pt x="104" y="1"/>
                  </a:lnTo>
                  <a:close/>
                </a:path>
              </a:pathLst>
            </a:custGeom>
            <a:solidFill>
              <a:srgbClr val="000000"/>
            </a:solidFill>
            <a:ln w="9525">
              <a:noFill/>
              <a:round/>
              <a:headEnd/>
              <a:tailEnd/>
            </a:ln>
          </p:spPr>
          <p:txBody>
            <a:bodyPr/>
            <a:lstStyle/>
            <a:p>
              <a:endParaRPr lang="en-US"/>
            </a:p>
          </p:txBody>
        </p:sp>
        <p:sp>
          <p:nvSpPr>
            <p:cNvPr id="256104" name="Freeform 104"/>
            <p:cNvSpPr>
              <a:spLocks/>
            </p:cNvSpPr>
            <p:nvPr/>
          </p:nvSpPr>
          <p:spPr bwMode="auto">
            <a:xfrm>
              <a:off x="451" y="2790"/>
              <a:ext cx="3" cy="11"/>
            </a:xfrm>
            <a:custGeom>
              <a:avLst/>
              <a:gdLst/>
              <a:ahLst/>
              <a:cxnLst>
                <a:cxn ang="0">
                  <a:pos x="2" y="11"/>
                </a:cxn>
                <a:cxn ang="0">
                  <a:pos x="0" y="0"/>
                </a:cxn>
                <a:cxn ang="0">
                  <a:pos x="3" y="3"/>
                </a:cxn>
                <a:cxn ang="0">
                  <a:pos x="3" y="11"/>
                </a:cxn>
                <a:cxn ang="0">
                  <a:pos x="3" y="11"/>
                </a:cxn>
                <a:cxn ang="0">
                  <a:pos x="2" y="11"/>
                </a:cxn>
              </a:cxnLst>
              <a:rect l="0" t="0" r="r" b="b"/>
              <a:pathLst>
                <a:path w="3" h="11">
                  <a:moveTo>
                    <a:pt x="2" y="11"/>
                  </a:moveTo>
                  <a:lnTo>
                    <a:pt x="0" y="0"/>
                  </a:lnTo>
                  <a:lnTo>
                    <a:pt x="3" y="3"/>
                  </a:lnTo>
                  <a:lnTo>
                    <a:pt x="3" y="11"/>
                  </a:lnTo>
                  <a:lnTo>
                    <a:pt x="3" y="11"/>
                  </a:lnTo>
                  <a:lnTo>
                    <a:pt x="2" y="11"/>
                  </a:lnTo>
                  <a:close/>
                </a:path>
              </a:pathLst>
            </a:custGeom>
            <a:solidFill>
              <a:srgbClr val="FFFFFF"/>
            </a:solidFill>
            <a:ln w="9525">
              <a:noFill/>
              <a:round/>
              <a:headEnd/>
              <a:tailEnd/>
            </a:ln>
          </p:spPr>
          <p:txBody>
            <a:bodyPr/>
            <a:lstStyle/>
            <a:p>
              <a:endParaRPr lang="en-US"/>
            </a:p>
          </p:txBody>
        </p:sp>
        <p:sp>
          <p:nvSpPr>
            <p:cNvPr id="256105" name="Freeform 105"/>
            <p:cNvSpPr>
              <a:spLocks/>
            </p:cNvSpPr>
            <p:nvPr/>
          </p:nvSpPr>
          <p:spPr bwMode="auto">
            <a:xfrm>
              <a:off x="2077" y="2803"/>
              <a:ext cx="3" cy="7"/>
            </a:xfrm>
            <a:custGeom>
              <a:avLst/>
              <a:gdLst/>
              <a:ahLst/>
              <a:cxnLst>
                <a:cxn ang="0">
                  <a:pos x="2" y="1"/>
                </a:cxn>
                <a:cxn ang="0">
                  <a:pos x="3" y="2"/>
                </a:cxn>
                <a:cxn ang="0">
                  <a:pos x="3" y="3"/>
                </a:cxn>
                <a:cxn ang="0">
                  <a:pos x="3" y="3"/>
                </a:cxn>
                <a:cxn ang="0">
                  <a:pos x="2" y="4"/>
                </a:cxn>
                <a:cxn ang="0">
                  <a:pos x="2" y="4"/>
                </a:cxn>
                <a:cxn ang="0">
                  <a:pos x="1" y="5"/>
                </a:cxn>
                <a:cxn ang="0">
                  <a:pos x="1" y="5"/>
                </a:cxn>
                <a:cxn ang="0">
                  <a:pos x="1" y="6"/>
                </a:cxn>
                <a:cxn ang="0">
                  <a:pos x="0" y="6"/>
                </a:cxn>
                <a:cxn ang="0">
                  <a:pos x="0" y="7"/>
                </a:cxn>
                <a:cxn ang="0">
                  <a:pos x="0" y="0"/>
                </a:cxn>
                <a:cxn ang="0">
                  <a:pos x="0" y="0"/>
                </a:cxn>
                <a:cxn ang="0">
                  <a:pos x="0" y="0"/>
                </a:cxn>
                <a:cxn ang="0">
                  <a:pos x="1" y="1"/>
                </a:cxn>
                <a:cxn ang="0">
                  <a:pos x="1" y="1"/>
                </a:cxn>
                <a:cxn ang="0">
                  <a:pos x="1" y="1"/>
                </a:cxn>
                <a:cxn ang="0">
                  <a:pos x="1" y="1"/>
                </a:cxn>
                <a:cxn ang="0">
                  <a:pos x="2" y="2"/>
                </a:cxn>
                <a:cxn ang="0">
                  <a:pos x="2" y="2"/>
                </a:cxn>
                <a:cxn ang="0">
                  <a:pos x="2" y="2"/>
                </a:cxn>
                <a:cxn ang="0">
                  <a:pos x="3" y="2"/>
                </a:cxn>
                <a:cxn ang="0">
                  <a:pos x="3" y="2"/>
                </a:cxn>
                <a:cxn ang="0">
                  <a:pos x="2" y="1"/>
                </a:cxn>
              </a:cxnLst>
              <a:rect l="0" t="0" r="r" b="b"/>
              <a:pathLst>
                <a:path w="3" h="7">
                  <a:moveTo>
                    <a:pt x="2" y="1"/>
                  </a:moveTo>
                  <a:lnTo>
                    <a:pt x="3" y="2"/>
                  </a:lnTo>
                  <a:lnTo>
                    <a:pt x="3" y="3"/>
                  </a:lnTo>
                  <a:lnTo>
                    <a:pt x="3" y="3"/>
                  </a:lnTo>
                  <a:lnTo>
                    <a:pt x="2" y="4"/>
                  </a:lnTo>
                  <a:lnTo>
                    <a:pt x="2" y="4"/>
                  </a:lnTo>
                  <a:lnTo>
                    <a:pt x="1" y="5"/>
                  </a:lnTo>
                  <a:lnTo>
                    <a:pt x="1" y="5"/>
                  </a:lnTo>
                  <a:lnTo>
                    <a:pt x="1" y="6"/>
                  </a:lnTo>
                  <a:lnTo>
                    <a:pt x="0" y="6"/>
                  </a:lnTo>
                  <a:lnTo>
                    <a:pt x="0" y="7"/>
                  </a:lnTo>
                  <a:lnTo>
                    <a:pt x="0" y="0"/>
                  </a:lnTo>
                  <a:lnTo>
                    <a:pt x="0" y="0"/>
                  </a:lnTo>
                  <a:lnTo>
                    <a:pt x="0" y="0"/>
                  </a:lnTo>
                  <a:lnTo>
                    <a:pt x="1" y="1"/>
                  </a:lnTo>
                  <a:lnTo>
                    <a:pt x="1" y="1"/>
                  </a:lnTo>
                  <a:lnTo>
                    <a:pt x="1" y="1"/>
                  </a:lnTo>
                  <a:lnTo>
                    <a:pt x="1" y="1"/>
                  </a:lnTo>
                  <a:lnTo>
                    <a:pt x="2" y="2"/>
                  </a:lnTo>
                  <a:lnTo>
                    <a:pt x="2" y="2"/>
                  </a:lnTo>
                  <a:lnTo>
                    <a:pt x="2" y="2"/>
                  </a:lnTo>
                  <a:lnTo>
                    <a:pt x="3" y="2"/>
                  </a:lnTo>
                  <a:lnTo>
                    <a:pt x="3" y="2"/>
                  </a:lnTo>
                  <a:lnTo>
                    <a:pt x="2" y="1"/>
                  </a:lnTo>
                  <a:close/>
                </a:path>
              </a:pathLst>
            </a:custGeom>
            <a:solidFill>
              <a:srgbClr val="FFFFFF"/>
            </a:solidFill>
            <a:ln w="9525">
              <a:noFill/>
              <a:round/>
              <a:headEnd/>
              <a:tailEnd/>
            </a:ln>
          </p:spPr>
          <p:txBody>
            <a:bodyPr/>
            <a:lstStyle/>
            <a:p>
              <a:endParaRPr lang="en-US"/>
            </a:p>
          </p:txBody>
        </p:sp>
        <p:sp>
          <p:nvSpPr>
            <p:cNvPr id="256106" name="Freeform 106"/>
            <p:cNvSpPr>
              <a:spLocks/>
            </p:cNvSpPr>
            <p:nvPr/>
          </p:nvSpPr>
          <p:spPr bwMode="auto">
            <a:xfrm>
              <a:off x="1865" y="2805"/>
              <a:ext cx="10" cy="11"/>
            </a:xfrm>
            <a:custGeom>
              <a:avLst/>
              <a:gdLst/>
              <a:ahLst/>
              <a:cxnLst>
                <a:cxn ang="0">
                  <a:pos x="5" y="10"/>
                </a:cxn>
                <a:cxn ang="0">
                  <a:pos x="4" y="11"/>
                </a:cxn>
                <a:cxn ang="0">
                  <a:pos x="4" y="11"/>
                </a:cxn>
                <a:cxn ang="0">
                  <a:pos x="3" y="10"/>
                </a:cxn>
                <a:cxn ang="0">
                  <a:pos x="3" y="10"/>
                </a:cxn>
                <a:cxn ang="0">
                  <a:pos x="2" y="10"/>
                </a:cxn>
                <a:cxn ang="0">
                  <a:pos x="2" y="9"/>
                </a:cxn>
                <a:cxn ang="0">
                  <a:pos x="1" y="9"/>
                </a:cxn>
                <a:cxn ang="0">
                  <a:pos x="1" y="8"/>
                </a:cxn>
                <a:cxn ang="0">
                  <a:pos x="1" y="8"/>
                </a:cxn>
                <a:cxn ang="0">
                  <a:pos x="0" y="7"/>
                </a:cxn>
                <a:cxn ang="0">
                  <a:pos x="0" y="7"/>
                </a:cxn>
                <a:cxn ang="0">
                  <a:pos x="1" y="8"/>
                </a:cxn>
                <a:cxn ang="0">
                  <a:pos x="1" y="8"/>
                </a:cxn>
                <a:cxn ang="0">
                  <a:pos x="1" y="8"/>
                </a:cxn>
                <a:cxn ang="0">
                  <a:pos x="1" y="8"/>
                </a:cxn>
                <a:cxn ang="0">
                  <a:pos x="2" y="9"/>
                </a:cxn>
                <a:cxn ang="0">
                  <a:pos x="2" y="9"/>
                </a:cxn>
                <a:cxn ang="0">
                  <a:pos x="3" y="9"/>
                </a:cxn>
                <a:cxn ang="0">
                  <a:pos x="3" y="9"/>
                </a:cxn>
                <a:cxn ang="0">
                  <a:pos x="4" y="9"/>
                </a:cxn>
                <a:cxn ang="0">
                  <a:pos x="4" y="5"/>
                </a:cxn>
                <a:cxn ang="0">
                  <a:pos x="5" y="7"/>
                </a:cxn>
                <a:cxn ang="0">
                  <a:pos x="6" y="0"/>
                </a:cxn>
                <a:cxn ang="0">
                  <a:pos x="9" y="0"/>
                </a:cxn>
                <a:cxn ang="0">
                  <a:pos x="10" y="1"/>
                </a:cxn>
                <a:cxn ang="0">
                  <a:pos x="10" y="2"/>
                </a:cxn>
                <a:cxn ang="0">
                  <a:pos x="10" y="2"/>
                </a:cxn>
                <a:cxn ang="0">
                  <a:pos x="10" y="3"/>
                </a:cxn>
                <a:cxn ang="0">
                  <a:pos x="9" y="4"/>
                </a:cxn>
                <a:cxn ang="0">
                  <a:pos x="9" y="7"/>
                </a:cxn>
                <a:cxn ang="0">
                  <a:pos x="7" y="8"/>
                </a:cxn>
                <a:cxn ang="0">
                  <a:pos x="6" y="9"/>
                </a:cxn>
                <a:cxn ang="0">
                  <a:pos x="5" y="11"/>
                </a:cxn>
                <a:cxn ang="0">
                  <a:pos x="5" y="11"/>
                </a:cxn>
                <a:cxn ang="0">
                  <a:pos x="5" y="10"/>
                </a:cxn>
              </a:cxnLst>
              <a:rect l="0" t="0" r="r" b="b"/>
              <a:pathLst>
                <a:path w="10" h="11">
                  <a:moveTo>
                    <a:pt x="5" y="10"/>
                  </a:moveTo>
                  <a:lnTo>
                    <a:pt x="4" y="11"/>
                  </a:lnTo>
                  <a:lnTo>
                    <a:pt x="4" y="11"/>
                  </a:lnTo>
                  <a:lnTo>
                    <a:pt x="3" y="10"/>
                  </a:lnTo>
                  <a:lnTo>
                    <a:pt x="3" y="10"/>
                  </a:lnTo>
                  <a:lnTo>
                    <a:pt x="2" y="10"/>
                  </a:lnTo>
                  <a:lnTo>
                    <a:pt x="2" y="9"/>
                  </a:lnTo>
                  <a:lnTo>
                    <a:pt x="1" y="9"/>
                  </a:lnTo>
                  <a:lnTo>
                    <a:pt x="1" y="8"/>
                  </a:lnTo>
                  <a:lnTo>
                    <a:pt x="1" y="8"/>
                  </a:lnTo>
                  <a:lnTo>
                    <a:pt x="0" y="7"/>
                  </a:lnTo>
                  <a:lnTo>
                    <a:pt x="0" y="7"/>
                  </a:lnTo>
                  <a:lnTo>
                    <a:pt x="1" y="8"/>
                  </a:lnTo>
                  <a:lnTo>
                    <a:pt x="1" y="8"/>
                  </a:lnTo>
                  <a:lnTo>
                    <a:pt x="1" y="8"/>
                  </a:lnTo>
                  <a:lnTo>
                    <a:pt x="1" y="8"/>
                  </a:lnTo>
                  <a:lnTo>
                    <a:pt x="2" y="9"/>
                  </a:lnTo>
                  <a:lnTo>
                    <a:pt x="2" y="9"/>
                  </a:lnTo>
                  <a:lnTo>
                    <a:pt x="3" y="9"/>
                  </a:lnTo>
                  <a:lnTo>
                    <a:pt x="3" y="9"/>
                  </a:lnTo>
                  <a:lnTo>
                    <a:pt x="4" y="9"/>
                  </a:lnTo>
                  <a:lnTo>
                    <a:pt x="4" y="5"/>
                  </a:lnTo>
                  <a:lnTo>
                    <a:pt x="5" y="7"/>
                  </a:lnTo>
                  <a:lnTo>
                    <a:pt x="6" y="0"/>
                  </a:lnTo>
                  <a:lnTo>
                    <a:pt x="9" y="0"/>
                  </a:lnTo>
                  <a:lnTo>
                    <a:pt x="10" y="1"/>
                  </a:lnTo>
                  <a:lnTo>
                    <a:pt x="10" y="2"/>
                  </a:lnTo>
                  <a:lnTo>
                    <a:pt x="10" y="2"/>
                  </a:lnTo>
                  <a:lnTo>
                    <a:pt x="10" y="3"/>
                  </a:lnTo>
                  <a:lnTo>
                    <a:pt x="9" y="4"/>
                  </a:lnTo>
                  <a:lnTo>
                    <a:pt x="9" y="7"/>
                  </a:lnTo>
                  <a:lnTo>
                    <a:pt x="7" y="8"/>
                  </a:lnTo>
                  <a:lnTo>
                    <a:pt x="6" y="9"/>
                  </a:lnTo>
                  <a:lnTo>
                    <a:pt x="5" y="11"/>
                  </a:lnTo>
                  <a:lnTo>
                    <a:pt x="5" y="11"/>
                  </a:lnTo>
                  <a:lnTo>
                    <a:pt x="5" y="10"/>
                  </a:lnTo>
                  <a:close/>
                </a:path>
              </a:pathLst>
            </a:custGeom>
            <a:solidFill>
              <a:srgbClr val="000000"/>
            </a:solidFill>
            <a:ln w="9525">
              <a:noFill/>
              <a:round/>
              <a:headEnd/>
              <a:tailEnd/>
            </a:ln>
          </p:spPr>
          <p:txBody>
            <a:bodyPr/>
            <a:lstStyle/>
            <a:p>
              <a:endParaRPr lang="en-US"/>
            </a:p>
          </p:txBody>
        </p:sp>
        <p:sp>
          <p:nvSpPr>
            <p:cNvPr id="256107" name="Freeform 107"/>
            <p:cNvSpPr>
              <a:spLocks/>
            </p:cNvSpPr>
            <p:nvPr/>
          </p:nvSpPr>
          <p:spPr bwMode="auto">
            <a:xfrm>
              <a:off x="1880" y="2805"/>
              <a:ext cx="108" cy="73"/>
            </a:xfrm>
            <a:custGeom>
              <a:avLst/>
              <a:gdLst/>
              <a:ahLst/>
              <a:cxnLst>
                <a:cxn ang="0">
                  <a:pos x="52" y="34"/>
                </a:cxn>
                <a:cxn ang="0">
                  <a:pos x="56" y="33"/>
                </a:cxn>
                <a:cxn ang="0">
                  <a:pos x="59" y="33"/>
                </a:cxn>
                <a:cxn ang="0">
                  <a:pos x="61" y="31"/>
                </a:cxn>
                <a:cxn ang="0">
                  <a:pos x="65" y="29"/>
                </a:cxn>
                <a:cxn ang="0">
                  <a:pos x="68" y="28"/>
                </a:cxn>
                <a:cxn ang="0">
                  <a:pos x="82" y="11"/>
                </a:cxn>
                <a:cxn ang="0">
                  <a:pos x="88" y="14"/>
                </a:cxn>
                <a:cxn ang="0">
                  <a:pos x="92" y="19"/>
                </a:cxn>
                <a:cxn ang="0">
                  <a:pos x="97" y="24"/>
                </a:cxn>
                <a:cxn ang="0">
                  <a:pos x="102" y="28"/>
                </a:cxn>
                <a:cxn ang="0">
                  <a:pos x="108" y="30"/>
                </a:cxn>
                <a:cxn ang="0">
                  <a:pos x="105" y="36"/>
                </a:cxn>
                <a:cxn ang="0">
                  <a:pos x="101" y="36"/>
                </a:cxn>
                <a:cxn ang="0">
                  <a:pos x="97" y="36"/>
                </a:cxn>
                <a:cxn ang="0">
                  <a:pos x="95" y="36"/>
                </a:cxn>
                <a:cxn ang="0">
                  <a:pos x="97" y="41"/>
                </a:cxn>
                <a:cxn ang="0">
                  <a:pos x="94" y="41"/>
                </a:cxn>
                <a:cxn ang="0">
                  <a:pos x="90" y="41"/>
                </a:cxn>
                <a:cxn ang="0">
                  <a:pos x="87" y="42"/>
                </a:cxn>
                <a:cxn ang="0">
                  <a:pos x="84" y="44"/>
                </a:cxn>
                <a:cxn ang="0">
                  <a:pos x="82" y="48"/>
                </a:cxn>
                <a:cxn ang="0">
                  <a:pos x="82" y="54"/>
                </a:cxn>
                <a:cxn ang="0">
                  <a:pos x="83" y="59"/>
                </a:cxn>
                <a:cxn ang="0">
                  <a:pos x="86" y="64"/>
                </a:cxn>
                <a:cxn ang="0">
                  <a:pos x="89" y="69"/>
                </a:cxn>
                <a:cxn ang="0">
                  <a:pos x="91" y="73"/>
                </a:cxn>
                <a:cxn ang="0">
                  <a:pos x="83" y="68"/>
                </a:cxn>
                <a:cxn ang="0">
                  <a:pos x="74" y="57"/>
                </a:cxn>
                <a:cxn ang="0">
                  <a:pos x="65" y="46"/>
                </a:cxn>
                <a:cxn ang="0">
                  <a:pos x="55" y="39"/>
                </a:cxn>
                <a:cxn ang="0">
                  <a:pos x="46" y="41"/>
                </a:cxn>
                <a:cxn ang="0">
                  <a:pos x="43" y="40"/>
                </a:cxn>
                <a:cxn ang="0">
                  <a:pos x="33" y="42"/>
                </a:cxn>
                <a:cxn ang="0">
                  <a:pos x="24" y="41"/>
                </a:cxn>
                <a:cxn ang="0">
                  <a:pos x="15" y="38"/>
                </a:cxn>
                <a:cxn ang="0">
                  <a:pos x="5" y="32"/>
                </a:cxn>
                <a:cxn ang="0">
                  <a:pos x="0" y="27"/>
                </a:cxn>
                <a:cxn ang="0">
                  <a:pos x="1" y="23"/>
                </a:cxn>
                <a:cxn ang="0">
                  <a:pos x="3" y="18"/>
                </a:cxn>
                <a:cxn ang="0">
                  <a:pos x="8" y="13"/>
                </a:cxn>
                <a:cxn ang="0">
                  <a:pos x="11" y="8"/>
                </a:cxn>
                <a:cxn ang="0">
                  <a:pos x="23" y="0"/>
                </a:cxn>
                <a:cxn ang="0">
                  <a:pos x="25" y="9"/>
                </a:cxn>
                <a:cxn ang="0">
                  <a:pos x="28" y="16"/>
                </a:cxn>
                <a:cxn ang="0">
                  <a:pos x="33" y="23"/>
                </a:cxn>
                <a:cxn ang="0">
                  <a:pos x="40" y="29"/>
                </a:cxn>
                <a:cxn ang="0">
                  <a:pos x="48" y="33"/>
                </a:cxn>
              </a:cxnLst>
              <a:rect l="0" t="0" r="r" b="b"/>
              <a:pathLst>
                <a:path w="108" h="73">
                  <a:moveTo>
                    <a:pt x="48" y="33"/>
                  </a:moveTo>
                  <a:lnTo>
                    <a:pt x="52" y="34"/>
                  </a:lnTo>
                  <a:lnTo>
                    <a:pt x="54" y="34"/>
                  </a:lnTo>
                  <a:lnTo>
                    <a:pt x="56" y="33"/>
                  </a:lnTo>
                  <a:lnTo>
                    <a:pt x="58" y="33"/>
                  </a:lnTo>
                  <a:lnTo>
                    <a:pt x="59" y="33"/>
                  </a:lnTo>
                  <a:lnTo>
                    <a:pt x="60" y="32"/>
                  </a:lnTo>
                  <a:lnTo>
                    <a:pt x="61" y="31"/>
                  </a:lnTo>
                  <a:lnTo>
                    <a:pt x="63" y="30"/>
                  </a:lnTo>
                  <a:lnTo>
                    <a:pt x="65" y="29"/>
                  </a:lnTo>
                  <a:lnTo>
                    <a:pt x="67" y="27"/>
                  </a:lnTo>
                  <a:lnTo>
                    <a:pt x="68" y="28"/>
                  </a:lnTo>
                  <a:lnTo>
                    <a:pt x="85" y="9"/>
                  </a:lnTo>
                  <a:lnTo>
                    <a:pt x="82" y="11"/>
                  </a:lnTo>
                  <a:lnTo>
                    <a:pt x="85" y="12"/>
                  </a:lnTo>
                  <a:lnTo>
                    <a:pt x="88" y="14"/>
                  </a:lnTo>
                  <a:lnTo>
                    <a:pt x="90" y="16"/>
                  </a:lnTo>
                  <a:lnTo>
                    <a:pt x="92" y="19"/>
                  </a:lnTo>
                  <a:lnTo>
                    <a:pt x="95" y="22"/>
                  </a:lnTo>
                  <a:lnTo>
                    <a:pt x="97" y="24"/>
                  </a:lnTo>
                  <a:lnTo>
                    <a:pt x="100" y="27"/>
                  </a:lnTo>
                  <a:lnTo>
                    <a:pt x="102" y="28"/>
                  </a:lnTo>
                  <a:lnTo>
                    <a:pt x="104" y="29"/>
                  </a:lnTo>
                  <a:lnTo>
                    <a:pt x="108" y="30"/>
                  </a:lnTo>
                  <a:lnTo>
                    <a:pt x="108" y="33"/>
                  </a:lnTo>
                  <a:lnTo>
                    <a:pt x="105" y="36"/>
                  </a:lnTo>
                  <a:lnTo>
                    <a:pt x="103" y="36"/>
                  </a:lnTo>
                  <a:lnTo>
                    <a:pt x="101" y="36"/>
                  </a:lnTo>
                  <a:lnTo>
                    <a:pt x="99" y="36"/>
                  </a:lnTo>
                  <a:lnTo>
                    <a:pt x="97" y="36"/>
                  </a:lnTo>
                  <a:lnTo>
                    <a:pt x="96" y="36"/>
                  </a:lnTo>
                  <a:lnTo>
                    <a:pt x="95" y="36"/>
                  </a:lnTo>
                  <a:lnTo>
                    <a:pt x="96" y="38"/>
                  </a:lnTo>
                  <a:lnTo>
                    <a:pt x="97" y="41"/>
                  </a:lnTo>
                  <a:lnTo>
                    <a:pt x="96" y="41"/>
                  </a:lnTo>
                  <a:lnTo>
                    <a:pt x="94" y="41"/>
                  </a:lnTo>
                  <a:lnTo>
                    <a:pt x="92" y="41"/>
                  </a:lnTo>
                  <a:lnTo>
                    <a:pt x="90" y="41"/>
                  </a:lnTo>
                  <a:lnTo>
                    <a:pt x="88" y="42"/>
                  </a:lnTo>
                  <a:lnTo>
                    <a:pt x="87" y="42"/>
                  </a:lnTo>
                  <a:lnTo>
                    <a:pt x="86" y="43"/>
                  </a:lnTo>
                  <a:lnTo>
                    <a:pt x="84" y="44"/>
                  </a:lnTo>
                  <a:lnTo>
                    <a:pt x="83" y="46"/>
                  </a:lnTo>
                  <a:lnTo>
                    <a:pt x="82" y="48"/>
                  </a:lnTo>
                  <a:lnTo>
                    <a:pt x="82" y="51"/>
                  </a:lnTo>
                  <a:lnTo>
                    <a:pt x="82" y="54"/>
                  </a:lnTo>
                  <a:lnTo>
                    <a:pt x="82" y="56"/>
                  </a:lnTo>
                  <a:lnTo>
                    <a:pt x="83" y="59"/>
                  </a:lnTo>
                  <a:lnTo>
                    <a:pt x="84" y="61"/>
                  </a:lnTo>
                  <a:lnTo>
                    <a:pt x="86" y="64"/>
                  </a:lnTo>
                  <a:lnTo>
                    <a:pt x="87" y="67"/>
                  </a:lnTo>
                  <a:lnTo>
                    <a:pt x="89" y="69"/>
                  </a:lnTo>
                  <a:lnTo>
                    <a:pt x="90" y="71"/>
                  </a:lnTo>
                  <a:lnTo>
                    <a:pt x="91" y="73"/>
                  </a:lnTo>
                  <a:lnTo>
                    <a:pt x="87" y="72"/>
                  </a:lnTo>
                  <a:lnTo>
                    <a:pt x="83" y="68"/>
                  </a:lnTo>
                  <a:lnTo>
                    <a:pt x="78" y="64"/>
                  </a:lnTo>
                  <a:lnTo>
                    <a:pt x="74" y="57"/>
                  </a:lnTo>
                  <a:lnTo>
                    <a:pt x="69" y="52"/>
                  </a:lnTo>
                  <a:lnTo>
                    <a:pt x="65" y="46"/>
                  </a:lnTo>
                  <a:lnTo>
                    <a:pt x="60" y="42"/>
                  </a:lnTo>
                  <a:lnTo>
                    <a:pt x="55" y="39"/>
                  </a:lnTo>
                  <a:lnTo>
                    <a:pt x="51" y="39"/>
                  </a:lnTo>
                  <a:lnTo>
                    <a:pt x="46" y="41"/>
                  </a:lnTo>
                  <a:lnTo>
                    <a:pt x="48" y="39"/>
                  </a:lnTo>
                  <a:lnTo>
                    <a:pt x="43" y="40"/>
                  </a:lnTo>
                  <a:lnTo>
                    <a:pt x="38" y="41"/>
                  </a:lnTo>
                  <a:lnTo>
                    <a:pt x="33" y="42"/>
                  </a:lnTo>
                  <a:lnTo>
                    <a:pt x="28" y="41"/>
                  </a:lnTo>
                  <a:lnTo>
                    <a:pt x="24" y="41"/>
                  </a:lnTo>
                  <a:lnTo>
                    <a:pt x="19" y="39"/>
                  </a:lnTo>
                  <a:lnTo>
                    <a:pt x="15" y="38"/>
                  </a:lnTo>
                  <a:lnTo>
                    <a:pt x="11" y="36"/>
                  </a:lnTo>
                  <a:lnTo>
                    <a:pt x="5" y="32"/>
                  </a:lnTo>
                  <a:lnTo>
                    <a:pt x="1" y="28"/>
                  </a:lnTo>
                  <a:lnTo>
                    <a:pt x="0" y="27"/>
                  </a:lnTo>
                  <a:lnTo>
                    <a:pt x="0" y="25"/>
                  </a:lnTo>
                  <a:lnTo>
                    <a:pt x="1" y="23"/>
                  </a:lnTo>
                  <a:lnTo>
                    <a:pt x="2" y="20"/>
                  </a:lnTo>
                  <a:lnTo>
                    <a:pt x="3" y="18"/>
                  </a:lnTo>
                  <a:lnTo>
                    <a:pt x="5" y="16"/>
                  </a:lnTo>
                  <a:lnTo>
                    <a:pt x="8" y="13"/>
                  </a:lnTo>
                  <a:lnTo>
                    <a:pt x="10" y="11"/>
                  </a:lnTo>
                  <a:lnTo>
                    <a:pt x="11" y="8"/>
                  </a:lnTo>
                  <a:lnTo>
                    <a:pt x="12" y="5"/>
                  </a:lnTo>
                  <a:lnTo>
                    <a:pt x="23" y="0"/>
                  </a:lnTo>
                  <a:lnTo>
                    <a:pt x="24" y="4"/>
                  </a:lnTo>
                  <a:lnTo>
                    <a:pt x="25" y="9"/>
                  </a:lnTo>
                  <a:lnTo>
                    <a:pt x="26" y="13"/>
                  </a:lnTo>
                  <a:lnTo>
                    <a:pt x="28" y="16"/>
                  </a:lnTo>
                  <a:lnTo>
                    <a:pt x="30" y="19"/>
                  </a:lnTo>
                  <a:lnTo>
                    <a:pt x="33" y="23"/>
                  </a:lnTo>
                  <a:lnTo>
                    <a:pt x="37" y="26"/>
                  </a:lnTo>
                  <a:lnTo>
                    <a:pt x="40" y="29"/>
                  </a:lnTo>
                  <a:lnTo>
                    <a:pt x="44" y="31"/>
                  </a:lnTo>
                  <a:lnTo>
                    <a:pt x="48" y="33"/>
                  </a:lnTo>
                  <a:lnTo>
                    <a:pt x="48" y="33"/>
                  </a:lnTo>
                  <a:close/>
                </a:path>
              </a:pathLst>
            </a:custGeom>
            <a:solidFill>
              <a:srgbClr val="FFFFFF"/>
            </a:solidFill>
            <a:ln w="9525">
              <a:noFill/>
              <a:round/>
              <a:headEnd/>
              <a:tailEnd/>
            </a:ln>
          </p:spPr>
          <p:txBody>
            <a:bodyPr/>
            <a:lstStyle/>
            <a:p>
              <a:endParaRPr lang="en-US"/>
            </a:p>
          </p:txBody>
        </p:sp>
        <p:sp>
          <p:nvSpPr>
            <p:cNvPr id="256108" name="Freeform 108"/>
            <p:cNvSpPr>
              <a:spLocks/>
            </p:cNvSpPr>
            <p:nvPr/>
          </p:nvSpPr>
          <p:spPr bwMode="auto">
            <a:xfrm>
              <a:off x="2055" y="2804"/>
              <a:ext cx="9" cy="8"/>
            </a:xfrm>
            <a:custGeom>
              <a:avLst/>
              <a:gdLst/>
              <a:ahLst/>
              <a:cxnLst>
                <a:cxn ang="0">
                  <a:pos x="9" y="0"/>
                </a:cxn>
                <a:cxn ang="0">
                  <a:pos x="9" y="1"/>
                </a:cxn>
                <a:cxn ang="0">
                  <a:pos x="8" y="2"/>
                </a:cxn>
                <a:cxn ang="0">
                  <a:pos x="7" y="2"/>
                </a:cxn>
                <a:cxn ang="0">
                  <a:pos x="7" y="2"/>
                </a:cxn>
                <a:cxn ang="0">
                  <a:pos x="6" y="3"/>
                </a:cxn>
                <a:cxn ang="0">
                  <a:pos x="6" y="3"/>
                </a:cxn>
                <a:cxn ang="0">
                  <a:pos x="6" y="4"/>
                </a:cxn>
                <a:cxn ang="0">
                  <a:pos x="5" y="4"/>
                </a:cxn>
                <a:cxn ang="0">
                  <a:pos x="5" y="5"/>
                </a:cxn>
                <a:cxn ang="0">
                  <a:pos x="5" y="6"/>
                </a:cxn>
                <a:cxn ang="0">
                  <a:pos x="5" y="6"/>
                </a:cxn>
                <a:cxn ang="0">
                  <a:pos x="5" y="8"/>
                </a:cxn>
                <a:cxn ang="0">
                  <a:pos x="3" y="8"/>
                </a:cxn>
                <a:cxn ang="0">
                  <a:pos x="3" y="8"/>
                </a:cxn>
                <a:cxn ang="0">
                  <a:pos x="2" y="8"/>
                </a:cxn>
                <a:cxn ang="0">
                  <a:pos x="2" y="8"/>
                </a:cxn>
                <a:cxn ang="0">
                  <a:pos x="1" y="8"/>
                </a:cxn>
                <a:cxn ang="0">
                  <a:pos x="1" y="8"/>
                </a:cxn>
                <a:cxn ang="0">
                  <a:pos x="0" y="8"/>
                </a:cxn>
                <a:cxn ang="0">
                  <a:pos x="0" y="8"/>
                </a:cxn>
                <a:cxn ang="0">
                  <a:pos x="1" y="1"/>
                </a:cxn>
                <a:cxn ang="0">
                  <a:pos x="2" y="1"/>
                </a:cxn>
                <a:cxn ang="0">
                  <a:pos x="3" y="1"/>
                </a:cxn>
                <a:cxn ang="0">
                  <a:pos x="3" y="1"/>
                </a:cxn>
                <a:cxn ang="0">
                  <a:pos x="5" y="2"/>
                </a:cxn>
                <a:cxn ang="0">
                  <a:pos x="6" y="2"/>
                </a:cxn>
                <a:cxn ang="0">
                  <a:pos x="6" y="2"/>
                </a:cxn>
                <a:cxn ang="0">
                  <a:pos x="7" y="2"/>
                </a:cxn>
                <a:cxn ang="0">
                  <a:pos x="8" y="2"/>
                </a:cxn>
                <a:cxn ang="0">
                  <a:pos x="8" y="2"/>
                </a:cxn>
                <a:cxn ang="0">
                  <a:pos x="9" y="1"/>
                </a:cxn>
                <a:cxn ang="0">
                  <a:pos x="9" y="1"/>
                </a:cxn>
                <a:cxn ang="0">
                  <a:pos x="9" y="0"/>
                </a:cxn>
              </a:cxnLst>
              <a:rect l="0" t="0" r="r" b="b"/>
              <a:pathLst>
                <a:path w="9" h="8">
                  <a:moveTo>
                    <a:pt x="9" y="0"/>
                  </a:moveTo>
                  <a:lnTo>
                    <a:pt x="9" y="1"/>
                  </a:lnTo>
                  <a:lnTo>
                    <a:pt x="8" y="2"/>
                  </a:lnTo>
                  <a:lnTo>
                    <a:pt x="7" y="2"/>
                  </a:lnTo>
                  <a:lnTo>
                    <a:pt x="7" y="2"/>
                  </a:lnTo>
                  <a:lnTo>
                    <a:pt x="6" y="3"/>
                  </a:lnTo>
                  <a:lnTo>
                    <a:pt x="6" y="3"/>
                  </a:lnTo>
                  <a:lnTo>
                    <a:pt x="6" y="4"/>
                  </a:lnTo>
                  <a:lnTo>
                    <a:pt x="5" y="4"/>
                  </a:lnTo>
                  <a:lnTo>
                    <a:pt x="5" y="5"/>
                  </a:lnTo>
                  <a:lnTo>
                    <a:pt x="5" y="6"/>
                  </a:lnTo>
                  <a:lnTo>
                    <a:pt x="5" y="6"/>
                  </a:lnTo>
                  <a:lnTo>
                    <a:pt x="5" y="8"/>
                  </a:lnTo>
                  <a:lnTo>
                    <a:pt x="3" y="8"/>
                  </a:lnTo>
                  <a:lnTo>
                    <a:pt x="3" y="8"/>
                  </a:lnTo>
                  <a:lnTo>
                    <a:pt x="2" y="8"/>
                  </a:lnTo>
                  <a:lnTo>
                    <a:pt x="2" y="8"/>
                  </a:lnTo>
                  <a:lnTo>
                    <a:pt x="1" y="8"/>
                  </a:lnTo>
                  <a:lnTo>
                    <a:pt x="1" y="8"/>
                  </a:lnTo>
                  <a:lnTo>
                    <a:pt x="0" y="8"/>
                  </a:lnTo>
                  <a:lnTo>
                    <a:pt x="0" y="8"/>
                  </a:lnTo>
                  <a:lnTo>
                    <a:pt x="1" y="1"/>
                  </a:lnTo>
                  <a:lnTo>
                    <a:pt x="2" y="1"/>
                  </a:lnTo>
                  <a:lnTo>
                    <a:pt x="3" y="1"/>
                  </a:lnTo>
                  <a:lnTo>
                    <a:pt x="3" y="1"/>
                  </a:lnTo>
                  <a:lnTo>
                    <a:pt x="5" y="2"/>
                  </a:lnTo>
                  <a:lnTo>
                    <a:pt x="6" y="2"/>
                  </a:lnTo>
                  <a:lnTo>
                    <a:pt x="6" y="2"/>
                  </a:lnTo>
                  <a:lnTo>
                    <a:pt x="7" y="2"/>
                  </a:lnTo>
                  <a:lnTo>
                    <a:pt x="8" y="2"/>
                  </a:lnTo>
                  <a:lnTo>
                    <a:pt x="8" y="2"/>
                  </a:lnTo>
                  <a:lnTo>
                    <a:pt x="9" y="1"/>
                  </a:lnTo>
                  <a:lnTo>
                    <a:pt x="9" y="1"/>
                  </a:lnTo>
                  <a:lnTo>
                    <a:pt x="9" y="0"/>
                  </a:lnTo>
                  <a:close/>
                </a:path>
              </a:pathLst>
            </a:custGeom>
            <a:solidFill>
              <a:srgbClr val="FFFFFF"/>
            </a:solidFill>
            <a:ln w="9525">
              <a:noFill/>
              <a:round/>
              <a:headEnd/>
              <a:tailEnd/>
            </a:ln>
          </p:spPr>
          <p:txBody>
            <a:bodyPr/>
            <a:lstStyle/>
            <a:p>
              <a:endParaRPr lang="en-US"/>
            </a:p>
          </p:txBody>
        </p:sp>
        <p:sp>
          <p:nvSpPr>
            <p:cNvPr id="256109" name="Freeform 109"/>
            <p:cNvSpPr>
              <a:spLocks/>
            </p:cNvSpPr>
            <p:nvPr/>
          </p:nvSpPr>
          <p:spPr bwMode="auto">
            <a:xfrm>
              <a:off x="367" y="2816"/>
              <a:ext cx="18" cy="46"/>
            </a:xfrm>
            <a:custGeom>
              <a:avLst/>
              <a:gdLst/>
              <a:ahLst/>
              <a:cxnLst>
                <a:cxn ang="0">
                  <a:pos x="14" y="14"/>
                </a:cxn>
                <a:cxn ang="0">
                  <a:pos x="16" y="16"/>
                </a:cxn>
                <a:cxn ang="0">
                  <a:pos x="18" y="18"/>
                </a:cxn>
                <a:cxn ang="0">
                  <a:pos x="18" y="21"/>
                </a:cxn>
                <a:cxn ang="0">
                  <a:pos x="18" y="25"/>
                </a:cxn>
                <a:cxn ang="0">
                  <a:pos x="16" y="28"/>
                </a:cxn>
                <a:cxn ang="0">
                  <a:pos x="16" y="31"/>
                </a:cxn>
                <a:cxn ang="0">
                  <a:pos x="15" y="35"/>
                </a:cxn>
                <a:cxn ang="0">
                  <a:pos x="14" y="39"/>
                </a:cxn>
                <a:cxn ang="0">
                  <a:pos x="13" y="43"/>
                </a:cxn>
                <a:cxn ang="0">
                  <a:pos x="13" y="46"/>
                </a:cxn>
                <a:cxn ang="0">
                  <a:pos x="13" y="42"/>
                </a:cxn>
                <a:cxn ang="0">
                  <a:pos x="12" y="37"/>
                </a:cxn>
                <a:cxn ang="0">
                  <a:pos x="12" y="33"/>
                </a:cxn>
                <a:cxn ang="0">
                  <a:pos x="11" y="29"/>
                </a:cxn>
                <a:cxn ang="0">
                  <a:pos x="10" y="25"/>
                </a:cxn>
                <a:cxn ang="0">
                  <a:pos x="9" y="21"/>
                </a:cxn>
                <a:cxn ang="0">
                  <a:pos x="8" y="17"/>
                </a:cxn>
                <a:cxn ang="0">
                  <a:pos x="6" y="14"/>
                </a:cxn>
                <a:cxn ang="0">
                  <a:pos x="4" y="11"/>
                </a:cxn>
                <a:cxn ang="0">
                  <a:pos x="0" y="8"/>
                </a:cxn>
                <a:cxn ang="0">
                  <a:pos x="2" y="0"/>
                </a:cxn>
                <a:cxn ang="0">
                  <a:pos x="13" y="16"/>
                </a:cxn>
                <a:cxn ang="0">
                  <a:pos x="15" y="14"/>
                </a:cxn>
                <a:cxn ang="0">
                  <a:pos x="15" y="14"/>
                </a:cxn>
                <a:cxn ang="0">
                  <a:pos x="14" y="14"/>
                </a:cxn>
              </a:cxnLst>
              <a:rect l="0" t="0" r="r" b="b"/>
              <a:pathLst>
                <a:path w="18" h="46">
                  <a:moveTo>
                    <a:pt x="14" y="14"/>
                  </a:moveTo>
                  <a:lnTo>
                    <a:pt x="16" y="16"/>
                  </a:lnTo>
                  <a:lnTo>
                    <a:pt x="18" y="18"/>
                  </a:lnTo>
                  <a:lnTo>
                    <a:pt x="18" y="21"/>
                  </a:lnTo>
                  <a:lnTo>
                    <a:pt x="18" y="25"/>
                  </a:lnTo>
                  <a:lnTo>
                    <a:pt x="16" y="28"/>
                  </a:lnTo>
                  <a:lnTo>
                    <a:pt x="16" y="31"/>
                  </a:lnTo>
                  <a:lnTo>
                    <a:pt x="15" y="35"/>
                  </a:lnTo>
                  <a:lnTo>
                    <a:pt x="14" y="39"/>
                  </a:lnTo>
                  <a:lnTo>
                    <a:pt x="13" y="43"/>
                  </a:lnTo>
                  <a:lnTo>
                    <a:pt x="13" y="46"/>
                  </a:lnTo>
                  <a:lnTo>
                    <a:pt x="13" y="42"/>
                  </a:lnTo>
                  <a:lnTo>
                    <a:pt x="12" y="37"/>
                  </a:lnTo>
                  <a:lnTo>
                    <a:pt x="12" y="33"/>
                  </a:lnTo>
                  <a:lnTo>
                    <a:pt x="11" y="29"/>
                  </a:lnTo>
                  <a:lnTo>
                    <a:pt x="10" y="25"/>
                  </a:lnTo>
                  <a:lnTo>
                    <a:pt x="9" y="21"/>
                  </a:lnTo>
                  <a:lnTo>
                    <a:pt x="8" y="17"/>
                  </a:lnTo>
                  <a:lnTo>
                    <a:pt x="6" y="14"/>
                  </a:lnTo>
                  <a:lnTo>
                    <a:pt x="4" y="11"/>
                  </a:lnTo>
                  <a:lnTo>
                    <a:pt x="0" y="8"/>
                  </a:lnTo>
                  <a:lnTo>
                    <a:pt x="2" y="0"/>
                  </a:lnTo>
                  <a:lnTo>
                    <a:pt x="13" y="16"/>
                  </a:lnTo>
                  <a:lnTo>
                    <a:pt x="15" y="14"/>
                  </a:lnTo>
                  <a:lnTo>
                    <a:pt x="15" y="14"/>
                  </a:lnTo>
                  <a:lnTo>
                    <a:pt x="14" y="14"/>
                  </a:lnTo>
                  <a:close/>
                </a:path>
              </a:pathLst>
            </a:custGeom>
            <a:solidFill>
              <a:srgbClr val="FFFFFF"/>
            </a:solidFill>
            <a:ln w="9525">
              <a:noFill/>
              <a:round/>
              <a:headEnd/>
              <a:tailEnd/>
            </a:ln>
          </p:spPr>
          <p:txBody>
            <a:bodyPr/>
            <a:lstStyle/>
            <a:p>
              <a:endParaRPr lang="en-US"/>
            </a:p>
          </p:txBody>
        </p:sp>
        <p:sp>
          <p:nvSpPr>
            <p:cNvPr id="256110" name="Freeform 110"/>
            <p:cNvSpPr>
              <a:spLocks/>
            </p:cNvSpPr>
            <p:nvPr/>
          </p:nvSpPr>
          <p:spPr bwMode="auto">
            <a:xfrm>
              <a:off x="1854" y="2818"/>
              <a:ext cx="12" cy="14"/>
            </a:xfrm>
            <a:custGeom>
              <a:avLst/>
              <a:gdLst/>
              <a:ahLst/>
              <a:cxnLst>
                <a:cxn ang="0">
                  <a:pos x="11" y="6"/>
                </a:cxn>
                <a:cxn ang="0">
                  <a:pos x="3" y="14"/>
                </a:cxn>
                <a:cxn ang="0">
                  <a:pos x="2" y="13"/>
                </a:cxn>
                <a:cxn ang="0">
                  <a:pos x="2" y="13"/>
                </a:cxn>
                <a:cxn ang="0">
                  <a:pos x="1" y="12"/>
                </a:cxn>
                <a:cxn ang="0">
                  <a:pos x="1" y="11"/>
                </a:cxn>
                <a:cxn ang="0">
                  <a:pos x="0" y="10"/>
                </a:cxn>
                <a:cxn ang="0">
                  <a:pos x="0" y="10"/>
                </a:cxn>
                <a:cxn ang="0">
                  <a:pos x="0" y="9"/>
                </a:cxn>
                <a:cxn ang="0">
                  <a:pos x="0" y="7"/>
                </a:cxn>
                <a:cxn ang="0">
                  <a:pos x="0" y="6"/>
                </a:cxn>
                <a:cxn ang="0">
                  <a:pos x="0" y="5"/>
                </a:cxn>
                <a:cxn ang="0">
                  <a:pos x="2" y="6"/>
                </a:cxn>
                <a:cxn ang="0">
                  <a:pos x="2" y="4"/>
                </a:cxn>
                <a:cxn ang="0">
                  <a:pos x="3" y="3"/>
                </a:cxn>
                <a:cxn ang="0">
                  <a:pos x="4" y="1"/>
                </a:cxn>
                <a:cxn ang="0">
                  <a:pos x="7" y="1"/>
                </a:cxn>
                <a:cxn ang="0">
                  <a:pos x="8" y="0"/>
                </a:cxn>
                <a:cxn ang="0">
                  <a:pos x="10" y="0"/>
                </a:cxn>
                <a:cxn ang="0">
                  <a:pos x="11" y="1"/>
                </a:cxn>
                <a:cxn ang="0">
                  <a:pos x="12" y="2"/>
                </a:cxn>
                <a:cxn ang="0">
                  <a:pos x="12" y="4"/>
                </a:cxn>
                <a:cxn ang="0">
                  <a:pos x="11" y="6"/>
                </a:cxn>
                <a:cxn ang="0">
                  <a:pos x="11" y="6"/>
                </a:cxn>
              </a:cxnLst>
              <a:rect l="0" t="0" r="r" b="b"/>
              <a:pathLst>
                <a:path w="12" h="14">
                  <a:moveTo>
                    <a:pt x="11" y="6"/>
                  </a:moveTo>
                  <a:lnTo>
                    <a:pt x="3" y="14"/>
                  </a:lnTo>
                  <a:lnTo>
                    <a:pt x="2" y="13"/>
                  </a:lnTo>
                  <a:lnTo>
                    <a:pt x="2" y="13"/>
                  </a:lnTo>
                  <a:lnTo>
                    <a:pt x="1" y="12"/>
                  </a:lnTo>
                  <a:lnTo>
                    <a:pt x="1" y="11"/>
                  </a:lnTo>
                  <a:lnTo>
                    <a:pt x="0" y="10"/>
                  </a:lnTo>
                  <a:lnTo>
                    <a:pt x="0" y="10"/>
                  </a:lnTo>
                  <a:lnTo>
                    <a:pt x="0" y="9"/>
                  </a:lnTo>
                  <a:lnTo>
                    <a:pt x="0" y="7"/>
                  </a:lnTo>
                  <a:lnTo>
                    <a:pt x="0" y="6"/>
                  </a:lnTo>
                  <a:lnTo>
                    <a:pt x="0" y="5"/>
                  </a:lnTo>
                  <a:lnTo>
                    <a:pt x="2" y="6"/>
                  </a:lnTo>
                  <a:lnTo>
                    <a:pt x="2" y="4"/>
                  </a:lnTo>
                  <a:lnTo>
                    <a:pt x="3" y="3"/>
                  </a:lnTo>
                  <a:lnTo>
                    <a:pt x="4" y="1"/>
                  </a:lnTo>
                  <a:lnTo>
                    <a:pt x="7" y="1"/>
                  </a:lnTo>
                  <a:lnTo>
                    <a:pt x="8" y="0"/>
                  </a:lnTo>
                  <a:lnTo>
                    <a:pt x="10" y="0"/>
                  </a:lnTo>
                  <a:lnTo>
                    <a:pt x="11" y="1"/>
                  </a:lnTo>
                  <a:lnTo>
                    <a:pt x="12" y="2"/>
                  </a:lnTo>
                  <a:lnTo>
                    <a:pt x="12" y="4"/>
                  </a:lnTo>
                  <a:lnTo>
                    <a:pt x="11" y="6"/>
                  </a:lnTo>
                  <a:lnTo>
                    <a:pt x="11" y="6"/>
                  </a:lnTo>
                  <a:close/>
                </a:path>
              </a:pathLst>
            </a:custGeom>
            <a:solidFill>
              <a:srgbClr val="000000"/>
            </a:solidFill>
            <a:ln w="9525">
              <a:noFill/>
              <a:round/>
              <a:headEnd/>
              <a:tailEnd/>
            </a:ln>
          </p:spPr>
          <p:txBody>
            <a:bodyPr/>
            <a:lstStyle/>
            <a:p>
              <a:endParaRPr lang="en-US"/>
            </a:p>
          </p:txBody>
        </p:sp>
        <p:sp>
          <p:nvSpPr>
            <p:cNvPr id="256111" name="Freeform 111"/>
            <p:cNvSpPr>
              <a:spLocks/>
            </p:cNvSpPr>
            <p:nvPr/>
          </p:nvSpPr>
          <p:spPr bwMode="auto">
            <a:xfrm>
              <a:off x="445" y="2825"/>
              <a:ext cx="2" cy="10"/>
            </a:xfrm>
            <a:custGeom>
              <a:avLst/>
              <a:gdLst/>
              <a:ahLst/>
              <a:cxnLst>
                <a:cxn ang="0">
                  <a:pos x="2" y="9"/>
                </a:cxn>
                <a:cxn ang="0">
                  <a:pos x="0" y="0"/>
                </a:cxn>
                <a:cxn ang="0">
                  <a:pos x="2" y="7"/>
                </a:cxn>
                <a:cxn ang="0">
                  <a:pos x="2" y="10"/>
                </a:cxn>
                <a:cxn ang="0">
                  <a:pos x="2" y="10"/>
                </a:cxn>
                <a:cxn ang="0">
                  <a:pos x="2" y="9"/>
                </a:cxn>
              </a:cxnLst>
              <a:rect l="0" t="0" r="r" b="b"/>
              <a:pathLst>
                <a:path w="2" h="10">
                  <a:moveTo>
                    <a:pt x="2" y="9"/>
                  </a:moveTo>
                  <a:lnTo>
                    <a:pt x="0" y="0"/>
                  </a:lnTo>
                  <a:lnTo>
                    <a:pt x="2" y="7"/>
                  </a:lnTo>
                  <a:lnTo>
                    <a:pt x="2" y="10"/>
                  </a:lnTo>
                  <a:lnTo>
                    <a:pt x="2" y="10"/>
                  </a:lnTo>
                  <a:lnTo>
                    <a:pt x="2" y="9"/>
                  </a:lnTo>
                  <a:close/>
                </a:path>
              </a:pathLst>
            </a:custGeom>
            <a:solidFill>
              <a:srgbClr val="000000"/>
            </a:solidFill>
            <a:ln w="9525">
              <a:noFill/>
              <a:round/>
              <a:headEnd/>
              <a:tailEnd/>
            </a:ln>
          </p:spPr>
          <p:txBody>
            <a:bodyPr/>
            <a:lstStyle/>
            <a:p>
              <a:endParaRPr lang="en-US"/>
            </a:p>
          </p:txBody>
        </p:sp>
        <p:sp>
          <p:nvSpPr>
            <p:cNvPr id="256112" name="Freeform 112"/>
            <p:cNvSpPr>
              <a:spLocks/>
            </p:cNvSpPr>
            <p:nvPr/>
          </p:nvSpPr>
          <p:spPr bwMode="auto">
            <a:xfrm>
              <a:off x="1671" y="2825"/>
              <a:ext cx="3" cy="8"/>
            </a:xfrm>
            <a:custGeom>
              <a:avLst/>
              <a:gdLst/>
              <a:ahLst/>
              <a:cxnLst>
                <a:cxn ang="0">
                  <a:pos x="0" y="0"/>
                </a:cxn>
                <a:cxn ang="0">
                  <a:pos x="3" y="0"/>
                </a:cxn>
                <a:cxn ang="0">
                  <a:pos x="3" y="8"/>
                </a:cxn>
                <a:cxn ang="0">
                  <a:pos x="0" y="8"/>
                </a:cxn>
                <a:cxn ang="0">
                  <a:pos x="0" y="0"/>
                </a:cxn>
                <a:cxn ang="0">
                  <a:pos x="0" y="0"/>
                </a:cxn>
              </a:cxnLst>
              <a:rect l="0" t="0" r="r" b="b"/>
              <a:pathLst>
                <a:path w="3" h="8">
                  <a:moveTo>
                    <a:pt x="0" y="0"/>
                  </a:moveTo>
                  <a:lnTo>
                    <a:pt x="3" y="0"/>
                  </a:lnTo>
                  <a:lnTo>
                    <a:pt x="3" y="8"/>
                  </a:lnTo>
                  <a:lnTo>
                    <a:pt x="0" y="8"/>
                  </a:lnTo>
                  <a:lnTo>
                    <a:pt x="0" y="0"/>
                  </a:lnTo>
                  <a:lnTo>
                    <a:pt x="0" y="0"/>
                  </a:lnTo>
                  <a:close/>
                </a:path>
              </a:pathLst>
            </a:custGeom>
            <a:solidFill>
              <a:srgbClr val="FFFFFF"/>
            </a:solidFill>
            <a:ln w="9525">
              <a:noFill/>
              <a:round/>
              <a:headEnd/>
              <a:tailEnd/>
            </a:ln>
          </p:spPr>
          <p:txBody>
            <a:bodyPr/>
            <a:lstStyle/>
            <a:p>
              <a:endParaRPr lang="en-US"/>
            </a:p>
          </p:txBody>
        </p:sp>
        <p:sp>
          <p:nvSpPr>
            <p:cNvPr id="256113" name="Freeform 113"/>
            <p:cNvSpPr>
              <a:spLocks/>
            </p:cNvSpPr>
            <p:nvPr/>
          </p:nvSpPr>
          <p:spPr bwMode="auto">
            <a:xfrm>
              <a:off x="2020" y="2861"/>
              <a:ext cx="100" cy="114"/>
            </a:xfrm>
            <a:custGeom>
              <a:avLst/>
              <a:gdLst/>
              <a:ahLst/>
              <a:cxnLst>
                <a:cxn ang="0">
                  <a:pos x="92" y="19"/>
                </a:cxn>
                <a:cxn ang="0">
                  <a:pos x="85" y="26"/>
                </a:cxn>
                <a:cxn ang="0">
                  <a:pos x="77" y="33"/>
                </a:cxn>
                <a:cxn ang="0">
                  <a:pos x="74" y="32"/>
                </a:cxn>
                <a:cxn ang="0">
                  <a:pos x="67" y="29"/>
                </a:cxn>
                <a:cxn ang="0">
                  <a:pos x="61" y="37"/>
                </a:cxn>
                <a:cxn ang="0">
                  <a:pos x="60" y="72"/>
                </a:cxn>
                <a:cxn ang="0">
                  <a:pos x="71" y="105"/>
                </a:cxn>
                <a:cxn ang="0">
                  <a:pos x="69" y="113"/>
                </a:cxn>
                <a:cxn ang="0">
                  <a:pos x="60" y="103"/>
                </a:cxn>
                <a:cxn ang="0">
                  <a:pos x="52" y="94"/>
                </a:cxn>
                <a:cxn ang="0">
                  <a:pos x="49" y="75"/>
                </a:cxn>
                <a:cxn ang="0">
                  <a:pos x="50" y="54"/>
                </a:cxn>
                <a:cxn ang="0">
                  <a:pos x="56" y="38"/>
                </a:cxn>
                <a:cxn ang="0">
                  <a:pos x="63" y="27"/>
                </a:cxn>
                <a:cxn ang="0">
                  <a:pos x="66" y="20"/>
                </a:cxn>
                <a:cxn ang="0">
                  <a:pos x="61" y="15"/>
                </a:cxn>
                <a:cxn ang="0">
                  <a:pos x="51" y="13"/>
                </a:cxn>
                <a:cxn ang="0">
                  <a:pos x="38" y="17"/>
                </a:cxn>
                <a:cxn ang="0">
                  <a:pos x="34" y="30"/>
                </a:cxn>
                <a:cxn ang="0">
                  <a:pos x="30" y="43"/>
                </a:cxn>
                <a:cxn ang="0">
                  <a:pos x="21" y="61"/>
                </a:cxn>
                <a:cxn ang="0">
                  <a:pos x="13" y="81"/>
                </a:cxn>
                <a:cxn ang="0">
                  <a:pos x="2" y="67"/>
                </a:cxn>
                <a:cxn ang="0">
                  <a:pos x="8" y="69"/>
                </a:cxn>
                <a:cxn ang="0">
                  <a:pos x="9" y="64"/>
                </a:cxn>
                <a:cxn ang="0">
                  <a:pos x="8" y="61"/>
                </a:cxn>
                <a:cxn ang="0">
                  <a:pos x="12" y="56"/>
                </a:cxn>
                <a:cxn ang="0">
                  <a:pos x="14" y="47"/>
                </a:cxn>
                <a:cxn ang="0">
                  <a:pos x="16" y="43"/>
                </a:cxn>
                <a:cxn ang="0">
                  <a:pos x="20" y="37"/>
                </a:cxn>
                <a:cxn ang="0">
                  <a:pos x="23" y="28"/>
                </a:cxn>
                <a:cxn ang="0">
                  <a:pos x="17" y="27"/>
                </a:cxn>
                <a:cxn ang="0">
                  <a:pos x="12" y="29"/>
                </a:cxn>
                <a:cxn ang="0">
                  <a:pos x="2" y="28"/>
                </a:cxn>
                <a:cxn ang="0">
                  <a:pos x="3" y="16"/>
                </a:cxn>
                <a:cxn ang="0">
                  <a:pos x="19" y="11"/>
                </a:cxn>
                <a:cxn ang="0">
                  <a:pos x="38" y="6"/>
                </a:cxn>
                <a:cxn ang="0">
                  <a:pos x="38" y="11"/>
                </a:cxn>
                <a:cxn ang="0">
                  <a:pos x="40" y="15"/>
                </a:cxn>
                <a:cxn ang="0">
                  <a:pos x="42" y="13"/>
                </a:cxn>
                <a:cxn ang="0">
                  <a:pos x="42" y="9"/>
                </a:cxn>
                <a:cxn ang="0">
                  <a:pos x="52" y="8"/>
                </a:cxn>
                <a:cxn ang="0">
                  <a:pos x="59" y="8"/>
                </a:cxn>
                <a:cxn ang="0">
                  <a:pos x="66" y="14"/>
                </a:cxn>
                <a:cxn ang="0">
                  <a:pos x="76" y="16"/>
                </a:cxn>
                <a:cxn ang="0">
                  <a:pos x="77" y="12"/>
                </a:cxn>
                <a:cxn ang="0">
                  <a:pos x="81" y="8"/>
                </a:cxn>
                <a:cxn ang="0">
                  <a:pos x="85" y="8"/>
                </a:cxn>
                <a:cxn ang="0">
                  <a:pos x="86" y="9"/>
                </a:cxn>
                <a:cxn ang="0">
                  <a:pos x="87" y="10"/>
                </a:cxn>
                <a:cxn ang="0">
                  <a:pos x="89" y="8"/>
                </a:cxn>
                <a:cxn ang="0">
                  <a:pos x="90" y="3"/>
                </a:cxn>
                <a:cxn ang="0">
                  <a:pos x="90" y="0"/>
                </a:cxn>
                <a:cxn ang="0">
                  <a:pos x="95" y="5"/>
                </a:cxn>
                <a:cxn ang="0">
                  <a:pos x="100" y="11"/>
                </a:cxn>
                <a:cxn ang="0">
                  <a:pos x="99" y="14"/>
                </a:cxn>
              </a:cxnLst>
              <a:rect l="0" t="0" r="r" b="b"/>
              <a:pathLst>
                <a:path w="100" h="114">
                  <a:moveTo>
                    <a:pt x="99" y="14"/>
                  </a:moveTo>
                  <a:lnTo>
                    <a:pt x="92" y="16"/>
                  </a:lnTo>
                  <a:lnTo>
                    <a:pt x="94" y="17"/>
                  </a:lnTo>
                  <a:lnTo>
                    <a:pt x="92" y="19"/>
                  </a:lnTo>
                  <a:lnTo>
                    <a:pt x="90" y="20"/>
                  </a:lnTo>
                  <a:lnTo>
                    <a:pt x="88" y="23"/>
                  </a:lnTo>
                  <a:lnTo>
                    <a:pt x="87" y="24"/>
                  </a:lnTo>
                  <a:lnTo>
                    <a:pt x="85" y="26"/>
                  </a:lnTo>
                  <a:lnTo>
                    <a:pt x="83" y="28"/>
                  </a:lnTo>
                  <a:lnTo>
                    <a:pt x="80" y="29"/>
                  </a:lnTo>
                  <a:lnTo>
                    <a:pt x="79" y="31"/>
                  </a:lnTo>
                  <a:lnTo>
                    <a:pt x="77" y="33"/>
                  </a:lnTo>
                  <a:lnTo>
                    <a:pt x="76" y="35"/>
                  </a:lnTo>
                  <a:lnTo>
                    <a:pt x="75" y="34"/>
                  </a:lnTo>
                  <a:lnTo>
                    <a:pt x="75" y="33"/>
                  </a:lnTo>
                  <a:lnTo>
                    <a:pt x="74" y="32"/>
                  </a:lnTo>
                  <a:lnTo>
                    <a:pt x="73" y="31"/>
                  </a:lnTo>
                  <a:lnTo>
                    <a:pt x="71" y="30"/>
                  </a:lnTo>
                  <a:lnTo>
                    <a:pt x="70" y="30"/>
                  </a:lnTo>
                  <a:lnTo>
                    <a:pt x="67" y="29"/>
                  </a:lnTo>
                  <a:lnTo>
                    <a:pt x="66" y="29"/>
                  </a:lnTo>
                  <a:lnTo>
                    <a:pt x="64" y="28"/>
                  </a:lnTo>
                  <a:lnTo>
                    <a:pt x="62" y="28"/>
                  </a:lnTo>
                  <a:lnTo>
                    <a:pt x="61" y="37"/>
                  </a:lnTo>
                  <a:lnTo>
                    <a:pt x="61" y="45"/>
                  </a:lnTo>
                  <a:lnTo>
                    <a:pt x="60" y="54"/>
                  </a:lnTo>
                  <a:lnTo>
                    <a:pt x="60" y="63"/>
                  </a:lnTo>
                  <a:lnTo>
                    <a:pt x="60" y="72"/>
                  </a:lnTo>
                  <a:lnTo>
                    <a:pt x="61" y="81"/>
                  </a:lnTo>
                  <a:lnTo>
                    <a:pt x="63" y="89"/>
                  </a:lnTo>
                  <a:lnTo>
                    <a:pt x="66" y="98"/>
                  </a:lnTo>
                  <a:lnTo>
                    <a:pt x="71" y="105"/>
                  </a:lnTo>
                  <a:lnTo>
                    <a:pt x="76" y="112"/>
                  </a:lnTo>
                  <a:lnTo>
                    <a:pt x="73" y="114"/>
                  </a:lnTo>
                  <a:lnTo>
                    <a:pt x="71" y="114"/>
                  </a:lnTo>
                  <a:lnTo>
                    <a:pt x="69" y="113"/>
                  </a:lnTo>
                  <a:lnTo>
                    <a:pt x="66" y="111"/>
                  </a:lnTo>
                  <a:lnTo>
                    <a:pt x="64" y="109"/>
                  </a:lnTo>
                  <a:lnTo>
                    <a:pt x="62" y="106"/>
                  </a:lnTo>
                  <a:lnTo>
                    <a:pt x="60" y="103"/>
                  </a:lnTo>
                  <a:lnTo>
                    <a:pt x="58" y="101"/>
                  </a:lnTo>
                  <a:lnTo>
                    <a:pt x="57" y="100"/>
                  </a:lnTo>
                  <a:lnTo>
                    <a:pt x="55" y="99"/>
                  </a:lnTo>
                  <a:lnTo>
                    <a:pt x="52" y="94"/>
                  </a:lnTo>
                  <a:lnTo>
                    <a:pt x="51" y="88"/>
                  </a:lnTo>
                  <a:lnTo>
                    <a:pt x="50" y="84"/>
                  </a:lnTo>
                  <a:lnTo>
                    <a:pt x="50" y="80"/>
                  </a:lnTo>
                  <a:lnTo>
                    <a:pt x="49" y="75"/>
                  </a:lnTo>
                  <a:lnTo>
                    <a:pt x="49" y="70"/>
                  </a:lnTo>
                  <a:lnTo>
                    <a:pt x="49" y="66"/>
                  </a:lnTo>
                  <a:lnTo>
                    <a:pt x="49" y="60"/>
                  </a:lnTo>
                  <a:lnTo>
                    <a:pt x="50" y="54"/>
                  </a:lnTo>
                  <a:lnTo>
                    <a:pt x="50" y="46"/>
                  </a:lnTo>
                  <a:lnTo>
                    <a:pt x="52" y="44"/>
                  </a:lnTo>
                  <a:lnTo>
                    <a:pt x="55" y="41"/>
                  </a:lnTo>
                  <a:lnTo>
                    <a:pt x="56" y="38"/>
                  </a:lnTo>
                  <a:lnTo>
                    <a:pt x="58" y="35"/>
                  </a:lnTo>
                  <a:lnTo>
                    <a:pt x="60" y="32"/>
                  </a:lnTo>
                  <a:lnTo>
                    <a:pt x="61" y="30"/>
                  </a:lnTo>
                  <a:lnTo>
                    <a:pt x="63" y="27"/>
                  </a:lnTo>
                  <a:lnTo>
                    <a:pt x="64" y="25"/>
                  </a:lnTo>
                  <a:lnTo>
                    <a:pt x="65" y="23"/>
                  </a:lnTo>
                  <a:lnTo>
                    <a:pt x="67" y="21"/>
                  </a:lnTo>
                  <a:lnTo>
                    <a:pt x="66" y="20"/>
                  </a:lnTo>
                  <a:lnTo>
                    <a:pt x="66" y="18"/>
                  </a:lnTo>
                  <a:lnTo>
                    <a:pt x="65" y="17"/>
                  </a:lnTo>
                  <a:lnTo>
                    <a:pt x="63" y="16"/>
                  </a:lnTo>
                  <a:lnTo>
                    <a:pt x="61" y="15"/>
                  </a:lnTo>
                  <a:lnTo>
                    <a:pt x="59" y="14"/>
                  </a:lnTo>
                  <a:lnTo>
                    <a:pt x="57" y="13"/>
                  </a:lnTo>
                  <a:lnTo>
                    <a:pt x="55" y="13"/>
                  </a:lnTo>
                  <a:lnTo>
                    <a:pt x="51" y="13"/>
                  </a:lnTo>
                  <a:lnTo>
                    <a:pt x="49" y="14"/>
                  </a:lnTo>
                  <a:lnTo>
                    <a:pt x="44" y="14"/>
                  </a:lnTo>
                  <a:lnTo>
                    <a:pt x="41" y="15"/>
                  </a:lnTo>
                  <a:lnTo>
                    <a:pt x="38" y="17"/>
                  </a:lnTo>
                  <a:lnTo>
                    <a:pt x="36" y="20"/>
                  </a:lnTo>
                  <a:lnTo>
                    <a:pt x="35" y="23"/>
                  </a:lnTo>
                  <a:lnTo>
                    <a:pt x="35" y="26"/>
                  </a:lnTo>
                  <a:lnTo>
                    <a:pt x="34" y="30"/>
                  </a:lnTo>
                  <a:lnTo>
                    <a:pt x="34" y="32"/>
                  </a:lnTo>
                  <a:lnTo>
                    <a:pt x="33" y="35"/>
                  </a:lnTo>
                  <a:lnTo>
                    <a:pt x="31" y="38"/>
                  </a:lnTo>
                  <a:lnTo>
                    <a:pt x="30" y="43"/>
                  </a:lnTo>
                  <a:lnTo>
                    <a:pt x="29" y="47"/>
                  </a:lnTo>
                  <a:lnTo>
                    <a:pt x="27" y="53"/>
                  </a:lnTo>
                  <a:lnTo>
                    <a:pt x="23" y="57"/>
                  </a:lnTo>
                  <a:lnTo>
                    <a:pt x="21" y="61"/>
                  </a:lnTo>
                  <a:lnTo>
                    <a:pt x="18" y="67"/>
                  </a:lnTo>
                  <a:lnTo>
                    <a:pt x="16" y="71"/>
                  </a:lnTo>
                  <a:lnTo>
                    <a:pt x="14" y="76"/>
                  </a:lnTo>
                  <a:lnTo>
                    <a:pt x="13" y="81"/>
                  </a:lnTo>
                  <a:lnTo>
                    <a:pt x="12" y="86"/>
                  </a:lnTo>
                  <a:lnTo>
                    <a:pt x="7" y="80"/>
                  </a:lnTo>
                  <a:lnTo>
                    <a:pt x="5" y="81"/>
                  </a:lnTo>
                  <a:lnTo>
                    <a:pt x="2" y="67"/>
                  </a:lnTo>
                  <a:lnTo>
                    <a:pt x="7" y="72"/>
                  </a:lnTo>
                  <a:lnTo>
                    <a:pt x="7" y="71"/>
                  </a:lnTo>
                  <a:lnTo>
                    <a:pt x="7" y="70"/>
                  </a:lnTo>
                  <a:lnTo>
                    <a:pt x="8" y="69"/>
                  </a:lnTo>
                  <a:lnTo>
                    <a:pt x="8" y="68"/>
                  </a:lnTo>
                  <a:lnTo>
                    <a:pt x="8" y="67"/>
                  </a:lnTo>
                  <a:lnTo>
                    <a:pt x="9" y="66"/>
                  </a:lnTo>
                  <a:lnTo>
                    <a:pt x="9" y="64"/>
                  </a:lnTo>
                  <a:lnTo>
                    <a:pt x="9" y="63"/>
                  </a:lnTo>
                  <a:lnTo>
                    <a:pt x="8" y="62"/>
                  </a:lnTo>
                  <a:lnTo>
                    <a:pt x="7" y="61"/>
                  </a:lnTo>
                  <a:lnTo>
                    <a:pt x="8" y="61"/>
                  </a:lnTo>
                  <a:lnTo>
                    <a:pt x="9" y="60"/>
                  </a:lnTo>
                  <a:lnTo>
                    <a:pt x="9" y="59"/>
                  </a:lnTo>
                  <a:lnTo>
                    <a:pt x="11" y="58"/>
                  </a:lnTo>
                  <a:lnTo>
                    <a:pt x="12" y="56"/>
                  </a:lnTo>
                  <a:lnTo>
                    <a:pt x="13" y="55"/>
                  </a:lnTo>
                  <a:lnTo>
                    <a:pt x="13" y="53"/>
                  </a:lnTo>
                  <a:lnTo>
                    <a:pt x="14" y="51"/>
                  </a:lnTo>
                  <a:lnTo>
                    <a:pt x="14" y="47"/>
                  </a:lnTo>
                  <a:lnTo>
                    <a:pt x="13" y="45"/>
                  </a:lnTo>
                  <a:lnTo>
                    <a:pt x="15" y="46"/>
                  </a:lnTo>
                  <a:lnTo>
                    <a:pt x="16" y="44"/>
                  </a:lnTo>
                  <a:lnTo>
                    <a:pt x="16" y="43"/>
                  </a:lnTo>
                  <a:lnTo>
                    <a:pt x="17" y="41"/>
                  </a:lnTo>
                  <a:lnTo>
                    <a:pt x="18" y="40"/>
                  </a:lnTo>
                  <a:lnTo>
                    <a:pt x="19" y="38"/>
                  </a:lnTo>
                  <a:lnTo>
                    <a:pt x="20" y="37"/>
                  </a:lnTo>
                  <a:lnTo>
                    <a:pt x="21" y="34"/>
                  </a:lnTo>
                  <a:lnTo>
                    <a:pt x="22" y="32"/>
                  </a:lnTo>
                  <a:lnTo>
                    <a:pt x="22" y="30"/>
                  </a:lnTo>
                  <a:lnTo>
                    <a:pt x="23" y="28"/>
                  </a:lnTo>
                  <a:lnTo>
                    <a:pt x="22" y="27"/>
                  </a:lnTo>
                  <a:lnTo>
                    <a:pt x="20" y="27"/>
                  </a:lnTo>
                  <a:lnTo>
                    <a:pt x="19" y="27"/>
                  </a:lnTo>
                  <a:lnTo>
                    <a:pt x="17" y="27"/>
                  </a:lnTo>
                  <a:lnTo>
                    <a:pt x="16" y="27"/>
                  </a:lnTo>
                  <a:lnTo>
                    <a:pt x="14" y="28"/>
                  </a:lnTo>
                  <a:lnTo>
                    <a:pt x="13" y="29"/>
                  </a:lnTo>
                  <a:lnTo>
                    <a:pt x="12" y="29"/>
                  </a:lnTo>
                  <a:lnTo>
                    <a:pt x="11" y="30"/>
                  </a:lnTo>
                  <a:lnTo>
                    <a:pt x="9" y="30"/>
                  </a:lnTo>
                  <a:lnTo>
                    <a:pt x="9" y="28"/>
                  </a:lnTo>
                  <a:lnTo>
                    <a:pt x="2" y="28"/>
                  </a:lnTo>
                  <a:lnTo>
                    <a:pt x="0" y="25"/>
                  </a:lnTo>
                  <a:lnTo>
                    <a:pt x="0" y="21"/>
                  </a:lnTo>
                  <a:lnTo>
                    <a:pt x="1" y="18"/>
                  </a:lnTo>
                  <a:lnTo>
                    <a:pt x="3" y="16"/>
                  </a:lnTo>
                  <a:lnTo>
                    <a:pt x="7" y="15"/>
                  </a:lnTo>
                  <a:lnTo>
                    <a:pt x="11" y="13"/>
                  </a:lnTo>
                  <a:lnTo>
                    <a:pt x="15" y="12"/>
                  </a:lnTo>
                  <a:lnTo>
                    <a:pt x="19" y="11"/>
                  </a:lnTo>
                  <a:lnTo>
                    <a:pt x="22" y="9"/>
                  </a:lnTo>
                  <a:lnTo>
                    <a:pt x="26" y="8"/>
                  </a:lnTo>
                  <a:lnTo>
                    <a:pt x="38" y="5"/>
                  </a:lnTo>
                  <a:lnTo>
                    <a:pt x="38" y="6"/>
                  </a:lnTo>
                  <a:lnTo>
                    <a:pt x="38" y="8"/>
                  </a:lnTo>
                  <a:lnTo>
                    <a:pt x="38" y="9"/>
                  </a:lnTo>
                  <a:lnTo>
                    <a:pt x="38" y="10"/>
                  </a:lnTo>
                  <a:lnTo>
                    <a:pt x="38" y="11"/>
                  </a:lnTo>
                  <a:lnTo>
                    <a:pt x="38" y="12"/>
                  </a:lnTo>
                  <a:lnTo>
                    <a:pt x="38" y="13"/>
                  </a:lnTo>
                  <a:lnTo>
                    <a:pt x="38" y="14"/>
                  </a:lnTo>
                  <a:lnTo>
                    <a:pt x="40" y="15"/>
                  </a:lnTo>
                  <a:lnTo>
                    <a:pt x="40" y="16"/>
                  </a:lnTo>
                  <a:lnTo>
                    <a:pt x="41" y="15"/>
                  </a:lnTo>
                  <a:lnTo>
                    <a:pt x="42" y="14"/>
                  </a:lnTo>
                  <a:lnTo>
                    <a:pt x="42" y="13"/>
                  </a:lnTo>
                  <a:lnTo>
                    <a:pt x="42" y="12"/>
                  </a:lnTo>
                  <a:lnTo>
                    <a:pt x="42" y="11"/>
                  </a:lnTo>
                  <a:lnTo>
                    <a:pt x="42" y="10"/>
                  </a:lnTo>
                  <a:lnTo>
                    <a:pt x="42" y="9"/>
                  </a:lnTo>
                  <a:lnTo>
                    <a:pt x="42" y="8"/>
                  </a:lnTo>
                  <a:lnTo>
                    <a:pt x="42" y="6"/>
                  </a:lnTo>
                  <a:lnTo>
                    <a:pt x="42" y="5"/>
                  </a:lnTo>
                  <a:lnTo>
                    <a:pt x="52" y="8"/>
                  </a:lnTo>
                  <a:lnTo>
                    <a:pt x="52" y="9"/>
                  </a:lnTo>
                  <a:lnTo>
                    <a:pt x="55" y="8"/>
                  </a:lnTo>
                  <a:lnTo>
                    <a:pt x="57" y="8"/>
                  </a:lnTo>
                  <a:lnTo>
                    <a:pt x="59" y="8"/>
                  </a:lnTo>
                  <a:lnTo>
                    <a:pt x="61" y="9"/>
                  </a:lnTo>
                  <a:lnTo>
                    <a:pt x="62" y="10"/>
                  </a:lnTo>
                  <a:lnTo>
                    <a:pt x="64" y="12"/>
                  </a:lnTo>
                  <a:lnTo>
                    <a:pt x="66" y="14"/>
                  </a:lnTo>
                  <a:lnTo>
                    <a:pt x="67" y="15"/>
                  </a:lnTo>
                  <a:lnTo>
                    <a:pt x="70" y="17"/>
                  </a:lnTo>
                  <a:lnTo>
                    <a:pt x="71" y="19"/>
                  </a:lnTo>
                  <a:lnTo>
                    <a:pt x="76" y="16"/>
                  </a:lnTo>
                  <a:lnTo>
                    <a:pt x="75" y="14"/>
                  </a:lnTo>
                  <a:lnTo>
                    <a:pt x="75" y="13"/>
                  </a:lnTo>
                  <a:lnTo>
                    <a:pt x="76" y="13"/>
                  </a:lnTo>
                  <a:lnTo>
                    <a:pt x="77" y="12"/>
                  </a:lnTo>
                  <a:lnTo>
                    <a:pt x="78" y="11"/>
                  </a:lnTo>
                  <a:lnTo>
                    <a:pt x="79" y="10"/>
                  </a:lnTo>
                  <a:lnTo>
                    <a:pt x="80" y="9"/>
                  </a:lnTo>
                  <a:lnTo>
                    <a:pt x="81" y="8"/>
                  </a:lnTo>
                  <a:lnTo>
                    <a:pt x="83" y="8"/>
                  </a:lnTo>
                  <a:lnTo>
                    <a:pt x="84" y="6"/>
                  </a:lnTo>
                  <a:lnTo>
                    <a:pt x="85" y="8"/>
                  </a:lnTo>
                  <a:lnTo>
                    <a:pt x="85" y="8"/>
                  </a:lnTo>
                  <a:lnTo>
                    <a:pt x="85" y="8"/>
                  </a:lnTo>
                  <a:lnTo>
                    <a:pt x="85" y="9"/>
                  </a:lnTo>
                  <a:lnTo>
                    <a:pt x="85" y="9"/>
                  </a:lnTo>
                  <a:lnTo>
                    <a:pt x="86" y="9"/>
                  </a:lnTo>
                  <a:lnTo>
                    <a:pt x="86" y="10"/>
                  </a:lnTo>
                  <a:lnTo>
                    <a:pt x="86" y="10"/>
                  </a:lnTo>
                  <a:lnTo>
                    <a:pt x="86" y="10"/>
                  </a:lnTo>
                  <a:lnTo>
                    <a:pt x="87" y="10"/>
                  </a:lnTo>
                  <a:lnTo>
                    <a:pt x="87" y="10"/>
                  </a:lnTo>
                  <a:lnTo>
                    <a:pt x="88" y="10"/>
                  </a:lnTo>
                  <a:lnTo>
                    <a:pt x="88" y="9"/>
                  </a:lnTo>
                  <a:lnTo>
                    <a:pt x="89" y="8"/>
                  </a:lnTo>
                  <a:lnTo>
                    <a:pt x="89" y="6"/>
                  </a:lnTo>
                  <a:lnTo>
                    <a:pt x="90" y="5"/>
                  </a:lnTo>
                  <a:lnTo>
                    <a:pt x="90" y="4"/>
                  </a:lnTo>
                  <a:lnTo>
                    <a:pt x="90" y="3"/>
                  </a:lnTo>
                  <a:lnTo>
                    <a:pt x="90" y="3"/>
                  </a:lnTo>
                  <a:lnTo>
                    <a:pt x="90" y="2"/>
                  </a:lnTo>
                  <a:lnTo>
                    <a:pt x="89" y="1"/>
                  </a:lnTo>
                  <a:lnTo>
                    <a:pt x="90" y="0"/>
                  </a:lnTo>
                  <a:lnTo>
                    <a:pt x="91" y="1"/>
                  </a:lnTo>
                  <a:lnTo>
                    <a:pt x="92" y="3"/>
                  </a:lnTo>
                  <a:lnTo>
                    <a:pt x="94" y="4"/>
                  </a:lnTo>
                  <a:lnTo>
                    <a:pt x="95" y="5"/>
                  </a:lnTo>
                  <a:lnTo>
                    <a:pt x="97" y="6"/>
                  </a:lnTo>
                  <a:lnTo>
                    <a:pt x="98" y="8"/>
                  </a:lnTo>
                  <a:lnTo>
                    <a:pt x="99" y="9"/>
                  </a:lnTo>
                  <a:lnTo>
                    <a:pt x="100" y="11"/>
                  </a:lnTo>
                  <a:lnTo>
                    <a:pt x="100" y="12"/>
                  </a:lnTo>
                  <a:lnTo>
                    <a:pt x="100" y="14"/>
                  </a:lnTo>
                  <a:lnTo>
                    <a:pt x="100" y="14"/>
                  </a:lnTo>
                  <a:lnTo>
                    <a:pt x="99" y="14"/>
                  </a:lnTo>
                  <a:close/>
                </a:path>
              </a:pathLst>
            </a:custGeom>
            <a:solidFill>
              <a:srgbClr val="000000"/>
            </a:solidFill>
            <a:ln w="9525">
              <a:noFill/>
              <a:round/>
              <a:headEnd/>
              <a:tailEnd/>
            </a:ln>
          </p:spPr>
          <p:txBody>
            <a:bodyPr/>
            <a:lstStyle/>
            <a:p>
              <a:endParaRPr lang="en-US"/>
            </a:p>
          </p:txBody>
        </p:sp>
        <p:sp>
          <p:nvSpPr>
            <p:cNvPr id="256114" name="Freeform 114"/>
            <p:cNvSpPr>
              <a:spLocks/>
            </p:cNvSpPr>
            <p:nvPr/>
          </p:nvSpPr>
          <p:spPr bwMode="auto">
            <a:xfrm>
              <a:off x="2099" y="2871"/>
              <a:ext cx="7" cy="18"/>
            </a:xfrm>
            <a:custGeom>
              <a:avLst/>
              <a:gdLst/>
              <a:ahLst/>
              <a:cxnLst>
                <a:cxn ang="0">
                  <a:pos x="5" y="0"/>
                </a:cxn>
                <a:cxn ang="0">
                  <a:pos x="7" y="2"/>
                </a:cxn>
                <a:cxn ang="0">
                  <a:pos x="7" y="4"/>
                </a:cxn>
                <a:cxn ang="0">
                  <a:pos x="7" y="5"/>
                </a:cxn>
                <a:cxn ang="0">
                  <a:pos x="6" y="6"/>
                </a:cxn>
                <a:cxn ang="0">
                  <a:pos x="4" y="8"/>
                </a:cxn>
                <a:cxn ang="0">
                  <a:pos x="2" y="9"/>
                </a:cxn>
                <a:cxn ang="0">
                  <a:pos x="1" y="11"/>
                </a:cxn>
                <a:cxn ang="0">
                  <a:pos x="0" y="14"/>
                </a:cxn>
                <a:cxn ang="0">
                  <a:pos x="0" y="16"/>
                </a:cxn>
                <a:cxn ang="0">
                  <a:pos x="1" y="18"/>
                </a:cxn>
                <a:cxn ang="0">
                  <a:pos x="1" y="16"/>
                </a:cxn>
                <a:cxn ang="0">
                  <a:pos x="1" y="14"/>
                </a:cxn>
                <a:cxn ang="0">
                  <a:pos x="1" y="11"/>
                </a:cxn>
                <a:cxn ang="0">
                  <a:pos x="0" y="9"/>
                </a:cxn>
                <a:cxn ang="0">
                  <a:pos x="0" y="7"/>
                </a:cxn>
                <a:cxn ang="0">
                  <a:pos x="0" y="5"/>
                </a:cxn>
                <a:cxn ang="0">
                  <a:pos x="0" y="3"/>
                </a:cxn>
                <a:cxn ang="0">
                  <a:pos x="1" y="2"/>
                </a:cxn>
                <a:cxn ang="0">
                  <a:pos x="4" y="1"/>
                </a:cxn>
                <a:cxn ang="0">
                  <a:pos x="6" y="0"/>
                </a:cxn>
                <a:cxn ang="0">
                  <a:pos x="5" y="0"/>
                </a:cxn>
                <a:cxn ang="0">
                  <a:pos x="5" y="0"/>
                </a:cxn>
              </a:cxnLst>
              <a:rect l="0" t="0" r="r" b="b"/>
              <a:pathLst>
                <a:path w="7" h="18">
                  <a:moveTo>
                    <a:pt x="5" y="0"/>
                  </a:moveTo>
                  <a:lnTo>
                    <a:pt x="7" y="2"/>
                  </a:lnTo>
                  <a:lnTo>
                    <a:pt x="7" y="4"/>
                  </a:lnTo>
                  <a:lnTo>
                    <a:pt x="7" y="5"/>
                  </a:lnTo>
                  <a:lnTo>
                    <a:pt x="6" y="6"/>
                  </a:lnTo>
                  <a:lnTo>
                    <a:pt x="4" y="8"/>
                  </a:lnTo>
                  <a:lnTo>
                    <a:pt x="2" y="9"/>
                  </a:lnTo>
                  <a:lnTo>
                    <a:pt x="1" y="11"/>
                  </a:lnTo>
                  <a:lnTo>
                    <a:pt x="0" y="14"/>
                  </a:lnTo>
                  <a:lnTo>
                    <a:pt x="0" y="16"/>
                  </a:lnTo>
                  <a:lnTo>
                    <a:pt x="1" y="18"/>
                  </a:lnTo>
                  <a:lnTo>
                    <a:pt x="1" y="16"/>
                  </a:lnTo>
                  <a:lnTo>
                    <a:pt x="1" y="14"/>
                  </a:lnTo>
                  <a:lnTo>
                    <a:pt x="1" y="11"/>
                  </a:lnTo>
                  <a:lnTo>
                    <a:pt x="0" y="9"/>
                  </a:lnTo>
                  <a:lnTo>
                    <a:pt x="0" y="7"/>
                  </a:lnTo>
                  <a:lnTo>
                    <a:pt x="0" y="5"/>
                  </a:lnTo>
                  <a:lnTo>
                    <a:pt x="0" y="3"/>
                  </a:lnTo>
                  <a:lnTo>
                    <a:pt x="1" y="2"/>
                  </a:lnTo>
                  <a:lnTo>
                    <a:pt x="4" y="1"/>
                  </a:lnTo>
                  <a:lnTo>
                    <a:pt x="6" y="0"/>
                  </a:lnTo>
                  <a:lnTo>
                    <a:pt x="5" y="0"/>
                  </a:lnTo>
                  <a:lnTo>
                    <a:pt x="5" y="0"/>
                  </a:lnTo>
                  <a:close/>
                </a:path>
              </a:pathLst>
            </a:custGeom>
            <a:solidFill>
              <a:srgbClr val="FFFFFF"/>
            </a:solidFill>
            <a:ln w="9525">
              <a:noFill/>
              <a:round/>
              <a:headEnd/>
              <a:tailEnd/>
            </a:ln>
          </p:spPr>
          <p:txBody>
            <a:bodyPr/>
            <a:lstStyle/>
            <a:p>
              <a:endParaRPr lang="en-US"/>
            </a:p>
          </p:txBody>
        </p:sp>
        <p:sp>
          <p:nvSpPr>
            <p:cNvPr id="256115" name="Freeform 115"/>
            <p:cNvSpPr>
              <a:spLocks/>
            </p:cNvSpPr>
            <p:nvPr/>
          </p:nvSpPr>
          <p:spPr bwMode="auto">
            <a:xfrm>
              <a:off x="2109" y="2874"/>
              <a:ext cx="1" cy="6"/>
            </a:xfrm>
            <a:custGeom>
              <a:avLst/>
              <a:gdLst/>
              <a:ahLst/>
              <a:cxnLst>
                <a:cxn ang="0">
                  <a:pos x="1" y="4"/>
                </a:cxn>
                <a:cxn ang="0">
                  <a:pos x="1" y="5"/>
                </a:cxn>
                <a:cxn ang="0">
                  <a:pos x="1" y="6"/>
                </a:cxn>
                <a:cxn ang="0">
                  <a:pos x="1" y="5"/>
                </a:cxn>
                <a:cxn ang="0">
                  <a:pos x="0" y="5"/>
                </a:cxn>
                <a:cxn ang="0">
                  <a:pos x="0" y="4"/>
                </a:cxn>
                <a:cxn ang="0">
                  <a:pos x="0" y="3"/>
                </a:cxn>
                <a:cxn ang="0">
                  <a:pos x="0" y="3"/>
                </a:cxn>
                <a:cxn ang="0">
                  <a:pos x="0" y="1"/>
                </a:cxn>
                <a:cxn ang="0">
                  <a:pos x="0" y="0"/>
                </a:cxn>
                <a:cxn ang="0">
                  <a:pos x="0" y="0"/>
                </a:cxn>
                <a:cxn ang="0">
                  <a:pos x="1" y="0"/>
                </a:cxn>
                <a:cxn ang="0">
                  <a:pos x="1" y="4"/>
                </a:cxn>
                <a:cxn ang="0">
                  <a:pos x="1" y="4"/>
                </a:cxn>
              </a:cxnLst>
              <a:rect l="0" t="0" r="r" b="b"/>
              <a:pathLst>
                <a:path w="1" h="6">
                  <a:moveTo>
                    <a:pt x="1" y="4"/>
                  </a:moveTo>
                  <a:lnTo>
                    <a:pt x="1" y="5"/>
                  </a:lnTo>
                  <a:lnTo>
                    <a:pt x="1" y="6"/>
                  </a:lnTo>
                  <a:lnTo>
                    <a:pt x="1" y="5"/>
                  </a:lnTo>
                  <a:lnTo>
                    <a:pt x="0" y="5"/>
                  </a:lnTo>
                  <a:lnTo>
                    <a:pt x="0" y="4"/>
                  </a:lnTo>
                  <a:lnTo>
                    <a:pt x="0" y="3"/>
                  </a:lnTo>
                  <a:lnTo>
                    <a:pt x="0" y="3"/>
                  </a:lnTo>
                  <a:lnTo>
                    <a:pt x="0" y="1"/>
                  </a:lnTo>
                  <a:lnTo>
                    <a:pt x="0" y="0"/>
                  </a:lnTo>
                  <a:lnTo>
                    <a:pt x="0" y="0"/>
                  </a:lnTo>
                  <a:lnTo>
                    <a:pt x="1" y="0"/>
                  </a:lnTo>
                  <a:lnTo>
                    <a:pt x="1" y="4"/>
                  </a:lnTo>
                  <a:lnTo>
                    <a:pt x="1" y="4"/>
                  </a:lnTo>
                  <a:close/>
                </a:path>
              </a:pathLst>
            </a:custGeom>
            <a:solidFill>
              <a:srgbClr val="FFFFFF"/>
            </a:solidFill>
            <a:ln w="9525">
              <a:noFill/>
              <a:round/>
              <a:headEnd/>
              <a:tailEnd/>
            </a:ln>
          </p:spPr>
          <p:txBody>
            <a:bodyPr/>
            <a:lstStyle/>
            <a:p>
              <a:endParaRPr lang="en-US"/>
            </a:p>
          </p:txBody>
        </p:sp>
        <p:sp>
          <p:nvSpPr>
            <p:cNvPr id="256116" name="Freeform 116"/>
            <p:cNvSpPr>
              <a:spLocks/>
            </p:cNvSpPr>
            <p:nvPr/>
          </p:nvSpPr>
          <p:spPr bwMode="auto">
            <a:xfrm>
              <a:off x="2033" y="2875"/>
              <a:ext cx="10" cy="7"/>
            </a:xfrm>
            <a:custGeom>
              <a:avLst/>
              <a:gdLst/>
              <a:ahLst/>
              <a:cxnLst>
                <a:cxn ang="0">
                  <a:pos x="1" y="4"/>
                </a:cxn>
                <a:cxn ang="0">
                  <a:pos x="3" y="5"/>
                </a:cxn>
                <a:cxn ang="0">
                  <a:pos x="4" y="4"/>
                </a:cxn>
                <a:cxn ang="0">
                  <a:pos x="5" y="4"/>
                </a:cxn>
                <a:cxn ang="0">
                  <a:pos x="5" y="4"/>
                </a:cxn>
                <a:cxn ang="0">
                  <a:pos x="6" y="3"/>
                </a:cxn>
                <a:cxn ang="0">
                  <a:pos x="7" y="2"/>
                </a:cxn>
                <a:cxn ang="0">
                  <a:pos x="8" y="2"/>
                </a:cxn>
                <a:cxn ang="0">
                  <a:pos x="8" y="1"/>
                </a:cxn>
                <a:cxn ang="0">
                  <a:pos x="9" y="0"/>
                </a:cxn>
                <a:cxn ang="0">
                  <a:pos x="10" y="0"/>
                </a:cxn>
                <a:cxn ang="0">
                  <a:pos x="7" y="7"/>
                </a:cxn>
                <a:cxn ang="0">
                  <a:pos x="7" y="6"/>
                </a:cxn>
                <a:cxn ang="0">
                  <a:pos x="6" y="6"/>
                </a:cxn>
                <a:cxn ang="0">
                  <a:pos x="4" y="5"/>
                </a:cxn>
                <a:cxn ang="0">
                  <a:pos x="3" y="5"/>
                </a:cxn>
                <a:cxn ang="0">
                  <a:pos x="2" y="4"/>
                </a:cxn>
                <a:cxn ang="0">
                  <a:pos x="1" y="4"/>
                </a:cxn>
                <a:cxn ang="0">
                  <a:pos x="0" y="3"/>
                </a:cxn>
                <a:cxn ang="0">
                  <a:pos x="0" y="3"/>
                </a:cxn>
                <a:cxn ang="0">
                  <a:pos x="0" y="1"/>
                </a:cxn>
                <a:cxn ang="0">
                  <a:pos x="0" y="0"/>
                </a:cxn>
                <a:cxn ang="0">
                  <a:pos x="0" y="1"/>
                </a:cxn>
                <a:cxn ang="0">
                  <a:pos x="0" y="1"/>
                </a:cxn>
                <a:cxn ang="0">
                  <a:pos x="0" y="2"/>
                </a:cxn>
                <a:cxn ang="0">
                  <a:pos x="0" y="2"/>
                </a:cxn>
                <a:cxn ang="0">
                  <a:pos x="0" y="3"/>
                </a:cxn>
                <a:cxn ang="0">
                  <a:pos x="0" y="3"/>
                </a:cxn>
                <a:cxn ang="0">
                  <a:pos x="0" y="4"/>
                </a:cxn>
                <a:cxn ang="0">
                  <a:pos x="1" y="4"/>
                </a:cxn>
                <a:cxn ang="0">
                  <a:pos x="1" y="5"/>
                </a:cxn>
                <a:cxn ang="0">
                  <a:pos x="2" y="5"/>
                </a:cxn>
                <a:cxn ang="0">
                  <a:pos x="2" y="5"/>
                </a:cxn>
                <a:cxn ang="0">
                  <a:pos x="1" y="4"/>
                </a:cxn>
              </a:cxnLst>
              <a:rect l="0" t="0" r="r" b="b"/>
              <a:pathLst>
                <a:path w="10" h="7">
                  <a:moveTo>
                    <a:pt x="1" y="4"/>
                  </a:moveTo>
                  <a:lnTo>
                    <a:pt x="3" y="5"/>
                  </a:lnTo>
                  <a:lnTo>
                    <a:pt x="4" y="4"/>
                  </a:lnTo>
                  <a:lnTo>
                    <a:pt x="5" y="4"/>
                  </a:lnTo>
                  <a:lnTo>
                    <a:pt x="5" y="4"/>
                  </a:lnTo>
                  <a:lnTo>
                    <a:pt x="6" y="3"/>
                  </a:lnTo>
                  <a:lnTo>
                    <a:pt x="7" y="2"/>
                  </a:lnTo>
                  <a:lnTo>
                    <a:pt x="8" y="2"/>
                  </a:lnTo>
                  <a:lnTo>
                    <a:pt x="8" y="1"/>
                  </a:lnTo>
                  <a:lnTo>
                    <a:pt x="9" y="0"/>
                  </a:lnTo>
                  <a:lnTo>
                    <a:pt x="10" y="0"/>
                  </a:lnTo>
                  <a:lnTo>
                    <a:pt x="7" y="7"/>
                  </a:lnTo>
                  <a:lnTo>
                    <a:pt x="7" y="6"/>
                  </a:lnTo>
                  <a:lnTo>
                    <a:pt x="6" y="6"/>
                  </a:lnTo>
                  <a:lnTo>
                    <a:pt x="4" y="5"/>
                  </a:lnTo>
                  <a:lnTo>
                    <a:pt x="3" y="5"/>
                  </a:lnTo>
                  <a:lnTo>
                    <a:pt x="2" y="4"/>
                  </a:lnTo>
                  <a:lnTo>
                    <a:pt x="1" y="4"/>
                  </a:lnTo>
                  <a:lnTo>
                    <a:pt x="0" y="3"/>
                  </a:lnTo>
                  <a:lnTo>
                    <a:pt x="0" y="3"/>
                  </a:lnTo>
                  <a:lnTo>
                    <a:pt x="0" y="1"/>
                  </a:lnTo>
                  <a:lnTo>
                    <a:pt x="0" y="0"/>
                  </a:lnTo>
                  <a:lnTo>
                    <a:pt x="0" y="1"/>
                  </a:lnTo>
                  <a:lnTo>
                    <a:pt x="0" y="1"/>
                  </a:lnTo>
                  <a:lnTo>
                    <a:pt x="0" y="2"/>
                  </a:lnTo>
                  <a:lnTo>
                    <a:pt x="0" y="2"/>
                  </a:lnTo>
                  <a:lnTo>
                    <a:pt x="0" y="3"/>
                  </a:lnTo>
                  <a:lnTo>
                    <a:pt x="0" y="3"/>
                  </a:lnTo>
                  <a:lnTo>
                    <a:pt x="0" y="4"/>
                  </a:lnTo>
                  <a:lnTo>
                    <a:pt x="1" y="4"/>
                  </a:lnTo>
                  <a:lnTo>
                    <a:pt x="1" y="5"/>
                  </a:lnTo>
                  <a:lnTo>
                    <a:pt x="2" y="5"/>
                  </a:lnTo>
                  <a:lnTo>
                    <a:pt x="2" y="5"/>
                  </a:lnTo>
                  <a:lnTo>
                    <a:pt x="1" y="4"/>
                  </a:lnTo>
                  <a:close/>
                </a:path>
              </a:pathLst>
            </a:custGeom>
            <a:solidFill>
              <a:srgbClr val="FFFFFF"/>
            </a:solidFill>
            <a:ln w="9525">
              <a:noFill/>
              <a:round/>
              <a:headEnd/>
              <a:tailEnd/>
            </a:ln>
          </p:spPr>
          <p:txBody>
            <a:bodyPr/>
            <a:lstStyle/>
            <a:p>
              <a:endParaRPr lang="en-US"/>
            </a:p>
          </p:txBody>
        </p:sp>
        <p:sp>
          <p:nvSpPr>
            <p:cNvPr id="256117" name="Freeform 117"/>
            <p:cNvSpPr>
              <a:spLocks/>
            </p:cNvSpPr>
            <p:nvPr/>
          </p:nvSpPr>
          <p:spPr bwMode="auto">
            <a:xfrm>
              <a:off x="2025" y="2879"/>
              <a:ext cx="8" cy="9"/>
            </a:xfrm>
            <a:custGeom>
              <a:avLst/>
              <a:gdLst/>
              <a:ahLst/>
              <a:cxnLst>
                <a:cxn ang="0">
                  <a:pos x="0" y="0"/>
                </a:cxn>
                <a:cxn ang="0">
                  <a:pos x="2" y="0"/>
                </a:cxn>
                <a:cxn ang="0">
                  <a:pos x="8" y="8"/>
                </a:cxn>
                <a:cxn ang="0">
                  <a:pos x="7" y="9"/>
                </a:cxn>
                <a:cxn ang="0">
                  <a:pos x="0" y="1"/>
                </a:cxn>
                <a:cxn ang="0">
                  <a:pos x="0" y="1"/>
                </a:cxn>
                <a:cxn ang="0">
                  <a:pos x="0" y="0"/>
                </a:cxn>
              </a:cxnLst>
              <a:rect l="0" t="0" r="r" b="b"/>
              <a:pathLst>
                <a:path w="8" h="9">
                  <a:moveTo>
                    <a:pt x="0" y="0"/>
                  </a:moveTo>
                  <a:lnTo>
                    <a:pt x="2" y="0"/>
                  </a:lnTo>
                  <a:lnTo>
                    <a:pt x="8" y="8"/>
                  </a:lnTo>
                  <a:lnTo>
                    <a:pt x="7" y="9"/>
                  </a:lnTo>
                  <a:lnTo>
                    <a:pt x="0" y="1"/>
                  </a:lnTo>
                  <a:lnTo>
                    <a:pt x="0" y="1"/>
                  </a:lnTo>
                  <a:lnTo>
                    <a:pt x="0" y="0"/>
                  </a:lnTo>
                  <a:close/>
                </a:path>
              </a:pathLst>
            </a:custGeom>
            <a:solidFill>
              <a:srgbClr val="FFFFFF"/>
            </a:solidFill>
            <a:ln w="9525">
              <a:noFill/>
              <a:round/>
              <a:headEnd/>
              <a:tailEnd/>
            </a:ln>
          </p:spPr>
          <p:txBody>
            <a:bodyPr/>
            <a:lstStyle/>
            <a:p>
              <a:endParaRPr lang="en-US"/>
            </a:p>
          </p:txBody>
        </p:sp>
        <p:sp>
          <p:nvSpPr>
            <p:cNvPr id="256118" name="Freeform 118"/>
            <p:cNvSpPr>
              <a:spLocks/>
            </p:cNvSpPr>
            <p:nvPr/>
          </p:nvSpPr>
          <p:spPr bwMode="auto">
            <a:xfrm>
              <a:off x="2089" y="2882"/>
              <a:ext cx="4" cy="7"/>
            </a:xfrm>
            <a:custGeom>
              <a:avLst/>
              <a:gdLst/>
              <a:ahLst/>
              <a:cxnLst>
                <a:cxn ang="0">
                  <a:pos x="0" y="7"/>
                </a:cxn>
                <a:cxn ang="0">
                  <a:pos x="0" y="0"/>
                </a:cxn>
                <a:cxn ang="0">
                  <a:pos x="4" y="0"/>
                </a:cxn>
                <a:cxn ang="0">
                  <a:pos x="0" y="7"/>
                </a:cxn>
                <a:cxn ang="0">
                  <a:pos x="0" y="7"/>
                </a:cxn>
              </a:cxnLst>
              <a:rect l="0" t="0" r="r" b="b"/>
              <a:pathLst>
                <a:path w="4" h="7">
                  <a:moveTo>
                    <a:pt x="0" y="7"/>
                  </a:moveTo>
                  <a:lnTo>
                    <a:pt x="0" y="0"/>
                  </a:lnTo>
                  <a:lnTo>
                    <a:pt x="4" y="0"/>
                  </a:lnTo>
                  <a:lnTo>
                    <a:pt x="0" y="7"/>
                  </a:lnTo>
                  <a:lnTo>
                    <a:pt x="0" y="7"/>
                  </a:lnTo>
                  <a:close/>
                </a:path>
              </a:pathLst>
            </a:custGeom>
            <a:solidFill>
              <a:srgbClr val="FFFFFF"/>
            </a:solidFill>
            <a:ln w="9525">
              <a:noFill/>
              <a:round/>
              <a:headEnd/>
              <a:tailEnd/>
            </a:ln>
          </p:spPr>
          <p:txBody>
            <a:bodyPr/>
            <a:lstStyle/>
            <a:p>
              <a:endParaRPr lang="en-US"/>
            </a:p>
          </p:txBody>
        </p:sp>
        <p:sp>
          <p:nvSpPr>
            <p:cNvPr id="256119" name="Freeform 119"/>
            <p:cNvSpPr>
              <a:spLocks/>
            </p:cNvSpPr>
            <p:nvPr/>
          </p:nvSpPr>
          <p:spPr bwMode="auto">
            <a:xfrm>
              <a:off x="1841" y="2884"/>
              <a:ext cx="107" cy="28"/>
            </a:xfrm>
            <a:custGeom>
              <a:avLst/>
              <a:gdLst/>
              <a:ahLst/>
              <a:cxnLst>
                <a:cxn ang="0">
                  <a:pos x="101" y="18"/>
                </a:cxn>
                <a:cxn ang="0">
                  <a:pos x="101" y="18"/>
                </a:cxn>
                <a:cxn ang="0">
                  <a:pos x="100" y="18"/>
                </a:cxn>
                <a:cxn ang="0">
                  <a:pos x="99" y="19"/>
                </a:cxn>
                <a:cxn ang="0">
                  <a:pos x="99" y="19"/>
                </a:cxn>
                <a:cxn ang="0">
                  <a:pos x="98" y="20"/>
                </a:cxn>
                <a:cxn ang="0">
                  <a:pos x="98" y="22"/>
                </a:cxn>
                <a:cxn ang="0">
                  <a:pos x="98" y="23"/>
                </a:cxn>
                <a:cxn ang="0">
                  <a:pos x="99" y="24"/>
                </a:cxn>
                <a:cxn ang="0">
                  <a:pos x="100" y="25"/>
                </a:cxn>
                <a:cxn ang="0">
                  <a:pos x="101" y="25"/>
                </a:cxn>
                <a:cxn ang="0">
                  <a:pos x="107" y="28"/>
                </a:cxn>
                <a:cxn ang="0">
                  <a:pos x="102" y="28"/>
                </a:cxn>
                <a:cxn ang="0">
                  <a:pos x="97" y="26"/>
                </a:cxn>
                <a:cxn ang="0">
                  <a:pos x="91" y="24"/>
                </a:cxn>
                <a:cxn ang="0">
                  <a:pos x="85" y="21"/>
                </a:cxn>
                <a:cxn ang="0">
                  <a:pos x="80" y="17"/>
                </a:cxn>
                <a:cxn ang="0">
                  <a:pos x="69" y="12"/>
                </a:cxn>
                <a:cxn ang="0">
                  <a:pos x="57" y="8"/>
                </a:cxn>
                <a:cxn ang="0">
                  <a:pos x="45" y="4"/>
                </a:cxn>
                <a:cxn ang="0">
                  <a:pos x="35" y="4"/>
                </a:cxn>
                <a:cxn ang="0">
                  <a:pos x="24" y="7"/>
                </a:cxn>
                <a:cxn ang="0">
                  <a:pos x="21" y="9"/>
                </a:cxn>
                <a:cxn ang="0">
                  <a:pos x="15" y="16"/>
                </a:cxn>
                <a:cxn ang="0">
                  <a:pos x="9" y="22"/>
                </a:cxn>
                <a:cxn ang="0">
                  <a:pos x="5" y="26"/>
                </a:cxn>
                <a:cxn ang="0">
                  <a:pos x="0" y="23"/>
                </a:cxn>
                <a:cxn ang="0">
                  <a:pos x="5" y="18"/>
                </a:cxn>
                <a:cxn ang="0">
                  <a:pos x="9" y="11"/>
                </a:cxn>
                <a:cxn ang="0">
                  <a:pos x="14" y="6"/>
                </a:cxn>
                <a:cxn ang="0">
                  <a:pos x="21" y="2"/>
                </a:cxn>
                <a:cxn ang="0">
                  <a:pos x="28" y="0"/>
                </a:cxn>
                <a:cxn ang="0">
                  <a:pos x="42" y="2"/>
                </a:cxn>
                <a:cxn ang="0">
                  <a:pos x="55" y="5"/>
                </a:cxn>
                <a:cxn ang="0">
                  <a:pos x="68" y="9"/>
                </a:cxn>
                <a:cxn ang="0">
                  <a:pos x="81" y="14"/>
                </a:cxn>
                <a:cxn ang="0">
                  <a:pos x="93" y="20"/>
                </a:cxn>
                <a:cxn ang="0">
                  <a:pos x="92" y="20"/>
                </a:cxn>
              </a:cxnLst>
              <a:rect l="0" t="0" r="r" b="b"/>
              <a:pathLst>
                <a:path w="107" h="28">
                  <a:moveTo>
                    <a:pt x="92" y="20"/>
                  </a:moveTo>
                  <a:lnTo>
                    <a:pt x="101" y="18"/>
                  </a:lnTo>
                  <a:lnTo>
                    <a:pt x="101" y="18"/>
                  </a:lnTo>
                  <a:lnTo>
                    <a:pt x="101" y="18"/>
                  </a:lnTo>
                  <a:lnTo>
                    <a:pt x="100" y="18"/>
                  </a:lnTo>
                  <a:lnTo>
                    <a:pt x="100" y="18"/>
                  </a:lnTo>
                  <a:lnTo>
                    <a:pt x="100" y="18"/>
                  </a:lnTo>
                  <a:lnTo>
                    <a:pt x="99" y="19"/>
                  </a:lnTo>
                  <a:lnTo>
                    <a:pt x="99" y="19"/>
                  </a:lnTo>
                  <a:lnTo>
                    <a:pt x="99" y="19"/>
                  </a:lnTo>
                  <a:lnTo>
                    <a:pt x="98" y="20"/>
                  </a:lnTo>
                  <a:lnTo>
                    <a:pt x="98" y="20"/>
                  </a:lnTo>
                  <a:lnTo>
                    <a:pt x="98" y="21"/>
                  </a:lnTo>
                  <a:lnTo>
                    <a:pt x="98" y="22"/>
                  </a:lnTo>
                  <a:lnTo>
                    <a:pt x="98" y="22"/>
                  </a:lnTo>
                  <a:lnTo>
                    <a:pt x="98" y="23"/>
                  </a:lnTo>
                  <a:lnTo>
                    <a:pt x="98" y="24"/>
                  </a:lnTo>
                  <a:lnTo>
                    <a:pt x="99" y="24"/>
                  </a:lnTo>
                  <a:lnTo>
                    <a:pt x="99" y="25"/>
                  </a:lnTo>
                  <a:lnTo>
                    <a:pt x="100" y="25"/>
                  </a:lnTo>
                  <a:lnTo>
                    <a:pt x="101" y="25"/>
                  </a:lnTo>
                  <a:lnTo>
                    <a:pt x="101" y="25"/>
                  </a:lnTo>
                  <a:lnTo>
                    <a:pt x="107" y="25"/>
                  </a:lnTo>
                  <a:lnTo>
                    <a:pt x="107" y="28"/>
                  </a:lnTo>
                  <a:lnTo>
                    <a:pt x="105" y="28"/>
                  </a:lnTo>
                  <a:lnTo>
                    <a:pt x="102" y="28"/>
                  </a:lnTo>
                  <a:lnTo>
                    <a:pt x="100" y="28"/>
                  </a:lnTo>
                  <a:lnTo>
                    <a:pt x="97" y="26"/>
                  </a:lnTo>
                  <a:lnTo>
                    <a:pt x="94" y="25"/>
                  </a:lnTo>
                  <a:lnTo>
                    <a:pt x="91" y="24"/>
                  </a:lnTo>
                  <a:lnTo>
                    <a:pt x="87" y="23"/>
                  </a:lnTo>
                  <a:lnTo>
                    <a:pt x="85" y="21"/>
                  </a:lnTo>
                  <a:lnTo>
                    <a:pt x="82" y="19"/>
                  </a:lnTo>
                  <a:lnTo>
                    <a:pt x="80" y="17"/>
                  </a:lnTo>
                  <a:lnTo>
                    <a:pt x="74" y="15"/>
                  </a:lnTo>
                  <a:lnTo>
                    <a:pt x="69" y="12"/>
                  </a:lnTo>
                  <a:lnTo>
                    <a:pt x="63" y="10"/>
                  </a:lnTo>
                  <a:lnTo>
                    <a:pt x="57" y="8"/>
                  </a:lnTo>
                  <a:lnTo>
                    <a:pt x="51" y="6"/>
                  </a:lnTo>
                  <a:lnTo>
                    <a:pt x="45" y="4"/>
                  </a:lnTo>
                  <a:lnTo>
                    <a:pt x="40" y="4"/>
                  </a:lnTo>
                  <a:lnTo>
                    <a:pt x="35" y="4"/>
                  </a:lnTo>
                  <a:lnTo>
                    <a:pt x="29" y="5"/>
                  </a:lnTo>
                  <a:lnTo>
                    <a:pt x="24" y="7"/>
                  </a:lnTo>
                  <a:lnTo>
                    <a:pt x="23" y="7"/>
                  </a:lnTo>
                  <a:lnTo>
                    <a:pt x="21" y="9"/>
                  </a:lnTo>
                  <a:lnTo>
                    <a:pt x="17" y="11"/>
                  </a:lnTo>
                  <a:lnTo>
                    <a:pt x="15" y="16"/>
                  </a:lnTo>
                  <a:lnTo>
                    <a:pt x="12" y="19"/>
                  </a:lnTo>
                  <a:lnTo>
                    <a:pt x="9" y="22"/>
                  </a:lnTo>
                  <a:lnTo>
                    <a:pt x="7" y="24"/>
                  </a:lnTo>
                  <a:lnTo>
                    <a:pt x="5" y="26"/>
                  </a:lnTo>
                  <a:lnTo>
                    <a:pt x="2" y="25"/>
                  </a:lnTo>
                  <a:lnTo>
                    <a:pt x="0" y="23"/>
                  </a:lnTo>
                  <a:lnTo>
                    <a:pt x="2" y="20"/>
                  </a:lnTo>
                  <a:lnTo>
                    <a:pt x="5" y="18"/>
                  </a:lnTo>
                  <a:lnTo>
                    <a:pt x="7" y="15"/>
                  </a:lnTo>
                  <a:lnTo>
                    <a:pt x="9" y="11"/>
                  </a:lnTo>
                  <a:lnTo>
                    <a:pt x="11" y="9"/>
                  </a:lnTo>
                  <a:lnTo>
                    <a:pt x="14" y="6"/>
                  </a:lnTo>
                  <a:lnTo>
                    <a:pt x="17" y="4"/>
                  </a:lnTo>
                  <a:lnTo>
                    <a:pt x="21" y="2"/>
                  </a:lnTo>
                  <a:lnTo>
                    <a:pt x="24" y="1"/>
                  </a:lnTo>
                  <a:lnTo>
                    <a:pt x="28" y="0"/>
                  </a:lnTo>
                  <a:lnTo>
                    <a:pt x="35" y="1"/>
                  </a:lnTo>
                  <a:lnTo>
                    <a:pt x="42" y="2"/>
                  </a:lnTo>
                  <a:lnTo>
                    <a:pt x="49" y="3"/>
                  </a:lnTo>
                  <a:lnTo>
                    <a:pt x="55" y="5"/>
                  </a:lnTo>
                  <a:lnTo>
                    <a:pt x="62" y="7"/>
                  </a:lnTo>
                  <a:lnTo>
                    <a:pt x="68" y="9"/>
                  </a:lnTo>
                  <a:lnTo>
                    <a:pt x="74" y="11"/>
                  </a:lnTo>
                  <a:lnTo>
                    <a:pt x="81" y="14"/>
                  </a:lnTo>
                  <a:lnTo>
                    <a:pt x="86" y="17"/>
                  </a:lnTo>
                  <a:lnTo>
                    <a:pt x="93" y="20"/>
                  </a:lnTo>
                  <a:lnTo>
                    <a:pt x="93" y="20"/>
                  </a:lnTo>
                  <a:lnTo>
                    <a:pt x="92" y="20"/>
                  </a:lnTo>
                  <a:close/>
                </a:path>
              </a:pathLst>
            </a:custGeom>
            <a:solidFill>
              <a:srgbClr val="000000"/>
            </a:solidFill>
            <a:ln w="9525">
              <a:noFill/>
              <a:round/>
              <a:headEnd/>
              <a:tailEnd/>
            </a:ln>
          </p:spPr>
          <p:txBody>
            <a:bodyPr/>
            <a:lstStyle/>
            <a:p>
              <a:endParaRPr lang="en-US"/>
            </a:p>
          </p:txBody>
        </p:sp>
        <p:sp>
          <p:nvSpPr>
            <p:cNvPr id="256120" name="Freeform 120"/>
            <p:cNvSpPr>
              <a:spLocks/>
            </p:cNvSpPr>
            <p:nvPr/>
          </p:nvSpPr>
          <p:spPr bwMode="auto">
            <a:xfrm>
              <a:off x="731" y="2889"/>
              <a:ext cx="3" cy="10"/>
            </a:xfrm>
            <a:custGeom>
              <a:avLst/>
              <a:gdLst/>
              <a:ahLst/>
              <a:cxnLst>
                <a:cxn ang="0">
                  <a:pos x="3" y="9"/>
                </a:cxn>
                <a:cxn ang="0">
                  <a:pos x="0" y="10"/>
                </a:cxn>
                <a:cxn ang="0">
                  <a:pos x="2" y="0"/>
                </a:cxn>
                <a:cxn ang="0">
                  <a:pos x="2" y="1"/>
                </a:cxn>
                <a:cxn ang="0">
                  <a:pos x="2" y="1"/>
                </a:cxn>
                <a:cxn ang="0">
                  <a:pos x="2" y="2"/>
                </a:cxn>
                <a:cxn ang="0">
                  <a:pos x="2" y="3"/>
                </a:cxn>
                <a:cxn ang="0">
                  <a:pos x="2" y="4"/>
                </a:cxn>
                <a:cxn ang="0">
                  <a:pos x="2" y="5"/>
                </a:cxn>
                <a:cxn ang="0">
                  <a:pos x="2" y="6"/>
                </a:cxn>
                <a:cxn ang="0">
                  <a:pos x="2" y="7"/>
                </a:cxn>
                <a:cxn ang="0">
                  <a:pos x="2" y="9"/>
                </a:cxn>
                <a:cxn ang="0">
                  <a:pos x="3" y="10"/>
                </a:cxn>
                <a:cxn ang="0">
                  <a:pos x="3" y="10"/>
                </a:cxn>
                <a:cxn ang="0">
                  <a:pos x="3" y="9"/>
                </a:cxn>
              </a:cxnLst>
              <a:rect l="0" t="0" r="r" b="b"/>
              <a:pathLst>
                <a:path w="3" h="10">
                  <a:moveTo>
                    <a:pt x="3" y="9"/>
                  </a:moveTo>
                  <a:lnTo>
                    <a:pt x="0" y="10"/>
                  </a:lnTo>
                  <a:lnTo>
                    <a:pt x="2" y="0"/>
                  </a:lnTo>
                  <a:lnTo>
                    <a:pt x="2" y="1"/>
                  </a:lnTo>
                  <a:lnTo>
                    <a:pt x="2" y="1"/>
                  </a:lnTo>
                  <a:lnTo>
                    <a:pt x="2" y="2"/>
                  </a:lnTo>
                  <a:lnTo>
                    <a:pt x="2" y="3"/>
                  </a:lnTo>
                  <a:lnTo>
                    <a:pt x="2" y="4"/>
                  </a:lnTo>
                  <a:lnTo>
                    <a:pt x="2" y="5"/>
                  </a:lnTo>
                  <a:lnTo>
                    <a:pt x="2" y="6"/>
                  </a:lnTo>
                  <a:lnTo>
                    <a:pt x="2" y="7"/>
                  </a:lnTo>
                  <a:lnTo>
                    <a:pt x="2" y="9"/>
                  </a:lnTo>
                  <a:lnTo>
                    <a:pt x="3" y="10"/>
                  </a:lnTo>
                  <a:lnTo>
                    <a:pt x="3" y="10"/>
                  </a:lnTo>
                  <a:lnTo>
                    <a:pt x="3" y="9"/>
                  </a:lnTo>
                  <a:close/>
                </a:path>
              </a:pathLst>
            </a:custGeom>
            <a:solidFill>
              <a:srgbClr val="FFFFFF"/>
            </a:solidFill>
            <a:ln w="9525">
              <a:noFill/>
              <a:round/>
              <a:headEnd/>
              <a:tailEnd/>
            </a:ln>
          </p:spPr>
          <p:txBody>
            <a:bodyPr/>
            <a:lstStyle/>
            <a:p>
              <a:endParaRPr lang="en-US"/>
            </a:p>
          </p:txBody>
        </p:sp>
        <p:sp>
          <p:nvSpPr>
            <p:cNvPr id="256121" name="Freeform 121"/>
            <p:cNvSpPr>
              <a:spLocks/>
            </p:cNvSpPr>
            <p:nvPr/>
          </p:nvSpPr>
          <p:spPr bwMode="auto">
            <a:xfrm>
              <a:off x="2046" y="2889"/>
              <a:ext cx="2" cy="7"/>
            </a:xfrm>
            <a:custGeom>
              <a:avLst/>
              <a:gdLst/>
              <a:ahLst/>
              <a:cxnLst>
                <a:cxn ang="0">
                  <a:pos x="0" y="0"/>
                </a:cxn>
                <a:cxn ang="0">
                  <a:pos x="2" y="0"/>
                </a:cxn>
                <a:cxn ang="0">
                  <a:pos x="2" y="7"/>
                </a:cxn>
                <a:cxn ang="0">
                  <a:pos x="0" y="7"/>
                </a:cxn>
                <a:cxn ang="0">
                  <a:pos x="0" y="0"/>
                </a:cxn>
                <a:cxn ang="0">
                  <a:pos x="0" y="0"/>
                </a:cxn>
              </a:cxnLst>
              <a:rect l="0" t="0" r="r" b="b"/>
              <a:pathLst>
                <a:path w="2" h="7">
                  <a:moveTo>
                    <a:pt x="0" y="0"/>
                  </a:moveTo>
                  <a:lnTo>
                    <a:pt x="2" y="0"/>
                  </a:lnTo>
                  <a:lnTo>
                    <a:pt x="2" y="7"/>
                  </a:lnTo>
                  <a:lnTo>
                    <a:pt x="0" y="7"/>
                  </a:lnTo>
                  <a:lnTo>
                    <a:pt x="0" y="0"/>
                  </a:lnTo>
                  <a:lnTo>
                    <a:pt x="0" y="0"/>
                  </a:lnTo>
                  <a:close/>
                </a:path>
              </a:pathLst>
            </a:custGeom>
            <a:solidFill>
              <a:srgbClr val="FFFFFF"/>
            </a:solidFill>
            <a:ln w="9525">
              <a:noFill/>
              <a:round/>
              <a:headEnd/>
              <a:tailEnd/>
            </a:ln>
          </p:spPr>
          <p:txBody>
            <a:bodyPr/>
            <a:lstStyle/>
            <a:p>
              <a:endParaRPr lang="en-US"/>
            </a:p>
          </p:txBody>
        </p:sp>
        <p:sp>
          <p:nvSpPr>
            <p:cNvPr id="256122" name="Freeform 122"/>
            <p:cNvSpPr>
              <a:spLocks/>
            </p:cNvSpPr>
            <p:nvPr/>
          </p:nvSpPr>
          <p:spPr bwMode="auto">
            <a:xfrm>
              <a:off x="451" y="2901"/>
              <a:ext cx="10" cy="11"/>
            </a:xfrm>
            <a:custGeom>
              <a:avLst/>
              <a:gdLst/>
              <a:ahLst/>
              <a:cxnLst>
                <a:cxn ang="0">
                  <a:pos x="9" y="8"/>
                </a:cxn>
                <a:cxn ang="0">
                  <a:pos x="7" y="11"/>
                </a:cxn>
                <a:cxn ang="0">
                  <a:pos x="7" y="8"/>
                </a:cxn>
                <a:cxn ang="0">
                  <a:pos x="8" y="6"/>
                </a:cxn>
                <a:cxn ang="0">
                  <a:pos x="7" y="5"/>
                </a:cxn>
                <a:cxn ang="0">
                  <a:pos x="7" y="4"/>
                </a:cxn>
                <a:cxn ang="0">
                  <a:pos x="6" y="3"/>
                </a:cxn>
                <a:cxn ang="0">
                  <a:pos x="6" y="2"/>
                </a:cxn>
                <a:cxn ang="0">
                  <a:pos x="4" y="1"/>
                </a:cxn>
                <a:cxn ang="0">
                  <a:pos x="3" y="0"/>
                </a:cxn>
                <a:cxn ang="0">
                  <a:pos x="1" y="0"/>
                </a:cxn>
                <a:cxn ang="0">
                  <a:pos x="0" y="0"/>
                </a:cxn>
                <a:cxn ang="0">
                  <a:pos x="1" y="0"/>
                </a:cxn>
                <a:cxn ang="0">
                  <a:pos x="2" y="1"/>
                </a:cxn>
                <a:cxn ang="0">
                  <a:pos x="3" y="1"/>
                </a:cxn>
                <a:cxn ang="0">
                  <a:pos x="6" y="2"/>
                </a:cxn>
                <a:cxn ang="0">
                  <a:pos x="7" y="2"/>
                </a:cxn>
                <a:cxn ang="0">
                  <a:pos x="8" y="3"/>
                </a:cxn>
                <a:cxn ang="0">
                  <a:pos x="9" y="3"/>
                </a:cxn>
                <a:cxn ang="0">
                  <a:pos x="10" y="5"/>
                </a:cxn>
                <a:cxn ang="0">
                  <a:pos x="10" y="6"/>
                </a:cxn>
                <a:cxn ang="0">
                  <a:pos x="9" y="8"/>
                </a:cxn>
                <a:cxn ang="0">
                  <a:pos x="9" y="8"/>
                </a:cxn>
              </a:cxnLst>
              <a:rect l="0" t="0" r="r" b="b"/>
              <a:pathLst>
                <a:path w="10" h="11">
                  <a:moveTo>
                    <a:pt x="9" y="8"/>
                  </a:moveTo>
                  <a:lnTo>
                    <a:pt x="7" y="11"/>
                  </a:lnTo>
                  <a:lnTo>
                    <a:pt x="7" y="8"/>
                  </a:lnTo>
                  <a:lnTo>
                    <a:pt x="8" y="6"/>
                  </a:lnTo>
                  <a:lnTo>
                    <a:pt x="7" y="5"/>
                  </a:lnTo>
                  <a:lnTo>
                    <a:pt x="7" y="4"/>
                  </a:lnTo>
                  <a:lnTo>
                    <a:pt x="6" y="3"/>
                  </a:lnTo>
                  <a:lnTo>
                    <a:pt x="6" y="2"/>
                  </a:lnTo>
                  <a:lnTo>
                    <a:pt x="4" y="1"/>
                  </a:lnTo>
                  <a:lnTo>
                    <a:pt x="3" y="0"/>
                  </a:lnTo>
                  <a:lnTo>
                    <a:pt x="1" y="0"/>
                  </a:lnTo>
                  <a:lnTo>
                    <a:pt x="0" y="0"/>
                  </a:lnTo>
                  <a:lnTo>
                    <a:pt x="1" y="0"/>
                  </a:lnTo>
                  <a:lnTo>
                    <a:pt x="2" y="1"/>
                  </a:lnTo>
                  <a:lnTo>
                    <a:pt x="3" y="1"/>
                  </a:lnTo>
                  <a:lnTo>
                    <a:pt x="6" y="2"/>
                  </a:lnTo>
                  <a:lnTo>
                    <a:pt x="7" y="2"/>
                  </a:lnTo>
                  <a:lnTo>
                    <a:pt x="8" y="3"/>
                  </a:lnTo>
                  <a:lnTo>
                    <a:pt x="9" y="3"/>
                  </a:lnTo>
                  <a:lnTo>
                    <a:pt x="10" y="5"/>
                  </a:lnTo>
                  <a:lnTo>
                    <a:pt x="10" y="6"/>
                  </a:lnTo>
                  <a:lnTo>
                    <a:pt x="9" y="8"/>
                  </a:lnTo>
                  <a:lnTo>
                    <a:pt x="9" y="8"/>
                  </a:lnTo>
                  <a:close/>
                </a:path>
              </a:pathLst>
            </a:custGeom>
            <a:solidFill>
              <a:srgbClr val="FFFFFF"/>
            </a:solidFill>
            <a:ln w="9525">
              <a:noFill/>
              <a:round/>
              <a:headEnd/>
              <a:tailEnd/>
            </a:ln>
          </p:spPr>
          <p:txBody>
            <a:bodyPr/>
            <a:lstStyle/>
            <a:p>
              <a:endParaRPr lang="en-US"/>
            </a:p>
          </p:txBody>
        </p:sp>
        <p:sp>
          <p:nvSpPr>
            <p:cNvPr id="256123" name="Freeform 123"/>
            <p:cNvSpPr>
              <a:spLocks/>
            </p:cNvSpPr>
            <p:nvPr/>
          </p:nvSpPr>
          <p:spPr bwMode="auto">
            <a:xfrm>
              <a:off x="458" y="2923"/>
              <a:ext cx="5" cy="4"/>
            </a:xfrm>
            <a:custGeom>
              <a:avLst/>
              <a:gdLst/>
              <a:ahLst/>
              <a:cxnLst>
                <a:cxn ang="0">
                  <a:pos x="5" y="1"/>
                </a:cxn>
                <a:cxn ang="0">
                  <a:pos x="5" y="4"/>
                </a:cxn>
                <a:cxn ang="0">
                  <a:pos x="5" y="4"/>
                </a:cxn>
                <a:cxn ang="0">
                  <a:pos x="5" y="4"/>
                </a:cxn>
                <a:cxn ang="0">
                  <a:pos x="4" y="2"/>
                </a:cxn>
                <a:cxn ang="0">
                  <a:pos x="4" y="2"/>
                </a:cxn>
                <a:cxn ang="0">
                  <a:pos x="4" y="1"/>
                </a:cxn>
                <a:cxn ang="0">
                  <a:pos x="3" y="0"/>
                </a:cxn>
                <a:cxn ang="0">
                  <a:pos x="2" y="0"/>
                </a:cxn>
                <a:cxn ang="0">
                  <a:pos x="1" y="1"/>
                </a:cxn>
                <a:cxn ang="0">
                  <a:pos x="0" y="2"/>
                </a:cxn>
                <a:cxn ang="0">
                  <a:pos x="0" y="0"/>
                </a:cxn>
                <a:cxn ang="0">
                  <a:pos x="1" y="0"/>
                </a:cxn>
                <a:cxn ang="0">
                  <a:pos x="1" y="0"/>
                </a:cxn>
                <a:cxn ang="0">
                  <a:pos x="2" y="0"/>
                </a:cxn>
                <a:cxn ang="0">
                  <a:pos x="3" y="0"/>
                </a:cxn>
                <a:cxn ang="0">
                  <a:pos x="3" y="0"/>
                </a:cxn>
                <a:cxn ang="0">
                  <a:pos x="4" y="0"/>
                </a:cxn>
                <a:cxn ang="0">
                  <a:pos x="4" y="1"/>
                </a:cxn>
                <a:cxn ang="0">
                  <a:pos x="5" y="1"/>
                </a:cxn>
                <a:cxn ang="0">
                  <a:pos x="5" y="1"/>
                </a:cxn>
                <a:cxn ang="0">
                  <a:pos x="5" y="2"/>
                </a:cxn>
                <a:cxn ang="0">
                  <a:pos x="5" y="2"/>
                </a:cxn>
                <a:cxn ang="0">
                  <a:pos x="5" y="1"/>
                </a:cxn>
              </a:cxnLst>
              <a:rect l="0" t="0" r="r" b="b"/>
              <a:pathLst>
                <a:path w="5" h="4">
                  <a:moveTo>
                    <a:pt x="5" y="1"/>
                  </a:moveTo>
                  <a:lnTo>
                    <a:pt x="5" y="4"/>
                  </a:lnTo>
                  <a:lnTo>
                    <a:pt x="5" y="4"/>
                  </a:lnTo>
                  <a:lnTo>
                    <a:pt x="5" y="4"/>
                  </a:lnTo>
                  <a:lnTo>
                    <a:pt x="4" y="2"/>
                  </a:lnTo>
                  <a:lnTo>
                    <a:pt x="4" y="2"/>
                  </a:lnTo>
                  <a:lnTo>
                    <a:pt x="4" y="1"/>
                  </a:lnTo>
                  <a:lnTo>
                    <a:pt x="3" y="0"/>
                  </a:lnTo>
                  <a:lnTo>
                    <a:pt x="2" y="0"/>
                  </a:lnTo>
                  <a:lnTo>
                    <a:pt x="1" y="1"/>
                  </a:lnTo>
                  <a:lnTo>
                    <a:pt x="0" y="2"/>
                  </a:lnTo>
                  <a:lnTo>
                    <a:pt x="0" y="0"/>
                  </a:lnTo>
                  <a:lnTo>
                    <a:pt x="1" y="0"/>
                  </a:lnTo>
                  <a:lnTo>
                    <a:pt x="1" y="0"/>
                  </a:lnTo>
                  <a:lnTo>
                    <a:pt x="2" y="0"/>
                  </a:lnTo>
                  <a:lnTo>
                    <a:pt x="3" y="0"/>
                  </a:lnTo>
                  <a:lnTo>
                    <a:pt x="3" y="0"/>
                  </a:lnTo>
                  <a:lnTo>
                    <a:pt x="4" y="0"/>
                  </a:lnTo>
                  <a:lnTo>
                    <a:pt x="4" y="1"/>
                  </a:lnTo>
                  <a:lnTo>
                    <a:pt x="5" y="1"/>
                  </a:lnTo>
                  <a:lnTo>
                    <a:pt x="5" y="1"/>
                  </a:lnTo>
                  <a:lnTo>
                    <a:pt x="5" y="2"/>
                  </a:lnTo>
                  <a:lnTo>
                    <a:pt x="5" y="2"/>
                  </a:lnTo>
                  <a:lnTo>
                    <a:pt x="5" y="1"/>
                  </a:lnTo>
                  <a:close/>
                </a:path>
              </a:pathLst>
            </a:custGeom>
            <a:solidFill>
              <a:srgbClr val="FFFFFF"/>
            </a:solidFill>
            <a:ln w="9525">
              <a:noFill/>
              <a:round/>
              <a:headEnd/>
              <a:tailEnd/>
            </a:ln>
          </p:spPr>
          <p:txBody>
            <a:bodyPr/>
            <a:lstStyle/>
            <a:p>
              <a:endParaRPr lang="en-US"/>
            </a:p>
          </p:txBody>
        </p:sp>
        <p:sp>
          <p:nvSpPr>
            <p:cNvPr id="256124" name="Freeform 124"/>
            <p:cNvSpPr>
              <a:spLocks/>
            </p:cNvSpPr>
            <p:nvPr/>
          </p:nvSpPr>
          <p:spPr bwMode="auto">
            <a:xfrm>
              <a:off x="361" y="2929"/>
              <a:ext cx="8" cy="17"/>
            </a:xfrm>
            <a:custGeom>
              <a:avLst/>
              <a:gdLst/>
              <a:ahLst/>
              <a:cxnLst>
                <a:cxn ang="0">
                  <a:pos x="8" y="3"/>
                </a:cxn>
                <a:cxn ang="0">
                  <a:pos x="7" y="5"/>
                </a:cxn>
                <a:cxn ang="0">
                  <a:pos x="7" y="6"/>
                </a:cxn>
                <a:cxn ang="0">
                  <a:pos x="6" y="7"/>
                </a:cxn>
                <a:cxn ang="0">
                  <a:pos x="6" y="8"/>
                </a:cxn>
                <a:cxn ang="0">
                  <a:pos x="6" y="9"/>
                </a:cxn>
                <a:cxn ang="0">
                  <a:pos x="6" y="12"/>
                </a:cxn>
                <a:cxn ang="0">
                  <a:pos x="6" y="13"/>
                </a:cxn>
                <a:cxn ang="0">
                  <a:pos x="6" y="14"/>
                </a:cxn>
                <a:cxn ang="0">
                  <a:pos x="6" y="15"/>
                </a:cxn>
                <a:cxn ang="0">
                  <a:pos x="6" y="17"/>
                </a:cxn>
                <a:cxn ang="0">
                  <a:pos x="0" y="0"/>
                </a:cxn>
                <a:cxn ang="0">
                  <a:pos x="1" y="2"/>
                </a:cxn>
                <a:cxn ang="0">
                  <a:pos x="2" y="3"/>
                </a:cxn>
                <a:cxn ang="0">
                  <a:pos x="3" y="4"/>
                </a:cxn>
                <a:cxn ang="0">
                  <a:pos x="4" y="4"/>
                </a:cxn>
                <a:cxn ang="0">
                  <a:pos x="5" y="3"/>
                </a:cxn>
                <a:cxn ang="0">
                  <a:pos x="7" y="3"/>
                </a:cxn>
                <a:cxn ang="0">
                  <a:pos x="8" y="3"/>
                </a:cxn>
                <a:cxn ang="0">
                  <a:pos x="8" y="3"/>
                </a:cxn>
                <a:cxn ang="0">
                  <a:pos x="8" y="3"/>
                </a:cxn>
                <a:cxn ang="0">
                  <a:pos x="8" y="4"/>
                </a:cxn>
                <a:cxn ang="0">
                  <a:pos x="8" y="4"/>
                </a:cxn>
                <a:cxn ang="0">
                  <a:pos x="8" y="3"/>
                </a:cxn>
              </a:cxnLst>
              <a:rect l="0" t="0" r="r" b="b"/>
              <a:pathLst>
                <a:path w="8" h="17">
                  <a:moveTo>
                    <a:pt x="8" y="3"/>
                  </a:moveTo>
                  <a:lnTo>
                    <a:pt x="7" y="5"/>
                  </a:lnTo>
                  <a:lnTo>
                    <a:pt x="7" y="6"/>
                  </a:lnTo>
                  <a:lnTo>
                    <a:pt x="6" y="7"/>
                  </a:lnTo>
                  <a:lnTo>
                    <a:pt x="6" y="8"/>
                  </a:lnTo>
                  <a:lnTo>
                    <a:pt x="6" y="9"/>
                  </a:lnTo>
                  <a:lnTo>
                    <a:pt x="6" y="12"/>
                  </a:lnTo>
                  <a:lnTo>
                    <a:pt x="6" y="13"/>
                  </a:lnTo>
                  <a:lnTo>
                    <a:pt x="6" y="14"/>
                  </a:lnTo>
                  <a:lnTo>
                    <a:pt x="6" y="15"/>
                  </a:lnTo>
                  <a:lnTo>
                    <a:pt x="6" y="17"/>
                  </a:lnTo>
                  <a:lnTo>
                    <a:pt x="0" y="0"/>
                  </a:lnTo>
                  <a:lnTo>
                    <a:pt x="1" y="2"/>
                  </a:lnTo>
                  <a:lnTo>
                    <a:pt x="2" y="3"/>
                  </a:lnTo>
                  <a:lnTo>
                    <a:pt x="3" y="4"/>
                  </a:lnTo>
                  <a:lnTo>
                    <a:pt x="4" y="4"/>
                  </a:lnTo>
                  <a:lnTo>
                    <a:pt x="5" y="3"/>
                  </a:lnTo>
                  <a:lnTo>
                    <a:pt x="7" y="3"/>
                  </a:lnTo>
                  <a:lnTo>
                    <a:pt x="8" y="3"/>
                  </a:lnTo>
                  <a:lnTo>
                    <a:pt x="8" y="3"/>
                  </a:lnTo>
                  <a:lnTo>
                    <a:pt x="8" y="3"/>
                  </a:lnTo>
                  <a:lnTo>
                    <a:pt x="8" y="4"/>
                  </a:lnTo>
                  <a:lnTo>
                    <a:pt x="8" y="4"/>
                  </a:lnTo>
                  <a:lnTo>
                    <a:pt x="8" y="3"/>
                  </a:lnTo>
                  <a:close/>
                </a:path>
              </a:pathLst>
            </a:custGeom>
            <a:solidFill>
              <a:srgbClr val="FFFFFF"/>
            </a:solidFill>
            <a:ln w="9525">
              <a:noFill/>
              <a:round/>
              <a:headEnd/>
              <a:tailEnd/>
            </a:ln>
          </p:spPr>
          <p:txBody>
            <a:bodyPr/>
            <a:lstStyle/>
            <a:p>
              <a:endParaRPr lang="en-US"/>
            </a:p>
          </p:txBody>
        </p:sp>
        <p:sp>
          <p:nvSpPr>
            <p:cNvPr id="256125" name="Freeform 125"/>
            <p:cNvSpPr>
              <a:spLocks/>
            </p:cNvSpPr>
            <p:nvPr/>
          </p:nvSpPr>
          <p:spPr bwMode="auto">
            <a:xfrm>
              <a:off x="927" y="2928"/>
              <a:ext cx="7" cy="5"/>
            </a:xfrm>
            <a:custGeom>
              <a:avLst/>
              <a:gdLst/>
              <a:ahLst/>
              <a:cxnLst>
                <a:cxn ang="0">
                  <a:pos x="0" y="1"/>
                </a:cxn>
                <a:cxn ang="0">
                  <a:pos x="2" y="0"/>
                </a:cxn>
                <a:cxn ang="0">
                  <a:pos x="7" y="3"/>
                </a:cxn>
                <a:cxn ang="0">
                  <a:pos x="6" y="5"/>
                </a:cxn>
                <a:cxn ang="0">
                  <a:pos x="0" y="1"/>
                </a:cxn>
                <a:cxn ang="0">
                  <a:pos x="0" y="1"/>
                </a:cxn>
              </a:cxnLst>
              <a:rect l="0" t="0" r="r" b="b"/>
              <a:pathLst>
                <a:path w="7" h="5">
                  <a:moveTo>
                    <a:pt x="0" y="1"/>
                  </a:moveTo>
                  <a:lnTo>
                    <a:pt x="2" y="0"/>
                  </a:lnTo>
                  <a:lnTo>
                    <a:pt x="7" y="3"/>
                  </a:lnTo>
                  <a:lnTo>
                    <a:pt x="6" y="5"/>
                  </a:lnTo>
                  <a:lnTo>
                    <a:pt x="0" y="1"/>
                  </a:lnTo>
                  <a:lnTo>
                    <a:pt x="0" y="1"/>
                  </a:lnTo>
                  <a:close/>
                </a:path>
              </a:pathLst>
            </a:custGeom>
            <a:solidFill>
              <a:srgbClr val="000000"/>
            </a:solidFill>
            <a:ln w="9525">
              <a:noFill/>
              <a:round/>
              <a:headEnd/>
              <a:tailEnd/>
            </a:ln>
          </p:spPr>
          <p:txBody>
            <a:bodyPr/>
            <a:lstStyle/>
            <a:p>
              <a:endParaRPr lang="en-US"/>
            </a:p>
          </p:txBody>
        </p:sp>
        <p:sp>
          <p:nvSpPr>
            <p:cNvPr id="256126" name="Freeform 126"/>
            <p:cNvSpPr>
              <a:spLocks/>
            </p:cNvSpPr>
            <p:nvPr/>
          </p:nvSpPr>
          <p:spPr bwMode="auto">
            <a:xfrm>
              <a:off x="458" y="2936"/>
              <a:ext cx="5" cy="15"/>
            </a:xfrm>
            <a:custGeom>
              <a:avLst/>
              <a:gdLst/>
              <a:ahLst/>
              <a:cxnLst>
                <a:cxn ang="0">
                  <a:pos x="3" y="0"/>
                </a:cxn>
                <a:cxn ang="0">
                  <a:pos x="4" y="2"/>
                </a:cxn>
                <a:cxn ang="0">
                  <a:pos x="4" y="3"/>
                </a:cxn>
                <a:cxn ang="0">
                  <a:pos x="4" y="6"/>
                </a:cxn>
                <a:cxn ang="0">
                  <a:pos x="4" y="7"/>
                </a:cxn>
                <a:cxn ang="0">
                  <a:pos x="4" y="8"/>
                </a:cxn>
                <a:cxn ang="0">
                  <a:pos x="5" y="9"/>
                </a:cxn>
                <a:cxn ang="0">
                  <a:pos x="5" y="11"/>
                </a:cxn>
                <a:cxn ang="0">
                  <a:pos x="5" y="12"/>
                </a:cxn>
                <a:cxn ang="0">
                  <a:pos x="4" y="13"/>
                </a:cxn>
                <a:cxn ang="0">
                  <a:pos x="4" y="15"/>
                </a:cxn>
                <a:cxn ang="0">
                  <a:pos x="2" y="12"/>
                </a:cxn>
                <a:cxn ang="0">
                  <a:pos x="0" y="11"/>
                </a:cxn>
                <a:cxn ang="0">
                  <a:pos x="0" y="10"/>
                </a:cxn>
                <a:cxn ang="0">
                  <a:pos x="0" y="9"/>
                </a:cxn>
                <a:cxn ang="0">
                  <a:pos x="1" y="8"/>
                </a:cxn>
                <a:cxn ang="0">
                  <a:pos x="2" y="8"/>
                </a:cxn>
                <a:cxn ang="0">
                  <a:pos x="2" y="7"/>
                </a:cxn>
                <a:cxn ang="0">
                  <a:pos x="2" y="5"/>
                </a:cxn>
                <a:cxn ang="0">
                  <a:pos x="2" y="3"/>
                </a:cxn>
                <a:cxn ang="0">
                  <a:pos x="0" y="0"/>
                </a:cxn>
                <a:cxn ang="0">
                  <a:pos x="4" y="0"/>
                </a:cxn>
                <a:cxn ang="0">
                  <a:pos x="4" y="0"/>
                </a:cxn>
                <a:cxn ang="0">
                  <a:pos x="3" y="0"/>
                </a:cxn>
              </a:cxnLst>
              <a:rect l="0" t="0" r="r" b="b"/>
              <a:pathLst>
                <a:path w="5" h="15">
                  <a:moveTo>
                    <a:pt x="3" y="0"/>
                  </a:moveTo>
                  <a:lnTo>
                    <a:pt x="4" y="2"/>
                  </a:lnTo>
                  <a:lnTo>
                    <a:pt x="4" y="3"/>
                  </a:lnTo>
                  <a:lnTo>
                    <a:pt x="4" y="6"/>
                  </a:lnTo>
                  <a:lnTo>
                    <a:pt x="4" y="7"/>
                  </a:lnTo>
                  <a:lnTo>
                    <a:pt x="4" y="8"/>
                  </a:lnTo>
                  <a:lnTo>
                    <a:pt x="5" y="9"/>
                  </a:lnTo>
                  <a:lnTo>
                    <a:pt x="5" y="11"/>
                  </a:lnTo>
                  <a:lnTo>
                    <a:pt x="5" y="12"/>
                  </a:lnTo>
                  <a:lnTo>
                    <a:pt x="4" y="13"/>
                  </a:lnTo>
                  <a:lnTo>
                    <a:pt x="4" y="15"/>
                  </a:lnTo>
                  <a:lnTo>
                    <a:pt x="2" y="12"/>
                  </a:lnTo>
                  <a:lnTo>
                    <a:pt x="0" y="11"/>
                  </a:lnTo>
                  <a:lnTo>
                    <a:pt x="0" y="10"/>
                  </a:lnTo>
                  <a:lnTo>
                    <a:pt x="0" y="9"/>
                  </a:lnTo>
                  <a:lnTo>
                    <a:pt x="1" y="8"/>
                  </a:lnTo>
                  <a:lnTo>
                    <a:pt x="2" y="8"/>
                  </a:lnTo>
                  <a:lnTo>
                    <a:pt x="2" y="7"/>
                  </a:lnTo>
                  <a:lnTo>
                    <a:pt x="2" y="5"/>
                  </a:lnTo>
                  <a:lnTo>
                    <a:pt x="2" y="3"/>
                  </a:lnTo>
                  <a:lnTo>
                    <a:pt x="0" y="0"/>
                  </a:lnTo>
                  <a:lnTo>
                    <a:pt x="4" y="0"/>
                  </a:lnTo>
                  <a:lnTo>
                    <a:pt x="4" y="0"/>
                  </a:lnTo>
                  <a:lnTo>
                    <a:pt x="3" y="0"/>
                  </a:lnTo>
                  <a:close/>
                </a:path>
              </a:pathLst>
            </a:custGeom>
            <a:solidFill>
              <a:srgbClr val="FFFFFF"/>
            </a:solidFill>
            <a:ln w="9525">
              <a:noFill/>
              <a:round/>
              <a:headEnd/>
              <a:tailEnd/>
            </a:ln>
          </p:spPr>
          <p:txBody>
            <a:bodyPr/>
            <a:lstStyle/>
            <a:p>
              <a:endParaRPr lang="en-US"/>
            </a:p>
          </p:txBody>
        </p:sp>
        <p:sp>
          <p:nvSpPr>
            <p:cNvPr id="256127" name="Freeform 127"/>
            <p:cNvSpPr>
              <a:spLocks/>
            </p:cNvSpPr>
            <p:nvPr/>
          </p:nvSpPr>
          <p:spPr bwMode="auto">
            <a:xfrm>
              <a:off x="1684" y="2955"/>
              <a:ext cx="2" cy="10"/>
            </a:xfrm>
            <a:custGeom>
              <a:avLst/>
              <a:gdLst/>
              <a:ahLst/>
              <a:cxnLst>
                <a:cxn ang="0">
                  <a:pos x="0" y="0"/>
                </a:cxn>
                <a:cxn ang="0">
                  <a:pos x="2" y="0"/>
                </a:cxn>
                <a:cxn ang="0">
                  <a:pos x="2" y="10"/>
                </a:cxn>
                <a:cxn ang="0">
                  <a:pos x="0" y="10"/>
                </a:cxn>
                <a:cxn ang="0">
                  <a:pos x="0" y="0"/>
                </a:cxn>
                <a:cxn ang="0">
                  <a:pos x="0" y="0"/>
                </a:cxn>
              </a:cxnLst>
              <a:rect l="0" t="0" r="r" b="b"/>
              <a:pathLst>
                <a:path w="2" h="10">
                  <a:moveTo>
                    <a:pt x="0" y="0"/>
                  </a:moveTo>
                  <a:lnTo>
                    <a:pt x="2" y="0"/>
                  </a:lnTo>
                  <a:lnTo>
                    <a:pt x="2" y="10"/>
                  </a:lnTo>
                  <a:lnTo>
                    <a:pt x="0" y="10"/>
                  </a:lnTo>
                  <a:lnTo>
                    <a:pt x="0" y="0"/>
                  </a:lnTo>
                  <a:lnTo>
                    <a:pt x="0" y="0"/>
                  </a:lnTo>
                  <a:close/>
                </a:path>
              </a:pathLst>
            </a:custGeom>
            <a:solidFill>
              <a:srgbClr val="000000"/>
            </a:solidFill>
            <a:ln w="9525">
              <a:noFill/>
              <a:round/>
              <a:headEnd/>
              <a:tailEnd/>
            </a:ln>
          </p:spPr>
          <p:txBody>
            <a:bodyPr/>
            <a:lstStyle/>
            <a:p>
              <a:endParaRPr lang="en-US"/>
            </a:p>
          </p:txBody>
        </p:sp>
        <p:sp>
          <p:nvSpPr>
            <p:cNvPr id="256128" name="Freeform 128"/>
            <p:cNvSpPr>
              <a:spLocks/>
            </p:cNvSpPr>
            <p:nvPr/>
          </p:nvSpPr>
          <p:spPr bwMode="auto">
            <a:xfrm>
              <a:off x="465" y="2969"/>
              <a:ext cx="2" cy="10"/>
            </a:xfrm>
            <a:custGeom>
              <a:avLst/>
              <a:gdLst/>
              <a:ahLst/>
              <a:cxnLst>
                <a:cxn ang="0">
                  <a:pos x="1" y="10"/>
                </a:cxn>
                <a:cxn ang="0">
                  <a:pos x="1" y="9"/>
                </a:cxn>
                <a:cxn ang="0">
                  <a:pos x="0" y="8"/>
                </a:cxn>
                <a:cxn ang="0">
                  <a:pos x="0" y="7"/>
                </a:cxn>
                <a:cxn ang="0">
                  <a:pos x="0" y="6"/>
                </a:cxn>
                <a:cxn ang="0">
                  <a:pos x="0" y="6"/>
                </a:cxn>
                <a:cxn ang="0">
                  <a:pos x="0" y="5"/>
                </a:cxn>
                <a:cxn ang="0">
                  <a:pos x="0" y="4"/>
                </a:cxn>
                <a:cxn ang="0">
                  <a:pos x="0" y="3"/>
                </a:cxn>
                <a:cxn ang="0">
                  <a:pos x="1" y="2"/>
                </a:cxn>
                <a:cxn ang="0">
                  <a:pos x="2" y="0"/>
                </a:cxn>
                <a:cxn ang="0">
                  <a:pos x="2" y="10"/>
                </a:cxn>
                <a:cxn ang="0">
                  <a:pos x="2" y="10"/>
                </a:cxn>
                <a:cxn ang="0">
                  <a:pos x="1" y="10"/>
                </a:cxn>
              </a:cxnLst>
              <a:rect l="0" t="0" r="r" b="b"/>
              <a:pathLst>
                <a:path w="2" h="10">
                  <a:moveTo>
                    <a:pt x="1" y="10"/>
                  </a:moveTo>
                  <a:lnTo>
                    <a:pt x="1" y="9"/>
                  </a:lnTo>
                  <a:lnTo>
                    <a:pt x="0" y="8"/>
                  </a:lnTo>
                  <a:lnTo>
                    <a:pt x="0" y="7"/>
                  </a:lnTo>
                  <a:lnTo>
                    <a:pt x="0" y="6"/>
                  </a:lnTo>
                  <a:lnTo>
                    <a:pt x="0" y="6"/>
                  </a:lnTo>
                  <a:lnTo>
                    <a:pt x="0" y="5"/>
                  </a:lnTo>
                  <a:lnTo>
                    <a:pt x="0" y="4"/>
                  </a:lnTo>
                  <a:lnTo>
                    <a:pt x="0" y="3"/>
                  </a:lnTo>
                  <a:lnTo>
                    <a:pt x="1" y="2"/>
                  </a:lnTo>
                  <a:lnTo>
                    <a:pt x="2" y="0"/>
                  </a:lnTo>
                  <a:lnTo>
                    <a:pt x="2" y="10"/>
                  </a:lnTo>
                  <a:lnTo>
                    <a:pt x="2" y="10"/>
                  </a:lnTo>
                  <a:lnTo>
                    <a:pt x="1" y="10"/>
                  </a:lnTo>
                  <a:close/>
                </a:path>
              </a:pathLst>
            </a:custGeom>
            <a:solidFill>
              <a:srgbClr val="FFFFFF"/>
            </a:solidFill>
            <a:ln w="9525">
              <a:noFill/>
              <a:round/>
              <a:headEnd/>
              <a:tailEnd/>
            </a:ln>
          </p:spPr>
          <p:txBody>
            <a:bodyPr/>
            <a:lstStyle/>
            <a:p>
              <a:endParaRPr lang="en-US"/>
            </a:p>
          </p:txBody>
        </p:sp>
        <p:sp>
          <p:nvSpPr>
            <p:cNvPr id="256129" name="Freeform 129"/>
            <p:cNvSpPr>
              <a:spLocks/>
            </p:cNvSpPr>
            <p:nvPr/>
          </p:nvSpPr>
          <p:spPr bwMode="auto">
            <a:xfrm>
              <a:off x="452" y="2973"/>
              <a:ext cx="6" cy="3"/>
            </a:xfrm>
            <a:custGeom>
              <a:avLst/>
              <a:gdLst/>
              <a:ahLst/>
              <a:cxnLst>
                <a:cxn ang="0">
                  <a:pos x="6" y="3"/>
                </a:cxn>
                <a:cxn ang="0">
                  <a:pos x="5" y="3"/>
                </a:cxn>
                <a:cxn ang="0">
                  <a:pos x="3" y="3"/>
                </a:cxn>
                <a:cxn ang="0">
                  <a:pos x="3" y="3"/>
                </a:cxn>
                <a:cxn ang="0">
                  <a:pos x="2" y="3"/>
                </a:cxn>
                <a:cxn ang="0">
                  <a:pos x="2" y="3"/>
                </a:cxn>
                <a:cxn ang="0">
                  <a:pos x="2" y="3"/>
                </a:cxn>
                <a:cxn ang="0">
                  <a:pos x="2" y="3"/>
                </a:cxn>
                <a:cxn ang="0">
                  <a:pos x="2" y="3"/>
                </a:cxn>
                <a:cxn ang="0">
                  <a:pos x="1" y="2"/>
                </a:cxn>
                <a:cxn ang="0">
                  <a:pos x="0" y="0"/>
                </a:cxn>
                <a:cxn ang="0">
                  <a:pos x="1" y="0"/>
                </a:cxn>
                <a:cxn ang="0">
                  <a:pos x="1" y="0"/>
                </a:cxn>
                <a:cxn ang="0">
                  <a:pos x="2" y="0"/>
                </a:cxn>
                <a:cxn ang="0">
                  <a:pos x="3" y="0"/>
                </a:cxn>
                <a:cxn ang="0">
                  <a:pos x="3" y="1"/>
                </a:cxn>
                <a:cxn ang="0">
                  <a:pos x="3" y="1"/>
                </a:cxn>
                <a:cxn ang="0">
                  <a:pos x="5" y="2"/>
                </a:cxn>
                <a:cxn ang="0">
                  <a:pos x="5" y="2"/>
                </a:cxn>
                <a:cxn ang="0">
                  <a:pos x="6" y="3"/>
                </a:cxn>
                <a:cxn ang="0">
                  <a:pos x="6" y="3"/>
                </a:cxn>
                <a:cxn ang="0">
                  <a:pos x="6" y="3"/>
                </a:cxn>
              </a:cxnLst>
              <a:rect l="0" t="0" r="r" b="b"/>
              <a:pathLst>
                <a:path w="6" h="3">
                  <a:moveTo>
                    <a:pt x="6" y="3"/>
                  </a:moveTo>
                  <a:lnTo>
                    <a:pt x="5" y="3"/>
                  </a:lnTo>
                  <a:lnTo>
                    <a:pt x="3" y="3"/>
                  </a:lnTo>
                  <a:lnTo>
                    <a:pt x="3" y="3"/>
                  </a:lnTo>
                  <a:lnTo>
                    <a:pt x="2" y="3"/>
                  </a:lnTo>
                  <a:lnTo>
                    <a:pt x="2" y="3"/>
                  </a:lnTo>
                  <a:lnTo>
                    <a:pt x="2" y="3"/>
                  </a:lnTo>
                  <a:lnTo>
                    <a:pt x="2" y="3"/>
                  </a:lnTo>
                  <a:lnTo>
                    <a:pt x="2" y="3"/>
                  </a:lnTo>
                  <a:lnTo>
                    <a:pt x="1" y="2"/>
                  </a:lnTo>
                  <a:lnTo>
                    <a:pt x="0" y="0"/>
                  </a:lnTo>
                  <a:lnTo>
                    <a:pt x="1" y="0"/>
                  </a:lnTo>
                  <a:lnTo>
                    <a:pt x="1" y="0"/>
                  </a:lnTo>
                  <a:lnTo>
                    <a:pt x="2" y="0"/>
                  </a:lnTo>
                  <a:lnTo>
                    <a:pt x="3" y="0"/>
                  </a:lnTo>
                  <a:lnTo>
                    <a:pt x="3" y="1"/>
                  </a:lnTo>
                  <a:lnTo>
                    <a:pt x="3" y="1"/>
                  </a:lnTo>
                  <a:lnTo>
                    <a:pt x="5" y="2"/>
                  </a:lnTo>
                  <a:lnTo>
                    <a:pt x="5" y="2"/>
                  </a:lnTo>
                  <a:lnTo>
                    <a:pt x="6" y="3"/>
                  </a:lnTo>
                  <a:lnTo>
                    <a:pt x="6" y="3"/>
                  </a:lnTo>
                  <a:lnTo>
                    <a:pt x="6" y="3"/>
                  </a:lnTo>
                  <a:close/>
                </a:path>
              </a:pathLst>
            </a:custGeom>
            <a:solidFill>
              <a:srgbClr val="000000"/>
            </a:solidFill>
            <a:ln w="9525">
              <a:noFill/>
              <a:round/>
              <a:headEnd/>
              <a:tailEnd/>
            </a:ln>
          </p:spPr>
          <p:txBody>
            <a:bodyPr/>
            <a:lstStyle/>
            <a:p>
              <a:endParaRPr lang="en-US"/>
            </a:p>
          </p:txBody>
        </p:sp>
        <p:sp>
          <p:nvSpPr>
            <p:cNvPr id="256130" name="Freeform 130"/>
            <p:cNvSpPr>
              <a:spLocks/>
            </p:cNvSpPr>
            <p:nvPr/>
          </p:nvSpPr>
          <p:spPr bwMode="auto">
            <a:xfrm>
              <a:off x="2313" y="2972"/>
              <a:ext cx="271" cy="218"/>
            </a:xfrm>
            <a:custGeom>
              <a:avLst/>
              <a:gdLst/>
              <a:ahLst/>
              <a:cxnLst>
                <a:cxn ang="0">
                  <a:pos x="43" y="0"/>
                </a:cxn>
                <a:cxn ang="0">
                  <a:pos x="44" y="3"/>
                </a:cxn>
                <a:cxn ang="0">
                  <a:pos x="44" y="3"/>
                </a:cxn>
                <a:cxn ang="0">
                  <a:pos x="45" y="4"/>
                </a:cxn>
                <a:cxn ang="0">
                  <a:pos x="46" y="4"/>
                </a:cxn>
                <a:cxn ang="0">
                  <a:pos x="49" y="2"/>
                </a:cxn>
                <a:cxn ang="0">
                  <a:pos x="51" y="2"/>
                </a:cxn>
                <a:cxn ang="0">
                  <a:pos x="52" y="4"/>
                </a:cxn>
                <a:cxn ang="0">
                  <a:pos x="70" y="33"/>
                </a:cxn>
                <a:cxn ang="0">
                  <a:pos x="93" y="70"/>
                </a:cxn>
                <a:cxn ang="0">
                  <a:pos x="119" y="104"/>
                </a:cxn>
                <a:cxn ang="0">
                  <a:pos x="139" y="131"/>
                </a:cxn>
                <a:cxn ang="0">
                  <a:pos x="148" y="144"/>
                </a:cxn>
                <a:cxn ang="0">
                  <a:pos x="159" y="158"/>
                </a:cxn>
                <a:cxn ang="0">
                  <a:pos x="170" y="169"/>
                </a:cxn>
                <a:cxn ang="0">
                  <a:pos x="179" y="177"/>
                </a:cxn>
                <a:cxn ang="0">
                  <a:pos x="187" y="179"/>
                </a:cxn>
                <a:cxn ang="0">
                  <a:pos x="197" y="181"/>
                </a:cxn>
                <a:cxn ang="0">
                  <a:pos x="205" y="181"/>
                </a:cxn>
                <a:cxn ang="0">
                  <a:pos x="219" y="178"/>
                </a:cxn>
                <a:cxn ang="0">
                  <a:pos x="236" y="177"/>
                </a:cxn>
                <a:cxn ang="0">
                  <a:pos x="255" y="178"/>
                </a:cxn>
                <a:cxn ang="0">
                  <a:pos x="269" y="181"/>
                </a:cxn>
                <a:cxn ang="0">
                  <a:pos x="267" y="184"/>
                </a:cxn>
                <a:cxn ang="0">
                  <a:pos x="265" y="185"/>
                </a:cxn>
                <a:cxn ang="0">
                  <a:pos x="264" y="187"/>
                </a:cxn>
                <a:cxn ang="0">
                  <a:pos x="271" y="187"/>
                </a:cxn>
                <a:cxn ang="0">
                  <a:pos x="259" y="199"/>
                </a:cxn>
                <a:cxn ang="0">
                  <a:pos x="244" y="208"/>
                </a:cxn>
                <a:cxn ang="0">
                  <a:pos x="228" y="213"/>
                </a:cxn>
                <a:cxn ang="0">
                  <a:pos x="216" y="216"/>
                </a:cxn>
                <a:cxn ang="0">
                  <a:pos x="209" y="215"/>
                </a:cxn>
                <a:cxn ang="0">
                  <a:pos x="199" y="216"/>
                </a:cxn>
                <a:cxn ang="0">
                  <a:pos x="189" y="214"/>
                </a:cxn>
                <a:cxn ang="0">
                  <a:pos x="164" y="212"/>
                </a:cxn>
                <a:cxn ang="0">
                  <a:pos x="138" y="204"/>
                </a:cxn>
                <a:cxn ang="0">
                  <a:pos x="114" y="191"/>
                </a:cxn>
                <a:cxn ang="0">
                  <a:pos x="88" y="179"/>
                </a:cxn>
                <a:cxn ang="0">
                  <a:pos x="93" y="155"/>
                </a:cxn>
                <a:cxn ang="0">
                  <a:pos x="99" y="130"/>
                </a:cxn>
                <a:cxn ang="0">
                  <a:pos x="93" y="108"/>
                </a:cxn>
                <a:cxn ang="0">
                  <a:pos x="81" y="99"/>
                </a:cxn>
                <a:cxn ang="0">
                  <a:pos x="73" y="94"/>
                </a:cxn>
                <a:cxn ang="0">
                  <a:pos x="66" y="92"/>
                </a:cxn>
                <a:cxn ang="0">
                  <a:pos x="62" y="91"/>
                </a:cxn>
                <a:cxn ang="0">
                  <a:pos x="56" y="90"/>
                </a:cxn>
                <a:cxn ang="0">
                  <a:pos x="51" y="89"/>
                </a:cxn>
                <a:cxn ang="0">
                  <a:pos x="48" y="92"/>
                </a:cxn>
                <a:cxn ang="0">
                  <a:pos x="36" y="80"/>
                </a:cxn>
                <a:cxn ang="0">
                  <a:pos x="21" y="59"/>
                </a:cxn>
                <a:cxn ang="0">
                  <a:pos x="8" y="37"/>
                </a:cxn>
                <a:cxn ang="0">
                  <a:pos x="5" y="20"/>
                </a:cxn>
                <a:cxn ang="0">
                  <a:pos x="16" y="12"/>
                </a:cxn>
                <a:cxn ang="0">
                  <a:pos x="28" y="4"/>
                </a:cxn>
                <a:cxn ang="0">
                  <a:pos x="43" y="2"/>
                </a:cxn>
              </a:cxnLst>
              <a:rect l="0" t="0" r="r" b="b"/>
              <a:pathLst>
                <a:path w="271" h="218">
                  <a:moveTo>
                    <a:pt x="43" y="2"/>
                  </a:moveTo>
                  <a:lnTo>
                    <a:pt x="42" y="2"/>
                  </a:lnTo>
                  <a:lnTo>
                    <a:pt x="43" y="0"/>
                  </a:lnTo>
                  <a:lnTo>
                    <a:pt x="45" y="1"/>
                  </a:lnTo>
                  <a:lnTo>
                    <a:pt x="43" y="2"/>
                  </a:lnTo>
                  <a:lnTo>
                    <a:pt x="44" y="3"/>
                  </a:lnTo>
                  <a:lnTo>
                    <a:pt x="44" y="3"/>
                  </a:lnTo>
                  <a:lnTo>
                    <a:pt x="44" y="3"/>
                  </a:lnTo>
                  <a:lnTo>
                    <a:pt x="44" y="3"/>
                  </a:lnTo>
                  <a:lnTo>
                    <a:pt x="44" y="4"/>
                  </a:lnTo>
                  <a:lnTo>
                    <a:pt x="45" y="4"/>
                  </a:lnTo>
                  <a:lnTo>
                    <a:pt x="45" y="4"/>
                  </a:lnTo>
                  <a:lnTo>
                    <a:pt x="45" y="4"/>
                  </a:lnTo>
                  <a:lnTo>
                    <a:pt x="46" y="4"/>
                  </a:lnTo>
                  <a:lnTo>
                    <a:pt x="46" y="4"/>
                  </a:lnTo>
                  <a:lnTo>
                    <a:pt x="48" y="3"/>
                  </a:lnTo>
                  <a:lnTo>
                    <a:pt x="48" y="2"/>
                  </a:lnTo>
                  <a:lnTo>
                    <a:pt x="49" y="2"/>
                  </a:lnTo>
                  <a:lnTo>
                    <a:pt x="50" y="2"/>
                  </a:lnTo>
                  <a:lnTo>
                    <a:pt x="50" y="2"/>
                  </a:lnTo>
                  <a:lnTo>
                    <a:pt x="51" y="2"/>
                  </a:lnTo>
                  <a:lnTo>
                    <a:pt x="51" y="3"/>
                  </a:lnTo>
                  <a:lnTo>
                    <a:pt x="52" y="3"/>
                  </a:lnTo>
                  <a:lnTo>
                    <a:pt x="52" y="4"/>
                  </a:lnTo>
                  <a:lnTo>
                    <a:pt x="53" y="4"/>
                  </a:lnTo>
                  <a:lnTo>
                    <a:pt x="62" y="19"/>
                  </a:lnTo>
                  <a:lnTo>
                    <a:pt x="70" y="33"/>
                  </a:lnTo>
                  <a:lnTo>
                    <a:pt x="78" y="46"/>
                  </a:lnTo>
                  <a:lnTo>
                    <a:pt x="85" y="58"/>
                  </a:lnTo>
                  <a:lnTo>
                    <a:pt x="93" y="70"/>
                  </a:lnTo>
                  <a:lnTo>
                    <a:pt x="100" y="81"/>
                  </a:lnTo>
                  <a:lnTo>
                    <a:pt x="109" y="93"/>
                  </a:lnTo>
                  <a:lnTo>
                    <a:pt x="119" y="104"/>
                  </a:lnTo>
                  <a:lnTo>
                    <a:pt x="129" y="116"/>
                  </a:lnTo>
                  <a:lnTo>
                    <a:pt x="141" y="129"/>
                  </a:lnTo>
                  <a:lnTo>
                    <a:pt x="139" y="131"/>
                  </a:lnTo>
                  <a:lnTo>
                    <a:pt x="141" y="135"/>
                  </a:lnTo>
                  <a:lnTo>
                    <a:pt x="144" y="140"/>
                  </a:lnTo>
                  <a:lnTo>
                    <a:pt x="148" y="144"/>
                  </a:lnTo>
                  <a:lnTo>
                    <a:pt x="151" y="149"/>
                  </a:lnTo>
                  <a:lnTo>
                    <a:pt x="155" y="153"/>
                  </a:lnTo>
                  <a:lnTo>
                    <a:pt x="159" y="158"/>
                  </a:lnTo>
                  <a:lnTo>
                    <a:pt x="163" y="162"/>
                  </a:lnTo>
                  <a:lnTo>
                    <a:pt x="167" y="165"/>
                  </a:lnTo>
                  <a:lnTo>
                    <a:pt x="170" y="169"/>
                  </a:lnTo>
                  <a:lnTo>
                    <a:pt x="173" y="170"/>
                  </a:lnTo>
                  <a:lnTo>
                    <a:pt x="171" y="173"/>
                  </a:lnTo>
                  <a:lnTo>
                    <a:pt x="179" y="177"/>
                  </a:lnTo>
                  <a:lnTo>
                    <a:pt x="181" y="178"/>
                  </a:lnTo>
                  <a:lnTo>
                    <a:pt x="184" y="178"/>
                  </a:lnTo>
                  <a:lnTo>
                    <a:pt x="187" y="179"/>
                  </a:lnTo>
                  <a:lnTo>
                    <a:pt x="191" y="180"/>
                  </a:lnTo>
                  <a:lnTo>
                    <a:pt x="194" y="180"/>
                  </a:lnTo>
                  <a:lnTo>
                    <a:pt x="197" y="181"/>
                  </a:lnTo>
                  <a:lnTo>
                    <a:pt x="200" y="181"/>
                  </a:lnTo>
                  <a:lnTo>
                    <a:pt x="202" y="181"/>
                  </a:lnTo>
                  <a:lnTo>
                    <a:pt x="205" y="181"/>
                  </a:lnTo>
                  <a:lnTo>
                    <a:pt x="206" y="181"/>
                  </a:lnTo>
                  <a:lnTo>
                    <a:pt x="212" y="179"/>
                  </a:lnTo>
                  <a:lnTo>
                    <a:pt x="219" y="178"/>
                  </a:lnTo>
                  <a:lnTo>
                    <a:pt x="224" y="178"/>
                  </a:lnTo>
                  <a:lnTo>
                    <a:pt x="229" y="177"/>
                  </a:lnTo>
                  <a:lnTo>
                    <a:pt x="236" y="177"/>
                  </a:lnTo>
                  <a:lnTo>
                    <a:pt x="242" y="177"/>
                  </a:lnTo>
                  <a:lnTo>
                    <a:pt x="249" y="178"/>
                  </a:lnTo>
                  <a:lnTo>
                    <a:pt x="255" y="178"/>
                  </a:lnTo>
                  <a:lnTo>
                    <a:pt x="263" y="178"/>
                  </a:lnTo>
                  <a:lnTo>
                    <a:pt x="271" y="179"/>
                  </a:lnTo>
                  <a:lnTo>
                    <a:pt x="269" y="181"/>
                  </a:lnTo>
                  <a:lnTo>
                    <a:pt x="269" y="183"/>
                  </a:lnTo>
                  <a:lnTo>
                    <a:pt x="268" y="183"/>
                  </a:lnTo>
                  <a:lnTo>
                    <a:pt x="267" y="184"/>
                  </a:lnTo>
                  <a:lnTo>
                    <a:pt x="266" y="184"/>
                  </a:lnTo>
                  <a:lnTo>
                    <a:pt x="266" y="185"/>
                  </a:lnTo>
                  <a:lnTo>
                    <a:pt x="265" y="185"/>
                  </a:lnTo>
                  <a:lnTo>
                    <a:pt x="265" y="186"/>
                  </a:lnTo>
                  <a:lnTo>
                    <a:pt x="264" y="187"/>
                  </a:lnTo>
                  <a:lnTo>
                    <a:pt x="264" y="187"/>
                  </a:lnTo>
                  <a:lnTo>
                    <a:pt x="264" y="188"/>
                  </a:lnTo>
                  <a:lnTo>
                    <a:pt x="267" y="192"/>
                  </a:lnTo>
                  <a:lnTo>
                    <a:pt x="271" y="187"/>
                  </a:lnTo>
                  <a:lnTo>
                    <a:pt x="267" y="191"/>
                  </a:lnTo>
                  <a:lnTo>
                    <a:pt x="264" y="195"/>
                  </a:lnTo>
                  <a:lnTo>
                    <a:pt x="259" y="199"/>
                  </a:lnTo>
                  <a:lnTo>
                    <a:pt x="255" y="202"/>
                  </a:lnTo>
                  <a:lnTo>
                    <a:pt x="250" y="205"/>
                  </a:lnTo>
                  <a:lnTo>
                    <a:pt x="244" y="208"/>
                  </a:lnTo>
                  <a:lnTo>
                    <a:pt x="239" y="210"/>
                  </a:lnTo>
                  <a:lnTo>
                    <a:pt x="234" y="212"/>
                  </a:lnTo>
                  <a:lnTo>
                    <a:pt x="228" y="213"/>
                  </a:lnTo>
                  <a:lnTo>
                    <a:pt x="222" y="213"/>
                  </a:lnTo>
                  <a:lnTo>
                    <a:pt x="219" y="218"/>
                  </a:lnTo>
                  <a:lnTo>
                    <a:pt x="216" y="216"/>
                  </a:lnTo>
                  <a:lnTo>
                    <a:pt x="214" y="215"/>
                  </a:lnTo>
                  <a:lnTo>
                    <a:pt x="211" y="215"/>
                  </a:lnTo>
                  <a:lnTo>
                    <a:pt x="209" y="215"/>
                  </a:lnTo>
                  <a:lnTo>
                    <a:pt x="206" y="215"/>
                  </a:lnTo>
                  <a:lnTo>
                    <a:pt x="202" y="216"/>
                  </a:lnTo>
                  <a:lnTo>
                    <a:pt x="199" y="216"/>
                  </a:lnTo>
                  <a:lnTo>
                    <a:pt x="196" y="216"/>
                  </a:lnTo>
                  <a:lnTo>
                    <a:pt x="193" y="215"/>
                  </a:lnTo>
                  <a:lnTo>
                    <a:pt x="189" y="214"/>
                  </a:lnTo>
                  <a:lnTo>
                    <a:pt x="170" y="214"/>
                  </a:lnTo>
                  <a:lnTo>
                    <a:pt x="173" y="213"/>
                  </a:lnTo>
                  <a:lnTo>
                    <a:pt x="164" y="212"/>
                  </a:lnTo>
                  <a:lnTo>
                    <a:pt x="155" y="210"/>
                  </a:lnTo>
                  <a:lnTo>
                    <a:pt x="146" y="207"/>
                  </a:lnTo>
                  <a:lnTo>
                    <a:pt x="138" y="204"/>
                  </a:lnTo>
                  <a:lnTo>
                    <a:pt x="130" y="200"/>
                  </a:lnTo>
                  <a:lnTo>
                    <a:pt x="122" y="195"/>
                  </a:lnTo>
                  <a:lnTo>
                    <a:pt x="114" y="191"/>
                  </a:lnTo>
                  <a:lnTo>
                    <a:pt x="106" y="187"/>
                  </a:lnTo>
                  <a:lnTo>
                    <a:pt x="97" y="183"/>
                  </a:lnTo>
                  <a:lnTo>
                    <a:pt x="88" y="179"/>
                  </a:lnTo>
                  <a:lnTo>
                    <a:pt x="89" y="171"/>
                  </a:lnTo>
                  <a:lnTo>
                    <a:pt x="91" y="162"/>
                  </a:lnTo>
                  <a:lnTo>
                    <a:pt x="93" y="155"/>
                  </a:lnTo>
                  <a:lnTo>
                    <a:pt x="96" y="146"/>
                  </a:lnTo>
                  <a:lnTo>
                    <a:pt x="98" y="137"/>
                  </a:lnTo>
                  <a:lnTo>
                    <a:pt x="99" y="130"/>
                  </a:lnTo>
                  <a:lnTo>
                    <a:pt x="99" y="122"/>
                  </a:lnTo>
                  <a:lnTo>
                    <a:pt x="97" y="115"/>
                  </a:lnTo>
                  <a:lnTo>
                    <a:pt x="93" y="108"/>
                  </a:lnTo>
                  <a:lnTo>
                    <a:pt x="85" y="102"/>
                  </a:lnTo>
                  <a:lnTo>
                    <a:pt x="83" y="100"/>
                  </a:lnTo>
                  <a:lnTo>
                    <a:pt x="81" y="99"/>
                  </a:lnTo>
                  <a:lnTo>
                    <a:pt x="78" y="97"/>
                  </a:lnTo>
                  <a:lnTo>
                    <a:pt x="76" y="95"/>
                  </a:lnTo>
                  <a:lnTo>
                    <a:pt x="73" y="94"/>
                  </a:lnTo>
                  <a:lnTo>
                    <a:pt x="71" y="93"/>
                  </a:lnTo>
                  <a:lnTo>
                    <a:pt x="68" y="92"/>
                  </a:lnTo>
                  <a:lnTo>
                    <a:pt x="66" y="92"/>
                  </a:lnTo>
                  <a:lnTo>
                    <a:pt x="63" y="92"/>
                  </a:lnTo>
                  <a:lnTo>
                    <a:pt x="59" y="92"/>
                  </a:lnTo>
                  <a:lnTo>
                    <a:pt x="62" y="91"/>
                  </a:lnTo>
                  <a:lnTo>
                    <a:pt x="59" y="91"/>
                  </a:lnTo>
                  <a:lnTo>
                    <a:pt x="58" y="90"/>
                  </a:lnTo>
                  <a:lnTo>
                    <a:pt x="56" y="90"/>
                  </a:lnTo>
                  <a:lnTo>
                    <a:pt x="54" y="89"/>
                  </a:lnTo>
                  <a:lnTo>
                    <a:pt x="53" y="89"/>
                  </a:lnTo>
                  <a:lnTo>
                    <a:pt x="51" y="89"/>
                  </a:lnTo>
                  <a:lnTo>
                    <a:pt x="50" y="90"/>
                  </a:lnTo>
                  <a:lnTo>
                    <a:pt x="49" y="91"/>
                  </a:lnTo>
                  <a:lnTo>
                    <a:pt x="48" y="92"/>
                  </a:lnTo>
                  <a:lnTo>
                    <a:pt x="46" y="94"/>
                  </a:lnTo>
                  <a:lnTo>
                    <a:pt x="41" y="88"/>
                  </a:lnTo>
                  <a:lnTo>
                    <a:pt x="36" y="80"/>
                  </a:lnTo>
                  <a:lnTo>
                    <a:pt x="30" y="73"/>
                  </a:lnTo>
                  <a:lnTo>
                    <a:pt x="26" y="66"/>
                  </a:lnTo>
                  <a:lnTo>
                    <a:pt x="21" y="59"/>
                  </a:lnTo>
                  <a:lnTo>
                    <a:pt x="16" y="51"/>
                  </a:lnTo>
                  <a:lnTo>
                    <a:pt x="12" y="45"/>
                  </a:lnTo>
                  <a:lnTo>
                    <a:pt x="8" y="37"/>
                  </a:lnTo>
                  <a:lnTo>
                    <a:pt x="3" y="30"/>
                  </a:lnTo>
                  <a:lnTo>
                    <a:pt x="0" y="22"/>
                  </a:lnTo>
                  <a:lnTo>
                    <a:pt x="5" y="20"/>
                  </a:lnTo>
                  <a:lnTo>
                    <a:pt x="9" y="18"/>
                  </a:lnTo>
                  <a:lnTo>
                    <a:pt x="13" y="15"/>
                  </a:lnTo>
                  <a:lnTo>
                    <a:pt x="16" y="12"/>
                  </a:lnTo>
                  <a:lnTo>
                    <a:pt x="21" y="8"/>
                  </a:lnTo>
                  <a:lnTo>
                    <a:pt x="24" y="6"/>
                  </a:lnTo>
                  <a:lnTo>
                    <a:pt x="28" y="4"/>
                  </a:lnTo>
                  <a:lnTo>
                    <a:pt x="33" y="2"/>
                  </a:lnTo>
                  <a:lnTo>
                    <a:pt x="38" y="2"/>
                  </a:lnTo>
                  <a:lnTo>
                    <a:pt x="43" y="2"/>
                  </a:lnTo>
                  <a:lnTo>
                    <a:pt x="43" y="2"/>
                  </a:lnTo>
                  <a:close/>
                </a:path>
              </a:pathLst>
            </a:custGeom>
            <a:solidFill>
              <a:srgbClr val="FF9933"/>
            </a:solidFill>
            <a:ln w="9525">
              <a:noFill/>
              <a:round/>
              <a:headEnd/>
              <a:tailEnd/>
            </a:ln>
          </p:spPr>
          <p:txBody>
            <a:bodyPr/>
            <a:lstStyle/>
            <a:p>
              <a:endParaRPr lang="en-US"/>
            </a:p>
          </p:txBody>
        </p:sp>
        <p:sp>
          <p:nvSpPr>
            <p:cNvPr id="256131" name="Freeform 131"/>
            <p:cNvSpPr>
              <a:spLocks/>
            </p:cNvSpPr>
            <p:nvPr/>
          </p:nvSpPr>
          <p:spPr bwMode="auto">
            <a:xfrm>
              <a:off x="457" y="2996"/>
              <a:ext cx="5" cy="7"/>
            </a:xfrm>
            <a:custGeom>
              <a:avLst/>
              <a:gdLst/>
              <a:ahLst/>
              <a:cxnLst>
                <a:cxn ang="0">
                  <a:pos x="4" y="4"/>
                </a:cxn>
                <a:cxn ang="0">
                  <a:pos x="5" y="6"/>
                </a:cxn>
                <a:cxn ang="0">
                  <a:pos x="5" y="7"/>
                </a:cxn>
                <a:cxn ang="0">
                  <a:pos x="5" y="7"/>
                </a:cxn>
                <a:cxn ang="0">
                  <a:pos x="5" y="6"/>
                </a:cxn>
                <a:cxn ang="0">
                  <a:pos x="4" y="5"/>
                </a:cxn>
                <a:cxn ang="0">
                  <a:pos x="4" y="3"/>
                </a:cxn>
                <a:cxn ang="0">
                  <a:pos x="3" y="2"/>
                </a:cxn>
                <a:cxn ang="0">
                  <a:pos x="2" y="0"/>
                </a:cxn>
                <a:cxn ang="0">
                  <a:pos x="1" y="0"/>
                </a:cxn>
                <a:cxn ang="0">
                  <a:pos x="0" y="0"/>
                </a:cxn>
                <a:cxn ang="0">
                  <a:pos x="0" y="0"/>
                </a:cxn>
                <a:cxn ang="0">
                  <a:pos x="1" y="0"/>
                </a:cxn>
                <a:cxn ang="0">
                  <a:pos x="2" y="0"/>
                </a:cxn>
                <a:cxn ang="0">
                  <a:pos x="2" y="0"/>
                </a:cxn>
                <a:cxn ang="0">
                  <a:pos x="3" y="2"/>
                </a:cxn>
                <a:cxn ang="0">
                  <a:pos x="3" y="2"/>
                </a:cxn>
                <a:cxn ang="0">
                  <a:pos x="3" y="3"/>
                </a:cxn>
                <a:cxn ang="0">
                  <a:pos x="4" y="3"/>
                </a:cxn>
                <a:cxn ang="0">
                  <a:pos x="4" y="4"/>
                </a:cxn>
                <a:cxn ang="0">
                  <a:pos x="5" y="4"/>
                </a:cxn>
                <a:cxn ang="0">
                  <a:pos x="5" y="4"/>
                </a:cxn>
                <a:cxn ang="0">
                  <a:pos x="4" y="4"/>
                </a:cxn>
              </a:cxnLst>
              <a:rect l="0" t="0" r="r" b="b"/>
              <a:pathLst>
                <a:path w="5" h="7">
                  <a:moveTo>
                    <a:pt x="4" y="4"/>
                  </a:moveTo>
                  <a:lnTo>
                    <a:pt x="5" y="6"/>
                  </a:lnTo>
                  <a:lnTo>
                    <a:pt x="5" y="7"/>
                  </a:lnTo>
                  <a:lnTo>
                    <a:pt x="5" y="7"/>
                  </a:lnTo>
                  <a:lnTo>
                    <a:pt x="5" y="6"/>
                  </a:lnTo>
                  <a:lnTo>
                    <a:pt x="4" y="5"/>
                  </a:lnTo>
                  <a:lnTo>
                    <a:pt x="4" y="3"/>
                  </a:lnTo>
                  <a:lnTo>
                    <a:pt x="3" y="2"/>
                  </a:lnTo>
                  <a:lnTo>
                    <a:pt x="2" y="0"/>
                  </a:lnTo>
                  <a:lnTo>
                    <a:pt x="1" y="0"/>
                  </a:lnTo>
                  <a:lnTo>
                    <a:pt x="0" y="0"/>
                  </a:lnTo>
                  <a:lnTo>
                    <a:pt x="0" y="0"/>
                  </a:lnTo>
                  <a:lnTo>
                    <a:pt x="1" y="0"/>
                  </a:lnTo>
                  <a:lnTo>
                    <a:pt x="2" y="0"/>
                  </a:lnTo>
                  <a:lnTo>
                    <a:pt x="2" y="0"/>
                  </a:lnTo>
                  <a:lnTo>
                    <a:pt x="3" y="2"/>
                  </a:lnTo>
                  <a:lnTo>
                    <a:pt x="3" y="2"/>
                  </a:lnTo>
                  <a:lnTo>
                    <a:pt x="3" y="3"/>
                  </a:lnTo>
                  <a:lnTo>
                    <a:pt x="4" y="3"/>
                  </a:lnTo>
                  <a:lnTo>
                    <a:pt x="4" y="4"/>
                  </a:lnTo>
                  <a:lnTo>
                    <a:pt x="5" y="4"/>
                  </a:lnTo>
                  <a:lnTo>
                    <a:pt x="5" y="4"/>
                  </a:lnTo>
                  <a:lnTo>
                    <a:pt x="4" y="4"/>
                  </a:lnTo>
                  <a:close/>
                </a:path>
              </a:pathLst>
            </a:custGeom>
            <a:solidFill>
              <a:srgbClr val="000000"/>
            </a:solidFill>
            <a:ln w="9525">
              <a:noFill/>
              <a:round/>
              <a:headEnd/>
              <a:tailEnd/>
            </a:ln>
          </p:spPr>
          <p:txBody>
            <a:bodyPr/>
            <a:lstStyle/>
            <a:p>
              <a:endParaRPr lang="en-US"/>
            </a:p>
          </p:txBody>
        </p:sp>
        <p:sp>
          <p:nvSpPr>
            <p:cNvPr id="256132" name="Freeform 132"/>
            <p:cNvSpPr>
              <a:spLocks/>
            </p:cNvSpPr>
            <p:nvPr/>
          </p:nvSpPr>
          <p:spPr bwMode="auto">
            <a:xfrm>
              <a:off x="2240" y="2998"/>
              <a:ext cx="108" cy="110"/>
            </a:xfrm>
            <a:custGeom>
              <a:avLst/>
              <a:gdLst/>
              <a:ahLst/>
              <a:cxnLst>
                <a:cxn ang="0">
                  <a:pos x="65" y="7"/>
                </a:cxn>
                <a:cxn ang="0">
                  <a:pos x="70" y="17"/>
                </a:cxn>
                <a:cxn ang="0">
                  <a:pos x="76" y="25"/>
                </a:cxn>
                <a:cxn ang="0">
                  <a:pos x="83" y="35"/>
                </a:cxn>
                <a:cxn ang="0">
                  <a:pos x="89" y="44"/>
                </a:cxn>
                <a:cxn ang="0">
                  <a:pos x="95" y="47"/>
                </a:cxn>
                <a:cxn ang="0">
                  <a:pos x="95" y="51"/>
                </a:cxn>
                <a:cxn ang="0">
                  <a:pos x="97" y="57"/>
                </a:cxn>
                <a:cxn ang="0">
                  <a:pos x="100" y="61"/>
                </a:cxn>
                <a:cxn ang="0">
                  <a:pos x="103" y="66"/>
                </a:cxn>
                <a:cxn ang="0">
                  <a:pos x="108" y="71"/>
                </a:cxn>
                <a:cxn ang="0">
                  <a:pos x="103" y="68"/>
                </a:cxn>
                <a:cxn ang="0">
                  <a:pos x="102" y="69"/>
                </a:cxn>
                <a:cxn ang="0">
                  <a:pos x="100" y="69"/>
                </a:cxn>
                <a:cxn ang="0">
                  <a:pos x="99" y="67"/>
                </a:cxn>
                <a:cxn ang="0">
                  <a:pos x="97" y="66"/>
                </a:cxn>
                <a:cxn ang="0">
                  <a:pos x="94" y="69"/>
                </a:cxn>
                <a:cxn ang="0">
                  <a:pos x="86" y="77"/>
                </a:cxn>
                <a:cxn ang="0">
                  <a:pos x="79" y="84"/>
                </a:cxn>
                <a:cxn ang="0">
                  <a:pos x="71" y="91"/>
                </a:cxn>
                <a:cxn ang="0">
                  <a:pos x="67" y="98"/>
                </a:cxn>
                <a:cxn ang="0">
                  <a:pos x="65" y="101"/>
                </a:cxn>
                <a:cxn ang="0">
                  <a:pos x="64" y="101"/>
                </a:cxn>
                <a:cxn ang="0">
                  <a:pos x="64" y="103"/>
                </a:cxn>
                <a:cxn ang="0">
                  <a:pos x="63" y="106"/>
                </a:cxn>
                <a:cxn ang="0">
                  <a:pos x="61" y="109"/>
                </a:cxn>
                <a:cxn ang="0">
                  <a:pos x="56" y="110"/>
                </a:cxn>
                <a:cxn ang="0">
                  <a:pos x="52" y="103"/>
                </a:cxn>
                <a:cxn ang="0">
                  <a:pos x="50" y="91"/>
                </a:cxn>
                <a:cxn ang="0">
                  <a:pos x="47" y="77"/>
                </a:cxn>
                <a:cxn ang="0">
                  <a:pos x="44" y="63"/>
                </a:cxn>
                <a:cxn ang="0">
                  <a:pos x="39" y="52"/>
                </a:cxn>
                <a:cxn ang="0">
                  <a:pos x="31" y="41"/>
                </a:cxn>
                <a:cxn ang="0">
                  <a:pos x="24" y="32"/>
                </a:cxn>
                <a:cxn ang="0">
                  <a:pos x="16" y="22"/>
                </a:cxn>
                <a:cxn ang="0">
                  <a:pos x="7" y="15"/>
                </a:cxn>
                <a:cxn ang="0">
                  <a:pos x="4" y="10"/>
                </a:cxn>
                <a:cxn ang="0">
                  <a:pos x="11" y="9"/>
                </a:cxn>
                <a:cxn ang="0">
                  <a:pos x="16" y="8"/>
                </a:cxn>
                <a:cxn ang="0">
                  <a:pos x="23" y="7"/>
                </a:cxn>
                <a:cxn ang="0">
                  <a:pos x="28" y="8"/>
                </a:cxn>
                <a:cxn ang="0">
                  <a:pos x="37" y="4"/>
                </a:cxn>
                <a:cxn ang="0">
                  <a:pos x="39" y="6"/>
                </a:cxn>
                <a:cxn ang="0">
                  <a:pos x="43" y="6"/>
                </a:cxn>
                <a:cxn ang="0">
                  <a:pos x="47" y="5"/>
                </a:cxn>
                <a:cxn ang="0">
                  <a:pos x="52" y="3"/>
                </a:cxn>
                <a:cxn ang="0">
                  <a:pos x="55" y="2"/>
                </a:cxn>
                <a:cxn ang="0">
                  <a:pos x="55" y="0"/>
                </a:cxn>
                <a:cxn ang="0">
                  <a:pos x="63" y="2"/>
                </a:cxn>
              </a:cxnLst>
              <a:rect l="0" t="0" r="r" b="b"/>
              <a:pathLst>
                <a:path w="108" h="110">
                  <a:moveTo>
                    <a:pt x="61" y="2"/>
                  </a:moveTo>
                  <a:lnTo>
                    <a:pt x="65" y="7"/>
                  </a:lnTo>
                  <a:lnTo>
                    <a:pt x="68" y="11"/>
                  </a:lnTo>
                  <a:lnTo>
                    <a:pt x="70" y="17"/>
                  </a:lnTo>
                  <a:lnTo>
                    <a:pt x="73" y="21"/>
                  </a:lnTo>
                  <a:lnTo>
                    <a:pt x="76" y="25"/>
                  </a:lnTo>
                  <a:lnTo>
                    <a:pt x="80" y="30"/>
                  </a:lnTo>
                  <a:lnTo>
                    <a:pt x="83" y="35"/>
                  </a:lnTo>
                  <a:lnTo>
                    <a:pt x="86" y="39"/>
                  </a:lnTo>
                  <a:lnTo>
                    <a:pt x="89" y="44"/>
                  </a:lnTo>
                  <a:lnTo>
                    <a:pt x="93" y="49"/>
                  </a:lnTo>
                  <a:lnTo>
                    <a:pt x="95" y="47"/>
                  </a:lnTo>
                  <a:lnTo>
                    <a:pt x="95" y="49"/>
                  </a:lnTo>
                  <a:lnTo>
                    <a:pt x="95" y="51"/>
                  </a:lnTo>
                  <a:lnTo>
                    <a:pt x="96" y="54"/>
                  </a:lnTo>
                  <a:lnTo>
                    <a:pt x="97" y="57"/>
                  </a:lnTo>
                  <a:lnTo>
                    <a:pt x="99" y="59"/>
                  </a:lnTo>
                  <a:lnTo>
                    <a:pt x="100" y="61"/>
                  </a:lnTo>
                  <a:lnTo>
                    <a:pt x="102" y="63"/>
                  </a:lnTo>
                  <a:lnTo>
                    <a:pt x="103" y="66"/>
                  </a:lnTo>
                  <a:lnTo>
                    <a:pt x="106" y="68"/>
                  </a:lnTo>
                  <a:lnTo>
                    <a:pt x="108" y="71"/>
                  </a:lnTo>
                  <a:lnTo>
                    <a:pt x="103" y="66"/>
                  </a:lnTo>
                  <a:lnTo>
                    <a:pt x="103" y="68"/>
                  </a:lnTo>
                  <a:lnTo>
                    <a:pt x="102" y="69"/>
                  </a:lnTo>
                  <a:lnTo>
                    <a:pt x="102" y="69"/>
                  </a:lnTo>
                  <a:lnTo>
                    <a:pt x="101" y="69"/>
                  </a:lnTo>
                  <a:lnTo>
                    <a:pt x="100" y="69"/>
                  </a:lnTo>
                  <a:lnTo>
                    <a:pt x="100" y="68"/>
                  </a:lnTo>
                  <a:lnTo>
                    <a:pt x="99" y="67"/>
                  </a:lnTo>
                  <a:lnTo>
                    <a:pt x="98" y="66"/>
                  </a:lnTo>
                  <a:lnTo>
                    <a:pt x="97" y="66"/>
                  </a:lnTo>
                  <a:lnTo>
                    <a:pt x="96" y="65"/>
                  </a:lnTo>
                  <a:lnTo>
                    <a:pt x="94" y="69"/>
                  </a:lnTo>
                  <a:lnTo>
                    <a:pt x="90" y="73"/>
                  </a:lnTo>
                  <a:lnTo>
                    <a:pt x="86" y="77"/>
                  </a:lnTo>
                  <a:lnTo>
                    <a:pt x="83" y="80"/>
                  </a:lnTo>
                  <a:lnTo>
                    <a:pt x="79" y="84"/>
                  </a:lnTo>
                  <a:lnTo>
                    <a:pt x="74" y="88"/>
                  </a:lnTo>
                  <a:lnTo>
                    <a:pt x="71" y="91"/>
                  </a:lnTo>
                  <a:lnTo>
                    <a:pt x="69" y="94"/>
                  </a:lnTo>
                  <a:lnTo>
                    <a:pt x="67" y="98"/>
                  </a:lnTo>
                  <a:lnTo>
                    <a:pt x="66" y="102"/>
                  </a:lnTo>
                  <a:lnTo>
                    <a:pt x="65" y="101"/>
                  </a:lnTo>
                  <a:lnTo>
                    <a:pt x="64" y="101"/>
                  </a:lnTo>
                  <a:lnTo>
                    <a:pt x="64" y="101"/>
                  </a:lnTo>
                  <a:lnTo>
                    <a:pt x="64" y="102"/>
                  </a:lnTo>
                  <a:lnTo>
                    <a:pt x="64" y="103"/>
                  </a:lnTo>
                  <a:lnTo>
                    <a:pt x="63" y="105"/>
                  </a:lnTo>
                  <a:lnTo>
                    <a:pt x="63" y="106"/>
                  </a:lnTo>
                  <a:lnTo>
                    <a:pt x="63" y="107"/>
                  </a:lnTo>
                  <a:lnTo>
                    <a:pt x="61" y="109"/>
                  </a:lnTo>
                  <a:lnTo>
                    <a:pt x="60" y="110"/>
                  </a:lnTo>
                  <a:lnTo>
                    <a:pt x="56" y="110"/>
                  </a:lnTo>
                  <a:lnTo>
                    <a:pt x="54" y="107"/>
                  </a:lnTo>
                  <a:lnTo>
                    <a:pt x="52" y="103"/>
                  </a:lnTo>
                  <a:lnTo>
                    <a:pt x="51" y="97"/>
                  </a:lnTo>
                  <a:lnTo>
                    <a:pt x="50" y="91"/>
                  </a:lnTo>
                  <a:lnTo>
                    <a:pt x="49" y="83"/>
                  </a:lnTo>
                  <a:lnTo>
                    <a:pt x="47" y="77"/>
                  </a:lnTo>
                  <a:lnTo>
                    <a:pt x="46" y="69"/>
                  </a:lnTo>
                  <a:lnTo>
                    <a:pt x="44" y="63"/>
                  </a:lnTo>
                  <a:lnTo>
                    <a:pt x="42" y="58"/>
                  </a:lnTo>
                  <a:lnTo>
                    <a:pt x="39" y="52"/>
                  </a:lnTo>
                  <a:lnTo>
                    <a:pt x="35" y="47"/>
                  </a:lnTo>
                  <a:lnTo>
                    <a:pt x="31" y="41"/>
                  </a:lnTo>
                  <a:lnTo>
                    <a:pt x="28" y="36"/>
                  </a:lnTo>
                  <a:lnTo>
                    <a:pt x="24" y="32"/>
                  </a:lnTo>
                  <a:lnTo>
                    <a:pt x="20" y="26"/>
                  </a:lnTo>
                  <a:lnTo>
                    <a:pt x="16" y="22"/>
                  </a:lnTo>
                  <a:lnTo>
                    <a:pt x="11" y="18"/>
                  </a:lnTo>
                  <a:lnTo>
                    <a:pt x="7" y="15"/>
                  </a:lnTo>
                  <a:lnTo>
                    <a:pt x="0" y="11"/>
                  </a:lnTo>
                  <a:lnTo>
                    <a:pt x="4" y="10"/>
                  </a:lnTo>
                  <a:lnTo>
                    <a:pt x="8" y="9"/>
                  </a:lnTo>
                  <a:lnTo>
                    <a:pt x="11" y="9"/>
                  </a:lnTo>
                  <a:lnTo>
                    <a:pt x="14" y="8"/>
                  </a:lnTo>
                  <a:lnTo>
                    <a:pt x="16" y="8"/>
                  </a:lnTo>
                  <a:lnTo>
                    <a:pt x="20" y="7"/>
                  </a:lnTo>
                  <a:lnTo>
                    <a:pt x="23" y="7"/>
                  </a:lnTo>
                  <a:lnTo>
                    <a:pt x="26" y="7"/>
                  </a:lnTo>
                  <a:lnTo>
                    <a:pt x="28" y="8"/>
                  </a:lnTo>
                  <a:lnTo>
                    <a:pt x="31" y="8"/>
                  </a:lnTo>
                  <a:lnTo>
                    <a:pt x="37" y="4"/>
                  </a:lnTo>
                  <a:lnTo>
                    <a:pt x="37" y="6"/>
                  </a:lnTo>
                  <a:lnTo>
                    <a:pt x="39" y="6"/>
                  </a:lnTo>
                  <a:lnTo>
                    <a:pt x="41" y="6"/>
                  </a:lnTo>
                  <a:lnTo>
                    <a:pt x="43" y="6"/>
                  </a:lnTo>
                  <a:lnTo>
                    <a:pt x="45" y="5"/>
                  </a:lnTo>
                  <a:lnTo>
                    <a:pt x="47" y="5"/>
                  </a:lnTo>
                  <a:lnTo>
                    <a:pt x="50" y="4"/>
                  </a:lnTo>
                  <a:lnTo>
                    <a:pt x="52" y="3"/>
                  </a:lnTo>
                  <a:lnTo>
                    <a:pt x="54" y="3"/>
                  </a:lnTo>
                  <a:lnTo>
                    <a:pt x="55" y="2"/>
                  </a:lnTo>
                  <a:lnTo>
                    <a:pt x="56" y="2"/>
                  </a:lnTo>
                  <a:lnTo>
                    <a:pt x="55" y="0"/>
                  </a:lnTo>
                  <a:lnTo>
                    <a:pt x="63" y="2"/>
                  </a:lnTo>
                  <a:lnTo>
                    <a:pt x="63" y="2"/>
                  </a:lnTo>
                  <a:lnTo>
                    <a:pt x="61" y="2"/>
                  </a:lnTo>
                  <a:close/>
                </a:path>
              </a:pathLst>
            </a:custGeom>
            <a:solidFill>
              <a:srgbClr val="FFFFFF"/>
            </a:solidFill>
            <a:ln w="9525">
              <a:noFill/>
              <a:round/>
              <a:headEnd/>
              <a:tailEnd/>
            </a:ln>
          </p:spPr>
          <p:txBody>
            <a:bodyPr/>
            <a:lstStyle/>
            <a:p>
              <a:endParaRPr lang="en-US"/>
            </a:p>
          </p:txBody>
        </p:sp>
        <p:sp>
          <p:nvSpPr>
            <p:cNvPr id="256133" name="Freeform 133"/>
            <p:cNvSpPr>
              <a:spLocks/>
            </p:cNvSpPr>
            <p:nvPr/>
          </p:nvSpPr>
          <p:spPr bwMode="auto">
            <a:xfrm>
              <a:off x="1863" y="3003"/>
              <a:ext cx="71" cy="52"/>
            </a:xfrm>
            <a:custGeom>
              <a:avLst/>
              <a:gdLst/>
              <a:ahLst/>
              <a:cxnLst>
                <a:cxn ang="0">
                  <a:pos x="71" y="29"/>
                </a:cxn>
                <a:cxn ang="0">
                  <a:pos x="66" y="31"/>
                </a:cxn>
                <a:cxn ang="0">
                  <a:pos x="66" y="32"/>
                </a:cxn>
                <a:cxn ang="0">
                  <a:pos x="66" y="32"/>
                </a:cxn>
                <a:cxn ang="0">
                  <a:pos x="66" y="33"/>
                </a:cxn>
                <a:cxn ang="0">
                  <a:pos x="64" y="35"/>
                </a:cxn>
                <a:cxn ang="0">
                  <a:pos x="60" y="36"/>
                </a:cxn>
                <a:cxn ang="0">
                  <a:pos x="61" y="36"/>
                </a:cxn>
                <a:cxn ang="0">
                  <a:pos x="63" y="35"/>
                </a:cxn>
                <a:cxn ang="0">
                  <a:pos x="64" y="34"/>
                </a:cxn>
                <a:cxn ang="0">
                  <a:pos x="65" y="34"/>
                </a:cxn>
                <a:cxn ang="0">
                  <a:pos x="66" y="33"/>
                </a:cxn>
                <a:cxn ang="0">
                  <a:pos x="63" y="30"/>
                </a:cxn>
                <a:cxn ang="0">
                  <a:pos x="58" y="29"/>
                </a:cxn>
                <a:cxn ang="0">
                  <a:pos x="52" y="29"/>
                </a:cxn>
                <a:cxn ang="0">
                  <a:pos x="47" y="30"/>
                </a:cxn>
                <a:cxn ang="0">
                  <a:pos x="42" y="29"/>
                </a:cxn>
                <a:cxn ang="0">
                  <a:pos x="40" y="31"/>
                </a:cxn>
                <a:cxn ang="0">
                  <a:pos x="38" y="33"/>
                </a:cxn>
                <a:cxn ang="0">
                  <a:pos x="36" y="35"/>
                </a:cxn>
                <a:cxn ang="0">
                  <a:pos x="35" y="38"/>
                </a:cxn>
                <a:cxn ang="0">
                  <a:pos x="34" y="40"/>
                </a:cxn>
                <a:cxn ang="0">
                  <a:pos x="37" y="42"/>
                </a:cxn>
                <a:cxn ang="0">
                  <a:pos x="37" y="43"/>
                </a:cxn>
                <a:cxn ang="0">
                  <a:pos x="34" y="44"/>
                </a:cxn>
                <a:cxn ang="0">
                  <a:pos x="32" y="46"/>
                </a:cxn>
                <a:cxn ang="0">
                  <a:pos x="33" y="47"/>
                </a:cxn>
                <a:cxn ang="0">
                  <a:pos x="29" y="49"/>
                </a:cxn>
                <a:cxn ang="0">
                  <a:pos x="23" y="52"/>
                </a:cxn>
                <a:cxn ang="0">
                  <a:pos x="18" y="52"/>
                </a:cxn>
                <a:cxn ang="0">
                  <a:pos x="13" y="49"/>
                </a:cxn>
                <a:cxn ang="0">
                  <a:pos x="8" y="47"/>
                </a:cxn>
                <a:cxn ang="0">
                  <a:pos x="6" y="42"/>
                </a:cxn>
                <a:cxn ang="0">
                  <a:pos x="5" y="36"/>
                </a:cxn>
                <a:cxn ang="0">
                  <a:pos x="4" y="31"/>
                </a:cxn>
                <a:cxn ang="0">
                  <a:pos x="2" y="26"/>
                </a:cxn>
                <a:cxn ang="0">
                  <a:pos x="0" y="20"/>
                </a:cxn>
                <a:cxn ang="0">
                  <a:pos x="6" y="22"/>
                </a:cxn>
                <a:cxn ang="0">
                  <a:pos x="7" y="20"/>
                </a:cxn>
                <a:cxn ang="0">
                  <a:pos x="7" y="18"/>
                </a:cxn>
                <a:cxn ang="0">
                  <a:pos x="7" y="15"/>
                </a:cxn>
                <a:cxn ang="0">
                  <a:pos x="7" y="13"/>
                </a:cxn>
                <a:cxn ang="0">
                  <a:pos x="7" y="12"/>
                </a:cxn>
                <a:cxn ang="0">
                  <a:pos x="7" y="13"/>
                </a:cxn>
                <a:cxn ang="0">
                  <a:pos x="7" y="13"/>
                </a:cxn>
                <a:cxn ang="0">
                  <a:pos x="8" y="14"/>
                </a:cxn>
                <a:cxn ang="0">
                  <a:pos x="8" y="15"/>
                </a:cxn>
                <a:cxn ang="0">
                  <a:pos x="9" y="12"/>
                </a:cxn>
                <a:cxn ang="0">
                  <a:pos x="12" y="9"/>
                </a:cxn>
                <a:cxn ang="0">
                  <a:pos x="16" y="5"/>
                </a:cxn>
                <a:cxn ang="0">
                  <a:pos x="20" y="4"/>
                </a:cxn>
                <a:cxn ang="0">
                  <a:pos x="25" y="2"/>
                </a:cxn>
                <a:cxn ang="0">
                  <a:pos x="31" y="0"/>
                </a:cxn>
                <a:cxn ang="0">
                  <a:pos x="36" y="0"/>
                </a:cxn>
                <a:cxn ang="0">
                  <a:pos x="43" y="2"/>
                </a:cxn>
                <a:cxn ang="0">
                  <a:pos x="48" y="4"/>
                </a:cxn>
                <a:cxn ang="0">
                  <a:pos x="55" y="4"/>
                </a:cxn>
                <a:cxn ang="0">
                  <a:pos x="58" y="3"/>
                </a:cxn>
              </a:cxnLst>
              <a:rect l="0" t="0" r="r" b="b"/>
              <a:pathLst>
                <a:path w="71" h="52">
                  <a:moveTo>
                    <a:pt x="58" y="3"/>
                  </a:moveTo>
                  <a:lnTo>
                    <a:pt x="71" y="29"/>
                  </a:lnTo>
                  <a:lnTo>
                    <a:pt x="66" y="29"/>
                  </a:lnTo>
                  <a:lnTo>
                    <a:pt x="66" y="31"/>
                  </a:lnTo>
                  <a:lnTo>
                    <a:pt x="66" y="32"/>
                  </a:lnTo>
                  <a:lnTo>
                    <a:pt x="66" y="32"/>
                  </a:lnTo>
                  <a:lnTo>
                    <a:pt x="66" y="32"/>
                  </a:lnTo>
                  <a:lnTo>
                    <a:pt x="66" y="32"/>
                  </a:lnTo>
                  <a:lnTo>
                    <a:pt x="66" y="33"/>
                  </a:lnTo>
                  <a:lnTo>
                    <a:pt x="66" y="33"/>
                  </a:lnTo>
                  <a:lnTo>
                    <a:pt x="65" y="34"/>
                  </a:lnTo>
                  <a:lnTo>
                    <a:pt x="64" y="35"/>
                  </a:lnTo>
                  <a:lnTo>
                    <a:pt x="63" y="36"/>
                  </a:lnTo>
                  <a:lnTo>
                    <a:pt x="60" y="36"/>
                  </a:lnTo>
                  <a:lnTo>
                    <a:pt x="61" y="36"/>
                  </a:lnTo>
                  <a:lnTo>
                    <a:pt x="61" y="36"/>
                  </a:lnTo>
                  <a:lnTo>
                    <a:pt x="62" y="35"/>
                  </a:lnTo>
                  <a:lnTo>
                    <a:pt x="63" y="35"/>
                  </a:lnTo>
                  <a:lnTo>
                    <a:pt x="64" y="35"/>
                  </a:lnTo>
                  <a:lnTo>
                    <a:pt x="64" y="34"/>
                  </a:lnTo>
                  <a:lnTo>
                    <a:pt x="65" y="34"/>
                  </a:lnTo>
                  <a:lnTo>
                    <a:pt x="65" y="34"/>
                  </a:lnTo>
                  <a:lnTo>
                    <a:pt x="66" y="33"/>
                  </a:lnTo>
                  <a:lnTo>
                    <a:pt x="66" y="33"/>
                  </a:lnTo>
                  <a:lnTo>
                    <a:pt x="65" y="31"/>
                  </a:lnTo>
                  <a:lnTo>
                    <a:pt x="63" y="30"/>
                  </a:lnTo>
                  <a:lnTo>
                    <a:pt x="60" y="29"/>
                  </a:lnTo>
                  <a:lnTo>
                    <a:pt x="58" y="29"/>
                  </a:lnTo>
                  <a:lnTo>
                    <a:pt x="56" y="29"/>
                  </a:lnTo>
                  <a:lnTo>
                    <a:pt x="52" y="29"/>
                  </a:lnTo>
                  <a:lnTo>
                    <a:pt x="50" y="29"/>
                  </a:lnTo>
                  <a:lnTo>
                    <a:pt x="47" y="30"/>
                  </a:lnTo>
                  <a:lnTo>
                    <a:pt x="45" y="30"/>
                  </a:lnTo>
                  <a:lnTo>
                    <a:pt x="42" y="29"/>
                  </a:lnTo>
                  <a:lnTo>
                    <a:pt x="41" y="30"/>
                  </a:lnTo>
                  <a:lnTo>
                    <a:pt x="40" y="31"/>
                  </a:lnTo>
                  <a:lnTo>
                    <a:pt x="38" y="32"/>
                  </a:lnTo>
                  <a:lnTo>
                    <a:pt x="38" y="33"/>
                  </a:lnTo>
                  <a:lnTo>
                    <a:pt x="37" y="34"/>
                  </a:lnTo>
                  <a:lnTo>
                    <a:pt x="36" y="35"/>
                  </a:lnTo>
                  <a:lnTo>
                    <a:pt x="36" y="36"/>
                  </a:lnTo>
                  <a:lnTo>
                    <a:pt x="35" y="38"/>
                  </a:lnTo>
                  <a:lnTo>
                    <a:pt x="35" y="39"/>
                  </a:lnTo>
                  <a:lnTo>
                    <a:pt x="34" y="40"/>
                  </a:lnTo>
                  <a:lnTo>
                    <a:pt x="37" y="41"/>
                  </a:lnTo>
                  <a:lnTo>
                    <a:pt x="37" y="42"/>
                  </a:lnTo>
                  <a:lnTo>
                    <a:pt x="37" y="42"/>
                  </a:lnTo>
                  <a:lnTo>
                    <a:pt x="37" y="43"/>
                  </a:lnTo>
                  <a:lnTo>
                    <a:pt x="35" y="44"/>
                  </a:lnTo>
                  <a:lnTo>
                    <a:pt x="34" y="44"/>
                  </a:lnTo>
                  <a:lnTo>
                    <a:pt x="33" y="45"/>
                  </a:lnTo>
                  <a:lnTo>
                    <a:pt x="32" y="46"/>
                  </a:lnTo>
                  <a:lnTo>
                    <a:pt x="32" y="46"/>
                  </a:lnTo>
                  <a:lnTo>
                    <a:pt x="33" y="47"/>
                  </a:lnTo>
                  <a:lnTo>
                    <a:pt x="31" y="48"/>
                  </a:lnTo>
                  <a:lnTo>
                    <a:pt x="29" y="49"/>
                  </a:lnTo>
                  <a:lnTo>
                    <a:pt x="27" y="50"/>
                  </a:lnTo>
                  <a:lnTo>
                    <a:pt x="23" y="52"/>
                  </a:lnTo>
                  <a:lnTo>
                    <a:pt x="21" y="52"/>
                  </a:lnTo>
                  <a:lnTo>
                    <a:pt x="18" y="52"/>
                  </a:lnTo>
                  <a:lnTo>
                    <a:pt x="16" y="50"/>
                  </a:lnTo>
                  <a:lnTo>
                    <a:pt x="13" y="49"/>
                  </a:lnTo>
                  <a:lnTo>
                    <a:pt x="11" y="48"/>
                  </a:lnTo>
                  <a:lnTo>
                    <a:pt x="8" y="47"/>
                  </a:lnTo>
                  <a:lnTo>
                    <a:pt x="7" y="45"/>
                  </a:lnTo>
                  <a:lnTo>
                    <a:pt x="6" y="42"/>
                  </a:lnTo>
                  <a:lnTo>
                    <a:pt x="5" y="40"/>
                  </a:lnTo>
                  <a:lnTo>
                    <a:pt x="5" y="36"/>
                  </a:lnTo>
                  <a:lnTo>
                    <a:pt x="4" y="33"/>
                  </a:lnTo>
                  <a:lnTo>
                    <a:pt x="4" y="31"/>
                  </a:lnTo>
                  <a:lnTo>
                    <a:pt x="3" y="28"/>
                  </a:lnTo>
                  <a:lnTo>
                    <a:pt x="2" y="26"/>
                  </a:lnTo>
                  <a:lnTo>
                    <a:pt x="1" y="22"/>
                  </a:lnTo>
                  <a:lnTo>
                    <a:pt x="0" y="20"/>
                  </a:lnTo>
                  <a:lnTo>
                    <a:pt x="6" y="24"/>
                  </a:lnTo>
                  <a:lnTo>
                    <a:pt x="6" y="22"/>
                  </a:lnTo>
                  <a:lnTo>
                    <a:pt x="7" y="21"/>
                  </a:lnTo>
                  <a:lnTo>
                    <a:pt x="7" y="20"/>
                  </a:lnTo>
                  <a:lnTo>
                    <a:pt x="7" y="19"/>
                  </a:lnTo>
                  <a:lnTo>
                    <a:pt x="7" y="18"/>
                  </a:lnTo>
                  <a:lnTo>
                    <a:pt x="7" y="17"/>
                  </a:lnTo>
                  <a:lnTo>
                    <a:pt x="7" y="15"/>
                  </a:lnTo>
                  <a:lnTo>
                    <a:pt x="7" y="14"/>
                  </a:lnTo>
                  <a:lnTo>
                    <a:pt x="7" y="13"/>
                  </a:lnTo>
                  <a:lnTo>
                    <a:pt x="7" y="11"/>
                  </a:lnTo>
                  <a:lnTo>
                    <a:pt x="7" y="12"/>
                  </a:lnTo>
                  <a:lnTo>
                    <a:pt x="7" y="12"/>
                  </a:lnTo>
                  <a:lnTo>
                    <a:pt x="7" y="13"/>
                  </a:lnTo>
                  <a:lnTo>
                    <a:pt x="7" y="13"/>
                  </a:lnTo>
                  <a:lnTo>
                    <a:pt x="7" y="13"/>
                  </a:lnTo>
                  <a:lnTo>
                    <a:pt x="8" y="14"/>
                  </a:lnTo>
                  <a:lnTo>
                    <a:pt x="8" y="14"/>
                  </a:lnTo>
                  <a:lnTo>
                    <a:pt x="8" y="14"/>
                  </a:lnTo>
                  <a:lnTo>
                    <a:pt x="8" y="15"/>
                  </a:lnTo>
                  <a:lnTo>
                    <a:pt x="8" y="15"/>
                  </a:lnTo>
                  <a:lnTo>
                    <a:pt x="9" y="12"/>
                  </a:lnTo>
                  <a:lnTo>
                    <a:pt x="11" y="10"/>
                  </a:lnTo>
                  <a:lnTo>
                    <a:pt x="12" y="9"/>
                  </a:lnTo>
                  <a:lnTo>
                    <a:pt x="14" y="6"/>
                  </a:lnTo>
                  <a:lnTo>
                    <a:pt x="16" y="5"/>
                  </a:lnTo>
                  <a:lnTo>
                    <a:pt x="18" y="4"/>
                  </a:lnTo>
                  <a:lnTo>
                    <a:pt x="20" y="4"/>
                  </a:lnTo>
                  <a:lnTo>
                    <a:pt x="22" y="3"/>
                  </a:lnTo>
                  <a:lnTo>
                    <a:pt x="25" y="2"/>
                  </a:lnTo>
                  <a:lnTo>
                    <a:pt x="27" y="1"/>
                  </a:lnTo>
                  <a:lnTo>
                    <a:pt x="31" y="0"/>
                  </a:lnTo>
                  <a:lnTo>
                    <a:pt x="34" y="0"/>
                  </a:lnTo>
                  <a:lnTo>
                    <a:pt x="36" y="0"/>
                  </a:lnTo>
                  <a:lnTo>
                    <a:pt x="40" y="1"/>
                  </a:lnTo>
                  <a:lnTo>
                    <a:pt x="43" y="2"/>
                  </a:lnTo>
                  <a:lnTo>
                    <a:pt x="45" y="3"/>
                  </a:lnTo>
                  <a:lnTo>
                    <a:pt x="48" y="4"/>
                  </a:lnTo>
                  <a:lnTo>
                    <a:pt x="51" y="4"/>
                  </a:lnTo>
                  <a:lnTo>
                    <a:pt x="55" y="4"/>
                  </a:lnTo>
                  <a:lnTo>
                    <a:pt x="58" y="3"/>
                  </a:lnTo>
                  <a:lnTo>
                    <a:pt x="58" y="3"/>
                  </a:lnTo>
                  <a:close/>
                </a:path>
              </a:pathLst>
            </a:custGeom>
            <a:solidFill>
              <a:srgbClr val="FFFFFF"/>
            </a:solidFill>
            <a:ln w="9525">
              <a:noFill/>
              <a:round/>
              <a:headEnd/>
              <a:tailEnd/>
            </a:ln>
          </p:spPr>
          <p:txBody>
            <a:bodyPr/>
            <a:lstStyle/>
            <a:p>
              <a:endParaRPr lang="en-US"/>
            </a:p>
          </p:txBody>
        </p:sp>
        <p:sp>
          <p:nvSpPr>
            <p:cNvPr id="256134" name="Freeform 134"/>
            <p:cNvSpPr>
              <a:spLocks/>
            </p:cNvSpPr>
            <p:nvPr/>
          </p:nvSpPr>
          <p:spPr bwMode="auto">
            <a:xfrm>
              <a:off x="1731" y="3006"/>
              <a:ext cx="226" cy="194"/>
            </a:xfrm>
            <a:custGeom>
              <a:avLst/>
              <a:gdLst/>
              <a:ahLst/>
              <a:cxnLst>
                <a:cxn ang="0">
                  <a:pos x="53" y="6"/>
                </a:cxn>
                <a:cxn ang="0">
                  <a:pos x="59" y="16"/>
                </a:cxn>
                <a:cxn ang="0">
                  <a:pos x="68" y="16"/>
                </a:cxn>
                <a:cxn ang="0">
                  <a:pos x="78" y="7"/>
                </a:cxn>
                <a:cxn ang="0">
                  <a:pos x="107" y="30"/>
                </a:cxn>
                <a:cxn ang="0">
                  <a:pos x="121" y="52"/>
                </a:cxn>
                <a:cxn ang="0">
                  <a:pos x="134" y="64"/>
                </a:cxn>
                <a:cxn ang="0">
                  <a:pos x="125" y="90"/>
                </a:cxn>
                <a:cxn ang="0">
                  <a:pos x="134" y="90"/>
                </a:cxn>
                <a:cxn ang="0">
                  <a:pos x="138" y="80"/>
                </a:cxn>
                <a:cxn ang="0">
                  <a:pos x="140" y="75"/>
                </a:cxn>
                <a:cxn ang="0">
                  <a:pos x="138" y="73"/>
                </a:cxn>
                <a:cxn ang="0">
                  <a:pos x="144" y="70"/>
                </a:cxn>
                <a:cxn ang="0">
                  <a:pos x="138" y="82"/>
                </a:cxn>
                <a:cxn ang="0">
                  <a:pos x="149" y="70"/>
                </a:cxn>
                <a:cxn ang="0">
                  <a:pos x="160" y="65"/>
                </a:cxn>
                <a:cxn ang="0">
                  <a:pos x="161" y="81"/>
                </a:cxn>
                <a:cxn ang="0">
                  <a:pos x="184" y="94"/>
                </a:cxn>
                <a:cxn ang="0">
                  <a:pos x="186" y="98"/>
                </a:cxn>
                <a:cxn ang="0">
                  <a:pos x="209" y="97"/>
                </a:cxn>
                <a:cxn ang="0">
                  <a:pos x="210" y="113"/>
                </a:cxn>
                <a:cxn ang="0">
                  <a:pos x="215" y="131"/>
                </a:cxn>
                <a:cxn ang="0">
                  <a:pos x="222" y="143"/>
                </a:cxn>
                <a:cxn ang="0">
                  <a:pos x="226" y="145"/>
                </a:cxn>
                <a:cxn ang="0">
                  <a:pos x="223" y="153"/>
                </a:cxn>
                <a:cxn ang="0">
                  <a:pos x="221" y="160"/>
                </a:cxn>
                <a:cxn ang="0">
                  <a:pos x="215" y="166"/>
                </a:cxn>
                <a:cxn ang="0">
                  <a:pos x="209" y="171"/>
                </a:cxn>
                <a:cxn ang="0">
                  <a:pos x="206" y="174"/>
                </a:cxn>
                <a:cxn ang="0">
                  <a:pos x="150" y="147"/>
                </a:cxn>
                <a:cxn ang="0">
                  <a:pos x="107" y="185"/>
                </a:cxn>
                <a:cxn ang="0">
                  <a:pos x="43" y="184"/>
                </a:cxn>
                <a:cxn ang="0">
                  <a:pos x="45" y="139"/>
                </a:cxn>
                <a:cxn ang="0">
                  <a:pos x="88" y="125"/>
                </a:cxn>
                <a:cxn ang="0">
                  <a:pos x="104" y="122"/>
                </a:cxn>
                <a:cxn ang="0">
                  <a:pos x="110" y="117"/>
                </a:cxn>
                <a:cxn ang="0">
                  <a:pos x="114" y="103"/>
                </a:cxn>
                <a:cxn ang="0">
                  <a:pos x="125" y="100"/>
                </a:cxn>
                <a:cxn ang="0">
                  <a:pos x="125" y="89"/>
                </a:cxn>
                <a:cxn ang="0">
                  <a:pos x="115" y="92"/>
                </a:cxn>
                <a:cxn ang="0">
                  <a:pos x="109" y="96"/>
                </a:cxn>
                <a:cxn ang="0">
                  <a:pos x="101" y="102"/>
                </a:cxn>
                <a:cxn ang="0">
                  <a:pos x="90" y="117"/>
                </a:cxn>
                <a:cxn ang="0">
                  <a:pos x="78" y="115"/>
                </a:cxn>
                <a:cxn ang="0">
                  <a:pos x="73" y="109"/>
                </a:cxn>
                <a:cxn ang="0">
                  <a:pos x="52" y="117"/>
                </a:cxn>
                <a:cxn ang="0">
                  <a:pos x="32" y="130"/>
                </a:cxn>
                <a:cxn ang="0">
                  <a:pos x="29" y="140"/>
                </a:cxn>
                <a:cxn ang="0">
                  <a:pos x="25" y="143"/>
                </a:cxn>
                <a:cxn ang="0">
                  <a:pos x="14" y="156"/>
                </a:cxn>
                <a:cxn ang="0">
                  <a:pos x="12" y="178"/>
                </a:cxn>
                <a:cxn ang="0">
                  <a:pos x="7" y="166"/>
                </a:cxn>
                <a:cxn ang="0">
                  <a:pos x="5" y="174"/>
                </a:cxn>
                <a:cxn ang="0">
                  <a:pos x="1" y="142"/>
                </a:cxn>
                <a:cxn ang="0">
                  <a:pos x="8" y="131"/>
                </a:cxn>
                <a:cxn ang="0">
                  <a:pos x="30" y="93"/>
                </a:cxn>
                <a:cxn ang="0">
                  <a:pos x="33" y="69"/>
                </a:cxn>
                <a:cxn ang="0">
                  <a:pos x="40" y="57"/>
                </a:cxn>
                <a:cxn ang="0">
                  <a:pos x="41" y="27"/>
                </a:cxn>
                <a:cxn ang="0">
                  <a:pos x="40" y="26"/>
                </a:cxn>
                <a:cxn ang="0">
                  <a:pos x="48" y="0"/>
                </a:cxn>
              </a:cxnLst>
              <a:rect l="0" t="0" r="r" b="b"/>
              <a:pathLst>
                <a:path w="226" h="194">
                  <a:moveTo>
                    <a:pt x="47" y="2"/>
                  </a:moveTo>
                  <a:lnTo>
                    <a:pt x="49" y="2"/>
                  </a:lnTo>
                  <a:lnTo>
                    <a:pt x="50" y="2"/>
                  </a:lnTo>
                  <a:lnTo>
                    <a:pt x="51" y="2"/>
                  </a:lnTo>
                  <a:lnTo>
                    <a:pt x="51" y="2"/>
                  </a:lnTo>
                  <a:lnTo>
                    <a:pt x="52" y="3"/>
                  </a:lnTo>
                  <a:lnTo>
                    <a:pt x="52" y="3"/>
                  </a:lnTo>
                  <a:lnTo>
                    <a:pt x="52" y="4"/>
                  </a:lnTo>
                  <a:lnTo>
                    <a:pt x="53" y="6"/>
                  </a:lnTo>
                  <a:lnTo>
                    <a:pt x="53" y="7"/>
                  </a:lnTo>
                  <a:lnTo>
                    <a:pt x="54" y="8"/>
                  </a:lnTo>
                  <a:lnTo>
                    <a:pt x="53" y="7"/>
                  </a:lnTo>
                  <a:lnTo>
                    <a:pt x="51" y="10"/>
                  </a:lnTo>
                  <a:lnTo>
                    <a:pt x="51" y="12"/>
                  </a:lnTo>
                  <a:lnTo>
                    <a:pt x="52" y="13"/>
                  </a:lnTo>
                  <a:lnTo>
                    <a:pt x="54" y="14"/>
                  </a:lnTo>
                  <a:lnTo>
                    <a:pt x="57" y="15"/>
                  </a:lnTo>
                  <a:lnTo>
                    <a:pt x="59" y="16"/>
                  </a:lnTo>
                  <a:lnTo>
                    <a:pt x="61" y="17"/>
                  </a:lnTo>
                  <a:lnTo>
                    <a:pt x="63" y="19"/>
                  </a:lnTo>
                  <a:lnTo>
                    <a:pt x="63" y="22"/>
                  </a:lnTo>
                  <a:lnTo>
                    <a:pt x="63" y="25"/>
                  </a:lnTo>
                  <a:lnTo>
                    <a:pt x="64" y="24"/>
                  </a:lnTo>
                  <a:lnTo>
                    <a:pt x="66" y="22"/>
                  </a:lnTo>
                  <a:lnTo>
                    <a:pt x="67" y="19"/>
                  </a:lnTo>
                  <a:lnTo>
                    <a:pt x="67" y="18"/>
                  </a:lnTo>
                  <a:lnTo>
                    <a:pt x="68" y="16"/>
                  </a:lnTo>
                  <a:lnTo>
                    <a:pt x="68" y="14"/>
                  </a:lnTo>
                  <a:lnTo>
                    <a:pt x="68" y="13"/>
                  </a:lnTo>
                  <a:lnTo>
                    <a:pt x="68" y="11"/>
                  </a:lnTo>
                  <a:lnTo>
                    <a:pt x="67" y="10"/>
                  </a:lnTo>
                  <a:lnTo>
                    <a:pt x="65" y="8"/>
                  </a:lnTo>
                  <a:lnTo>
                    <a:pt x="62" y="4"/>
                  </a:lnTo>
                  <a:lnTo>
                    <a:pt x="67" y="6"/>
                  </a:lnTo>
                  <a:lnTo>
                    <a:pt x="73" y="6"/>
                  </a:lnTo>
                  <a:lnTo>
                    <a:pt x="78" y="7"/>
                  </a:lnTo>
                  <a:lnTo>
                    <a:pt x="83" y="7"/>
                  </a:lnTo>
                  <a:lnTo>
                    <a:pt x="89" y="8"/>
                  </a:lnTo>
                  <a:lnTo>
                    <a:pt x="94" y="10"/>
                  </a:lnTo>
                  <a:lnTo>
                    <a:pt x="98" y="12"/>
                  </a:lnTo>
                  <a:lnTo>
                    <a:pt x="102" y="15"/>
                  </a:lnTo>
                  <a:lnTo>
                    <a:pt x="105" y="19"/>
                  </a:lnTo>
                  <a:lnTo>
                    <a:pt x="107" y="25"/>
                  </a:lnTo>
                  <a:lnTo>
                    <a:pt x="107" y="27"/>
                  </a:lnTo>
                  <a:lnTo>
                    <a:pt x="107" y="30"/>
                  </a:lnTo>
                  <a:lnTo>
                    <a:pt x="108" y="33"/>
                  </a:lnTo>
                  <a:lnTo>
                    <a:pt x="109" y="37"/>
                  </a:lnTo>
                  <a:lnTo>
                    <a:pt x="111" y="40"/>
                  </a:lnTo>
                  <a:lnTo>
                    <a:pt x="112" y="42"/>
                  </a:lnTo>
                  <a:lnTo>
                    <a:pt x="115" y="45"/>
                  </a:lnTo>
                  <a:lnTo>
                    <a:pt x="117" y="47"/>
                  </a:lnTo>
                  <a:lnTo>
                    <a:pt x="119" y="50"/>
                  </a:lnTo>
                  <a:lnTo>
                    <a:pt x="121" y="52"/>
                  </a:lnTo>
                  <a:lnTo>
                    <a:pt x="121" y="52"/>
                  </a:lnTo>
                  <a:lnTo>
                    <a:pt x="121" y="53"/>
                  </a:lnTo>
                  <a:lnTo>
                    <a:pt x="122" y="54"/>
                  </a:lnTo>
                  <a:lnTo>
                    <a:pt x="123" y="55"/>
                  </a:lnTo>
                  <a:lnTo>
                    <a:pt x="125" y="57"/>
                  </a:lnTo>
                  <a:lnTo>
                    <a:pt x="127" y="59"/>
                  </a:lnTo>
                  <a:lnTo>
                    <a:pt x="130" y="60"/>
                  </a:lnTo>
                  <a:lnTo>
                    <a:pt x="131" y="63"/>
                  </a:lnTo>
                  <a:lnTo>
                    <a:pt x="133" y="64"/>
                  </a:lnTo>
                  <a:lnTo>
                    <a:pt x="134" y="64"/>
                  </a:lnTo>
                  <a:lnTo>
                    <a:pt x="136" y="66"/>
                  </a:lnTo>
                  <a:lnTo>
                    <a:pt x="121" y="81"/>
                  </a:lnTo>
                  <a:lnTo>
                    <a:pt x="124" y="81"/>
                  </a:lnTo>
                  <a:lnTo>
                    <a:pt x="125" y="82"/>
                  </a:lnTo>
                  <a:lnTo>
                    <a:pt x="126" y="84"/>
                  </a:lnTo>
                  <a:lnTo>
                    <a:pt x="126" y="85"/>
                  </a:lnTo>
                  <a:lnTo>
                    <a:pt x="125" y="87"/>
                  </a:lnTo>
                  <a:lnTo>
                    <a:pt x="125" y="88"/>
                  </a:lnTo>
                  <a:lnTo>
                    <a:pt x="125" y="90"/>
                  </a:lnTo>
                  <a:lnTo>
                    <a:pt x="125" y="92"/>
                  </a:lnTo>
                  <a:lnTo>
                    <a:pt x="126" y="94"/>
                  </a:lnTo>
                  <a:lnTo>
                    <a:pt x="129" y="95"/>
                  </a:lnTo>
                  <a:lnTo>
                    <a:pt x="132" y="89"/>
                  </a:lnTo>
                  <a:lnTo>
                    <a:pt x="132" y="89"/>
                  </a:lnTo>
                  <a:lnTo>
                    <a:pt x="133" y="90"/>
                  </a:lnTo>
                  <a:lnTo>
                    <a:pt x="133" y="90"/>
                  </a:lnTo>
                  <a:lnTo>
                    <a:pt x="134" y="90"/>
                  </a:lnTo>
                  <a:lnTo>
                    <a:pt x="134" y="90"/>
                  </a:lnTo>
                  <a:lnTo>
                    <a:pt x="134" y="90"/>
                  </a:lnTo>
                  <a:lnTo>
                    <a:pt x="134" y="92"/>
                  </a:lnTo>
                  <a:lnTo>
                    <a:pt x="135" y="92"/>
                  </a:lnTo>
                  <a:lnTo>
                    <a:pt x="135" y="92"/>
                  </a:lnTo>
                  <a:lnTo>
                    <a:pt x="136" y="90"/>
                  </a:lnTo>
                  <a:lnTo>
                    <a:pt x="136" y="79"/>
                  </a:lnTo>
                  <a:lnTo>
                    <a:pt x="138" y="81"/>
                  </a:lnTo>
                  <a:lnTo>
                    <a:pt x="138" y="80"/>
                  </a:lnTo>
                  <a:lnTo>
                    <a:pt x="138" y="80"/>
                  </a:lnTo>
                  <a:lnTo>
                    <a:pt x="139" y="79"/>
                  </a:lnTo>
                  <a:lnTo>
                    <a:pt x="139" y="79"/>
                  </a:lnTo>
                  <a:lnTo>
                    <a:pt x="140" y="78"/>
                  </a:lnTo>
                  <a:lnTo>
                    <a:pt x="140" y="78"/>
                  </a:lnTo>
                  <a:lnTo>
                    <a:pt x="140" y="76"/>
                  </a:lnTo>
                  <a:lnTo>
                    <a:pt x="141" y="76"/>
                  </a:lnTo>
                  <a:lnTo>
                    <a:pt x="141" y="75"/>
                  </a:lnTo>
                  <a:lnTo>
                    <a:pt x="140" y="75"/>
                  </a:lnTo>
                  <a:lnTo>
                    <a:pt x="140" y="75"/>
                  </a:lnTo>
                  <a:lnTo>
                    <a:pt x="140" y="74"/>
                  </a:lnTo>
                  <a:lnTo>
                    <a:pt x="140" y="74"/>
                  </a:lnTo>
                  <a:lnTo>
                    <a:pt x="140" y="74"/>
                  </a:lnTo>
                  <a:lnTo>
                    <a:pt x="139" y="73"/>
                  </a:lnTo>
                  <a:lnTo>
                    <a:pt x="139" y="73"/>
                  </a:lnTo>
                  <a:lnTo>
                    <a:pt x="139" y="73"/>
                  </a:lnTo>
                  <a:lnTo>
                    <a:pt x="138" y="73"/>
                  </a:lnTo>
                  <a:lnTo>
                    <a:pt x="138" y="73"/>
                  </a:lnTo>
                  <a:lnTo>
                    <a:pt x="138" y="73"/>
                  </a:lnTo>
                  <a:lnTo>
                    <a:pt x="137" y="72"/>
                  </a:lnTo>
                  <a:lnTo>
                    <a:pt x="137" y="72"/>
                  </a:lnTo>
                  <a:lnTo>
                    <a:pt x="137" y="72"/>
                  </a:lnTo>
                  <a:lnTo>
                    <a:pt x="138" y="73"/>
                  </a:lnTo>
                  <a:lnTo>
                    <a:pt x="139" y="73"/>
                  </a:lnTo>
                  <a:lnTo>
                    <a:pt x="140" y="73"/>
                  </a:lnTo>
                  <a:lnTo>
                    <a:pt x="141" y="73"/>
                  </a:lnTo>
                  <a:lnTo>
                    <a:pt x="143" y="72"/>
                  </a:lnTo>
                  <a:lnTo>
                    <a:pt x="144" y="70"/>
                  </a:lnTo>
                  <a:lnTo>
                    <a:pt x="144" y="68"/>
                  </a:lnTo>
                  <a:lnTo>
                    <a:pt x="143" y="70"/>
                  </a:lnTo>
                  <a:lnTo>
                    <a:pt x="143" y="72"/>
                  </a:lnTo>
                  <a:lnTo>
                    <a:pt x="141" y="73"/>
                  </a:lnTo>
                  <a:lnTo>
                    <a:pt x="140" y="75"/>
                  </a:lnTo>
                  <a:lnTo>
                    <a:pt x="139" y="76"/>
                  </a:lnTo>
                  <a:lnTo>
                    <a:pt x="139" y="79"/>
                  </a:lnTo>
                  <a:lnTo>
                    <a:pt x="138" y="80"/>
                  </a:lnTo>
                  <a:lnTo>
                    <a:pt x="138" y="82"/>
                  </a:lnTo>
                  <a:lnTo>
                    <a:pt x="138" y="84"/>
                  </a:lnTo>
                  <a:lnTo>
                    <a:pt x="139" y="86"/>
                  </a:lnTo>
                  <a:lnTo>
                    <a:pt x="143" y="85"/>
                  </a:lnTo>
                  <a:lnTo>
                    <a:pt x="145" y="83"/>
                  </a:lnTo>
                  <a:lnTo>
                    <a:pt x="147" y="81"/>
                  </a:lnTo>
                  <a:lnTo>
                    <a:pt x="148" y="79"/>
                  </a:lnTo>
                  <a:lnTo>
                    <a:pt x="149" y="75"/>
                  </a:lnTo>
                  <a:lnTo>
                    <a:pt x="149" y="72"/>
                  </a:lnTo>
                  <a:lnTo>
                    <a:pt x="149" y="70"/>
                  </a:lnTo>
                  <a:lnTo>
                    <a:pt x="149" y="67"/>
                  </a:lnTo>
                  <a:lnTo>
                    <a:pt x="148" y="65"/>
                  </a:lnTo>
                  <a:lnTo>
                    <a:pt x="147" y="63"/>
                  </a:lnTo>
                  <a:lnTo>
                    <a:pt x="144" y="63"/>
                  </a:lnTo>
                  <a:lnTo>
                    <a:pt x="145" y="60"/>
                  </a:lnTo>
                  <a:lnTo>
                    <a:pt x="139" y="57"/>
                  </a:lnTo>
                  <a:lnTo>
                    <a:pt x="161" y="63"/>
                  </a:lnTo>
                  <a:lnTo>
                    <a:pt x="160" y="64"/>
                  </a:lnTo>
                  <a:lnTo>
                    <a:pt x="160" y="65"/>
                  </a:lnTo>
                  <a:lnTo>
                    <a:pt x="159" y="66"/>
                  </a:lnTo>
                  <a:lnTo>
                    <a:pt x="159" y="68"/>
                  </a:lnTo>
                  <a:lnTo>
                    <a:pt x="159" y="69"/>
                  </a:lnTo>
                  <a:lnTo>
                    <a:pt x="159" y="71"/>
                  </a:lnTo>
                  <a:lnTo>
                    <a:pt x="159" y="73"/>
                  </a:lnTo>
                  <a:lnTo>
                    <a:pt x="159" y="74"/>
                  </a:lnTo>
                  <a:lnTo>
                    <a:pt x="159" y="76"/>
                  </a:lnTo>
                  <a:lnTo>
                    <a:pt x="159" y="79"/>
                  </a:lnTo>
                  <a:lnTo>
                    <a:pt x="161" y="81"/>
                  </a:lnTo>
                  <a:lnTo>
                    <a:pt x="163" y="83"/>
                  </a:lnTo>
                  <a:lnTo>
                    <a:pt x="165" y="85"/>
                  </a:lnTo>
                  <a:lnTo>
                    <a:pt x="168" y="87"/>
                  </a:lnTo>
                  <a:lnTo>
                    <a:pt x="170" y="89"/>
                  </a:lnTo>
                  <a:lnTo>
                    <a:pt x="174" y="90"/>
                  </a:lnTo>
                  <a:lnTo>
                    <a:pt x="177" y="92"/>
                  </a:lnTo>
                  <a:lnTo>
                    <a:pt x="179" y="93"/>
                  </a:lnTo>
                  <a:lnTo>
                    <a:pt x="182" y="94"/>
                  </a:lnTo>
                  <a:lnTo>
                    <a:pt x="184" y="94"/>
                  </a:lnTo>
                  <a:lnTo>
                    <a:pt x="184" y="94"/>
                  </a:lnTo>
                  <a:lnTo>
                    <a:pt x="184" y="95"/>
                  </a:lnTo>
                  <a:lnTo>
                    <a:pt x="184" y="95"/>
                  </a:lnTo>
                  <a:lnTo>
                    <a:pt x="184" y="96"/>
                  </a:lnTo>
                  <a:lnTo>
                    <a:pt x="184" y="96"/>
                  </a:lnTo>
                  <a:lnTo>
                    <a:pt x="184" y="97"/>
                  </a:lnTo>
                  <a:lnTo>
                    <a:pt x="184" y="97"/>
                  </a:lnTo>
                  <a:lnTo>
                    <a:pt x="186" y="98"/>
                  </a:lnTo>
                  <a:lnTo>
                    <a:pt x="186" y="98"/>
                  </a:lnTo>
                  <a:lnTo>
                    <a:pt x="186" y="98"/>
                  </a:lnTo>
                  <a:lnTo>
                    <a:pt x="189" y="96"/>
                  </a:lnTo>
                  <a:lnTo>
                    <a:pt x="191" y="95"/>
                  </a:lnTo>
                  <a:lnTo>
                    <a:pt x="194" y="95"/>
                  </a:lnTo>
                  <a:lnTo>
                    <a:pt x="196" y="95"/>
                  </a:lnTo>
                  <a:lnTo>
                    <a:pt x="200" y="96"/>
                  </a:lnTo>
                  <a:lnTo>
                    <a:pt x="203" y="96"/>
                  </a:lnTo>
                  <a:lnTo>
                    <a:pt x="206" y="97"/>
                  </a:lnTo>
                  <a:lnTo>
                    <a:pt x="209" y="97"/>
                  </a:lnTo>
                  <a:lnTo>
                    <a:pt x="212" y="98"/>
                  </a:lnTo>
                  <a:lnTo>
                    <a:pt x="216" y="97"/>
                  </a:lnTo>
                  <a:lnTo>
                    <a:pt x="214" y="99"/>
                  </a:lnTo>
                  <a:lnTo>
                    <a:pt x="212" y="101"/>
                  </a:lnTo>
                  <a:lnTo>
                    <a:pt x="211" y="103"/>
                  </a:lnTo>
                  <a:lnTo>
                    <a:pt x="211" y="106"/>
                  </a:lnTo>
                  <a:lnTo>
                    <a:pt x="211" y="108"/>
                  </a:lnTo>
                  <a:lnTo>
                    <a:pt x="211" y="111"/>
                  </a:lnTo>
                  <a:lnTo>
                    <a:pt x="210" y="113"/>
                  </a:lnTo>
                  <a:lnTo>
                    <a:pt x="210" y="115"/>
                  </a:lnTo>
                  <a:lnTo>
                    <a:pt x="208" y="116"/>
                  </a:lnTo>
                  <a:lnTo>
                    <a:pt x="206" y="118"/>
                  </a:lnTo>
                  <a:lnTo>
                    <a:pt x="211" y="124"/>
                  </a:lnTo>
                  <a:lnTo>
                    <a:pt x="210" y="124"/>
                  </a:lnTo>
                  <a:lnTo>
                    <a:pt x="210" y="127"/>
                  </a:lnTo>
                  <a:lnTo>
                    <a:pt x="211" y="129"/>
                  </a:lnTo>
                  <a:lnTo>
                    <a:pt x="214" y="130"/>
                  </a:lnTo>
                  <a:lnTo>
                    <a:pt x="215" y="131"/>
                  </a:lnTo>
                  <a:lnTo>
                    <a:pt x="217" y="132"/>
                  </a:lnTo>
                  <a:lnTo>
                    <a:pt x="218" y="133"/>
                  </a:lnTo>
                  <a:lnTo>
                    <a:pt x="219" y="135"/>
                  </a:lnTo>
                  <a:lnTo>
                    <a:pt x="220" y="137"/>
                  </a:lnTo>
                  <a:lnTo>
                    <a:pt x="220" y="139"/>
                  </a:lnTo>
                  <a:lnTo>
                    <a:pt x="219" y="142"/>
                  </a:lnTo>
                  <a:lnTo>
                    <a:pt x="222" y="142"/>
                  </a:lnTo>
                  <a:lnTo>
                    <a:pt x="222" y="142"/>
                  </a:lnTo>
                  <a:lnTo>
                    <a:pt x="222" y="143"/>
                  </a:lnTo>
                  <a:lnTo>
                    <a:pt x="222" y="143"/>
                  </a:lnTo>
                  <a:lnTo>
                    <a:pt x="222" y="144"/>
                  </a:lnTo>
                  <a:lnTo>
                    <a:pt x="222" y="144"/>
                  </a:lnTo>
                  <a:lnTo>
                    <a:pt x="223" y="145"/>
                  </a:lnTo>
                  <a:lnTo>
                    <a:pt x="223" y="146"/>
                  </a:lnTo>
                  <a:lnTo>
                    <a:pt x="223" y="146"/>
                  </a:lnTo>
                  <a:lnTo>
                    <a:pt x="224" y="147"/>
                  </a:lnTo>
                  <a:lnTo>
                    <a:pt x="224" y="147"/>
                  </a:lnTo>
                  <a:lnTo>
                    <a:pt x="226" y="145"/>
                  </a:lnTo>
                  <a:lnTo>
                    <a:pt x="224" y="154"/>
                  </a:lnTo>
                  <a:lnTo>
                    <a:pt x="224" y="155"/>
                  </a:lnTo>
                  <a:lnTo>
                    <a:pt x="224" y="156"/>
                  </a:lnTo>
                  <a:lnTo>
                    <a:pt x="224" y="156"/>
                  </a:lnTo>
                  <a:lnTo>
                    <a:pt x="224" y="156"/>
                  </a:lnTo>
                  <a:lnTo>
                    <a:pt x="224" y="155"/>
                  </a:lnTo>
                  <a:lnTo>
                    <a:pt x="224" y="155"/>
                  </a:lnTo>
                  <a:lnTo>
                    <a:pt x="223" y="154"/>
                  </a:lnTo>
                  <a:lnTo>
                    <a:pt x="223" y="153"/>
                  </a:lnTo>
                  <a:lnTo>
                    <a:pt x="223" y="153"/>
                  </a:lnTo>
                  <a:lnTo>
                    <a:pt x="222" y="153"/>
                  </a:lnTo>
                  <a:lnTo>
                    <a:pt x="220" y="154"/>
                  </a:lnTo>
                  <a:lnTo>
                    <a:pt x="219" y="155"/>
                  </a:lnTo>
                  <a:lnTo>
                    <a:pt x="219" y="156"/>
                  </a:lnTo>
                  <a:lnTo>
                    <a:pt x="219" y="157"/>
                  </a:lnTo>
                  <a:lnTo>
                    <a:pt x="220" y="158"/>
                  </a:lnTo>
                  <a:lnTo>
                    <a:pt x="220" y="159"/>
                  </a:lnTo>
                  <a:lnTo>
                    <a:pt x="221" y="160"/>
                  </a:lnTo>
                  <a:lnTo>
                    <a:pt x="221" y="161"/>
                  </a:lnTo>
                  <a:lnTo>
                    <a:pt x="221" y="163"/>
                  </a:lnTo>
                  <a:lnTo>
                    <a:pt x="221" y="164"/>
                  </a:lnTo>
                  <a:lnTo>
                    <a:pt x="220" y="165"/>
                  </a:lnTo>
                  <a:lnTo>
                    <a:pt x="219" y="165"/>
                  </a:lnTo>
                  <a:lnTo>
                    <a:pt x="218" y="166"/>
                  </a:lnTo>
                  <a:lnTo>
                    <a:pt x="217" y="166"/>
                  </a:lnTo>
                  <a:lnTo>
                    <a:pt x="216" y="166"/>
                  </a:lnTo>
                  <a:lnTo>
                    <a:pt x="215" y="166"/>
                  </a:lnTo>
                  <a:lnTo>
                    <a:pt x="214" y="165"/>
                  </a:lnTo>
                  <a:lnTo>
                    <a:pt x="212" y="165"/>
                  </a:lnTo>
                  <a:lnTo>
                    <a:pt x="211" y="164"/>
                  </a:lnTo>
                  <a:lnTo>
                    <a:pt x="210" y="164"/>
                  </a:lnTo>
                  <a:lnTo>
                    <a:pt x="211" y="172"/>
                  </a:lnTo>
                  <a:lnTo>
                    <a:pt x="210" y="171"/>
                  </a:lnTo>
                  <a:lnTo>
                    <a:pt x="209" y="171"/>
                  </a:lnTo>
                  <a:lnTo>
                    <a:pt x="209" y="171"/>
                  </a:lnTo>
                  <a:lnTo>
                    <a:pt x="209" y="171"/>
                  </a:lnTo>
                  <a:lnTo>
                    <a:pt x="208" y="172"/>
                  </a:lnTo>
                  <a:lnTo>
                    <a:pt x="208" y="172"/>
                  </a:lnTo>
                  <a:lnTo>
                    <a:pt x="208" y="173"/>
                  </a:lnTo>
                  <a:lnTo>
                    <a:pt x="208" y="173"/>
                  </a:lnTo>
                  <a:lnTo>
                    <a:pt x="208" y="173"/>
                  </a:lnTo>
                  <a:lnTo>
                    <a:pt x="208" y="174"/>
                  </a:lnTo>
                  <a:lnTo>
                    <a:pt x="208" y="174"/>
                  </a:lnTo>
                  <a:lnTo>
                    <a:pt x="211" y="179"/>
                  </a:lnTo>
                  <a:lnTo>
                    <a:pt x="206" y="174"/>
                  </a:lnTo>
                  <a:lnTo>
                    <a:pt x="201" y="169"/>
                  </a:lnTo>
                  <a:lnTo>
                    <a:pt x="195" y="165"/>
                  </a:lnTo>
                  <a:lnTo>
                    <a:pt x="189" y="159"/>
                  </a:lnTo>
                  <a:lnTo>
                    <a:pt x="182" y="155"/>
                  </a:lnTo>
                  <a:lnTo>
                    <a:pt x="177" y="152"/>
                  </a:lnTo>
                  <a:lnTo>
                    <a:pt x="170" y="149"/>
                  </a:lnTo>
                  <a:lnTo>
                    <a:pt x="164" y="146"/>
                  </a:lnTo>
                  <a:lnTo>
                    <a:pt x="157" y="146"/>
                  </a:lnTo>
                  <a:lnTo>
                    <a:pt x="150" y="147"/>
                  </a:lnTo>
                  <a:lnTo>
                    <a:pt x="155" y="153"/>
                  </a:lnTo>
                  <a:lnTo>
                    <a:pt x="149" y="155"/>
                  </a:lnTo>
                  <a:lnTo>
                    <a:pt x="141" y="158"/>
                  </a:lnTo>
                  <a:lnTo>
                    <a:pt x="135" y="161"/>
                  </a:lnTo>
                  <a:lnTo>
                    <a:pt x="130" y="166"/>
                  </a:lnTo>
                  <a:lnTo>
                    <a:pt x="123" y="170"/>
                  </a:lnTo>
                  <a:lnTo>
                    <a:pt x="118" y="174"/>
                  </a:lnTo>
                  <a:lnTo>
                    <a:pt x="112" y="180"/>
                  </a:lnTo>
                  <a:lnTo>
                    <a:pt x="107" y="185"/>
                  </a:lnTo>
                  <a:lnTo>
                    <a:pt x="102" y="189"/>
                  </a:lnTo>
                  <a:lnTo>
                    <a:pt x="95" y="194"/>
                  </a:lnTo>
                  <a:lnTo>
                    <a:pt x="89" y="190"/>
                  </a:lnTo>
                  <a:lnTo>
                    <a:pt x="81" y="189"/>
                  </a:lnTo>
                  <a:lnTo>
                    <a:pt x="74" y="187"/>
                  </a:lnTo>
                  <a:lnTo>
                    <a:pt x="65" y="186"/>
                  </a:lnTo>
                  <a:lnTo>
                    <a:pt x="58" y="186"/>
                  </a:lnTo>
                  <a:lnTo>
                    <a:pt x="50" y="185"/>
                  </a:lnTo>
                  <a:lnTo>
                    <a:pt x="43" y="184"/>
                  </a:lnTo>
                  <a:lnTo>
                    <a:pt x="35" y="183"/>
                  </a:lnTo>
                  <a:lnTo>
                    <a:pt x="28" y="181"/>
                  </a:lnTo>
                  <a:lnTo>
                    <a:pt x="20" y="179"/>
                  </a:lnTo>
                  <a:lnTo>
                    <a:pt x="23" y="171"/>
                  </a:lnTo>
                  <a:lnTo>
                    <a:pt x="26" y="164"/>
                  </a:lnTo>
                  <a:lnTo>
                    <a:pt x="30" y="157"/>
                  </a:lnTo>
                  <a:lnTo>
                    <a:pt x="34" y="151"/>
                  </a:lnTo>
                  <a:lnTo>
                    <a:pt x="39" y="144"/>
                  </a:lnTo>
                  <a:lnTo>
                    <a:pt x="45" y="139"/>
                  </a:lnTo>
                  <a:lnTo>
                    <a:pt x="51" y="132"/>
                  </a:lnTo>
                  <a:lnTo>
                    <a:pt x="58" y="128"/>
                  </a:lnTo>
                  <a:lnTo>
                    <a:pt x="64" y="124"/>
                  </a:lnTo>
                  <a:lnTo>
                    <a:pt x="71" y="121"/>
                  </a:lnTo>
                  <a:lnTo>
                    <a:pt x="75" y="119"/>
                  </a:lnTo>
                  <a:lnTo>
                    <a:pt x="79" y="121"/>
                  </a:lnTo>
                  <a:lnTo>
                    <a:pt x="82" y="122"/>
                  </a:lnTo>
                  <a:lnTo>
                    <a:pt x="86" y="124"/>
                  </a:lnTo>
                  <a:lnTo>
                    <a:pt x="88" y="125"/>
                  </a:lnTo>
                  <a:lnTo>
                    <a:pt x="91" y="127"/>
                  </a:lnTo>
                  <a:lnTo>
                    <a:pt x="93" y="127"/>
                  </a:lnTo>
                  <a:lnTo>
                    <a:pt x="96" y="127"/>
                  </a:lnTo>
                  <a:lnTo>
                    <a:pt x="98" y="125"/>
                  </a:lnTo>
                  <a:lnTo>
                    <a:pt x="102" y="121"/>
                  </a:lnTo>
                  <a:lnTo>
                    <a:pt x="102" y="121"/>
                  </a:lnTo>
                  <a:lnTo>
                    <a:pt x="103" y="122"/>
                  </a:lnTo>
                  <a:lnTo>
                    <a:pt x="103" y="122"/>
                  </a:lnTo>
                  <a:lnTo>
                    <a:pt x="104" y="122"/>
                  </a:lnTo>
                  <a:lnTo>
                    <a:pt x="105" y="122"/>
                  </a:lnTo>
                  <a:lnTo>
                    <a:pt x="105" y="122"/>
                  </a:lnTo>
                  <a:lnTo>
                    <a:pt x="106" y="122"/>
                  </a:lnTo>
                  <a:lnTo>
                    <a:pt x="107" y="122"/>
                  </a:lnTo>
                  <a:lnTo>
                    <a:pt x="108" y="122"/>
                  </a:lnTo>
                  <a:lnTo>
                    <a:pt x="108" y="122"/>
                  </a:lnTo>
                  <a:lnTo>
                    <a:pt x="105" y="111"/>
                  </a:lnTo>
                  <a:lnTo>
                    <a:pt x="107" y="118"/>
                  </a:lnTo>
                  <a:lnTo>
                    <a:pt x="110" y="117"/>
                  </a:lnTo>
                  <a:lnTo>
                    <a:pt x="112" y="117"/>
                  </a:lnTo>
                  <a:lnTo>
                    <a:pt x="114" y="115"/>
                  </a:lnTo>
                  <a:lnTo>
                    <a:pt x="114" y="114"/>
                  </a:lnTo>
                  <a:lnTo>
                    <a:pt x="115" y="112"/>
                  </a:lnTo>
                  <a:lnTo>
                    <a:pt x="114" y="111"/>
                  </a:lnTo>
                  <a:lnTo>
                    <a:pt x="114" y="109"/>
                  </a:lnTo>
                  <a:lnTo>
                    <a:pt x="114" y="107"/>
                  </a:lnTo>
                  <a:lnTo>
                    <a:pt x="114" y="106"/>
                  </a:lnTo>
                  <a:lnTo>
                    <a:pt x="114" y="103"/>
                  </a:lnTo>
                  <a:lnTo>
                    <a:pt x="116" y="103"/>
                  </a:lnTo>
                  <a:lnTo>
                    <a:pt x="117" y="104"/>
                  </a:lnTo>
                  <a:lnTo>
                    <a:pt x="119" y="104"/>
                  </a:lnTo>
                  <a:lnTo>
                    <a:pt x="120" y="104"/>
                  </a:lnTo>
                  <a:lnTo>
                    <a:pt x="122" y="104"/>
                  </a:lnTo>
                  <a:lnTo>
                    <a:pt x="123" y="103"/>
                  </a:lnTo>
                  <a:lnTo>
                    <a:pt x="124" y="103"/>
                  </a:lnTo>
                  <a:lnTo>
                    <a:pt x="125" y="102"/>
                  </a:lnTo>
                  <a:lnTo>
                    <a:pt x="125" y="100"/>
                  </a:lnTo>
                  <a:lnTo>
                    <a:pt x="125" y="98"/>
                  </a:lnTo>
                  <a:lnTo>
                    <a:pt x="124" y="97"/>
                  </a:lnTo>
                  <a:lnTo>
                    <a:pt x="123" y="96"/>
                  </a:lnTo>
                  <a:lnTo>
                    <a:pt x="123" y="95"/>
                  </a:lnTo>
                  <a:lnTo>
                    <a:pt x="123" y="94"/>
                  </a:lnTo>
                  <a:lnTo>
                    <a:pt x="123" y="93"/>
                  </a:lnTo>
                  <a:lnTo>
                    <a:pt x="124" y="92"/>
                  </a:lnTo>
                  <a:lnTo>
                    <a:pt x="125" y="90"/>
                  </a:lnTo>
                  <a:lnTo>
                    <a:pt x="125" y="89"/>
                  </a:lnTo>
                  <a:lnTo>
                    <a:pt x="126" y="89"/>
                  </a:lnTo>
                  <a:lnTo>
                    <a:pt x="126" y="88"/>
                  </a:lnTo>
                  <a:lnTo>
                    <a:pt x="121" y="82"/>
                  </a:lnTo>
                  <a:lnTo>
                    <a:pt x="119" y="83"/>
                  </a:lnTo>
                  <a:lnTo>
                    <a:pt x="117" y="84"/>
                  </a:lnTo>
                  <a:lnTo>
                    <a:pt x="116" y="86"/>
                  </a:lnTo>
                  <a:lnTo>
                    <a:pt x="115" y="87"/>
                  </a:lnTo>
                  <a:lnTo>
                    <a:pt x="115" y="89"/>
                  </a:lnTo>
                  <a:lnTo>
                    <a:pt x="115" y="92"/>
                  </a:lnTo>
                  <a:lnTo>
                    <a:pt x="114" y="93"/>
                  </a:lnTo>
                  <a:lnTo>
                    <a:pt x="112" y="94"/>
                  </a:lnTo>
                  <a:lnTo>
                    <a:pt x="111" y="94"/>
                  </a:lnTo>
                  <a:lnTo>
                    <a:pt x="108" y="94"/>
                  </a:lnTo>
                  <a:lnTo>
                    <a:pt x="108" y="94"/>
                  </a:lnTo>
                  <a:lnTo>
                    <a:pt x="108" y="95"/>
                  </a:lnTo>
                  <a:lnTo>
                    <a:pt x="108" y="95"/>
                  </a:lnTo>
                  <a:lnTo>
                    <a:pt x="109" y="96"/>
                  </a:lnTo>
                  <a:lnTo>
                    <a:pt x="109" y="96"/>
                  </a:lnTo>
                  <a:lnTo>
                    <a:pt x="109" y="97"/>
                  </a:lnTo>
                  <a:lnTo>
                    <a:pt x="109" y="97"/>
                  </a:lnTo>
                  <a:lnTo>
                    <a:pt x="109" y="98"/>
                  </a:lnTo>
                  <a:lnTo>
                    <a:pt x="110" y="98"/>
                  </a:lnTo>
                  <a:lnTo>
                    <a:pt x="110" y="98"/>
                  </a:lnTo>
                  <a:lnTo>
                    <a:pt x="107" y="98"/>
                  </a:lnTo>
                  <a:lnTo>
                    <a:pt x="104" y="99"/>
                  </a:lnTo>
                  <a:lnTo>
                    <a:pt x="102" y="100"/>
                  </a:lnTo>
                  <a:lnTo>
                    <a:pt x="101" y="102"/>
                  </a:lnTo>
                  <a:lnTo>
                    <a:pt x="101" y="106"/>
                  </a:lnTo>
                  <a:lnTo>
                    <a:pt x="100" y="108"/>
                  </a:lnTo>
                  <a:lnTo>
                    <a:pt x="100" y="110"/>
                  </a:lnTo>
                  <a:lnTo>
                    <a:pt x="98" y="112"/>
                  </a:lnTo>
                  <a:lnTo>
                    <a:pt x="96" y="113"/>
                  </a:lnTo>
                  <a:lnTo>
                    <a:pt x="93" y="113"/>
                  </a:lnTo>
                  <a:lnTo>
                    <a:pt x="93" y="118"/>
                  </a:lnTo>
                  <a:lnTo>
                    <a:pt x="92" y="117"/>
                  </a:lnTo>
                  <a:lnTo>
                    <a:pt x="90" y="117"/>
                  </a:lnTo>
                  <a:lnTo>
                    <a:pt x="89" y="116"/>
                  </a:lnTo>
                  <a:lnTo>
                    <a:pt x="87" y="115"/>
                  </a:lnTo>
                  <a:lnTo>
                    <a:pt x="86" y="114"/>
                  </a:lnTo>
                  <a:lnTo>
                    <a:pt x="83" y="113"/>
                  </a:lnTo>
                  <a:lnTo>
                    <a:pt x="82" y="113"/>
                  </a:lnTo>
                  <a:lnTo>
                    <a:pt x="80" y="113"/>
                  </a:lnTo>
                  <a:lnTo>
                    <a:pt x="79" y="114"/>
                  </a:lnTo>
                  <a:lnTo>
                    <a:pt x="78" y="116"/>
                  </a:lnTo>
                  <a:lnTo>
                    <a:pt x="78" y="115"/>
                  </a:lnTo>
                  <a:lnTo>
                    <a:pt x="78" y="115"/>
                  </a:lnTo>
                  <a:lnTo>
                    <a:pt x="77" y="114"/>
                  </a:lnTo>
                  <a:lnTo>
                    <a:pt x="77" y="113"/>
                  </a:lnTo>
                  <a:lnTo>
                    <a:pt x="76" y="113"/>
                  </a:lnTo>
                  <a:lnTo>
                    <a:pt x="76" y="112"/>
                  </a:lnTo>
                  <a:lnTo>
                    <a:pt x="75" y="111"/>
                  </a:lnTo>
                  <a:lnTo>
                    <a:pt x="74" y="111"/>
                  </a:lnTo>
                  <a:lnTo>
                    <a:pt x="73" y="110"/>
                  </a:lnTo>
                  <a:lnTo>
                    <a:pt x="73" y="109"/>
                  </a:lnTo>
                  <a:lnTo>
                    <a:pt x="71" y="111"/>
                  </a:lnTo>
                  <a:lnTo>
                    <a:pt x="68" y="113"/>
                  </a:lnTo>
                  <a:lnTo>
                    <a:pt x="65" y="113"/>
                  </a:lnTo>
                  <a:lnTo>
                    <a:pt x="63" y="114"/>
                  </a:lnTo>
                  <a:lnTo>
                    <a:pt x="61" y="114"/>
                  </a:lnTo>
                  <a:lnTo>
                    <a:pt x="58" y="114"/>
                  </a:lnTo>
                  <a:lnTo>
                    <a:pt x="55" y="115"/>
                  </a:lnTo>
                  <a:lnTo>
                    <a:pt x="53" y="116"/>
                  </a:lnTo>
                  <a:lnTo>
                    <a:pt x="52" y="117"/>
                  </a:lnTo>
                  <a:lnTo>
                    <a:pt x="50" y="121"/>
                  </a:lnTo>
                  <a:lnTo>
                    <a:pt x="48" y="118"/>
                  </a:lnTo>
                  <a:lnTo>
                    <a:pt x="46" y="118"/>
                  </a:lnTo>
                  <a:lnTo>
                    <a:pt x="43" y="119"/>
                  </a:lnTo>
                  <a:lnTo>
                    <a:pt x="40" y="121"/>
                  </a:lnTo>
                  <a:lnTo>
                    <a:pt x="38" y="123"/>
                  </a:lnTo>
                  <a:lnTo>
                    <a:pt x="36" y="125"/>
                  </a:lnTo>
                  <a:lnTo>
                    <a:pt x="34" y="128"/>
                  </a:lnTo>
                  <a:lnTo>
                    <a:pt x="32" y="130"/>
                  </a:lnTo>
                  <a:lnTo>
                    <a:pt x="30" y="132"/>
                  </a:lnTo>
                  <a:lnTo>
                    <a:pt x="28" y="135"/>
                  </a:lnTo>
                  <a:lnTo>
                    <a:pt x="30" y="135"/>
                  </a:lnTo>
                  <a:lnTo>
                    <a:pt x="31" y="136"/>
                  </a:lnTo>
                  <a:lnTo>
                    <a:pt x="31" y="136"/>
                  </a:lnTo>
                  <a:lnTo>
                    <a:pt x="31" y="137"/>
                  </a:lnTo>
                  <a:lnTo>
                    <a:pt x="31" y="138"/>
                  </a:lnTo>
                  <a:lnTo>
                    <a:pt x="30" y="139"/>
                  </a:lnTo>
                  <a:lnTo>
                    <a:pt x="29" y="140"/>
                  </a:lnTo>
                  <a:lnTo>
                    <a:pt x="29" y="141"/>
                  </a:lnTo>
                  <a:lnTo>
                    <a:pt x="28" y="143"/>
                  </a:lnTo>
                  <a:lnTo>
                    <a:pt x="28" y="143"/>
                  </a:lnTo>
                  <a:lnTo>
                    <a:pt x="26" y="144"/>
                  </a:lnTo>
                  <a:lnTo>
                    <a:pt x="26" y="144"/>
                  </a:lnTo>
                  <a:lnTo>
                    <a:pt x="26" y="144"/>
                  </a:lnTo>
                  <a:lnTo>
                    <a:pt x="25" y="143"/>
                  </a:lnTo>
                  <a:lnTo>
                    <a:pt x="25" y="143"/>
                  </a:lnTo>
                  <a:lnTo>
                    <a:pt x="25" y="143"/>
                  </a:lnTo>
                  <a:lnTo>
                    <a:pt x="24" y="143"/>
                  </a:lnTo>
                  <a:lnTo>
                    <a:pt x="24" y="143"/>
                  </a:lnTo>
                  <a:lnTo>
                    <a:pt x="24" y="142"/>
                  </a:lnTo>
                  <a:lnTo>
                    <a:pt x="23" y="142"/>
                  </a:lnTo>
                  <a:lnTo>
                    <a:pt x="20" y="145"/>
                  </a:lnTo>
                  <a:lnTo>
                    <a:pt x="19" y="149"/>
                  </a:lnTo>
                  <a:lnTo>
                    <a:pt x="18" y="152"/>
                  </a:lnTo>
                  <a:lnTo>
                    <a:pt x="16" y="154"/>
                  </a:lnTo>
                  <a:lnTo>
                    <a:pt x="14" y="156"/>
                  </a:lnTo>
                  <a:lnTo>
                    <a:pt x="11" y="159"/>
                  </a:lnTo>
                  <a:lnTo>
                    <a:pt x="10" y="161"/>
                  </a:lnTo>
                  <a:lnTo>
                    <a:pt x="9" y="165"/>
                  </a:lnTo>
                  <a:lnTo>
                    <a:pt x="9" y="167"/>
                  </a:lnTo>
                  <a:lnTo>
                    <a:pt x="10" y="170"/>
                  </a:lnTo>
                  <a:lnTo>
                    <a:pt x="12" y="174"/>
                  </a:lnTo>
                  <a:lnTo>
                    <a:pt x="11" y="179"/>
                  </a:lnTo>
                  <a:lnTo>
                    <a:pt x="12" y="178"/>
                  </a:lnTo>
                  <a:lnTo>
                    <a:pt x="12" y="178"/>
                  </a:lnTo>
                  <a:lnTo>
                    <a:pt x="12" y="176"/>
                  </a:lnTo>
                  <a:lnTo>
                    <a:pt x="12" y="174"/>
                  </a:lnTo>
                  <a:lnTo>
                    <a:pt x="11" y="173"/>
                  </a:lnTo>
                  <a:lnTo>
                    <a:pt x="10" y="171"/>
                  </a:lnTo>
                  <a:lnTo>
                    <a:pt x="9" y="170"/>
                  </a:lnTo>
                  <a:lnTo>
                    <a:pt x="9" y="168"/>
                  </a:lnTo>
                  <a:lnTo>
                    <a:pt x="8" y="167"/>
                  </a:lnTo>
                  <a:lnTo>
                    <a:pt x="8" y="166"/>
                  </a:lnTo>
                  <a:lnTo>
                    <a:pt x="7" y="166"/>
                  </a:lnTo>
                  <a:lnTo>
                    <a:pt x="6" y="167"/>
                  </a:lnTo>
                  <a:lnTo>
                    <a:pt x="6" y="168"/>
                  </a:lnTo>
                  <a:lnTo>
                    <a:pt x="6" y="169"/>
                  </a:lnTo>
                  <a:lnTo>
                    <a:pt x="5" y="169"/>
                  </a:lnTo>
                  <a:lnTo>
                    <a:pt x="6" y="170"/>
                  </a:lnTo>
                  <a:lnTo>
                    <a:pt x="6" y="171"/>
                  </a:lnTo>
                  <a:lnTo>
                    <a:pt x="6" y="172"/>
                  </a:lnTo>
                  <a:lnTo>
                    <a:pt x="6" y="173"/>
                  </a:lnTo>
                  <a:lnTo>
                    <a:pt x="5" y="174"/>
                  </a:lnTo>
                  <a:lnTo>
                    <a:pt x="3" y="173"/>
                  </a:lnTo>
                  <a:lnTo>
                    <a:pt x="2" y="170"/>
                  </a:lnTo>
                  <a:lnTo>
                    <a:pt x="1" y="167"/>
                  </a:lnTo>
                  <a:lnTo>
                    <a:pt x="0" y="164"/>
                  </a:lnTo>
                  <a:lnTo>
                    <a:pt x="0" y="159"/>
                  </a:lnTo>
                  <a:lnTo>
                    <a:pt x="1" y="155"/>
                  </a:lnTo>
                  <a:lnTo>
                    <a:pt x="1" y="151"/>
                  </a:lnTo>
                  <a:lnTo>
                    <a:pt x="1" y="146"/>
                  </a:lnTo>
                  <a:lnTo>
                    <a:pt x="1" y="142"/>
                  </a:lnTo>
                  <a:lnTo>
                    <a:pt x="1" y="139"/>
                  </a:lnTo>
                  <a:lnTo>
                    <a:pt x="2" y="138"/>
                  </a:lnTo>
                  <a:lnTo>
                    <a:pt x="3" y="138"/>
                  </a:lnTo>
                  <a:lnTo>
                    <a:pt x="4" y="137"/>
                  </a:lnTo>
                  <a:lnTo>
                    <a:pt x="5" y="136"/>
                  </a:lnTo>
                  <a:lnTo>
                    <a:pt x="6" y="135"/>
                  </a:lnTo>
                  <a:lnTo>
                    <a:pt x="7" y="135"/>
                  </a:lnTo>
                  <a:lnTo>
                    <a:pt x="8" y="133"/>
                  </a:lnTo>
                  <a:lnTo>
                    <a:pt x="8" y="131"/>
                  </a:lnTo>
                  <a:lnTo>
                    <a:pt x="9" y="130"/>
                  </a:lnTo>
                  <a:lnTo>
                    <a:pt x="9" y="129"/>
                  </a:lnTo>
                  <a:lnTo>
                    <a:pt x="11" y="131"/>
                  </a:lnTo>
                  <a:lnTo>
                    <a:pt x="15" y="125"/>
                  </a:lnTo>
                  <a:lnTo>
                    <a:pt x="19" y="119"/>
                  </a:lnTo>
                  <a:lnTo>
                    <a:pt x="22" y="113"/>
                  </a:lnTo>
                  <a:lnTo>
                    <a:pt x="24" y="106"/>
                  </a:lnTo>
                  <a:lnTo>
                    <a:pt x="28" y="99"/>
                  </a:lnTo>
                  <a:lnTo>
                    <a:pt x="30" y="93"/>
                  </a:lnTo>
                  <a:lnTo>
                    <a:pt x="32" y="85"/>
                  </a:lnTo>
                  <a:lnTo>
                    <a:pt x="33" y="79"/>
                  </a:lnTo>
                  <a:lnTo>
                    <a:pt x="33" y="72"/>
                  </a:lnTo>
                  <a:lnTo>
                    <a:pt x="33" y="66"/>
                  </a:lnTo>
                  <a:lnTo>
                    <a:pt x="31" y="68"/>
                  </a:lnTo>
                  <a:lnTo>
                    <a:pt x="32" y="68"/>
                  </a:lnTo>
                  <a:lnTo>
                    <a:pt x="32" y="69"/>
                  </a:lnTo>
                  <a:lnTo>
                    <a:pt x="32" y="69"/>
                  </a:lnTo>
                  <a:lnTo>
                    <a:pt x="33" y="69"/>
                  </a:lnTo>
                  <a:lnTo>
                    <a:pt x="33" y="70"/>
                  </a:lnTo>
                  <a:lnTo>
                    <a:pt x="34" y="70"/>
                  </a:lnTo>
                  <a:lnTo>
                    <a:pt x="35" y="70"/>
                  </a:lnTo>
                  <a:lnTo>
                    <a:pt x="35" y="70"/>
                  </a:lnTo>
                  <a:lnTo>
                    <a:pt x="36" y="70"/>
                  </a:lnTo>
                  <a:lnTo>
                    <a:pt x="36" y="70"/>
                  </a:lnTo>
                  <a:lnTo>
                    <a:pt x="38" y="66"/>
                  </a:lnTo>
                  <a:lnTo>
                    <a:pt x="39" y="61"/>
                  </a:lnTo>
                  <a:lnTo>
                    <a:pt x="40" y="57"/>
                  </a:lnTo>
                  <a:lnTo>
                    <a:pt x="40" y="53"/>
                  </a:lnTo>
                  <a:lnTo>
                    <a:pt x="40" y="49"/>
                  </a:lnTo>
                  <a:lnTo>
                    <a:pt x="40" y="43"/>
                  </a:lnTo>
                  <a:lnTo>
                    <a:pt x="40" y="39"/>
                  </a:lnTo>
                  <a:lnTo>
                    <a:pt x="40" y="35"/>
                  </a:lnTo>
                  <a:lnTo>
                    <a:pt x="40" y="31"/>
                  </a:lnTo>
                  <a:lnTo>
                    <a:pt x="41" y="28"/>
                  </a:lnTo>
                  <a:lnTo>
                    <a:pt x="41" y="27"/>
                  </a:lnTo>
                  <a:lnTo>
                    <a:pt x="41" y="27"/>
                  </a:lnTo>
                  <a:lnTo>
                    <a:pt x="40" y="27"/>
                  </a:lnTo>
                  <a:lnTo>
                    <a:pt x="40" y="27"/>
                  </a:lnTo>
                  <a:lnTo>
                    <a:pt x="40" y="26"/>
                  </a:lnTo>
                  <a:lnTo>
                    <a:pt x="40" y="26"/>
                  </a:lnTo>
                  <a:lnTo>
                    <a:pt x="39" y="26"/>
                  </a:lnTo>
                  <a:lnTo>
                    <a:pt x="39" y="26"/>
                  </a:lnTo>
                  <a:lnTo>
                    <a:pt x="39" y="26"/>
                  </a:lnTo>
                  <a:lnTo>
                    <a:pt x="38" y="26"/>
                  </a:lnTo>
                  <a:lnTo>
                    <a:pt x="40" y="26"/>
                  </a:lnTo>
                  <a:lnTo>
                    <a:pt x="43" y="26"/>
                  </a:lnTo>
                  <a:lnTo>
                    <a:pt x="44" y="24"/>
                  </a:lnTo>
                  <a:lnTo>
                    <a:pt x="44" y="21"/>
                  </a:lnTo>
                  <a:lnTo>
                    <a:pt x="45" y="18"/>
                  </a:lnTo>
                  <a:lnTo>
                    <a:pt x="46" y="14"/>
                  </a:lnTo>
                  <a:lnTo>
                    <a:pt x="46" y="11"/>
                  </a:lnTo>
                  <a:lnTo>
                    <a:pt x="46" y="7"/>
                  </a:lnTo>
                  <a:lnTo>
                    <a:pt x="47" y="3"/>
                  </a:lnTo>
                  <a:lnTo>
                    <a:pt x="48" y="0"/>
                  </a:lnTo>
                  <a:lnTo>
                    <a:pt x="48" y="3"/>
                  </a:lnTo>
                  <a:lnTo>
                    <a:pt x="48" y="3"/>
                  </a:lnTo>
                  <a:lnTo>
                    <a:pt x="47" y="2"/>
                  </a:lnTo>
                  <a:close/>
                </a:path>
              </a:pathLst>
            </a:custGeom>
            <a:solidFill>
              <a:srgbClr val="FFFFFF"/>
            </a:solidFill>
            <a:ln w="9525">
              <a:noFill/>
              <a:round/>
              <a:headEnd/>
              <a:tailEnd/>
            </a:ln>
          </p:spPr>
          <p:txBody>
            <a:bodyPr/>
            <a:lstStyle/>
            <a:p>
              <a:endParaRPr lang="en-US"/>
            </a:p>
          </p:txBody>
        </p:sp>
        <p:sp>
          <p:nvSpPr>
            <p:cNvPr id="256135" name="Freeform 135"/>
            <p:cNvSpPr>
              <a:spLocks/>
            </p:cNvSpPr>
            <p:nvPr/>
          </p:nvSpPr>
          <p:spPr bwMode="auto">
            <a:xfrm>
              <a:off x="2136" y="3006"/>
              <a:ext cx="4" cy="7"/>
            </a:xfrm>
            <a:custGeom>
              <a:avLst/>
              <a:gdLst/>
              <a:ahLst/>
              <a:cxnLst>
                <a:cxn ang="0">
                  <a:pos x="3" y="2"/>
                </a:cxn>
                <a:cxn ang="0">
                  <a:pos x="4" y="7"/>
                </a:cxn>
                <a:cxn ang="0">
                  <a:pos x="2" y="7"/>
                </a:cxn>
                <a:cxn ang="0">
                  <a:pos x="1" y="6"/>
                </a:cxn>
                <a:cxn ang="0">
                  <a:pos x="1" y="6"/>
                </a:cxn>
                <a:cxn ang="0">
                  <a:pos x="1" y="6"/>
                </a:cxn>
                <a:cxn ang="0">
                  <a:pos x="1" y="6"/>
                </a:cxn>
                <a:cxn ang="0">
                  <a:pos x="1" y="4"/>
                </a:cxn>
                <a:cxn ang="0">
                  <a:pos x="2" y="4"/>
                </a:cxn>
                <a:cxn ang="0">
                  <a:pos x="2" y="3"/>
                </a:cxn>
                <a:cxn ang="0">
                  <a:pos x="1" y="2"/>
                </a:cxn>
                <a:cxn ang="0">
                  <a:pos x="0" y="0"/>
                </a:cxn>
                <a:cxn ang="0">
                  <a:pos x="1" y="0"/>
                </a:cxn>
                <a:cxn ang="0">
                  <a:pos x="1" y="1"/>
                </a:cxn>
                <a:cxn ang="0">
                  <a:pos x="1" y="1"/>
                </a:cxn>
                <a:cxn ang="0">
                  <a:pos x="2" y="1"/>
                </a:cxn>
                <a:cxn ang="0">
                  <a:pos x="2" y="1"/>
                </a:cxn>
                <a:cxn ang="0">
                  <a:pos x="2" y="2"/>
                </a:cxn>
                <a:cxn ang="0">
                  <a:pos x="3" y="2"/>
                </a:cxn>
                <a:cxn ang="0">
                  <a:pos x="3" y="2"/>
                </a:cxn>
                <a:cxn ang="0">
                  <a:pos x="3" y="2"/>
                </a:cxn>
                <a:cxn ang="0">
                  <a:pos x="4" y="3"/>
                </a:cxn>
                <a:cxn ang="0">
                  <a:pos x="4" y="3"/>
                </a:cxn>
                <a:cxn ang="0">
                  <a:pos x="3" y="2"/>
                </a:cxn>
              </a:cxnLst>
              <a:rect l="0" t="0" r="r" b="b"/>
              <a:pathLst>
                <a:path w="4" h="7">
                  <a:moveTo>
                    <a:pt x="3" y="2"/>
                  </a:moveTo>
                  <a:lnTo>
                    <a:pt x="4" y="7"/>
                  </a:lnTo>
                  <a:lnTo>
                    <a:pt x="2" y="7"/>
                  </a:lnTo>
                  <a:lnTo>
                    <a:pt x="1" y="6"/>
                  </a:lnTo>
                  <a:lnTo>
                    <a:pt x="1" y="6"/>
                  </a:lnTo>
                  <a:lnTo>
                    <a:pt x="1" y="6"/>
                  </a:lnTo>
                  <a:lnTo>
                    <a:pt x="1" y="6"/>
                  </a:lnTo>
                  <a:lnTo>
                    <a:pt x="1" y="4"/>
                  </a:lnTo>
                  <a:lnTo>
                    <a:pt x="2" y="4"/>
                  </a:lnTo>
                  <a:lnTo>
                    <a:pt x="2" y="3"/>
                  </a:lnTo>
                  <a:lnTo>
                    <a:pt x="1" y="2"/>
                  </a:lnTo>
                  <a:lnTo>
                    <a:pt x="0" y="0"/>
                  </a:lnTo>
                  <a:lnTo>
                    <a:pt x="1" y="0"/>
                  </a:lnTo>
                  <a:lnTo>
                    <a:pt x="1" y="1"/>
                  </a:lnTo>
                  <a:lnTo>
                    <a:pt x="1" y="1"/>
                  </a:lnTo>
                  <a:lnTo>
                    <a:pt x="2" y="1"/>
                  </a:lnTo>
                  <a:lnTo>
                    <a:pt x="2" y="1"/>
                  </a:lnTo>
                  <a:lnTo>
                    <a:pt x="2" y="2"/>
                  </a:lnTo>
                  <a:lnTo>
                    <a:pt x="3" y="2"/>
                  </a:lnTo>
                  <a:lnTo>
                    <a:pt x="3" y="2"/>
                  </a:lnTo>
                  <a:lnTo>
                    <a:pt x="3" y="2"/>
                  </a:lnTo>
                  <a:lnTo>
                    <a:pt x="4" y="3"/>
                  </a:lnTo>
                  <a:lnTo>
                    <a:pt x="4" y="3"/>
                  </a:lnTo>
                  <a:lnTo>
                    <a:pt x="3" y="2"/>
                  </a:lnTo>
                  <a:close/>
                </a:path>
              </a:pathLst>
            </a:custGeom>
            <a:solidFill>
              <a:srgbClr val="000000"/>
            </a:solidFill>
            <a:ln w="9525">
              <a:noFill/>
              <a:round/>
              <a:headEnd/>
              <a:tailEnd/>
            </a:ln>
          </p:spPr>
          <p:txBody>
            <a:bodyPr/>
            <a:lstStyle/>
            <a:p>
              <a:endParaRPr lang="en-US"/>
            </a:p>
          </p:txBody>
        </p:sp>
        <p:sp>
          <p:nvSpPr>
            <p:cNvPr id="256136" name="Freeform 136"/>
            <p:cNvSpPr>
              <a:spLocks/>
            </p:cNvSpPr>
            <p:nvPr/>
          </p:nvSpPr>
          <p:spPr bwMode="auto">
            <a:xfrm>
              <a:off x="2157" y="3008"/>
              <a:ext cx="8" cy="5"/>
            </a:xfrm>
            <a:custGeom>
              <a:avLst/>
              <a:gdLst/>
              <a:ahLst/>
              <a:cxnLst>
                <a:cxn ang="0">
                  <a:pos x="7" y="0"/>
                </a:cxn>
                <a:cxn ang="0">
                  <a:pos x="7" y="0"/>
                </a:cxn>
                <a:cxn ang="0">
                  <a:pos x="6" y="0"/>
                </a:cxn>
                <a:cxn ang="0">
                  <a:pos x="5" y="0"/>
                </a:cxn>
                <a:cxn ang="0">
                  <a:pos x="5" y="1"/>
                </a:cxn>
                <a:cxn ang="0">
                  <a:pos x="4" y="1"/>
                </a:cxn>
                <a:cxn ang="0">
                  <a:pos x="4" y="2"/>
                </a:cxn>
                <a:cxn ang="0">
                  <a:pos x="3" y="2"/>
                </a:cxn>
                <a:cxn ang="0">
                  <a:pos x="1" y="4"/>
                </a:cxn>
                <a:cxn ang="0">
                  <a:pos x="1" y="4"/>
                </a:cxn>
                <a:cxn ang="0">
                  <a:pos x="0" y="5"/>
                </a:cxn>
                <a:cxn ang="0">
                  <a:pos x="0" y="1"/>
                </a:cxn>
                <a:cxn ang="0">
                  <a:pos x="8" y="1"/>
                </a:cxn>
                <a:cxn ang="0">
                  <a:pos x="8" y="1"/>
                </a:cxn>
                <a:cxn ang="0">
                  <a:pos x="7" y="0"/>
                </a:cxn>
              </a:cxnLst>
              <a:rect l="0" t="0" r="r" b="b"/>
              <a:pathLst>
                <a:path w="8" h="5">
                  <a:moveTo>
                    <a:pt x="7" y="0"/>
                  </a:moveTo>
                  <a:lnTo>
                    <a:pt x="7" y="0"/>
                  </a:lnTo>
                  <a:lnTo>
                    <a:pt x="6" y="0"/>
                  </a:lnTo>
                  <a:lnTo>
                    <a:pt x="5" y="0"/>
                  </a:lnTo>
                  <a:lnTo>
                    <a:pt x="5" y="1"/>
                  </a:lnTo>
                  <a:lnTo>
                    <a:pt x="4" y="1"/>
                  </a:lnTo>
                  <a:lnTo>
                    <a:pt x="4" y="2"/>
                  </a:lnTo>
                  <a:lnTo>
                    <a:pt x="3" y="2"/>
                  </a:lnTo>
                  <a:lnTo>
                    <a:pt x="1" y="4"/>
                  </a:lnTo>
                  <a:lnTo>
                    <a:pt x="1" y="4"/>
                  </a:lnTo>
                  <a:lnTo>
                    <a:pt x="0" y="5"/>
                  </a:lnTo>
                  <a:lnTo>
                    <a:pt x="0" y="1"/>
                  </a:lnTo>
                  <a:lnTo>
                    <a:pt x="8" y="1"/>
                  </a:lnTo>
                  <a:lnTo>
                    <a:pt x="8" y="1"/>
                  </a:lnTo>
                  <a:lnTo>
                    <a:pt x="7" y="0"/>
                  </a:lnTo>
                  <a:close/>
                </a:path>
              </a:pathLst>
            </a:custGeom>
            <a:solidFill>
              <a:srgbClr val="FFFFFF"/>
            </a:solidFill>
            <a:ln w="9525">
              <a:noFill/>
              <a:round/>
              <a:headEnd/>
              <a:tailEnd/>
            </a:ln>
          </p:spPr>
          <p:txBody>
            <a:bodyPr/>
            <a:lstStyle/>
            <a:p>
              <a:endParaRPr lang="en-US"/>
            </a:p>
          </p:txBody>
        </p:sp>
        <p:sp>
          <p:nvSpPr>
            <p:cNvPr id="256137" name="Freeform 137"/>
            <p:cNvSpPr>
              <a:spLocks/>
            </p:cNvSpPr>
            <p:nvPr/>
          </p:nvSpPr>
          <p:spPr bwMode="auto">
            <a:xfrm>
              <a:off x="353" y="3014"/>
              <a:ext cx="8" cy="20"/>
            </a:xfrm>
            <a:custGeom>
              <a:avLst/>
              <a:gdLst/>
              <a:ahLst/>
              <a:cxnLst>
                <a:cxn ang="0">
                  <a:pos x="8" y="5"/>
                </a:cxn>
                <a:cxn ang="0">
                  <a:pos x="8" y="20"/>
                </a:cxn>
                <a:cxn ang="0">
                  <a:pos x="0" y="0"/>
                </a:cxn>
                <a:cxn ang="0">
                  <a:pos x="1" y="0"/>
                </a:cxn>
                <a:cxn ang="0">
                  <a:pos x="3" y="0"/>
                </a:cxn>
                <a:cxn ang="0">
                  <a:pos x="4" y="0"/>
                </a:cxn>
                <a:cxn ang="0">
                  <a:pos x="5" y="1"/>
                </a:cxn>
                <a:cxn ang="0">
                  <a:pos x="5" y="2"/>
                </a:cxn>
                <a:cxn ang="0">
                  <a:pos x="6" y="2"/>
                </a:cxn>
                <a:cxn ang="0">
                  <a:pos x="7" y="3"/>
                </a:cxn>
                <a:cxn ang="0">
                  <a:pos x="7" y="4"/>
                </a:cxn>
                <a:cxn ang="0">
                  <a:pos x="8" y="5"/>
                </a:cxn>
                <a:cxn ang="0">
                  <a:pos x="8" y="5"/>
                </a:cxn>
                <a:cxn ang="0">
                  <a:pos x="8" y="5"/>
                </a:cxn>
              </a:cxnLst>
              <a:rect l="0" t="0" r="r" b="b"/>
              <a:pathLst>
                <a:path w="8" h="20">
                  <a:moveTo>
                    <a:pt x="8" y="5"/>
                  </a:moveTo>
                  <a:lnTo>
                    <a:pt x="8" y="20"/>
                  </a:lnTo>
                  <a:lnTo>
                    <a:pt x="0" y="0"/>
                  </a:lnTo>
                  <a:lnTo>
                    <a:pt x="1" y="0"/>
                  </a:lnTo>
                  <a:lnTo>
                    <a:pt x="3" y="0"/>
                  </a:lnTo>
                  <a:lnTo>
                    <a:pt x="4" y="0"/>
                  </a:lnTo>
                  <a:lnTo>
                    <a:pt x="5" y="1"/>
                  </a:lnTo>
                  <a:lnTo>
                    <a:pt x="5" y="2"/>
                  </a:lnTo>
                  <a:lnTo>
                    <a:pt x="6" y="2"/>
                  </a:lnTo>
                  <a:lnTo>
                    <a:pt x="7" y="3"/>
                  </a:lnTo>
                  <a:lnTo>
                    <a:pt x="7" y="4"/>
                  </a:lnTo>
                  <a:lnTo>
                    <a:pt x="8" y="5"/>
                  </a:lnTo>
                  <a:lnTo>
                    <a:pt x="8" y="5"/>
                  </a:lnTo>
                  <a:lnTo>
                    <a:pt x="8" y="5"/>
                  </a:lnTo>
                  <a:close/>
                </a:path>
              </a:pathLst>
            </a:custGeom>
            <a:solidFill>
              <a:srgbClr val="FFFFFF"/>
            </a:solidFill>
            <a:ln w="9525">
              <a:noFill/>
              <a:round/>
              <a:headEnd/>
              <a:tailEnd/>
            </a:ln>
          </p:spPr>
          <p:txBody>
            <a:bodyPr/>
            <a:lstStyle/>
            <a:p>
              <a:endParaRPr lang="en-US"/>
            </a:p>
          </p:txBody>
        </p:sp>
        <p:sp>
          <p:nvSpPr>
            <p:cNvPr id="256138" name="Freeform 138"/>
            <p:cNvSpPr>
              <a:spLocks/>
            </p:cNvSpPr>
            <p:nvPr/>
          </p:nvSpPr>
          <p:spPr bwMode="auto">
            <a:xfrm>
              <a:off x="1732" y="3018"/>
              <a:ext cx="19" cy="112"/>
            </a:xfrm>
            <a:custGeom>
              <a:avLst/>
              <a:gdLst/>
              <a:ahLst/>
              <a:cxnLst>
                <a:cxn ang="0">
                  <a:pos x="13" y="72"/>
                </a:cxn>
                <a:cxn ang="0">
                  <a:pos x="14" y="74"/>
                </a:cxn>
                <a:cxn ang="0">
                  <a:pos x="14" y="76"/>
                </a:cxn>
                <a:cxn ang="0">
                  <a:pos x="13" y="78"/>
                </a:cxn>
                <a:cxn ang="0">
                  <a:pos x="11" y="81"/>
                </a:cxn>
                <a:cxn ang="0">
                  <a:pos x="10" y="83"/>
                </a:cxn>
                <a:cxn ang="0">
                  <a:pos x="9" y="85"/>
                </a:cxn>
                <a:cxn ang="0">
                  <a:pos x="8" y="87"/>
                </a:cxn>
                <a:cxn ang="0">
                  <a:pos x="7" y="88"/>
                </a:cxn>
                <a:cxn ang="0">
                  <a:pos x="7" y="89"/>
                </a:cxn>
                <a:cxn ang="0">
                  <a:pos x="8" y="90"/>
                </a:cxn>
                <a:cxn ang="0">
                  <a:pos x="8" y="92"/>
                </a:cxn>
                <a:cxn ang="0">
                  <a:pos x="7" y="94"/>
                </a:cxn>
                <a:cxn ang="0">
                  <a:pos x="6" y="96"/>
                </a:cxn>
                <a:cxn ang="0">
                  <a:pos x="4" y="98"/>
                </a:cxn>
                <a:cxn ang="0">
                  <a:pos x="3" y="100"/>
                </a:cxn>
                <a:cxn ang="0">
                  <a:pos x="1" y="102"/>
                </a:cxn>
                <a:cxn ang="0">
                  <a:pos x="0" y="105"/>
                </a:cxn>
                <a:cxn ang="0">
                  <a:pos x="0" y="107"/>
                </a:cxn>
                <a:cxn ang="0">
                  <a:pos x="0" y="110"/>
                </a:cxn>
                <a:cxn ang="0">
                  <a:pos x="2" y="112"/>
                </a:cxn>
                <a:cxn ang="0">
                  <a:pos x="0" y="0"/>
                </a:cxn>
                <a:cxn ang="0">
                  <a:pos x="7" y="5"/>
                </a:cxn>
                <a:cxn ang="0">
                  <a:pos x="14" y="11"/>
                </a:cxn>
                <a:cxn ang="0">
                  <a:pos x="17" y="17"/>
                </a:cxn>
                <a:cxn ang="0">
                  <a:pos x="18" y="25"/>
                </a:cxn>
                <a:cxn ang="0">
                  <a:pos x="19" y="32"/>
                </a:cxn>
                <a:cxn ang="0">
                  <a:pos x="18" y="40"/>
                </a:cxn>
                <a:cxn ang="0">
                  <a:pos x="17" y="47"/>
                </a:cxn>
                <a:cxn ang="0">
                  <a:pos x="16" y="56"/>
                </a:cxn>
                <a:cxn ang="0">
                  <a:pos x="15" y="64"/>
                </a:cxn>
                <a:cxn ang="0">
                  <a:pos x="14" y="72"/>
                </a:cxn>
                <a:cxn ang="0">
                  <a:pos x="14" y="72"/>
                </a:cxn>
                <a:cxn ang="0">
                  <a:pos x="13" y="72"/>
                </a:cxn>
              </a:cxnLst>
              <a:rect l="0" t="0" r="r" b="b"/>
              <a:pathLst>
                <a:path w="19" h="112">
                  <a:moveTo>
                    <a:pt x="13" y="72"/>
                  </a:moveTo>
                  <a:lnTo>
                    <a:pt x="14" y="74"/>
                  </a:lnTo>
                  <a:lnTo>
                    <a:pt x="14" y="76"/>
                  </a:lnTo>
                  <a:lnTo>
                    <a:pt x="13" y="78"/>
                  </a:lnTo>
                  <a:lnTo>
                    <a:pt x="11" y="81"/>
                  </a:lnTo>
                  <a:lnTo>
                    <a:pt x="10" y="83"/>
                  </a:lnTo>
                  <a:lnTo>
                    <a:pt x="9" y="85"/>
                  </a:lnTo>
                  <a:lnTo>
                    <a:pt x="8" y="87"/>
                  </a:lnTo>
                  <a:lnTo>
                    <a:pt x="7" y="88"/>
                  </a:lnTo>
                  <a:lnTo>
                    <a:pt x="7" y="89"/>
                  </a:lnTo>
                  <a:lnTo>
                    <a:pt x="8" y="90"/>
                  </a:lnTo>
                  <a:lnTo>
                    <a:pt x="8" y="92"/>
                  </a:lnTo>
                  <a:lnTo>
                    <a:pt x="7" y="94"/>
                  </a:lnTo>
                  <a:lnTo>
                    <a:pt x="6" y="96"/>
                  </a:lnTo>
                  <a:lnTo>
                    <a:pt x="4" y="98"/>
                  </a:lnTo>
                  <a:lnTo>
                    <a:pt x="3" y="100"/>
                  </a:lnTo>
                  <a:lnTo>
                    <a:pt x="1" y="102"/>
                  </a:lnTo>
                  <a:lnTo>
                    <a:pt x="0" y="105"/>
                  </a:lnTo>
                  <a:lnTo>
                    <a:pt x="0" y="107"/>
                  </a:lnTo>
                  <a:lnTo>
                    <a:pt x="0" y="110"/>
                  </a:lnTo>
                  <a:lnTo>
                    <a:pt x="2" y="112"/>
                  </a:lnTo>
                  <a:lnTo>
                    <a:pt x="0" y="0"/>
                  </a:lnTo>
                  <a:lnTo>
                    <a:pt x="7" y="5"/>
                  </a:lnTo>
                  <a:lnTo>
                    <a:pt x="14" y="11"/>
                  </a:lnTo>
                  <a:lnTo>
                    <a:pt x="17" y="17"/>
                  </a:lnTo>
                  <a:lnTo>
                    <a:pt x="18" y="25"/>
                  </a:lnTo>
                  <a:lnTo>
                    <a:pt x="19" y="32"/>
                  </a:lnTo>
                  <a:lnTo>
                    <a:pt x="18" y="40"/>
                  </a:lnTo>
                  <a:lnTo>
                    <a:pt x="17" y="47"/>
                  </a:lnTo>
                  <a:lnTo>
                    <a:pt x="16" y="56"/>
                  </a:lnTo>
                  <a:lnTo>
                    <a:pt x="15" y="64"/>
                  </a:lnTo>
                  <a:lnTo>
                    <a:pt x="14" y="72"/>
                  </a:lnTo>
                  <a:lnTo>
                    <a:pt x="14" y="72"/>
                  </a:lnTo>
                  <a:lnTo>
                    <a:pt x="13" y="72"/>
                  </a:lnTo>
                  <a:close/>
                </a:path>
              </a:pathLst>
            </a:custGeom>
            <a:solidFill>
              <a:srgbClr val="FFFFFF"/>
            </a:solidFill>
            <a:ln w="9525">
              <a:noFill/>
              <a:round/>
              <a:headEnd/>
              <a:tailEnd/>
            </a:ln>
          </p:spPr>
          <p:txBody>
            <a:bodyPr/>
            <a:lstStyle/>
            <a:p>
              <a:endParaRPr lang="en-US"/>
            </a:p>
          </p:txBody>
        </p:sp>
        <p:sp>
          <p:nvSpPr>
            <p:cNvPr id="256139" name="Freeform 139"/>
            <p:cNvSpPr>
              <a:spLocks/>
            </p:cNvSpPr>
            <p:nvPr/>
          </p:nvSpPr>
          <p:spPr bwMode="auto">
            <a:xfrm>
              <a:off x="2082" y="3022"/>
              <a:ext cx="27" cy="17"/>
            </a:xfrm>
            <a:custGeom>
              <a:avLst/>
              <a:gdLst/>
              <a:ahLst/>
              <a:cxnLst>
                <a:cxn ang="0">
                  <a:pos x="27" y="8"/>
                </a:cxn>
                <a:cxn ang="0">
                  <a:pos x="24" y="10"/>
                </a:cxn>
                <a:cxn ang="0">
                  <a:pos x="21" y="10"/>
                </a:cxn>
                <a:cxn ang="0">
                  <a:pos x="18" y="11"/>
                </a:cxn>
                <a:cxn ang="0">
                  <a:pos x="15" y="11"/>
                </a:cxn>
                <a:cxn ang="0">
                  <a:pos x="13" y="11"/>
                </a:cxn>
                <a:cxn ang="0">
                  <a:pos x="10" y="12"/>
                </a:cxn>
                <a:cxn ang="0">
                  <a:pos x="8" y="12"/>
                </a:cxn>
                <a:cxn ang="0">
                  <a:pos x="5" y="13"/>
                </a:cxn>
                <a:cxn ang="0">
                  <a:pos x="3" y="15"/>
                </a:cxn>
                <a:cxn ang="0">
                  <a:pos x="1" y="17"/>
                </a:cxn>
                <a:cxn ang="0">
                  <a:pos x="0" y="17"/>
                </a:cxn>
                <a:cxn ang="0">
                  <a:pos x="0" y="16"/>
                </a:cxn>
                <a:cxn ang="0">
                  <a:pos x="0" y="15"/>
                </a:cxn>
                <a:cxn ang="0">
                  <a:pos x="0" y="14"/>
                </a:cxn>
                <a:cxn ang="0">
                  <a:pos x="0" y="13"/>
                </a:cxn>
                <a:cxn ang="0">
                  <a:pos x="0" y="12"/>
                </a:cxn>
                <a:cxn ang="0">
                  <a:pos x="0" y="11"/>
                </a:cxn>
                <a:cxn ang="0">
                  <a:pos x="0" y="11"/>
                </a:cxn>
                <a:cxn ang="0">
                  <a:pos x="0" y="10"/>
                </a:cxn>
                <a:cxn ang="0">
                  <a:pos x="0" y="9"/>
                </a:cxn>
                <a:cxn ang="0">
                  <a:pos x="3" y="8"/>
                </a:cxn>
                <a:cxn ang="0">
                  <a:pos x="7" y="6"/>
                </a:cxn>
                <a:cxn ang="0">
                  <a:pos x="10" y="3"/>
                </a:cxn>
                <a:cxn ang="0">
                  <a:pos x="12" y="2"/>
                </a:cxn>
                <a:cxn ang="0">
                  <a:pos x="15" y="0"/>
                </a:cxn>
                <a:cxn ang="0">
                  <a:pos x="17" y="0"/>
                </a:cxn>
                <a:cxn ang="0">
                  <a:pos x="19" y="0"/>
                </a:cxn>
                <a:cxn ang="0">
                  <a:pos x="23" y="1"/>
                </a:cxn>
                <a:cxn ang="0">
                  <a:pos x="25" y="5"/>
                </a:cxn>
                <a:cxn ang="0">
                  <a:pos x="27" y="9"/>
                </a:cxn>
                <a:cxn ang="0">
                  <a:pos x="27" y="9"/>
                </a:cxn>
                <a:cxn ang="0">
                  <a:pos x="27" y="8"/>
                </a:cxn>
              </a:cxnLst>
              <a:rect l="0" t="0" r="r" b="b"/>
              <a:pathLst>
                <a:path w="27" h="17">
                  <a:moveTo>
                    <a:pt x="27" y="8"/>
                  </a:moveTo>
                  <a:lnTo>
                    <a:pt x="24" y="10"/>
                  </a:lnTo>
                  <a:lnTo>
                    <a:pt x="21" y="10"/>
                  </a:lnTo>
                  <a:lnTo>
                    <a:pt x="18" y="11"/>
                  </a:lnTo>
                  <a:lnTo>
                    <a:pt x="15" y="11"/>
                  </a:lnTo>
                  <a:lnTo>
                    <a:pt x="13" y="11"/>
                  </a:lnTo>
                  <a:lnTo>
                    <a:pt x="10" y="12"/>
                  </a:lnTo>
                  <a:lnTo>
                    <a:pt x="8" y="12"/>
                  </a:lnTo>
                  <a:lnTo>
                    <a:pt x="5" y="13"/>
                  </a:lnTo>
                  <a:lnTo>
                    <a:pt x="3" y="15"/>
                  </a:lnTo>
                  <a:lnTo>
                    <a:pt x="1" y="17"/>
                  </a:lnTo>
                  <a:lnTo>
                    <a:pt x="0" y="17"/>
                  </a:lnTo>
                  <a:lnTo>
                    <a:pt x="0" y="16"/>
                  </a:lnTo>
                  <a:lnTo>
                    <a:pt x="0" y="15"/>
                  </a:lnTo>
                  <a:lnTo>
                    <a:pt x="0" y="14"/>
                  </a:lnTo>
                  <a:lnTo>
                    <a:pt x="0" y="13"/>
                  </a:lnTo>
                  <a:lnTo>
                    <a:pt x="0" y="12"/>
                  </a:lnTo>
                  <a:lnTo>
                    <a:pt x="0" y="11"/>
                  </a:lnTo>
                  <a:lnTo>
                    <a:pt x="0" y="11"/>
                  </a:lnTo>
                  <a:lnTo>
                    <a:pt x="0" y="10"/>
                  </a:lnTo>
                  <a:lnTo>
                    <a:pt x="0" y="9"/>
                  </a:lnTo>
                  <a:lnTo>
                    <a:pt x="3" y="8"/>
                  </a:lnTo>
                  <a:lnTo>
                    <a:pt x="7" y="6"/>
                  </a:lnTo>
                  <a:lnTo>
                    <a:pt x="10" y="3"/>
                  </a:lnTo>
                  <a:lnTo>
                    <a:pt x="12" y="2"/>
                  </a:lnTo>
                  <a:lnTo>
                    <a:pt x="15" y="0"/>
                  </a:lnTo>
                  <a:lnTo>
                    <a:pt x="17" y="0"/>
                  </a:lnTo>
                  <a:lnTo>
                    <a:pt x="19" y="0"/>
                  </a:lnTo>
                  <a:lnTo>
                    <a:pt x="23" y="1"/>
                  </a:lnTo>
                  <a:lnTo>
                    <a:pt x="25" y="5"/>
                  </a:lnTo>
                  <a:lnTo>
                    <a:pt x="27" y="9"/>
                  </a:lnTo>
                  <a:lnTo>
                    <a:pt x="27" y="9"/>
                  </a:lnTo>
                  <a:lnTo>
                    <a:pt x="27" y="8"/>
                  </a:lnTo>
                  <a:close/>
                </a:path>
              </a:pathLst>
            </a:custGeom>
            <a:solidFill>
              <a:srgbClr val="000000"/>
            </a:solidFill>
            <a:ln w="9525">
              <a:noFill/>
              <a:round/>
              <a:headEnd/>
              <a:tailEnd/>
            </a:ln>
          </p:spPr>
          <p:txBody>
            <a:bodyPr/>
            <a:lstStyle/>
            <a:p>
              <a:endParaRPr lang="en-US"/>
            </a:p>
          </p:txBody>
        </p:sp>
        <p:sp>
          <p:nvSpPr>
            <p:cNvPr id="256140" name="Freeform 140"/>
            <p:cNvSpPr>
              <a:spLocks/>
            </p:cNvSpPr>
            <p:nvPr/>
          </p:nvSpPr>
          <p:spPr bwMode="auto">
            <a:xfrm>
              <a:off x="800" y="3021"/>
              <a:ext cx="5" cy="10"/>
            </a:xfrm>
            <a:custGeom>
              <a:avLst/>
              <a:gdLst/>
              <a:ahLst/>
              <a:cxnLst>
                <a:cxn ang="0">
                  <a:pos x="3" y="3"/>
                </a:cxn>
                <a:cxn ang="0">
                  <a:pos x="2" y="3"/>
                </a:cxn>
                <a:cxn ang="0">
                  <a:pos x="4" y="0"/>
                </a:cxn>
                <a:cxn ang="0">
                  <a:pos x="5" y="2"/>
                </a:cxn>
                <a:cxn ang="0">
                  <a:pos x="4" y="2"/>
                </a:cxn>
                <a:cxn ang="0">
                  <a:pos x="4" y="3"/>
                </a:cxn>
                <a:cxn ang="0">
                  <a:pos x="3" y="4"/>
                </a:cxn>
                <a:cxn ang="0">
                  <a:pos x="3" y="4"/>
                </a:cxn>
                <a:cxn ang="0">
                  <a:pos x="2" y="6"/>
                </a:cxn>
                <a:cxn ang="0">
                  <a:pos x="2" y="6"/>
                </a:cxn>
                <a:cxn ang="0">
                  <a:pos x="1" y="7"/>
                </a:cxn>
                <a:cxn ang="0">
                  <a:pos x="1" y="8"/>
                </a:cxn>
                <a:cxn ang="0">
                  <a:pos x="1" y="9"/>
                </a:cxn>
                <a:cxn ang="0">
                  <a:pos x="1" y="10"/>
                </a:cxn>
                <a:cxn ang="0">
                  <a:pos x="0" y="2"/>
                </a:cxn>
                <a:cxn ang="0">
                  <a:pos x="0" y="2"/>
                </a:cxn>
                <a:cxn ang="0">
                  <a:pos x="1" y="2"/>
                </a:cxn>
                <a:cxn ang="0">
                  <a:pos x="1" y="2"/>
                </a:cxn>
                <a:cxn ang="0">
                  <a:pos x="1" y="2"/>
                </a:cxn>
                <a:cxn ang="0">
                  <a:pos x="2" y="2"/>
                </a:cxn>
                <a:cxn ang="0">
                  <a:pos x="2" y="2"/>
                </a:cxn>
                <a:cxn ang="0">
                  <a:pos x="2" y="3"/>
                </a:cxn>
                <a:cxn ang="0">
                  <a:pos x="3" y="3"/>
                </a:cxn>
                <a:cxn ang="0">
                  <a:pos x="3" y="3"/>
                </a:cxn>
                <a:cxn ang="0">
                  <a:pos x="4" y="3"/>
                </a:cxn>
                <a:cxn ang="0">
                  <a:pos x="4" y="3"/>
                </a:cxn>
                <a:cxn ang="0">
                  <a:pos x="3" y="3"/>
                </a:cxn>
              </a:cxnLst>
              <a:rect l="0" t="0" r="r" b="b"/>
              <a:pathLst>
                <a:path w="5" h="10">
                  <a:moveTo>
                    <a:pt x="3" y="3"/>
                  </a:moveTo>
                  <a:lnTo>
                    <a:pt x="2" y="3"/>
                  </a:lnTo>
                  <a:lnTo>
                    <a:pt x="4" y="0"/>
                  </a:lnTo>
                  <a:lnTo>
                    <a:pt x="5" y="2"/>
                  </a:lnTo>
                  <a:lnTo>
                    <a:pt x="4" y="2"/>
                  </a:lnTo>
                  <a:lnTo>
                    <a:pt x="4" y="3"/>
                  </a:lnTo>
                  <a:lnTo>
                    <a:pt x="3" y="4"/>
                  </a:lnTo>
                  <a:lnTo>
                    <a:pt x="3" y="4"/>
                  </a:lnTo>
                  <a:lnTo>
                    <a:pt x="2" y="6"/>
                  </a:lnTo>
                  <a:lnTo>
                    <a:pt x="2" y="6"/>
                  </a:lnTo>
                  <a:lnTo>
                    <a:pt x="1" y="7"/>
                  </a:lnTo>
                  <a:lnTo>
                    <a:pt x="1" y="8"/>
                  </a:lnTo>
                  <a:lnTo>
                    <a:pt x="1" y="9"/>
                  </a:lnTo>
                  <a:lnTo>
                    <a:pt x="1" y="10"/>
                  </a:lnTo>
                  <a:lnTo>
                    <a:pt x="0" y="2"/>
                  </a:lnTo>
                  <a:lnTo>
                    <a:pt x="0" y="2"/>
                  </a:lnTo>
                  <a:lnTo>
                    <a:pt x="1" y="2"/>
                  </a:lnTo>
                  <a:lnTo>
                    <a:pt x="1" y="2"/>
                  </a:lnTo>
                  <a:lnTo>
                    <a:pt x="1" y="2"/>
                  </a:lnTo>
                  <a:lnTo>
                    <a:pt x="2" y="2"/>
                  </a:lnTo>
                  <a:lnTo>
                    <a:pt x="2" y="2"/>
                  </a:lnTo>
                  <a:lnTo>
                    <a:pt x="2" y="3"/>
                  </a:lnTo>
                  <a:lnTo>
                    <a:pt x="3" y="3"/>
                  </a:lnTo>
                  <a:lnTo>
                    <a:pt x="3" y="3"/>
                  </a:lnTo>
                  <a:lnTo>
                    <a:pt x="4" y="3"/>
                  </a:lnTo>
                  <a:lnTo>
                    <a:pt x="4" y="3"/>
                  </a:lnTo>
                  <a:lnTo>
                    <a:pt x="3" y="3"/>
                  </a:lnTo>
                  <a:close/>
                </a:path>
              </a:pathLst>
            </a:custGeom>
            <a:solidFill>
              <a:srgbClr val="FFFFFF"/>
            </a:solidFill>
            <a:ln w="9525">
              <a:noFill/>
              <a:round/>
              <a:headEnd/>
              <a:tailEnd/>
            </a:ln>
          </p:spPr>
          <p:txBody>
            <a:bodyPr/>
            <a:lstStyle/>
            <a:p>
              <a:endParaRPr lang="en-US"/>
            </a:p>
          </p:txBody>
        </p:sp>
        <p:sp>
          <p:nvSpPr>
            <p:cNvPr id="256141" name="Freeform 141"/>
            <p:cNvSpPr>
              <a:spLocks/>
            </p:cNvSpPr>
            <p:nvPr/>
          </p:nvSpPr>
          <p:spPr bwMode="auto">
            <a:xfrm>
              <a:off x="819" y="3039"/>
              <a:ext cx="2" cy="8"/>
            </a:xfrm>
            <a:custGeom>
              <a:avLst/>
              <a:gdLst/>
              <a:ahLst/>
              <a:cxnLst>
                <a:cxn ang="0">
                  <a:pos x="0" y="0"/>
                </a:cxn>
                <a:cxn ang="0">
                  <a:pos x="2" y="0"/>
                </a:cxn>
                <a:cxn ang="0">
                  <a:pos x="2" y="8"/>
                </a:cxn>
                <a:cxn ang="0">
                  <a:pos x="0" y="8"/>
                </a:cxn>
                <a:cxn ang="0">
                  <a:pos x="0" y="0"/>
                </a:cxn>
                <a:cxn ang="0">
                  <a:pos x="0" y="0"/>
                </a:cxn>
              </a:cxnLst>
              <a:rect l="0" t="0" r="r" b="b"/>
              <a:pathLst>
                <a:path w="2" h="8">
                  <a:moveTo>
                    <a:pt x="0" y="0"/>
                  </a:moveTo>
                  <a:lnTo>
                    <a:pt x="2" y="0"/>
                  </a:lnTo>
                  <a:lnTo>
                    <a:pt x="2" y="8"/>
                  </a:lnTo>
                  <a:lnTo>
                    <a:pt x="0" y="8"/>
                  </a:lnTo>
                  <a:lnTo>
                    <a:pt x="0" y="0"/>
                  </a:lnTo>
                  <a:lnTo>
                    <a:pt x="0" y="0"/>
                  </a:lnTo>
                  <a:close/>
                </a:path>
              </a:pathLst>
            </a:custGeom>
            <a:solidFill>
              <a:srgbClr val="FFFFFF"/>
            </a:solidFill>
            <a:ln w="9525">
              <a:noFill/>
              <a:round/>
              <a:headEnd/>
              <a:tailEnd/>
            </a:ln>
          </p:spPr>
          <p:txBody>
            <a:bodyPr/>
            <a:lstStyle/>
            <a:p>
              <a:endParaRPr lang="en-US"/>
            </a:p>
          </p:txBody>
        </p:sp>
        <p:sp>
          <p:nvSpPr>
            <p:cNvPr id="256142" name="Freeform 142"/>
            <p:cNvSpPr>
              <a:spLocks/>
            </p:cNvSpPr>
            <p:nvPr/>
          </p:nvSpPr>
          <p:spPr bwMode="auto">
            <a:xfrm>
              <a:off x="2663" y="3039"/>
              <a:ext cx="4" cy="6"/>
            </a:xfrm>
            <a:custGeom>
              <a:avLst/>
              <a:gdLst/>
              <a:ahLst/>
              <a:cxnLst>
                <a:cxn ang="0">
                  <a:pos x="0" y="0"/>
                </a:cxn>
                <a:cxn ang="0">
                  <a:pos x="2" y="0"/>
                </a:cxn>
                <a:cxn ang="0">
                  <a:pos x="4" y="5"/>
                </a:cxn>
                <a:cxn ang="0">
                  <a:pos x="2" y="6"/>
                </a:cxn>
                <a:cxn ang="0">
                  <a:pos x="1" y="0"/>
                </a:cxn>
                <a:cxn ang="0">
                  <a:pos x="1" y="0"/>
                </a:cxn>
                <a:cxn ang="0">
                  <a:pos x="0" y="0"/>
                </a:cxn>
              </a:cxnLst>
              <a:rect l="0" t="0" r="r" b="b"/>
              <a:pathLst>
                <a:path w="4" h="6">
                  <a:moveTo>
                    <a:pt x="0" y="0"/>
                  </a:moveTo>
                  <a:lnTo>
                    <a:pt x="2" y="0"/>
                  </a:lnTo>
                  <a:lnTo>
                    <a:pt x="4" y="5"/>
                  </a:lnTo>
                  <a:lnTo>
                    <a:pt x="2" y="6"/>
                  </a:lnTo>
                  <a:lnTo>
                    <a:pt x="1" y="0"/>
                  </a:lnTo>
                  <a:lnTo>
                    <a:pt x="1" y="0"/>
                  </a:lnTo>
                  <a:lnTo>
                    <a:pt x="0" y="0"/>
                  </a:lnTo>
                  <a:close/>
                </a:path>
              </a:pathLst>
            </a:custGeom>
            <a:solidFill>
              <a:srgbClr val="FFFFFF"/>
            </a:solidFill>
            <a:ln w="9525">
              <a:noFill/>
              <a:round/>
              <a:headEnd/>
              <a:tailEnd/>
            </a:ln>
          </p:spPr>
          <p:txBody>
            <a:bodyPr/>
            <a:lstStyle/>
            <a:p>
              <a:endParaRPr lang="en-US"/>
            </a:p>
          </p:txBody>
        </p:sp>
        <p:sp>
          <p:nvSpPr>
            <p:cNvPr id="256143" name="Freeform 143"/>
            <p:cNvSpPr>
              <a:spLocks/>
            </p:cNvSpPr>
            <p:nvPr/>
          </p:nvSpPr>
          <p:spPr bwMode="auto">
            <a:xfrm>
              <a:off x="1953" y="3043"/>
              <a:ext cx="138" cy="108"/>
            </a:xfrm>
            <a:custGeom>
              <a:avLst/>
              <a:gdLst/>
              <a:ahLst/>
              <a:cxnLst>
                <a:cxn ang="0">
                  <a:pos x="78" y="26"/>
                </a:cxn>
                <a:cxn ang="0">
                  <a:pos x="82" y="34"/>
                </a:cxn>
                <a:cxn ang="0">
                  <a:pos x="89" y="39"/>
                </a:cxn>
                <a:cxn ang="0">
                  <a:pos x="95" y="27"/>
                </a:cxn>
                <a:cxn ang="0">
                  <a:pos x="105" y="17"/>
                </a:cxn>
                <a:cxn ang="0">
                  <a:pos x="119" y="15"/>
                </a:cxn>
                <a:cxn ang="0">
                  <a:pos x="129" y="23"/>
                </a:cxn>
                <a:cxn ang="0">
                  <a:pos x="136" y="36"/>
                </a:cxn>
                <a:cxn ang="0">
                  <a:pos x="136" y="39"/>
                </a:cxn>
                <a:cxn ang="0">
                  <a:pos x="137" y="43"/>
                </a:cxn>
                <a:cxn ang="0">
                  <a:pos x="131" y="47"/>
                </a:cxn>
                <a:cxn ang="0">
                  <a:pos x="122" y="63"/>
                </a:cxn>
                <a:cxn ang="0">
                  <a:pos x="116" y="81"/>
                </a:cxn>
                <a:cxn ang="0">
                  <a:pos x="121" y="82"/>
                </a:cxn>
                <a:cxn ang="0">
                  <a:pos x="122" y="87"/>
                </a:cxn>
                <a:cxn ang="0">
                  <a:pos x="114" y="96"/>
                </a:cxn>
                <a:cxn ang="0">
                  <a:pos x="104" y="96"/>
                </a:cxn>
                <a:cxn ang="0">
                  <a:pos x="94" y="91"/>
                </a:cxn>
                <a:cxn ang="0">
                  <a:pos x="91" y="76"/>
                </a:cxn>
                <a:cxn ang="0">
                  <a:pos x="88" y="63"/>
                </a:cxn>
                <a:cxn ang="0">
                  <a:pos x="80" y="57"/>
                </a:cxn>
                <a:cxn ang="0">
                  <a:pos x="78" y="49"/>
                </a:cxn>
                <a:cxn ang="0">
                  <a:pos x="70" y="49"/>
                </a:cxn>
                <a:cxn ang="0">
                  <a:pos x="64" y="51"/>
                </a:cxn>
                <a:cxn ang="0">
                  <a:pos x="65" y="52"/>
                </a:cxn>
                <a:cxn ang="0">
                  <a:pos x="66" y="53"/>
                </a:cxn>
                <a:cxn ang="0">
                  <a:pos x="62" y="52"/>
                </a:cxn>
                <a:cxn ang="0">
                  <a:pos x="54" y="55"/>
                </a:cxn>
                <a:cxn ang="0">
                  <a:pos x="50" y="59"/>
                </a:cxn>
                <a:cxn ang="0">
                  <a:pos x="48" y="58"/>
                </a:cxn>
                <a:cxn ang="0">
                  <a:pos x="47" y="57"/>
                </a:cxn>
                <a:cxn ang="0">
                  <a:pos x="44" y="70"/>
                </a:cxn>
                <a:cxn ang="0">
                  <a:pos x="46" y="89"/>
                </a:cxn>
                <a:cxn ang="0">
                  <a:pos x="41" y="105"/>
                </a:cxn>
                <a:cxn ang="0">
                  <a:pos x="37" y="105"/>
                </a:cxn>
                <a:cxn ang="0">
                  <a:pos x="32" y="106"/>
                </a:cxn>
                <a:cxn ang="0">
                  <a:pos x="23" y="102"/>
                </a:cxn>
                <a:cxn ang="0">
                  <a:pos x="9" y="96"/>
                </a:cxn>
                <a:cxn ang="0">
                  <a:pos x="2" y="84"/>
                </a:cxn>
                <a:cxn ang="0">
                  <a:pos x="2" y="79"/>
                </a:cxn>
                <a:cxn ang="0">
                  <a:pos x="5" y="76"/>
                </a:cxn>
                <a:cxn ang="0">
                  <a:pos x="13" y="63"/>
                </a:cxn>
                <a:cxn ang="0">
                  <a:pos x="27" y="60"/>
                </a:cxn>
                <a:cxn ang="0">
                  <a:pos x="40" y="56"/>
                </a:cxn>
                <a:cxn ang="0">
                  <a:pos x="47" y="56"/>
                </a:cxn>
                <a:cxn ang="0">
                  <a:pos x="45" y="55"/>
                </a:cxn>
                <a:cxn ang="0">
                  <a:pos x="43" y="53"/>
                </a:cxn>
                <a:cxn ang="0">
                  <a:pos x="41" y="39"/>
                </a:cxn>
                <a:cxn ang="0">
                  <a:pos x="31" y="21"/>
                </a:cxn>
                <a:cxn ang="0">
                  <a:pos x="29" y="6"/>
                </a:cxn>
                <a:cxn ang="0">
                  <a:pos x="44" y="2"/>
                </a:cxn>
                <a:cxn ang="0">
                  <a:pos x="58" y="13"/>
                </a:cxn>
                <a:cxn ang="0">
                  <a:pos x="71" y="26"/>
                </a:cxn>
              </a:cxnLst>
              <a:rect l="0" t="0" r="r" b="b"/>
              <a:pathLst>
                <a:path w="138" h="108">
                  <a:moveTo>
                    <a:pt x="70" y="24"/>
                  </a:moveTo>
                  <a:lnTo>
                    <a:pt x="72" y="23"/>
                  </a:lnTo>
                  <a:lnTo>
                    <a:pt x="75" y="24"/>
                  </a:lnTo>
                  <a:lnTo>
                    <a:pt x="78" y="26"/>
                  </a:lnTo>
                  <a:lnTo>
                    <a:pt x="79" y="28"/>
                  </a:lnTo>
                  <a:lnTo>
                    <a:pt x="81" y="30"/>
                  </a:lnTo>
                  <a:lnTo>
                    <a:pt x="82" y="32"/>
                  </a:lnTo>
                  <a:lnTo>
                    <a:pt x="82" y="34"/>
                  </a:lnTo>
                  <a:lnTo>
                    <a:pt x="84" y="36"/>
                  </a:lnTo>
                  <a:lnTo>
                    <a:pt x="85" y="37"/>
                  </a:lnTo>
                  <a:lnTo>
                    <a:pt x="86" y="39"/>
                  </a:lnTo>
                  <a:lnTo>
                    <a:pt x="89" y="39"/>
                  </a:lnTo>
                  <a:lnTo>
                    <a:pt x="89" y="36"/>
                  </a:lnTo>
                  <a:lnTo>
                    <a:pt x="90" y="32"/>
                  </a:lnTo>
                  <a:lnTo>
                    <a:pt x="93" y="30"/>
                  </a:lnTo>
                  <a:lnTo>
                    <a:pt x="95" y="27"/>
                  </a:lnTo>
                  <a:lnTo>
                    <a:pt x="97" y="24"/>
                  </a:lnTo>
                  <a:lnTo>
                    <a:pt x="100" y="22"/>
                  </a:lnTo>
                  <a:lnTo>
                    <a:pt x="102" y="19"/>
                  </a:lnTo>
                  <a:lnTo>
                    <a:pt x="105" y="17"/>
                  </a:lnTo>
                  <a:lnTo>
                    <a:pt x="109" y="15"/>
                  </a:lnTo>
                  <a:lnTo>
                    <a:pt x="112" y="13"/>
                  </a:lnTo>
                  <a:lnTo>
                    <a:pt x="116" y="13"/>
                  </a:lnTo>
                  <a:lnTo>
                    <a:pt x="119" y="15"/>
                  </a:lnTo>
                  <a:lnTo>
                    <a:pt x="123" y="16"/>
                  </a:lnTo>
                  <a:lnTo>
                    <a:pt x="125" y="18"/>
                  </a:lnTo>
                  <a:lnTo>
                    <a:pt x="127" y="21"/>
                  </a:lnTo>
                  <a:lnTo>
                    <a:pt x="129" y="23"/>
                  </a:lnTo>
                  <a:lnTo>
                    <a:pt x="131" y="27"/>
                  </a:lnTo>
                  <a:lnTo>
                    <a:pt x="132" y="30"/>
                  </a:lnTo>
                  <a:lnTo>
                    <a:pt x="134" y="33"/>
                  </a:lnTo>
                  <a:lnTo>
                    <a:pt x="136" y="36"/>
                  </a:lnTo>
                  <a:lnTo>
                    <a:pt x="136" y="36"/>
                  </a:lnTo>
                  <a:lnTo>
                    <a:pt x="136" y="37"/>
                  </a:lnTo>
                  <a:lnTo>
                    <a:pt x="136" y="38"/>
                  </a:lnTo>
                  <a:lnTo>
                    <a:pt x="136" y="39"/>
                  </a:lnTo>
                  <a:lnTo>
                    <a:pt x="136" y="41"/>
                  </a:lnTo>
                  <a:lnTo>
                    <a:pt x="136" y="41"/>
                  </a:lnTo>
                  <a:lnTo>
                    <a:pt x="136" y="42"/>
                  </a:lnTo>
                  <a:lnTo>
                    <a:pt x="137" y="43"/>
                  </a:lnTo>
                  <a:lnTo>
                    <a:pt x="137" y="43"/>
                  </a:lnTo>
                  <a:lnTo>
                    <a:pt x="138" y="44"/>
                  </a:lnTo>
                  <a:lnTo>
                    <a:pt x="134" y="45"/>
                  </a:lnTo>
                  <a:lnTo>
                    <a:pt x="131" y="47"/>
                  </a:lnTo>
                  <a:lnTo>
                    <a:pt x="129" y="50"/>
                  </a:lnTo>
                  <a:lnTo>
                    <a:pt x="126" y="55"/>
                  </a:lnTo>
                  <a:lnTo>
                    <a:pt x="124" y="58"/>
                  </a:lnTo>
                  <a:lnTo>
                    <a:pt x="122" y="63"/>
                  </a:lnTo>
                  <a:lnTo>
                    <a:pt x="121" y="67"/>
                  </a:lnTo>
                  <a:lnTo>
                    <a:pt x="118" y="72"/>
                  </a:lnTo>
                  <a:lnTo>
                    <a:pt x="117" y="77"/>
                  </a:lnTo>
                  <a:lnTo>
                    <a:pt x="116" y="81"/>
                  </a:lnTo>
                  <a:lnTo>
                    <a:pt x="118" y="81"/>
                  </a:lnTo>
                  <a:lnTo>
                    <a:pt x="119" y="81"/>
                  </a:lnTo>
                  <a:lnTo>
                    <a:pt x="121" y="82"/>
                  </a:lnTo>
                  <a:lnTo>
                    <a:pt x="121" y="82"/>
                  </a:lnTo>
                  <a:lnTo>
                    <a:pt x="122" y="84"/>
                  </a:lnTo>
                  <a:lnTo>
                    <a:pt x="122" y="85"/>
                  </a:lnTo>
                  <a:lnTo>
                    <a:pt x="122" y="86"/>
                  </a:lnTo>
                  <a:lnTo>
                    <a:pt x="122" y="87"/>
                  </a:lnTo>
                  <a:lnTo>
                    <a:pt x="122" y="88"/>
                  </a:lnTo>
                  <a:lnTo>
                    <a:pt x="122" y="90"/>
                  </a:lnTo>
                  <a:lnTo>
                    <a:pt x="114" y="98"/>
                  </a:lnTo>
                  <a:lnTo>
                    <a:pt x="114" y="96"/>
                  </a:lnTo>
                  <a:lnTo>
                    <a:pt x="113" y="96"/>
                  </a:lnTo>
                  <a:lnTo>
                    <a:pt x="111" y="96"/>
                  </a:lnTo>
                  <a:lnTo>
                    <a:pt x="108" y="96"/>
                  </a:lnTo>
                  <a:lnTo>
                    <a:pt x="104" y="96"/>
                  </a:lnTo>
                  <a:lnTo>
                    <a:pt x="101" y="95"/>
                  </a:lnTo>
                  <a:lnTo>
                    <a:pt x="98" y="95"/>
                  </a:lnTo>
                  <a:lnTo>
                    <a:pt x="96" y="93"/>
                  </a:lnTo>
                  <a:lnTo>
                    <a:pt x="94" y="91"/>
                  </a:lnTo>
                  <a:lnTo>
                    <a:pt x="93" y="88"/>
                  </a:lnTo>
                  <a:lnTo>
                    <a:pt x="93" y="84"/>
                  </a:lnTo>
                  <a:lnTo>
                    <a:pt x="91" y="80"/>
                  </a:lnTo>
                  <a:lnTo>
                    <a:pt x="91" y="76"/>
                  </a:lnTo>
                  <a:lnTo>
                    <a:pt x="90" y="73"/>
                  </a:lnTo>
                  <a:lnTo>
                    <a:pt x="89" y="70"/>
                  </a:lnTo>
                  <a:lnTo>
                    <a:pt x="89" y="66"/>
                  </a:lnTo>
                  <a:lnTo>
                    <a:pt x="88" y="63"/>
                  </a:lnTo>
                  <a:lnTo>
                    <a:pt x="87" y="61"/>
                  </a:lnTo>
                  <a:lnTo>
                    <a:pt x="85" y="59"/>
                  </a:lnTo>
                  <a:lnTo>
                    <a:pt x="83" y="57"/>
                  </a:lnTo>
                  <a:lnTo>
                    <a:pt x="80" y="57"/>
                  </a:lnTo>
                  <a:lnTo>
                    <a:pt x="82" y="53"/>
                  </a:lnTo>
                  <a:lnTo>
                    <a:pt x="80" y="51"/>
                  </a:lnTo>
                  <a:lnTo>
                    <a:pt x="79" y="50"/>
                  </a:lnTo>
                  <a:lnTo>
                    <a:pt x="78" y="49"/>
                  </a:lnTo>
                  <a:lnTo>
                    <a:pt x="75" y="48"/>
                  </a:lnTo>
                  <a:lnTo>
                    <a:pt x="73" y="48"/>
                  </a:lnTo>
                  <a:lnTo>
                    <a:pt x="72" y="48"/>
                  </a:lnTo>
                  <a:lnTo>
                    <a:pt x="70" y="49"/>
                  </a:lnTo>
                  <a:lnTo>
                    <a:pt x="68" y="49"/>
                  </a:lnTo>
                  <a:lnTo>
                    <a:pt x="66" y="50"/>
                  </a:lnTo>
                  <a:lnTo>
                    <a:pt x="64" y="51"/>
                  </a:lnTo>
                  <a:lnTo>
                    <a:pt x="64" y="51"/>
                  </a:lnTo>
                  <a:lnTo>
                    <a:pt x="64" y="51"/>
                  </a:lnTo>
                  <a:lnTo>
                    <a:pt x="64" y="52"/>
                  </a:lnTo>
                  <a:lnTo>
                    <a:pt x="64" y="52"/>
                  </a:lnTo>
                  <a:lnTo>
                    <a:pt x="65" y="52"/>
                  </a:lnTo>
                  <a:lnTo>
                    <a:pt x="65" y="53"/>
                  </a:lnTo>
                  <a:lnTo>
                    <a:pt x="65" y="53"/>
                  </a:lnTo>
                  <a:lnTo>
                    <a:pt x="66" y="53"/>
                  </a:lnTo>
                  <a:lnTo>
                    <a:pt x="66" y="53"/>
                  </a:lnTo>
                  <a:lnTo>
                    <a:pt x="66" y="53"/>
                  </a:lnTo>
                  <a:lnTo>
                    <a:pt x="66" y="53"/>
                  </a:lnTo>
                  <a:lnTo>
                    <a:pt x="65" y="52"/>
                  </a:lnTo>
                  <a:lnTo>
                    <a:pt x="62" y="52"/>
                  </a:lnTo>
                  <a:lnTo>
                    <a:pt x="60" y="52"/>
                  </a:lnTo>
                  <a:lnTo>
                    <a:pt x="58" y="53"/>
                  </a:lnTo>
                  <a:lnTo>
                    <a:pt x="56" y="53"/>
                  </a:lnTo>
                  <a:lnTo>
                    <a:pt x="54" y="55"/>
                  </a:lnTo>
                  <a:lnTo>
                    <a:pt x="52" y="57"/>
                  </a:lnTo>
                  <a:lnTo>
                    <a:pt x="50" y="58"/>
                  </a:lnTo>
                  <a:lnTo>
                    <a:pt x="50" y="60"/>
                  </a:lnTo>
                  <a:lnTo>
                    <a:pt x="50" y="59"/>
                  </a:lnTo>
                  <a:lnTo>
                    <a:pt x="50" y="59"/>
                  </a:lnTo>
                  <a:lnTo>
                    <a:pt x="50" y="58"/>
                  </a:lnTo>
                  <a:lnTo>
                    <a:pt x="50" y="58"/>
                  </a:lnTo>
                  <a:lnTo>
                    <a:pt x="48" y="58"/>
                  </a:lnTo>
                  <a:lnTo>
                    <a:pt x="48" y="57"/>
                  </a:lnTo>
                  <a:lnTo>
                    <a:pt x="48" y="57"/>
                  </a:lnTo>
                  <a:lnTo>
                    <a:pt x="48" y="57"/>
                  </a:lnTo>
                  <a:lnTo>
                    <a:pt x="47" y="57"/>
                  </a:lnTo>
                  <a:lnTo>
                    <a:pt x="47" y="57"/>
                  </a:lnTo>
                  <a:lnTo>
                    <a:pt x="45" y="60"/>
                  </a:lnTo>
                  <a:lnTo>
                    <a:pt x="44" y="64"/>
                  </a:lnTo>
                  <a:lnTo>
                    <a:pt x="44" y="70"/>
                  </a:lnTo>
                  <a:lnTo>
                    <a:pt x="44" y="74"/>
                  </a:lnTo>
                  <a:lnTo>
                    <a:pt x="45" y="79"/>
                  </a:lnTo>
                  <a:lnTo>
                    <a:pt x="45" y="85"/>
                  </a:lnTo>
                  <a:lnTo>
                    <a:pt x="46" y="89"/>
                  </a:lnTo>
                  <a:lnTo>
                    <a:pt x="45" y="94"/>
                  </a:lnTo>
                  <a:lnTo>
                    <a:pt x="44" y="100"/>
                  </a:lnTo>
                  <a:lnTo>
                    <a:pt x="42" y="105"/>
                  </a:lnTo>
                  <a:lnTo>
                    <a:pt x="41" y="105"/>
                  </a:lnTo>
                  <a:lnTo>
                    <a:pt x="40" y="105"/>
                  </a:lnTo>
                  <a:lnTo>
                    <a:pt x="39" y="105"/>
                  </a:lnTo>
                  <a:lnTo>
                    <a:pt x="38" y="105"/>
                  </a:lnTo>
                  <a:lnTo>
                    <a:pt x="37" y="105"/>
                  </a:lnTo>
                  <a:lnTo>
                    <a:pt x="36" y="105"/>
                  </a:lnTo>
                  <a:lnTo>
                    <a:pt x="35" y="105"/>
                  </a:lnTo>
                  <a:lnTo>
                    <a:pt x="33" y="105"/>
                  </a:lnTo>
                  <a:lnTo>
                    <a:pt x="32" y="106"/>
                  </a:lnTo>
                  <a:lnTo>
                    <a:pt x="31" y="108"/>
                  </a:lnTo>
                  <a:lnTo>
                    <a:pt x="29" y="105"/>
                  </a:lnTo>
                  <a:lnTo>
                    <a:pt x="26" y="104"/>
                  </a:lnTo>
                  <a:lnTo>
                    <a:pt x="23" y="102"/>
                  </a:lnTo>
                  <a:lnTo>
                    <a:pt x="18" y="101"/>
                  </a:lnTo>
                  <a:lnTo>
                    <a:pt x="15" y="100"/>
                  </a:lnTo>
                  <a:lnTo>
                    <a:pt x="12" y="99"/>
                  </a:lnTo>
                  <a:lnTo>
                    <a:pt x="9" y="96"/>
                  </a:lnTo>
                  <a:lnTo>
                    <a:pt x="5" y="93"/>
                  </a:lnTo>
                  <a:lnTo>
                    <a:pt x="3" y="90"/>
                  </a:lnTo>
                  <a:lnTo>
                    <a:pt x="2" y="85"/>
                  </a:lnTo>
                  <a:lnTo>
                    <a:pt x="2" y="84"/>
                  </a:lnTo>
                  <a:lnTo>
                    <a:pt x="2" y="82"/>
                  </a:lnTo>
                  <a:lnTo>
                    <a:pt x="2" y="81"/>
                  </a:lnTo>
                  <a:lnTo>
                    <a:pt x="2" y="80"/>
                  </a:lnTo>
                  <a:lnTo>
                    <a:pt x="2" y="79"/>
                  </a:lnTo>
                  <a:lnTo>
                    <a:pt x="3" y="79"/>
                  </a:lnTo>
                  <a:lnTo>
                    <a:pt x="3" y="78"/>
                  </a:lnTo>
                  <a:lnTo>
                    <a:pt x="4" y="77"/>
                  </a:lnTo>
                  <a:lnTo>
                    <a:pt x="5" y="76"/>
                  </a:lnTo>
                  <a:lnTo>
                    <a:pt x="7" y="76"/>
                  </a:lnTo>
                  <a:lnTo>
                    <a:pt x="0" y="72"/>
                  </a:lnTo>
                  <a:lnTo>
                    <a:pt x="9" y="58"/>
                  </a:lnTo>
                  <a:lnTo>
                    <a:pt x="13" y="63"/>
                  </a:lnTo>
                  <a:lnTo>
                    <a:pt x="16" y="63"/>
                  </a:lnTo>
                  <a:lnTo>
                    <a:pt x="19" y="62"/>
                  </a:lnTo>
                  <a:lnTo>
                    <a:pt x="24" y="61"/>
                  </a:lnTo>
                  <a:lnTo>
                    <a:pt x="27" y="60"/>
                  </a:lnTo>
                  <a:lnTo>
                    <a:pt x="30" y="58"/>
                  </a:lnTo>
                  <a:lnTo>
                    <a:pt x="35" y="57"/>
                  </a:lnTo>
                  <a:lnTo>
                    <a:pt x="38" y="56"/>
                  </a:lnTo>
                  <a:lnTo>
                    <a:pt x="40" y="56"/>
                  </a:lnTo>
                  <a:lnTo>
                    <a:pt x="43" y="56"/>
                  </a:lnTo>
                  <a:lnTo>
                    <a:pt x="45" y="58"/>
                  </a:lnTo>
                  <a:lnTo>
                    <a:pt x="47" y="57"/>
                  </a:lnTo>
                  <a:lnTo>
                    <a:pt x="47" y="56"/>
                  </a:lnTo>
                  <a:lnTo>
                    <a:pt x="46" y="56"/>
                  </a:lnTo>
                  <a:lnTo>
                    <a:pt x="46" y="55"/>
                  </a:lnTo>
                  <a:lnTo>
                    <a:pt x="45" y="55"/>
                  </a:lnTo>
                  <a:lnTo>
                    <a:pt x="45" y="55"/>
                  </a:lnTo>
                  <a:lnTo>
                    <a:pt x="44" y="55"/>
                  </a:lnTo>
                  <a:lnTo>
                    <a:pt x="44" y="55"/>
                  </a:lnTo>
                  <a:lnTo>
                    <a:pt x="43" y="53"/>
                  </a:lnTo>
                  <a:lnTo>
                    <a:pt x="43" y="53"/>
                  </a:lnTo>
                  <a:lnTo>
                    <a:pt x="42" y="53"/>
                  </a:lnTo>
                  <a:lnTo>
                    <a:pt x="43" y="49"/>
                  </a:lnTo>
                  <a:lnTo>
                    <a:pt x="42" y="44"/>
                  </a:lnTo>
                  <a:lnTo>
                    <a:pt x="41" y="39"/>
                  </a:lnTo>
                  <a:lnTo>
                    <a:pt x="39" y="34"/>
                  </a:lnTo>
                  <a:lnTo>
                    <a:pt x="37" y="30"/>
                  </a:lnTo>
                  <a:lnTo>
                    <a:pt x="33" y="26"/>
                  </a:lnTo>
                  <a:lnTo>
                    <a:pt x="31" y="21"/>
                  </a:lnTo>
                  <a:lnTo>
                    <a:pt x="30" y="17"/>
                  </a:lnTo>
                  <a:lnTo>
                    <a:pt x="30" y="12"/>
                  </a:lnTo>
                  <a:lnTo>
                    <a:pt x="31" y="7"/>
                  </a:lnTo>
                  <a:lnTo>
                    <a:pt x="29" y="6"/>
                  </a:lnTo>
                  <a:lnTo>
                    <a:pt x="35" y="6"/>
                  </a:lnTo>
                  <a:lnTo>
                    <a:pt x="35" y="0"/>
                  </a:lnTo>
                  <a:lnTo>
                    <a:pt x="40" y="1"/>
                  </a:lnTo>
                  <a:lnTo>
                    <a:pt x="44" y="2"/>
                  </a:lnTo>
                  <a:lnTo>
                    <a:pt x="47" y="4"/>
                  </a:lnTo>
                  <a:lnTo>
                    <a:pt x="52" y="7"/>
                  </a:lnTo>
                  <a:lnTo>
                    <a:pt x="55" y="9"/>
                  </a:lnTo>
                  <a:lnTo>
                    <a:pt x="58" y="13"/>
                  </a:lnTo>
                  <a:lnTo>
                    <a:pt x="61" y="16"/>
                  </a:lnTo>
                  <a:lnTo>
                    <a:pt x="65" y="19"/>
                  </a:lnTo>
                  <a:lnTo>
                    <a:pt x="68" y="22"/>
                  </a:lnTo>
                  <a:lnTo>
                    <a:pt x="71" y="26"/>
                  </a:lnTo>
                  <a:lnTo>
                    <a:pt x="71" y="26"/>
                  </a:lnTo>
                  <a:lnTo>
                    <a:pt x="70" y="24"/>
                  </a:lnTo>
                  <a:close/>
                </a:path>
              </a:pathLst>
            </a:custGeom>
            <a:solidFill>
              <a:srgbClr val="FFFFFF"/>
            </a:solidFill>
            <a:ln w="9525">
              <a:noFill/>
              <a:round/>
              <a:headEnd/>
              <a:tailEnd/>
            </a:ln>
          </p:spPr>
          <p:txBody>
            <a:bodyPr/>
            <a:lstStyle/>
            <a:p>
              <a:endParaRPr lang="en-US"/>
            </a:p>
          </p:txBody>
        </p:sp>
        <p:sp>
          <p:nvSpPr>
            <p:cNvPr id="256144" name="Freeform 144"/>
            <p:cNvSpPr>
              <a:spLocks/>
            </p:cNvSpPr>
            <p:nvPr/>
          </p:nvSpPr>
          <p:spPr bwMode="auto">
            <a:xfrm>
              <a:off x="821" y="3050"/>
              <a:ext cx="3" cy="11"/>
            </a:xfrm>
            <a:custGeom>
              <a:avLst/>
              <a:gdLst/>
              <a:ahLst/>
              <a:cxnLst>
                <a:cxn ang="0">
                  <a:pos x="3" y="10"/>
                </a:cxn>
                <a:cxn ang="0">
                  <a:pos x="3" y="10"/>
                </a:cxn>
                <a:cxn ang="0">
                  <a:pos x="3" y="9"/>
                </a:cxn>
                <a:cxn ang="0">
                  <a:pos x="3" y="9"/>
                </a:cxn>
                <a:cxn ang="0">
                  <a:pos x="3" y="8"/>
                </a:cxn>
                <a:cxn ang="0">
                  <a:pos x="3" y="7"/>
                </a:cxn>
                <a:cxn ang="0">
                  <a:pos x="2" y="7"/>
                </a:cxn>
                <a:cxn ang="0">
                  <a:pos x="2" y="6"/>
                </a:cxn>
                <a:cxn ang="0">
                  <a:pos x="1" y="6"/>
                </a:cxn>
                <a:cxn ang="0">
                  <a:pos x="1" y="5"/>
                </a:cxn>
                <a:cxn ang="0">
                  <a:pos x="0" y="5"/>
                </a:cxn>
                <a:cxn ang="0">
                  <a:pos x="3" y="8"/>
                </a:cxn>
                <a:cxn ang="0">
                  <a:pos x="2" y="8"/>
                </a:cxn>
                <a:cxn ang="0">
                  <a:pos x="2" y="0"/>
                </a:cxn>
                <a:cxn ang="0">
                  <a:pos x="3" y="0"/>
                </a:cxn>
                <a:cxn ang="0">
                  <a:pos x="3" y="11"/>
                </a:cxn>
                <a:cxn ang="0">
                  <a:pos x="3" y="11"/>
                </a:cxn>
                <a:cxn ang="0">
                  <a:pos x="3" y="10"/>
                </a:cxn>
              </a:cxnLst>
              <a:rect l="0" t="0" r="r" b="b"/>
              <a:pathLst>
                <a:path w="3" h="11">
                  <a:moveTo>
                    <a:pt x="3" y="10"/>
                  </a:moveTo>
                  <a:lnTo>
                    <a:pt x="3" y="10"/>
                  </a:lnTo>
                  <a:lnTo>
                    <a:pt x="3" y="9"/>
                  </a:lnTo>
                  <a:lnTo>
                    <a:pt x="3" y="9"/>
                  </a:lnTo>
                  <a:lnTo>
                    <a:pt x="3" y="8"/>
                  </a:lnTo>
                  <a:lnTo>
                    <a:pt x="3" y="7"/>
                  </a:lnTo>
                  <a:lnTo>
                    <a:pt x="2" y="7"/>
                  </a:lnTo>
                  <a:lnTo>
                    <a:pt x="2" y="6"/>
                  </a:lnTo>
                  <a:lnTo>
                    <a:pt x="1" y="6"/>
                  </a:lnTo>
                  <a:lnTo>
                    <a:pt x="1" y="5"/>
                  </a:lnTo>
                  <a:lnTo>
                    <a:pt x="0" y="5"/>
                  </a:lnTo>
                  <a:lnTo>
                    <a:pt x="3" y="8"/>
                  </a:lnTo>
                  <a:lnTo>
                    <a:pt x="2" y="8"/>
                  </a:lnTo>
                  <a:lnTo>
                    <a:pt x="2" y="0"/>
                  </a:lnTo>
                  <a:lnTo>
                    <a:pt x="3" y="0"/>
                  </a:lnTo>
                  <a:lnTo>
                    <a:pt x="3" y="11"/>
                  </a:lnTo>
                  <a:lnTo>
                    <a:pt x="3" y="11"/>
                  </a:lnTo>
                  <a:lnTo>
                    <a:pt x="3" y="10"/>
                  </a:lnTo>
                  <a:close/>
                </a:path>
              </a:pathLst>
            </a:custGeom>
            <a:solidFill>
              <a:srgbClr val="FFFFFF"/>
            </a:solidFill>
            <a:ln w="9525">
              <a:noFill/>
              <a:round/>
              <a:headEnd/>
              <a:tailEnd/>
            </a:ln>
          </p:spPr>
          <p:txBody>
            <a:bodyPr/>
            <a:lstStyle/>
            <a:p>
              <a:endParaRPr lang="en-US"/>
            </a:p>
          </p:txBody>
        </p:sp>
        <p:sp>
          <p:nvSpPr>
            <p:cNvPr id="256145" name="Freeform 145"/>
            <p:cNvSpPr>
              <a:spLocks/>
            </p:cNvSpPr>
            <p:nvPr/>
          </p:nvSpPr>
          <p:spPr bwMode="auto">
            <a:xfrm>
              <a:off x="2664" y="3050"/>
              <a:ext cx="3" cy="12"/>
            </a:xfrm>
            <a:custGeom>
              <a:avLst/>
              <a:gdLst/>
              <a:ahLst/>
              <a:cxnLst>
                <a:cxn ang="0">
                  <a:pos x="1" y="0"/>
                </a:cxn>
                <a:cxn ang="0">
                  <a:pos x="3" y="0"/>
                </a:cxn>
                <a:cxn ang="0">
                  <a:pos x="1" y="12"/>
                </a:cxn>
                <a:cxn ang="0">
                  <a:pos x="0" y="11"/>
                </a:cxn>
                <a:cxn ang="0">
                  <a:pos x="1" y="0"/>
                </a:cxn>
                <a:cxn ang="0">
                  <a:pos x="1" y="0"/>
                </a:cxn>
              </a:cxnLst>
              <a:rect l="0" t="0" r="r" b="b"/>
              <a:pathLst>
                <a:path w="3" h="12">
                  <a:moveTo>
                    <a:pt x="1" y="0"/>
                  </a:moveTo>
                  <a:lnTo>
                    <a:pt x="3" y="0"/>
                  </a:lnTo>
                  <a:lnTo>
                    <a:pt x="1" y="12"/>
                  </a:lnTo>
                  <a:lnTo>
                    <a:pt x="0" y="11"/>
                  </a:lnTo>
                  <a:lnTo>
                    <a:pt x="1" y="0"/>
                  </a:lnTo>
                  <a:lnTo>
                    <a:pt x="1" y="0"/>
                  </a:lnTo>
                  <a:close/>
                </a:path>
              </a:pathLst>
            </a:custGeom>
            <a:solidFill>
              <a:srgbClr val="FFFFFF"/>
            </a:solidFill>
            <a:ln w="9525">
              <a:noFill/>
              <a:round/>
              <a:headEnd/>
              <a:tailEnd/>
            </a:ln>
          </p:spPr>
          <p:txBody>
            <a:bodyPr/>
            <a:lstStyle/>
            <a:p>
              <a:endParaRPr lang="en-US"/>
            </a:p>
          </p:txBody>
        </p:sp>
        <p:sp>
          <p:nvSpPr>
            <p:cNvPr id="256146" name="Freeform 146"/>
            <p:cNvSpPr>
              <a:spLocks/>
            </p:cNvSpPr>
            <p:nvPr/>
          </p:nvSpPr>
          <p:spPr bwMode="auto">
            <a:xfrm>
              <a:off x="558" y="3066"/>
              <a:ext cx="130" cy="69"/>
            </a:xfrm>
            <a:custGeom>
              <a:avLst/>
              <a:gdLst/>
              <a:ahLst/>
              <a:cxnLst>
                <a:cxn ang="0">
                  <a:pos x="122" y="3"/>
                </a:cxn>
                <a:cxn ang="0">
                  <a:pos x="123" y="5"/>
                </a:cxn>
                <a:cxn ang="0">
                  <a:pos x="124" y="5"/>
                </a:cxn>
                <a:cxn ang="0">
                  <a:pos x="126" y="5"/>
                </a:cxn>
                <a:cxn ang="0">
                  <a:pos x="129" y="6"/>
                </a:cxn>
                <a:cxn ang="0">
                  <a:pos x="128" y="9"/>
                </a:cxn>
                <a:cxn ang="0">
                  <a:pos x="125" y="10"/>
                </a:cxn>
                <a:cxn ang="0">
                  <a:pos x="123" y="8"/>
                </a:cxn>
                <a:cxn ang="0">
                  <a:pos x="121" y="7"/>
                </a:cxn>
                <a:cxn ang="0">
                  <a:pos x="118" y="6"/>
                </a:cxn>
                <a:cxn ang="0">
                  <a:pos x="105" y="10"/>
                </a:cxn>
                <a:cxn ang="0">
                  <a:pos x="81" y="19"/>
                </a:cxn>
                <a:cxn ang="0">
                  <a:pos x="59" y="29"/>
                </a:cxn>
                <a:cxn ang="0">
                  <a:pos x="37" y="43"/>
                </a:cxn>
                <a:cxn ang="0">
                  <a:pos x="17" y="59"/>
                </a:cxn>
                <a:cxn ang="0">
                  <a:pos x="0" y="67"/>
                </a:cxn>
                <a:cxn ang="0">
                  <a:pos x="3" y="65"/>
                </a:cxn>
                <a:cxn ang="0">
                  <a:pos x="4" y="62"/>
                </a:cxn>
                <a:cxn ang="0">
                  <a:pos x="5" y="58"/>
                </a:cxn>
                <a:cxn ang="0">
                  <a:pos x="6" y="55"/>
                </a:cxn>
                <a:cxn ang="0">
                  <a:pos x="8" y="51"/>
                </a:cxn>
                <a:cxn ang="0">
                  <a:pos x="14" y="47"/>
                </a:cxn>
                <a:cxn ang="0">
                  <a:pos x="19" y="42"/>
                </a:cxn>
                <a:cxn ang="0">
                  <a:pos x="24" y="39"/>
                </a:cxn>
                <a:cxn ang="0">
                  <a:pos x="30" y="35"/>
                </a:cxn>
                <a:cxn ang="0">
                  <a:pos x="37" y="29"/>
                </a:cxn>
                <a:cxn ang="0">
                  <a:pos x="49" y="23"/>
                </a:cxn>
                <a:cxn ang="0">
                  <a:pos x="60" y="18"/>
                </a:cxn>
                <a:cxn ang="0">
                  <a:pos x="71" y="13"/>
                </a:cxn>
                <a:cxn ang="0">
                  <a:pos x="82" y="9"/>
                </a:cxn>
                <a:cxn ang="0">
                  <a:pos x="95" y="3"/>
                </a:cxn>
                <a:cxn ang="0">
                  <a:pos x="97" y="4"/>
                </a:cxn>
                <a:cxn ang="0">
                  <a:pos x="103" y="3"/>
                </a:cxn>
                <a:cxn ang="0">
                  <a:pos x="107" y="1"/>
                </a:cxn>
                <a:cxn ang="0">
                  <a:pos x="111" y="0"/>
                </a:cxn>
                <a:cxn ang="0">
                  <a:pos x="118" y="0"/>
                </a:cxn>
                <a:cxn ang="0">
                  <a:pos x="122" y="0"/>
                </a:cxn>
              </a:cxnLst>
              <a:rect l="0" t="0" r="r" b="b"/>
              <a:pathLst>
                <a:path w="130" h="69">
                  <a:moveTo>
                    <a:pt x="121" y="0"/>
                  </a:moveTo>
                  <a:lnTo>
                    <a:pt x="122" y="3"/>
                  </a:lnTo>
                  <a:lnTo>
                    <a:pt x="122" y="5"/>
                  </a:lnTo>
                  <a:lnTo>
                    <a:pt x="123" y="5"/>
                  </a:lnTo>
                  <a:lnTo>
                    <a:pt x="123" y="5"/>
                  </a:lnTo>
                  <a:lnTo>
                    <a:pt x="124" y="5"/>
                  </a:lnTo>
                  <a:lnTo>
                    <a:pt x="125" y="5"/>
                  </a:lnTo>
                  <a:lnTo>
                    <a:pt x="126" y="5"/>
                  </a:lnTo>
                  <a:lnTo>
                    <a:pt x="128" y="5"/>
                  </a:lnTo>
                  <a:lnTo>
                    <a:pt x="129" y="6"/>
                  </a:lnTo>
                  <a:lnTo>
                    <a:pt x="130" y="8"/>
                  </a:lnTo>
                  <a:lnTo>
                    <a:pt x="128" y="9"/>
                  </a:lnTo>
                  <a:lnTo>
                    <a:pt x="126" y="10"/>
                  </a:lnTo>
                  <a:lnTo>
                    <a:pt x="125" y="10"/>
                  </a:lnTo>
                  <a:lnTo>
                    <a:pt x="124" y="9"/>
                  </a:lnTo>
                  <a:lnTo>
                    <a:pt x="123" y="8"/>
                  </a:lnTo>
                  <a:lnTo>
                    <a:pt x="122" y="8"/>
                  </a:lnTo>
                  <a:lnTo>
                    <a:pt x="121" y="7"/>
                  </a:lnTo>
                  <a:lnTo>
                    <a:pt x="120" y="6"/>
                  </a:lnTo>
                  <a:lnTo>
                    <a:pt x="118" y="6"/>
                  </a:lnTo>
                  <a:lnTo>
                    <a:pt x="117" y="6"/>
                  </a:lnTo>
                  <a:lnTo>
                    <a:pt x="105" y="10"/>
                  </a:lnTo>
                  <a:lnTo>
                    <a:pt x="93" y="14"/>
                  </a:lnTo>
                  <a:lnTo>
                    <a:pt x="81" y="19"/>
                  </a:lnTo>
                  <a:lnTo>
                    <a:pt x="70" y="24"/>
                  </a:lnTo>
                  <a:lnTo>
                    <a:pt x="59" y="29"/>
                  </a:lnTo>
                  <a:lnTo>
                    <a:pt x="48" y="36"/>
                  </a:lnTo>
                  <a:lnTo>
                    <a:pt x="37" y="43"/>
                  </a:lnTo>
                  <a:lnTo>
                    <a:pt x="27" y="51"/>
                  </a:lnTo>
                  <a:lnTo>
                    <a:pt x="17" y="59"/>
                  </a:lnTo>
                  <a:lnTo>
                    <a:pt x="8" y="69"/>
                  </a:lnTo>
                  <a:lnTo>
                    <a:pt x="0" y="67"/>
                  </a:lnTo>
                  <a:lnTo>
                    <a:pt x="1" y="66"/>
                  </a:lnTo>
                  <a:lnTo>
                    <a:pt x="3" y="65"/>
                  </a:lnTo>
                  <a:lnTo>
                    <a:pt x="4" y="64"/>
                  </a:lnTo>
                  <a:lnTo>
                    <a:pt x="4" y="62"/>
                  </a:lnTo>
                  <a:lnTo>
                    <a:pt x="5" y="61"/>
                  </a:lnTo>
                  <a:lnTo>
                    <a:pt x="5" y="58"/>
                  </a:lnTo>
                  <a:lnTo>
                    <a:pt x="6" y="57"/>
                  </a:lnTo>
                  <a:lnTo>
                    <a:pt x="6" y="55"/>
                  </a:lnTo>
                  <a:lnTo>
                    <a:pt x="7" y="53"/>
                  </a:lnTo>
                  <a:lnTo>
                    <a:pt x="8" y="51"/>
                  </a:lnTo>
                  <a:lnTo>
                    <a:pt x="11" y="49"/>
                  </a:lnTo>
                  <a:lnTo>
                    <a:pt x="14" y="47"/>
                  </a:lnTo>
                  <a:lnTo>
                    <a:pt x="17" y="44"/>
                  </a:lnTo>
                  <a:lnTo>
                    <a:pt x="19" y="42"/>
                  </a:lnTo>
                  <a:lnTo>
                    <a:pt x="21" y="40"/>
                  </a:lnTo>
                  <a:lnTo>
                    <a:pt x="24" y="39"/>
                  </a:lnTo>
                  <a:lnTo>
                    <a:pt x="27" y="37"/>
                  </a:lnTo>
                  <a:lnTo>
                    <a:pt x="30" y="35"/>
                  </a:lnTo>
                  <a:lnTo>
                    <a:pt x="34" y="32"/>
                  </a:lnTo>
                  <a:lnTo>
                    <a:pt x="37" y="29"/>
                  </a:lnTo>
                  <a:lnTo>
                    <a:pt x="44" y="26"/>
                  </a:lnTo>
                  <a:lnTo>
                    <a:pt x="49" y="23"/>
                  </a:lnTo>
                  <a:lnTo>
                    <a:pt x="54" y="20"/>
                  </a:lnTo>
                  <a:lnTo>
                    <a:pt x="60" y="18"/>
                  </a:lnTo>
                  <a:lnTo>
                    <a:pt x="65" y="15"/>
                  </a:lnTo>
                  <a:lnTo>
                    <a:pt x="71" y="13"/>
                  </a:lnTo>
                  <a:lnTo>
                    <a:pt x="76" y="11"/>
                  </a:lnTo>
                  <a:lnTo>
                    <a:pt x="82" y="9"/>
                  </a:lnTo>
                  <a:lnTo>
                    <a:pt x="88" y="6"/>
                  </a:lnTo>
                  <a:lnTo>
                    <a:pt x="95" y="3"/>
                  </a:lnTo>
                  <a:lnTo>
                    <a:pt x="93" y="4"/>
                  </a:lnTo>
                  <a:lnTo>
                    <a:pt x="97" y="4"/>
                  </a:lnTo>
                  <a:lnTo>
                    <a:pt x="101" y="4"/>
                  </a:lnTo>
                  <a:lnTo>
                    <a:pt x="103" y="3"/>
                  </a:lnTo>
                  <a:lnTo>
                    <a:pt x="105" y="1"/>
                  </a:lnTo>
                  <a:lnTo>
                    <a:pt x="107" y="1"/>
                  </a:lnTo>
                  <a:lnTo>
                    <a:pt x="109" y="0"/>
                  </a:lnTo>
                  <a:lnTo>
                    <a:pt x="111" y="0"/>
                  </a:lnTo>
                  <a:lnTo>
                    <a:pt x="115" y="0"/>
                  </a:lnTo>
                  <a:lnTo>
                    <a:pt x="118" y="0"/>
                  </a:lnTo>
                  <a:lnTo>
                    <a:pt x="122" y="0"/>
                  </a:lnTo>
                  <a:lnTo>
                    <a:pt x="122" y="0"/>
                  </a:lnTo>
                  <a:lnTo>
                    <a:pt x="121" y="0"/>
                  </a:lnTo>
                  <a:close/>
                </a:path>
              </a:pathLst>
            </a:custGeom>
            <a:solidFill>
              <a:srgbClr val="000000"/>
            </a:solidFill>
            <a:ln w="9525">
              <a:noFill/>
              <a:round/>
              <a:headEnd/>
              <a:tailEnd/>
            </a:ln>
          </p:spPr>
          <p:txBody>
            <a:bodyPr/>
            <a:lstStyle/>
            <a:p>
              <a:endParaRPr lang="en-US"/>
            </a:p>
          </p:txBody>
        </p:sp>
        <p:sp>
          <p:nvSpPr>
            <p:cNvPr id="256147" name="Freeform 147"/>
            <p:cNvSpPr>
              <a:spLocks/>
            </p:cNvSpPr>
            <p:nvPr/>
          </p:nvSpPr>
          <p:spPr bwMode="auto">
            <a:xfrm>
              <a:off x="487" y="3087"/>
              <a:ext cx="9" cy="9"/>
            </a:xfrm>
            <a:custGeom>
              <a:avLst/>
              <a:gdLst/>
              <a:ahLst/>
              <a:cxnLst>
                <a:cxn ang="0">
                  <a:pos x="9" y="6"/>
                </a:cxn>
                <a:cxn ang="0">
                  <a:pos x="7" y="7"/>
                </a:cxn>
                <a:cxn ang="0">
                  <a:pos x="7" y="9"/>
                </a:cxn>
                <a:cxn ang="0">
                  <a:pos x="3" y="9"/>
                </a:cxn>
                <a:cxn ang="0">
                  <a:pos x="4" y="9"/>
                </a:cxn>
                <a:cxn ang="0">
                  <a:pos x="4" y="8"/>
                </a:cxn>
                <a:cxn ang="0">
                  <a:pos x="4" y="7"/>
                </a:cxn>
                <a:cxn ang="0">
                  <a:pos x="5" y="7"/>
                </a:cxn>
                <a:cxn ang="0">
                  <a:pos x="5" y="6"/>
                </a:cxn>
                <a:cxn ang="0">
                  <a:pos x="5" y="5"/>
                </a:cxn>
                <a:cxn ang="0">
                  <a:pos x="5" y="5"/>
                </a:cxn>
                <a:cxn ang="0">
                  <a:pos x="6" y="4"/>
                </a:cxn>
                <a:cxn ang="0">
                  <a:pos x="6" y="4"/>
                </a:cxn>
                <a:cxn ang="0">
                  <a:pos x="7" y="3"/>
                </a:cxn>
                <a:cxn ang="0">
                  <a:pos x="6" y="5"/>
                </a:cxn>
                <a:cxn ang="0">
                  <a:pos x="0" y="1"/>
                </a:cxn>
                <a:cxn ang="0">
                  <a:pos x="1" y="0"/>
                </a:cxn>
                <a:cxn ang="0">
                  <a:pos x="2" y="0"/>
                </a:cxn>
                <a:cxn ang="0">
                  <a:pos x="3" y="1"/>
                </a:cxn>
                <a:cxn ang="0">
                  <a:pos x="4" y="1"/>
                </a:cxn>
                <a:cxn ang="0">
                  <a:pos x="5" y="2"/>
                </a:cxn>
                <a:cxn ang="0">
                  <a:pos x="5" y="2"/>
                </a:cxn>
                <a:cxn ang="0">
                  <a:pos x="6" y="2"/>
                </a:cxn>
                <a:cxn ang="0">
                  <a:pos x="7" y="3"/>
                </a:cxn>
                <a:cxn ang="0">
                  <a:pos x="8" y="4"/>
                </a:cxn>
                <a:cxn ang="0">
                  <a:pos x="8" y="5"/>
                </a:cxn>
                <a:cxn ang="0">
                  <a:pos x="9" y="7"/>
                </a:cxn>
                <a:cxn ang="0">
                  <a:pos x="9" y="7"/>
                </a:cxn>
                <a:cxn ang="0">
                  <a:pos x="9" y="6"/>
                </a:cxn>
              </a:cxnLst>
              <a:rect l="0" t="0" r="r" b="b"/>
              <a:pathLst>
                <a:path w="9" h="9">
                  <a:moveTo>
                    <a:pt x="9" y="6"/>
                  </a:moveTo>
                  <a:lnTo>
                    <a:pt x="7" y="7"/>
                  </a:lnTo>
                  <a:lnTo>
                    <a:pt x="7" y="9"/>
                  </a:lnTo>
                  <a:lnTo>
                    <a:pt x="3" y="9"/>
                  </a:lnTo>
                  <a:lnTo>
                    <a:pt x="4" y="9"/>
                  </a:lnTo>
                  <a:lnTo>
                    <a:pt x="4" y="8"/>
                  </a:lnTo>
                  <a:lnTo>
                    <a:pt x="4" y="7"/>
                  </a:lnTo>
                  <a:lnTo>
                    <a:pt x="5" y="7"/>
                  </a:lnTo>
                  <a:lnTo>
                    <a:pt x="5" y="6"/>
                  </a:lnTo>
                  <a:lnTo>
                    <a:pt x="5" y="5"/>
                  </a:lnTo>
                  <a:lnTo>
                    <a:pt x="5" y="5"/>
                  </a:lnTo>
                  <a:lnTo>
                    <a:pt x="6" y="4"/>
                  </a:lnTo>
                  <a:lnTo>
                    <a:pt x="6" y="4"/>
                  </a:lnTo>
                  <a:lnTo>
                    <a:pt x="7" y="3"/>
                  </a:lnTo>
                  <a:lnTo>
                    <a:pt x="6" y="5"/>
                  </a:lnTo>
                  <a:lnTo>
                    <a:pt x="0" y="1"/>
                  </a:lnTo>
                  <a:lnTo>
                    <a:pt x="1" y="0"/>
                  </a:lnTo>
                  <a:lnTo>
                    <a:pt x="2" y="0"/>
                  </a:lnTo>
                  <a:lnTo>
                    <a:pt x="3" y="1"/>
                  </a:lnTo>
                  <a:lnTo>
                    <a:pt x="4" y="1"/>
                  </a:lnTo>
                  <a:lnTo>
                    <a:pt x="5" y="2"/>
                  </a:lnTo>
                  <a:lnTo>
                    <a:pt x="5" y="2"/>
                  </a:lnTo>
                  <a:lnTo>
                    <a:pt x="6" y="2"/>
                  </a:lnTo>
                  <a:lnTo>
                    <a:pt x="7" y="3"/>
                  </a:lnTo>
                  <a:lnTo>
                    <a:pt x="8" y="4"/>
                  </a:lnTo>
                  <a:lnTo>
                    <a:pt x="8" y="5"/>
                  </a:lnTo>
                  <a:lnTo>
                    <a:pt x="9" y="7"/>
                  </a:lnTo>
                  <a:lnTo>
                    <a:pt x="9" y="7"/>
                  </a:lnTo>
                  <a:lnTo>
                    <a:pt x="9" y="6"/>
                  </a:lnTo>
                  <a:close/>
                </a:path>
              </a:pathLst>
            </a:custGeom>
            <a:solidFill>
              <a:srgbClr val="000000"/>
            </a:solidFill>
            <a:ln w="9525">
              <a:noFill/>
              <a:round/>
              <a:headEnd/>
              <a:tailEnd/>
            </a:ln>
          </p:spPr>
          <p:txBody>
            <a:bodyPr/>
            <a:lstStyle/>
            <a:p>
              <a:endParaRPr lang="en-US"/>
            </a:p>
          </p:txBody>
        </p:sp>
        <p:sp>
          <p:nvSpPr>
            <p:cNvPr id="256148" name="Freeform 148"/>
            <p:cNvSpPr>
              <a:spLocks/>
            </p:cNvSpPr>
            <p:nvPr/>
          </p:nvSpPr>
          <p:spPr bwMode="auto">
            <a:xfrm>
              <a:off x="353" y="3089"/>
              <a:ext cx="4" cy="11"/>
            </a:xfrm>
            <a:custGeom>
              <a:avLst/>
              <a:gdLst/>
              <a:ahLst/>
              <a:cxnLst>
                <a:cxn ang="0">
                  <a:pos x="0" y="1"/>
                </a:cxn>
                <a:cxn ang="0">
                  <a:pos x="1" y="0"/>
                </a:cxn>
                <a:cxn ang="0">
                  <a:pos x="4" y="10"/>
                </a:cxn>
                <a:cxn ang="0">
                  <a:pos x="1" y="11"/>
                </a:cxn>
                <a:cxn ang="0">
                  <a:pos x="0" y="1"/>
                </a:cxn>
                <a:cxn ang="0">
                  <a:pos x="0" y="1"/>
                </a:cxn>
              </a:cxnLst>
              <a:rect l="0" t="0" r="r" b="b"/>
              <a:pathLst>
                <a:path w="4" h="11">
                  <a:moveTo>
                    <a:pt x="0" y="1"/>
                  </a:moveTo>
                  <a:lnTo>
                    <a:pt x="1" y="0"/>
                  </a:lnTo>
                  <a:lnTo>
                    <a:pt x="4" y="10"/>
                  </a:lnTo>
                  <a:lnTo>
                    <a:pt x="1" y="11"/>
                  </a:lnTo>
                  <a:lnTo>
                    <a:pt x="0" y="1"/>
                  </a:lnTo>
                  <a:lnTo>
                    <a:pt x="0" y="1"/>
                  </a:lnTo>
                  <a:close/>
                </a:path>
              </a:pathLst>
            </a:custGeom>
            <a:solidFill>
              <a:srgbClr val="FFFFFF"/>
            </a:solidFill>
            <a:ln w="9525">
              <a:noFill/>
              <a:round/>
              <a:headEnd/>
              <a:tailEnd/>
            </a:ln>
          </p:spPr>
          <p:txBody>
            <a:bodyPr/>
            <a:lstStyle/>
            <a:p>
              <a:endParaRPr lang="en-US"/>
            </a:p>
          </p:txBody>
        </p:sp>
        <p:sp>
          <p:nvSpPr>
            <p:cNvPr id="256149" name="Freeform 149"/>
            <p:cNvSpPr>
              <a:spLocks/>
            </p:cNvSpPr>
            <p:nvPr/>
          </p:nvSpPr>
          <p:spPr bwMode="auto">
            <a:xfrm>
              <a:off x="503" y="3108"/>
              <a:ext cx="2" cy="9"/>
            </a:xfrm>
            <a:custGeom>
              <a:avLst/>
              <a:gdLst/>
              <a:ahLst/>
              <a:cxnLst>
                <a:cxn ang="0">
                  <a:pos x="0" y="0"/>
                </a:cxn>
                <a:cxn ang="0">
                  <a:pos x="2" y="0"/>
                </a:cxn>
                <a:cxn ang="0">
                  <a:pos x="2" y="9"/>
                </a:cxn>
                <a:cxn ang="0">
                  <a:pos x="0" y="9"/>
                </a:cxn>
                <a:cxn ang="0">
                  <a:pos x="0" y="0"/>
                </a:cxn>
                <a:cxn ang="0">
                  <a:pos x="0" y="0"/>
                </a:cxn>
              </a:cxnLst>
              <a:rect l="0" t="0" r="r" b="b"/>
              <a:pathLst>
                <a:path w="2" h="9">
                  <a:moveTo>
                    <a:pt x="0" y="0"/>
                  </a:moveTo>
                  <a:lnTo>
                    <a:pt x="2" y="0"/>
                  </a:lnTo>
                  <a:lnTo>
                    <a:pt x="2" y="9"/>
                  </a:lnTo>
                  <a:lnTo>
                    <a:pt x="0" y="9"/>
                  </a:lnTo>
                  <a:lnTo>
                    <a:pt x="0" y="0"/>
                  </a:lnTo>
                  <a:lnTo>
                    <a:pt x="0" y="0"/>
                  </a:lnTo>
                  <a:close/>
                </a:path>
              </a:pathLst>
            </a:custGeom>
            <a:solidFill>
              <a:srgbClr val="000000"/>
            </a:solidFill>
            <a:ln w="9525">
              <a:noFill/>
              <a:round/>
              <a:headEnd/>
              <a:tailEnd/>
            </a:ln>
          </p:spPr>
          <p:txBody>
            <a:bodyPr/>
            <a:lstStyle/>
            <a:p>
              <a:endParaRPr lang="en-US"/>
            </a:p>
          </p:txBody>
        </p:sp>
        <p:sp>
          <p:nvSpPr>
            <p:cNvPr id="256150" name="Freeform 150"/>
            <p:cNvSpPr>
              <a:spLocks/>
            </p:cNvSpPr>
            <p:nvPr/>
          </p:nvSpPr>
          <p:spPr bwMode="auto">
            <a:xfrm>
              <a:off x="2091" y="3108"/>
              <a:ext cx="2" cy="6"/>
            </a:xfrm>
            <a:custGeom>
              <a:avLst/>
              <a:gdLst/>
              <a:ahLst/>
              <a:cxnLst>
                <a:cxn ang="0">
                  <a:pos x="0" y="5"/>
                </a:cxn>
                <a:cxn ang="0">
                  <a:pos x="2" y="0"/>
                </a:cxn>
                <a:cxn ang="0">
                  <a:pos x="2" y="4"/>
                </a:cxn>
                <a:cxn ang="0">
                  <a:pos x="0" y="6"/>
                </a:cxn>
                <a:cxn ang="0">
                  <a:pos x="0" y="6"/>
                </a:cxn>
                <a:cxn ang="0">
                  <a:pos x="0" y="5"/>
                </a:cxn>
              </a:cxnLst>
              <a:rect l="0" t="0" r="r" b="b"/>
              <a:pathLst>
                <a:path w="2" h="6">
                  <a:moveTo>
                    <a:pt x="0" y="5"/>
                  </a:moveTo>
                  <a:lnTo>
                    <a:pt x="2" y="0"/>
                  </a:lnTo>
                  <a:lnTo>
                    <a:pt x="2" y="4"/>
                  </a:lnTo>
                  <a:lnTo>
                    <a:pt x="0" y="6"/>
                  </a:lnTo>
                  <a:lnTo>
                    <a:pt x="0" y="6"/>
                  </a:lnTo>
                  <a:lnTo>
                    <a:pt x="0" y="5"/>
                  </a:lnTo>
                  <a:close/>
                </a:path>
              </a:pathLst>
            </a:custGeom>
            <a:solidFill>
              <a:srgbClr val="FFFFFF"/>
            </a:solidFill>
            <a:ln w="9525">
              <a:noFill/>
              <a:round/>
              <a:headEnd/>
              <a:tailEnd/>
            </a:ln>
          </p:spPr>
          <p:txBody>
            <a:bodyPr/>
            <a:lstStyle/>
            <a:p>
              <a:endParaRPr lang="en-US"/>
            </a:p>
          </p:txBody>
        </p:sp>
        <p:sp>
          <p:nvSpPr>
            <p:cNvPr id="256151" name="Freeform 151"/>
            <p:cNvSpPr>
              <a:spLocks/>
            </p:cNvSpPr>
            <p:nvPr/>
          </p:nvSpPr>
          <p:spPr bwMode="auto">
            <a:xfrm>
              <a:off x="1958" y="3109"/>
              <a:ext cx="3" cy="6"/>
            </a:xfrm>
            <a:custGeom>
              <a:avLst/>
              <a:gdLst/>
              <a:ahLst/>
              <a:cxnLst>
                <a:cxn ang="0">
                  <a:pos x="0" y="0"/>
                </a:cxn>
                <a:cxn ang="0">
                  <a:pos x="3" y="0"/>
                </a:cxn>
                <a:cxn ang="0">
                  <a:pos x="3" y="6"/>
                </a:cxn>
                <a:cxn ang="0">
                  <a:pos x="2" y="6"/>
                </a:cxn>
                <a:cxn ang="0">
                  <a:pos x="2" y="0"/>
                </a:cxn>
                <a:cxn ang="0">
                  <a:pos x="2" y="0"/>
                </a:cxn>
                <a:cxn ang="0">
                  <a:pos x="0" y="0"/>
                </a:cxn>
              </a:cxnLst>
              <a:rect l="0" t="0" r="r" b="b"/>
              <a:pathLst>
                <a:path w="3" h="6">
                  <a:moveTo>
                    <a:pt x="0" y="0"/>
                  </a:moveTo>
                  <a:lnTo>
                    <a:pt x="3" y="0"/>
                  </a:lnTo>
                  <a:lnTo>
                    <a:pt x="3" y="6"/>
                  </a:lnTo>
                  <a:lnTo>
                    <a:pt x="2" y="6"/>
                  </a:lnTo>
                  <a:lnTo>
                    <a:pt x="2" y="0"/>
                  </a:lnTo>
                  <a:lnTo>
                    <a:pt x="2" y="0"/>
                  </a:lnTo>
                  <a:lnTo>
                    <a:pt x="0" y="0"/>
                  </a:lnTo>
                  <a:close/>
                </a:path>
              </a:pathLst>
            </a:custGeom>
            <a:solidFill>
              <a:srgbClr val="000000"/>
            </a:solidFill>
            <a:ln w="9525">
              <a:noFill/>
              <a:round/>
              <a:headEnd/>
              <a:tailEnd/>
            </a:ln>
          </p:spPr>
          <p:txBody>
            <a:bodyPr/>
            <a:lstStyle/>
            <a:p>
              <a:endParaRPr lang="en-US"/>
            </a:p>
          </p:txBody>
        </p:sp>
        <p:sp>
          <p:nvSpPr>
            <p:cNvPr id="256152" name="Freeform 152"/>
            <p:cNvSpPr>
              <a:spLocks/>
            </p:cNvSpPr>
            <p:nvPr/>
          </p:nvSpPr>
          <p:spPr bwMode="auto">
            <a:xfrm>
              <a:off x="2688" y="3119"/>
              <a:ext cx="6" cy="3"/>
            </a:xfrm>
            <a:custGeom>
              <a:avLst/>
              <a:gdLst/>
              <a:ahLst/>
              <a:cxnLst>
                <a:cxn ang="0">
                  <a:pos x="5" y="3"/>
                </a:cxn>
                <a:cxn ang="0">
                  <a:pos x="0" y="0"/>
                </a:cxn>
                <a:cxn ang="0">
                  <a:pos x="3" y="0"/>
                </a:cxn>
                <a:cxn ang="0">
                  <a:pos x="6" y="3"/>
                </a:cxn>
                <a:cxn ang="0">
                  <a:pos x="6" y="3"/>
                </a:cxn>
                <a:cxn ang="0">
                  <a:pos x="5" y="3"/>
                </a:cxn>
              </a:cxnLst>
              <a:rect l="0" t="0" r="r" b="b"/>
              <a:pathLst>
                <a:path w="6" h="3">
                  <a:moveTo>
                    <a:pt x="5" y="3"/>
                  </a:moveTo>
                  <a:lnTo>
                    <a:pt x="0" y="0"/>
                  </a:lnTo>
                  <a:lnTo>
                    <a:pt x="3" y="0"/>
                  </a:lnTo>
                  <a:lnTo>
                    <a:pt x="6" y="3"/>
                  </a:lnTo>
                  <a:lnTo>
                    <a:pt x="6" y="3"/>
                  </a:lnTo>
                  <a:lnTo>
                    <a:pt x="5" y="3"/>
                  </a:lnTo>
                  <a:close/>
                </a:path>
              </a:pathLst>
            </a:custGeom>
            <a:solidFill>
              <a:srgbClr val="FFFFFF"/>
            </a:solidFill>
            <a:ln w="9525">
              <a:noFill/>
              <a:round/>
              <a:headEnd/>
              <a:tailEnd/>
            </a:ln>
          </p:spPr>
          <p:txBody>
            <a:bodyPr/>
            <a:lstStyle/>
            <a:p>
              <a:endParaRPr lang="en-US"/>
            </a:p>
          </p:txBody>
        </p:sp>
        <p:sp>
          <p:nvSpPr>
            <p:cNvPr id="256153" name="Freeform 153"/>
            <p:cNvSpPr>
              <a:spLocks/>
            </p:cNvSpPr>
            <p:nvPr/>
          </p:nvSpPr>
          <p:spPr bwMode="auto">
            <a:xfrm>
              <a:off x="675" y="3127"/>
              <a:ext cx="197" cy="207"/>
            </a:xfrm>
            <a:custGeom>
              <a:avLst/>
              <a:gdLst/>
              <a:ahLst/>
              <a:cxnLst>
                <a:cxn ang="0">
                  <a:pos x="184" y="42"/>
                </a:cxn>
                <a:cxn ang="0">
                  <a:pos x="164" y="62"/>
                </a:cxn>
                <a:cxn ang="0">
                  <a:pos x="148" y="81"/>
                </a:cxn>
                <a:cxn ang="0">
                  <a:pos x="133" y="95"/>
                </a:cxn>
                <a:cxn ang="0">
                  <a:pos x="125" y="111"/>
                </a:cxn>
                <a:cxn ang="0">
                  <a:pos x="143" y="132"/>
                </a:cxn>
                <a:cxn ang="0">
                  <a:pos x="161" y="149"/>
                </a:cxn>
                <a:cxn ang="0">
                  <a:pos x="164" y="172"/>
                </a:cxn>
                <a:cxn ang="0">
                  <a:pos x="156" y="188"/>
                </a:cxn>
                <a:cxn ang="0">
                  <a:pos x="146" y="204"/>
                </a:cxn>
                <a:cxn ang="0">
                  <a:pos x="148" y="205"/>
                </a:cxn>
                <a:cxn ang="0">
                  <a:pos x="144" y="198"/>
                </a:cxn>
                <a:cxn ang="0">
                  <a:pos x="137" y="193"/>
                </a:cxn>
                <a:cxn ang="0">
                  <a:pos x="136" y="190"/>
                </a:cxn>
                <a:cxn ang="0">
                  <a:pos x="134" y="189"/>
                </a:cxn>
                <a:cxn ang="0">
                  <a:pos x="126" y="179"/>
                </a:cxn>
                <a:cxn ang="0">
                  <a:pos x="114" y="173"/>
                </a:cxn>
                <a:cxn ang="0">
                  <a:pos x="106" y="164"/>
                </a:cxn>
                <a:cxn ang="0">
                  <a:pos x="105" y="165"/>
                </a:cxn>
                <a:cxn ang="0">
                  <a:pos x="104" y="166"/>
                </a:cxn>
                <a:cxn ang="0">
                  <a:pos x="94" y="160"/>
                </a:cxn>
                <a:cxn ang="0">
                  <a:pos x="82" y="146"/>
                </a:cxn>
                <a:cxn ang="0">
                  <a:pos x="66" y="136"/>
                </a:cxn>
                <a:cxn ang="0">
                  <a:pos x="58" y="124"/>
                </a:cxn>
                <a:cxn ang="0">
                  <a:pos x="45" y="111"/>
                </a:cxn>
                <a:cxn ang="0">
                  <a:pos x="35" y="107"/>
                </a:cxn>
                <a:cxn ang="0">
                  <a:pos x="31" y="97"/>
                </a:cxn>
                <a:cxn ang="0">
                  <a:pos x="23" y="92"/>
                </a:cxn>
                <a:cxn ang="0">
                  <a:pos x="21" y="91"/>
                </a:cxn>
                <a:cxn ang="0">
                  <a:pos x="18" y="87"/>
                </a:cxn>
                <a:cxn ang="0">
                  <a:pos x="13" y="85"/>
                </a:cxn>
                <a:cxn ang="0">
                  <a:pos x="12" y="82"/>
                </a:cxn>
                <a:cxn ang="0">
                  <a:pos x="11" y="77"/>
                </a:cxn>
                <a:cxn ang="0">
                  <a:pos x="5" y="76"/>
                </a:cxn>
                <a:cxn ang="0">
                  <a:pos x="4" y="75"/>
                </a:cxn>
                <a:cxn ang="0">
                  <a:pos x="1" y="72"/>
                </a:cxn>
                <a:cxn ang="0">
                  <a:pos x="5" y="60"/>
                </a:cxn>
                <a:cxn ang="0">
                  <a:pos x="21" y="57"/>
                </a:cxn>
                <a:cxn ang="0">
                  <a:pos x="37" y="55"/>
                </a:cxn>
                <a:cxn ang="0">
                  <a:pos x="50" y="54"/>
                </a:cxn>
                <a:cxn ang="0">
                  <a:pos x="63" y="54"/>
                </a:cxn>
                <a:cxn ang="0">
                  <a:pos x="69" y="55"/>
                </a:cxn>
                <a:cxn ang="0">
                  <a:pos x="78" y="63"/>
                </a:cxn>
                <a:cxn ang="0">
                  <a:pos x="93" y="74"/>
                </a:cxn>
                <a:cxn ang="0">
                  <a:pos x="115" y="74"/>
                </a:cxn>
                <a:cxn ang="0">
                  <a:pos x="144" y="42"/>
                </a:cxn>
                <a:cxn ang="0">
                  <a:pos x="171" y="7"/>
                </a:cxn>
                <a:cxn ang="0">
                  <a:pos x="197" y="23"/>
                </a:cxn>
              </a:cxnLst>
              <a:rect l="0" t="0" r="r" b="b"/>
              <a:pathLst>
                <a:path w="197" h="207">
                  <a:moveTo>
                    <a:pt x="197" y="23"/>
                  </a:moveTo>
                  <a:lnTo>
                    <a:pt x="192" y="30"/>
                  </a:lnTo>
                  <a:lnTo>
                    <a:pt x="188" y="36"/>
                  </a:lnTo>
                  <a:lnTo>
                    <a:pt x="184" y="42"/>
                  </a:lnTo>
                  <a:lnTo>
                    <a:pt x="178" y="47"/>
                  </a:lnTo>
                  <a:lnTo>
                    <a:pt x="174" y="51"/>
                  </a:lnTo>
                  <a:lnTo>
                    <a:pt x="170" y="57"/>
                  </a:lnTo>
                  <a:lnTo>
                    <a:pt x="164" y="62"/>
                  </a:lnTo>
                  <a:lnTo>
                    <a:pt x="159" y="66"/>
                  </a:lnTo>
                  <a:lnTo>
                    <a:pt x="154" y="71"/>
                  </a:lnTo>
                  <a:lnTo>
                    <a:pt x="148" y="75"/>
                  </a:lnTo>
                  <a:lnTo>
                    <a:pt x="148" y="81"/>
                  </a:lnTo>
                  <a:lnTo>
                    <a:pt x="146" y="87"/>
                  </a:lnTo>
                  <a:lnTo>
                    <a:pt x="142" y="90"/>
                  </a:lnTo>
                  <a:lnTo>
                    <a:pt x="137" y="93"/>
                  </a:lnTo>
                  <a:lnTo>
                    <a:pt x="133" y="95"/>
                  </a:lnTo>
                  <a:lnTo>
                    <a:pt x="129" y="98"/>
                  </a:lnTo>
                  <a:lnTo>
                    <a:pt x="126" y="102"/>
                  </a:lnTo>
                  <a:lnTo>
                    <a:pt x="123" y="106"/>
                  </a:lnTo>
                  <a:lnTo>
                    <a:pt x="125" y="111"/>
                  </a:lnTo>
                  <a:lnTo>
                    <a:pt x="129" y="118"/>
                  </a:lnTo>
                  <a:lnTo>
                    <a:pt x="133" y="123"/>
                  </a:lnTo>
                  <a:lnTo>
                    <a:pt x="137" y="128"/>
                  </a:lnTo>
                  <a:lnTo>
                    <a:pt x="143" y="132"/>
                  </a:lnTo>
                  <a:lnTo>
                    <a:pt x="148" y="136"/>
                  </a:lnTo>
                  <a:lnTo>
                    <a:pt x="154" y="139"/>
                  </a:lnTo>
                  <a:lnTo>
                    <a:pt x="158" y="144"/>
                  </a:lnTo>
                  <a:lnTo>
                    <a:pt x="161" y="149"/>
                  </a:lnTo>
                  <a:lnTo>
                    <a:pt x="164" y="154"/>
                  </a:lnTo>
                  <a:lnTo>
                    <a:pt x="165" y="160"/>
                  </a:lnTo>
                  <a:lnTo>
                    <a:pt x="166" y="167"/>
                  </a:lnTo>
                  <a:lnTo>
                    <a:pt x="164" y="172"/>
                  </a:lnTo>
                  <a:lnTo>
                    <a:pt x="162" y="176"/>
                  </a:lnTo>
                  <a:lnTo>
                    <a:pt x="160" y="180"/>
                  </a:lnTo>
                  <a:lnTo>
                    <a:pt x="158" y="183"/>
                  </a:lnTo>
                  <a:lnTo>
                    <a:pt x="156" y="188"/>
                  </a:lnTo>
                  <a:lnTo>
                    <a:pt x="154" y="192"/>
                  </a:lnTo>
                  <a:lnTo>
                    <a:pt x="150" y="196"/>
                  </a:lnTo>
                  <a:lnTo>
                    <a:pt x="148" y="200"/>
                  </a:lnTo>
                  <a:lnTo>
                    <a:pt x="146" y="204"/>
                  </a:lnTo>
                  <a:lnTo>
                    <a:pt x="144" y="207"/>
                  </a:lnTo>
                  <a:lnTo>
                    <a:pt x="146" y="207"/>
                  </a:lnTo>
                  <a:lnTo>
                    <a:pt x="147" y="206"/>
                  </a:lnTo>
                  <a:lnTo>
                    <a:pt x="148" y="205"/>
                  </a:lnTo>
                  <a:lnTo>
                    <a:pt x="147" y="204"/>
                  </a:lnTo>
                  <a:lnTo>
                    <a:pt x="146" y="202"/>
                  </a:lnTo>
                  <a:lnTo>
                    <a:pt x="145" y="200"/>
                  </a:lnTo>
                  <a:lnTo>
                    <a:pt x="144" y="198"/>
                  </a:lnTo>
                  <a:lnTo>
                    <a:pt x="142" y="196"/>
                  </a:lnTo>
                  <a:lnTo>
                    <a:pt x="141" y="194"/>
                  </a:lnTo>
                  <a:lnTo>
                    <a:pt x="141" y="193"/>
                  </a:lnTo>
                  <a:lnTo>
                    <a:pt x="137" y="193"/>
                  </a:lnTo>
                  <a:lnTo>
                    <a:pt x="136" y="193"/>
                  </a:lnTo>
                  <a:lnTo>
                    <a:pt x="135" y="192"/>
                  </a:lnTo>
                  <a:lnTo>
                    <a:pt x="135" y="191"/>
                  </a:lnTo>
                  <a:lnTo>
                    <a:pt x="136" y="190"/>
                  </a:lnTo>
                  <a:lnTo>
                    <a:pt x="136" y="189"/>
                  </a:lnTo>
                  <a:lnTo>
                    <a:pt x="136" y="188"/>
                  </a:lnTo>
                  <a:lnTo>
                    <a:pt x="135" y="188"/>
                  </a:lnTo>
                  <a:lnTo>
                    <a:pt x="134" y="189"/>
                  </a:lnTo>
                  <a:lnTo>
                    <a:pt x="131" y="191"/>
                  </a:lnTo>
                  <a:lnTo>
                    <a:pt x="130" y="186"/>
                  </a:lnTo>
                  <a:lnTo>
                    <a:pt x="128" y="181"/>
                  </a:lnTo>
                  <a:lnTo>
                    <a:pt x="126" y="179"/>
                  </a:lnTo>
                  <a:lnTo>
                    <a:pt x="122" y="177"/>
                  </a:lnTo>
                  <a:lnTo>
                    <a:pt x="120" y="176"/>
                  </a:lnTo>
                  <a:lnTo>
                    <a:pt x="117" y="174"/>
                  </a:lnTo>
                  <a:lnTo>
                    <a:pt x="114" y="173"/>
                  </a:lnTo>
                  <a:lnTo>
                    <a:pt x="112" y="171"/>
                  </a:lnTo>
                  <a:lnTo>
                    <a:pt x="108" y="167"/>
                  </a:lnTo>
                  <a:lnTo>
                    <a:pt x="106" y="163"/>
                  </a:lnTo>
                  <a:lnTo>
                    <a:pt x="106" y="164"/>
                  </a:lnTo>
                  <a:lnTo>
                    <a:pt x="106" y="164"/>
                  </a:lnTo>
                  <a:lnTo>
                    <a:pt x="105" y="164"/>
                  </a:lnTo>
                  <a:lnTo>
                    <a:pt x="105" y="165"/>
                  </a:lnTo>
                  <a:lnTo>
                    <a:pt x="105" y="165"/>
                  </a:lnTo>
                  <a:lnTo>
                    <a:pt x="105" y="165"/>
                  </a:lnTo>
                  <a:lnTo>
                    <a:pt x="104" y="166"/>
                  </a:lnTo>
                  <a:lnTo>
                    <a:pt x="104" y="166"/>
                  </a:lnTo>
                  <a:lnTo>
                    <a:pt x="104" y="166"/>
                  </a:lnTo>
                  <a:lnTo>
                    <a:pt x="104" y="167"/>
                  </a:lnTo>
                  <a:lnTo>
                    <a:pt x="101" y="165"/>
                  </a:lnTo>
                  <a:lnTo>
                    <a:pt x="98" y="163"/>
                  </a:lnTo>
                  <a:lnTo>
                    <a:pt x="94" y="160"/>
                  </a:lnTo>
                  <a:lnTo>
                    <a:pt x="91" y="157"/>
                  </a:lnTo>
                  <a:lnTo>
                    <a:pt x="88" y="153"/>
                  </a:lnTo>
                  <a:lnTo>
                    <a:pt x="85" y="150"/>
                  </a:lnTo>
                  <a:lnTo>
                    <a:pt x="82" y="146"/>
                  </a:lnTo>
                  <a:lnTo>
                    <a:pt x="78" y="142"/>
                  </a:lnTo>
                  <a:lnTo>
                    <a:pt x="74" y="137"/>
                  </a:lnTo>
                  <a:lnTo>
                    <a:pt x="71" y="133"/>
                  </a:lnTo>
                  <a:lnTo>
                    <a:pt x="66" y="136"/>
                  </a:lnTo>
                  <a:lnTo>
                    <a:pt x="64" y="133"/>
                  </a:lnTo>
                  <a:lnTo>
                    <a:pt x="62" y="131"/>
                  </a:lnTo>
                  <a:lnTo>
                    <a:pt x="60" y="128"/>
                  </a:lnTo>
                  <a:lnTo>
                    <a:pt x="58" y="124"/>
                  </a:lnTo>
                  <a:lnTo>
                    <a:pt x="55" y="121"/>
                  </a:lnTo>
                  <a:lnTo>
                    <a:pt x="51" y="118"/>
                  </a:lnTo>
                  <a:lnTo>
                    <a:pt x="48" y="115"/>
                  </a:lnTo>
                  <a:lnTo>
                    <a:pt x="45" y="111"/>
                  </a:lnTo>
                  <a:lnTo>
                    <a:pt x="42" y="108"/>
                  </a:lnTo>
                  <a:lnTo>
                    <a:pt x="39" y="104"/>
                  </a:lnTo>
                  <a:lnTo>
                    <a:pt x="35" y="109"/>
                  </a:lnTo>
                  <a:lnTo>
                    <a:pt x="35" y="107"/>
                  </a:lnTo>
                  <a:lnTo>
                    <a:pt x="34" y="104"/>
                  </a:lnTo>
                  <a:lnTo>
                    <a:pt x="34" y="102"/>
                  </a:lnTo>
                  <a:lnTo>
                    <a:pt x="33" y="100"/>
                  </a:lnTo>
                  <a:lnTo>
                    <a:pt x="31" y="97"/>
                  </a:lnTo>
                  <a:lnTo>
                    <a:pt x="30" y="96"/>
                  </a:lnTo>
                  <a:lnTo>
                    <a:pt x="28" y="94"/>
                  </a:lnTo>
                  <a:lnTo>
                    <a:pt x="27" y="93"/>
                  </a:lnTo>
                  <a:lnTo>
                    <a:pt x="23" y="92"/>
                  </a:lnTo>
                  <a:lnTo>
                    <a:pt x="21" y="91"/>
                  </a:lnTo>
                  <a:lnTo>
                    <a:pt x="21" y="92"/>
                  </a:lnTo>
                  <a:lnTo>
                    <a:pt x="21" y="92"/>
                  </a:lnTo>
                  <a:lnTo>
                    <a:pt x="21" y="91"/>
                  </a:lnTo>
                  <a:lnTo>
                    <a:pt x="20" y="90"/>
                  </a:lnTo>
                  <a:lnTo>
                    <a:pt x="20" y="89"/>
                  </a:lnTo>
                  <a:lnTo>
                    <a:pt x="19" y="88"/>
                  </a:lnTo>
                  <a:lnTo>
                    <a:pt x="18" y="87"/>
                  </a:lnTo>
                  <a:lnTo>
                    <a:pt x="17" y="86"/>
                  </a:lnTo>
                  <a:lnTo>
                    <a:pt x="16" y="85"/>
                  </a:lnTo>
                  <a:lnTo>
                    <a:pt x="14" y="85"/>
                  </a:lnTo>
                  <a:lnTo>
                    <a:pt x="13" y="85"/>
                  </a:lnTo>
                  <a:lnTo>
                    <a:pt x="12" y="85"/>
                  </a:lnTo>
                  <a:lnTo>
                    <a:pt x="12" y="85"/>
                  </a:lnTo>
                  <a:lnTo>
                    <a:pt x="12" y="83"/>
                  </a:lnTo>
                  <a:lnTo>
                    <a:pt x="12" y="82"/>
                  </a:lnTo>
                  <a:lnTo>
                    <a:pt x="12" y="81"/>
                  </a:lnTo>
                  <a:lnTo>
                    <a:pt x="12" y="80"/>
                  </a:lnTo>
                  <a:lnTo>
                    <a:pt x="11" y="79"/>
                  </a:lnTo>
                  <a:lnTo>
                    <a:pt x="11" y="77"/>
                  </a:lnTo>
                  <a:lnTo>
                    <a:pt x="8" y="76"/>
                  </a:lnTo>
                  <a:lnTo>
                    <a:pt x="7" y="75"/>
                  </a:lnTo>
                  <a:lnTo>
                    <a:pt x="5" y="75"/>
                  </a:lnTo>
                  <a:lnTo>
                    <a:pt x="5" y="76"/>
                  </a:lnTo>
                  <a:lnTo>
                    <a:pt x="4" y="76"/>
                  </a:lnTo>
                  <a:lnTo>
                    <a:pt x="4" y="76"/>
                  </a:lnTo>
                  <a:lnTo>
                    <a:pt x="4" y="76"/>
                  </a:lnTo>
                  <a:lnTo>
                    <a:pt x="4" y="75"/>
                  </a:lnTo>
                  <a:lnTo>
                    <a:pt x="3" y="74"/>
                  </a:lnTo>
                  <a:lnTo>
                    <a:pt x="3" y="73"/>
                  </a:lnTo>
                  <a:lnTo>
                    <a:pt x="2" y="73"/>
                  </a:lnTo>
                  <a:lnTo>
                    <a:pt x="1" y="72"/>
                  </a:lnTo>
                  <a:lnTo>
                    <a:pt x="0" y="72"/>
                  </a:lnTo>
                  <a:lnTo>
                    <a:pt x="0" y="66"/>
                  </a:lnTo>
                  <a:lnTo>
                    <a:pt x="2" y="63"/>
                  </a:lnTo>
                  <a:lnTo>
                    <a:pt x="5" y="60"/>
                  </a:lnTo>
                  <a:lnTo>
                    <a:pt x="8" y="59"/>
                  </a:lnTo>
                  <a:lnTo>
                    <a:pt x="13" y="58"/>
                  </a:lnTo>
                  <a:lnTo>
                    <a:pt x="17" y="58"/>
                  </a:lnTo>
                  <a:lnTo>
                    <a:pt x="21" y="57"/>
                  </a:lnTo>
                  <a:lnTo>
                    <a:pt x="27" y="57"/>
                  </a:lnTo>
                  <a:lnTo>
                    <a:pt x="31" y="55"/>
                  </a:lnTo>
                  <a:lnTo>
                    <a:pt x="34" y="53"/>
                  </a:lnTo>
                  <a:lnTo>
                    <a:pt x="37" y="55"/>
                  </a:lnTo>
                  <a:lnTo>
                    <a:pt x="41" y="55"/>
                  </a:lnTo>
                  <a:lnTo>
                    <a:pt x="44" y="55"/>
                  </a:lnTo>
                  <a:lnTo>
                    <a:pt x="47" y="54"/>
                  </a:lnTo>
                  <a:lnTo>
                    <a:pt x="50" y="54"/>
                  </a:lnTo>
                  <a:lnTo>
                    <a:pt x="54" y="53"/>
                  </a:lnTo>
                  <a:lnTo>
                    <a:pt x="57" y="53"/>
                  </a:lnTo>
                  <a:lnTo>
                    <a:pt x="60" y="53"/>
                  </a:lnTo>
                  <a:lnTo>
                    <a:pt x="63" y="54"/>
                  </a:lnTo>
                  <a:lnTo>
                    <a:pt x="66" y="58"/>
                  </a:lnTo>
                  <a:lnTo>
                    <a:pt x="65" y="55"/>
                  </a:lnTo>
                  <a:lnTo>
                    <a:pt x="68" y="54"/>
                  </a:lnTo>
                  <a:lnTo>
                    <a:pt x="69" y="55"/>
                  </a:lnTo>
                  <a:lnTo>
                    <a:pt x="66" y="58"/>
                  </a:lnTo>
                  <a:lnTo>
                    <a:pt x="71" y="59"/>
                  </a:lnTo>
                  <a:lnTo>
                    <a:pt x="74" y="61"/>
                  </a:lnTo>
                  <a:lnTo>
                    <a:pt x="78" y="63"/>
                  </a:lnTo>
                  <a:lnTo>
                    <a:pt x="82" y="66"/>
                  </a:lnTo>
                  <a:lnTo>
                    <a:pt x="86" y="68"/>
                  </a:lnTo>
                  <a:lnTo>
                    <a:pt x="89" y="72"/>
                  </a:lnTo>
                  <a:lnTo>
                    <a:pt x="93" y="74"/>
                  </a:lnTo>
                  <a:lnTo>
                    <a:pt x="98" y="77"/>
                  </a:lnTo>
                  <a:lnTo>
                    <a:pt x="102" y="79"/>
                  </a:lnTo>
                  <a:lnTo>
                    <a:pt x="106" y="80"/>
                  </a:lnTo>
                  <a:lnTo>
                    <a:pt x="115" y="74"/>
                  </a:lnTo>
                  <a:lnTo>
                    <a:pt x="123" y="67"/>
                  </a:lnTo>
                  <a:lnTo>
                    <a:pt x="130" y="59"/>
                  </a:lnTo>
                  <a:lnTo>
                    <a:pt x="137" y="50"/>
                  </a:lnTo>
                  <a:lnTo>
                    <a:pt x="144" y="42"/>
                  </a:lnTo>
                  <a:lnTo>
                    <a:pt x="150" y="33"/>
                  </a:lnTo>
                  <a:lnTo>
                    <a:pt x="157" y="24"/>
                  </a:lnTo>
                  <a:lnTo>
                    <a:pt x="163" y="15"/>
                  </a:lnTo>
                  <a:lnTo>
                    <a:pt x="171" y="7"/>
                  </a:lnTo>
                  <a:lnTo>
                    <a:pt x="178" y="0"/>
                  </a:lnTo>
                  <a:lnTo>
                    <a:pt x="197" y="24"/>
                  </a:lnTo>
                  <a:lnTo>
                    <a:pt x="197" y="24"/>
                  </a:lnTo>
                  <a:lnTo>
                    <a:pt x="197" y="23"/>
                  </a:lnTo>
                  <a:close/>
                </a:path>
              </a:pathLst>
            </a:custGeom>
            <a:solidFill>
              <a:srgbClr val="663300"/>
            </a:solidFill>
            <a:ln w="9525">
              <a:noFill/>
              <a:round/>
              <a:headEnd/>
              <a:tailEnd/>
            </a:ln>
          </p:spPr>
          <p:txBody>
            <a:bodyPr/>
            <a:lstStyle/>
            <a:p>
              <a:endParaRPr lang="en-US"/>
            </a:p>
          </p:txBody>
        </p:sp>
        <p:sp>
          <p:nvSpPr>
            <p:cNvPr id="256154" name="Freeform 154"/>
            <p:cNvSpPr>
              <a:spLocks/>
            </p:cNvSpPr>
            <p:nvPr/>
          </p:nvSpPr>
          <p:spPr bwMode="auto">
            <a:xfrm>
              <a:off x="2208" y="3136"/>
              <a:ext cx="5" cy="15"/>
            </a:xfrm>
            <a:custGeom>
              <a:avLst/>
              <a:gdLst/>
              <a:ahLst/>
              <a:cxnLst>
                <a:cxn ang="0">
                  <a:pos x="5" y="0"/>
                </a:cxn>
                <a:cxn ang="0">
                  <a:pos x="5" y="2"/>
                </a:cxn>
                <a:cxn ang="0">
                  <a:pos x="5" y="5"/>
                </a:cxn>
                <a:cxn ang="0">
                  <a:pos x="4" y="6"/>
                </a:cxn>
                <a:cxn ang="0">
                  <a:pos x="3" y="7"/>
                </a:cxn>
                <a:cxn ang="0">
                  <a:pos x="3" y="8"/>
                </a:cxn>
                <a:cxn ang="0">
                  <a:pos x="2" y="9"/>
                </a:cxn>
                <a:cxn ang="0">
                  <a:pos x="2" y="10"/>
                </a:cxn>
                <a:cxn ang="0">
                  <a:pos x="1" y="11"/>
                </a:cxn>
                <a:cxn ang="0">
                  <a:pos x="1" y="13"/>
                </a:cxn>
                <a:cxn ang="0">
                  <a:pos x="2" y="15"/>
                </a:cxn>
                <a:cxn ang="0">
                  <a:pos x="1" y="14"/>
                </a:cxn>
                <a:cxn ang="0">
                  <a:pos x="0" y="13"/>
                </a:cxn>
                <a:cxn ang="0">
                  <a:pos x="0" y="12"/>
                </a:cxn>
                <a:cxn ang="0">
                  <a:pos x="1" y="10"/>
                </a:cxn>
                <a:cxn ang="0">
                  <a:pos x="1" y="9"/>
                </a:cxn>
                <a:cxn ang="0">
                  <a:pos x="2" y="7"/>
                </a:cxn>
                <a:cxn ang="0">
                  <a:pos x="3" y="6"/>
                </a:cxn>
                <a:cxn ang="0">
                  <a:pos x="3" y="3"/>
                </a:cxn>
                <a:cxn ang="0">
                  <a:pos x="3" y="2"/>
                </a:cxn>
                <a:cxn ang="0">
                  <a:pos x="2" y="1"/>
                </a:cxn>
                <a:cxn ang="0">
                  <a:pos x="5" y="1"/>
                </a:cxn>
                <a:cxn ang="0">
                  <a:pos x="5" y="1"/>
                </a:cxn>
                <a:cxn ang="0">
                  <a:pos x="5" y="0"/>
                </a:cxn>
              </a:cxnLst>
              <a:rect l="0" t="0" r="r" b="b"/>
              <a:pathLst>
                <a:path w="5" h="15">
                  <a:moveTo>
                    <a:pt x="5" y="0"/>
                  </a:moveTo>
                  <a:lnTo>
                    <a:pt x="5" y="2"/>
                  </a:lnTo>
                  <a:lnTo>
                    <a:pt x="5" y="5"/>
                  </a:lnTo>
                  <a:lnTo>
                    <a:pt x="4" y="6"/>
                  </a:lnTo>
                  <a:lnTo>
                    <a:pt x="3" y="7"/>
                  </a:lnTo>
                  <a:lnTo>
                    <a:pt x="3" y="8"/>
                  </a:lnTo>
                  <a:lnTo>
                    <a:pt x="2" y="9"/>
                  </a:lnTo>
                  <a:lnTo>
                    <a:pt x="2" y="10"/>
                  </a:lnTo>
                  <a:lnTo>
                    <a:pt x="1" y="11"/>
                  </a:lnTo>
                  <a:lnTo>
                    <a:pt x="1" y="13"/>
                  </a:lnTo>
                  <a:lnTo>
                    <a:pt x="2" y="15"/>
                  </a:lnTo>
                  <a:lnTo>
                    <a:pt x="1" y="14"/>
                  </a:lnTo>
                  <a:lnTo>
                    <a:pt x="0" y="13"/>
                  </a:lnTo>
                  <a:lnTo>
                    <a:pt x="0" y="12"/>
                  </a:lnTo>
                  <a:lnTo>
                    <a:pt x="1" y="10"/>
                  </a:lnTo>
                  <a:lnTo>
                    <a:pt x="1" y="9"/>
                  </a:lnTo>
                  <a:lnTo>
                    <a:pt x="2" y="7"/>
                  </a:lnTo>
                  <a:lnTo>
                    <a:pt x="3" y="6"/>
                  </a:lnTo>
                  <a:lnTo>
                    <a:pt x="3" y="3"/>
                  </a:lnTo>
                  <a:lnTo>
                    <a:pt x="3" y="2"/>
                  </a:lnTo>
                  <a:lnTo>
                    <a:pt x="2" y="1"/>
                  </a:lnTo>
                  <a:lnTo>
                    <a:pt x="5" y="1"/>
                  </a:lnTo>
                  <a:lnTo>
                    <a:pt x="5" y="1"/>
                  </a:lnTo>
                  <a:lnTo>
                    <a:pt x="5" y="0"/>
                  </a:lnTo>
                  <a:close/>
                </a:path>
              </a:pathLst>
            </a:custGeom>
            <a:solidFill>
              <a:srgbClr val="FFFFFF"/>
            </a:solidFill>
            <a:ln w="9525">
              <a:noFill/>
              <a:round/>
              <a:headEnd/>
              <a:tailEnd/>
            </a:ln>
          </p:spPr>
          <p:txBody>
            <a:bodyPr/>
            <a:lstStyle/>
            <a:p>
              <a:endParaRPr lang="en-US"/>
            </a:p>
          </p:txBody>
        </p:sp>
        <p:sp>
          <p:nvSpPr>
            <p:cNvPr id="256155" name="Freeform 155"/>
            <p:cNvSpPr>
              <a:spLocks/>
            </p:cNvSpPr>
            <p:nvPr/>
          </p:nvSpPr>
          <p:spPr bwMode="auto">
            <a:xfrm>
              <a:off x="975" y="3139"/>
              <a:ext cx="3" cy="6"/>
            </a:xfrm>
            <a:custGeom>
              <a:avLst/>
              <a:gdLst/>
              <a:ahLst/>
              <a:cxnLst>
                <a:cxn ang="0">
                  <a:pos x="1" y="5"/>
                </a:cxn>
                <a:cxn ang="0">
                  <a:pos x="0" y="6"/>
                </a:cxn>
                <a:cxn ang="0">
                  <a:pos x="3" y="0"/>
                </a:cxn>
                <a:cxn ang="0">
                  <a:pos x="3" y="0"/>
                </a:cxn>
                <a:cxn ang="0">
                  <a:pos x="3" y="2"/>
                </a:cxn>
                <a:cxn ang="0">
                  <a:pos x="3" y="2"/>
                </a:cxn>
                <a:cxn ang="0">
                  <a:pos x="3" y="3"/>
                </a:cxn>
                <a:cxn ang="0">
                  <a:pos x="3" y="3"/>
                </a:cxn>
                <a:cxn ang="0">
                  <a:pos x="3" y="4"/>
                </a:cxn>
                <a:cxn ang="0">
                  <a:pos x="3" y="4"/>
                </a:cxn>
                <a:cxn ang="0">
                  <a:pos x="2" y="5"/>
                </a:cxn>
                <a:cxn ang="0">
                  <a:pos x="2" y="5"/>
                </a:cxn>
                <a:cxn ang="0">
                  <a:pos x="2" y="6"/>
                </a:cxn>
                <a:cxn ang="0">
                  <a:pos x="2" y="6"/>
                </a:cxn>
                <a:cxn ang="0">
                  <a:pos x="1" y="5"/>
                </a:cxn>
              </a:cxnLst>
              <a:rect l="0" t="0" r="r" b="b"/>
              <a:pathLst>
                <a:path w="3" h="6">
                  <a:moveTo>
                    <a:pt x="1" y="5"/>
                  </a:moveTo>
                  <a:lnTo>
                    <a:pt x="0" y="6"/>
                  </a:lnTo>
                  <a:lnTo>
                    <a:pt x="3" y="0"/>
                  </a:lnTo>
                  <a:lnTo>
                    <a:pt x="3" y="0"/>
                  </a:lnTo>
                  <a:lnTo>
                    <a:pt x="3" y="2"/>
                  </a:lnTo>
                  <a:lnTo>
                    <a:pt x="3" y="2"/>
                  </a:lnTo>
                  <a:lnTo>
                    <a:pt x="3" y="3"/>
                  </a:lnTo>
                  <a:lnTo>
                    <a:pt x="3" y="3"/>
                  </a:lnTo>
                  <a:lnTo>
                    <a:pt x="3" y="4"/>
                  </a:lnTo>
                  <a:lnTo>
                    <a:pt x="3" y="4"/>
                  </a:lnTo>
                  <a:lnTo>
                    <a:pt x="2" y="5"/>
                  </a:lnTo>
                  <a:lnTo>
                    <a:pt x="2" y="5"/>
                  </a:lnTo>
                  <a:lnTo>
                    <a:pt x="2" y="6"/>
                  </a:lnTo>
                  <a:lnTo>
                    <a:pt x="2" y="6"/>
                  </a:lnTo>
                  <a:lnTo>
                    <a:pt x="1" y="5"/>
                  </a:lnTo>
                  <a:close/>
                </a:path>
              </a:pathLst>
            </a:custGeom>
            <a:solidFill>
              <a:srgbClr val="FFFFFF"/>
            </a:solidFill>
            <a:ln w="9525">
              <a:noFill/>
              <a:round/>
              <a:headEnd/>
              <a:tailEnd/>
            </a:ln>
          </p:spPr>
          <p:txBody>
            <a:bodyPr/>
            <a:lstStyle/>
            <a:p>
              <a:endParaRPr lang="en-US"/>
            </a:p>
          </p:txBody>
        </p:sp>
        <p:sp>
          <p:nvSpPr>
            <p:cNvPr id="256156" name="Freeform 156"/>
            <p:cNvSpPr>
              <a:spLocks/>
            </p:cNvSpPr>
            <p:nvPr/>
          </p:nvSpPr>
          <p:spPr bwMode="auto">
            <a:xfrm>
              <a:off x="2060" y="3157"/>
              <a:ext cx="65" cy="66"/>
            </a:xfrm>
            <a:custGeom>
              <a:avLst/>
              <a:gdLst/>
              <a:ahLst/>
              <a:cxnLst>
                <a:cxn ang="0">
                  <a:pos x="63" y="7"/>
                </a:cxn>
                <a:cxn ang="0">
                  <a:pos x="53" y="5"/>
                </a:cxn>
                <a:cxn ang="0">
                  <a:pos x="41" y="5"/>
                </a:cxn>
                <a:cxn ang="0">
                  <a:pos x="29" y="7"/>
                </a:cxn>
                <a:cxn ang="0">
                  <a:pos x="16" y="8"/>
                </a:cxn>
                <a:cxn ang="0">
                  <a:pos x="4" y="9"/>
                </a:cxn>
                <a:cxn ang="0">
                  <a:pos x="4" y="20"/>
                </a:cxn>
                <a:cxn ang="0">
                  <a:pos x="4" y="32"/>
                </a:cxn>
                <a:cxn ang="0">
                  <a:pos x="5" y="45"/>
                </a:cxn>
                <a:cxn ang="0">
                  <a:pos x="6" y="56"/>
                </a:cxn>
                <a:cxn ang="0">
                  <a:pos x="7" y="66"/>
                </a:cxn>
                <a:cxn ang="0">
                  <a:pos x="4" y="65"/>
                </a:cxn>
                <a:cxn ang="0">
                  <a:pos x="4" y="62"/>
                </a:cxn>
                <a:cxn ang="0">
                  <a:pos x="3" y="59"/>
                </a:cxn>
                <a:cxn ang="0">
                  <a:pos x="2" y="56"/>
                </a:cxn>
                <a:cxn ang="0">
                  <a:pos x="1" y="56"/>
                </a:cxn>
                <a:cxn ang="0">
                  <a:pos x="3" y="56"/>
                </a:cxn>
                <a:cxn ang="0">
                  <a:pos x="4" y="52"/>
                </a:cxn>
                <a:cxn ang="0">
                  <a:pos x="2" y="49"/>
                </a:cxn>
                <a:cxn ang="0">
                  <a:pos x="0" y="44"/>
                </a:cxn>
                <a:cxn ang="0">
                  <a:pos x="0" y="38"/>
                </a:cxn>
                <a:cxn ang="0">
                  <a:pos x="1" y="32"/>
                </a:cxn>
                <a:cxn ang="0">
                  <a:pos x="1" y="21"/>
                </a:cxn>
                <a:cxn ang="0">
                  <a:pos x="1" y="10"/>
                </a:cxn>
                <a:cxn ang="0">
                  <a:pos x="3" y="3"/>
                </a:cxn>
                <a:cxn ang="0">
                  <a:pos x="9" y="0"/>
                </a:cxn>
                <a:cxn ang="0">
                  <a:pos x="21" y="2"/>
                </a:cxn>
                <a:cxn ang="0">
                  <a:pos x="33" y="2"/>
                </a:cxn>
                <a:cxn ang="0">
                  <a:pos x="43" y="1"/>
                </a:cxn>
                <a:cxn ang="0">
                  <a:pos x="51" y="1"/>
                </a:cxn>
                <a:cxn ang="0">
                  <a:pos x="60" y="1"/>
                </a:cxn>
                <a:cxn ang="0">
                  <a:pos x="65" y="2"/>
                </a:cxn>
              </a:cxnLst>
              <a:rect l="0" t="0" r="r" b="b"/>
              <a:pathLst>
                <a:path w="65" h="66">
                  <a:moveTo>
                    <a:pt x="64" y="1"/>
                  </a:moveTo>
                  <a:lnTo>
                    <a:pt x="63" y="7"/>
                  </a:lnTo>
                  <a:lnTo>
                    <a:pt x="59" y="6"/>
                  </a:lnTo>
                  <a:lnTo>
                    <a:pt x="53" y="5"/>
                  </a:lnTo>
                  <a:lnTo>
                    <a:pt x="47" y="5"/>
                  </a:lnTo>
                  <a:lnTo>
                    <a:pt x="41" y="5"/>
                  </a:lnTo>
                  <a:lnTo>
                    <a:pt x="35" y="6"/>
                  </a:lnTo>
                  <a:lnTo>
                    <a:pt x="29" y="7"/>
                  </a:lnTo>
                  <a:lnTo>
                    <a:pt x="22" y="7"/>
                  </a:lnTo>
                  <a:lnTo>
                    <a:pt x="16" y="8"/>
                  </a:lnTo>
                  <a:lnTo>
                    <a:pt x="10" y="9"/>
                  </a:lnTo>
                  <a:lnTo>
                    <a:pt x="4" y="9"/>
                  </a:lnTo>
                  <a:lnTo>
                    <a:pt x="4" y="15"/>
                  </a:lnTo>
                  <a:lnTo>
                    <a:pt x="4" y="20"/>
                  </a:lnTo>
                  <a:lnTo>
                    <a:pt x="4" y="27"/>
                  </a:lnTo>
                  <a:lnTo>
                    <a:pt x="4" y="32"/>
                  </a:lnTo>
                  <a:lnTo>
                    <a:pt x="5" y="38"/>
                  </a:lnTo>
                  <a:lnTo>
                    <a:pt x="5" y="45"/>
                  </a:lnTo>
                  <a:lnTo>
                    <a:pt x="6" y="50"/>
                  </a:lnTo>
                  <a:lnTo>
                    <a:pt x="6" y="56"/>
                  </a:lnTo>
                  <a:lnTo>
                    <a:pt x="7" y="61"/>
                  </a:lnTo>
                  <a:lnTo>
                    <a:pt x="7" y="66"/>
                  </a:lnTo>
                  <a:lnTo>
                    <a:pt x="4" y="66"/>
                  </a:lnTo>
                  <a:lnTo>
                    <a:pt x="4" y="65"/>
                  </a:lnTo>
                  <a:lnTo>
                    <a:pt x="4" y="63"/>
                  </a:lnTo>
                  <a:lnTo>
                    <a:pt x="4" y="62"/>
                  </a:lnTo>
                  <a:lnTo>
                    <a:pt x="4" y="60"/>
                  </a:lnTo>
                  <a:lnTo>
                    <a:pt x="3" y="59"/>
                  </a:lnTo>
                  <a:lnTo>
                    <a:pt x="3" y="57"/>
                  </a:lnTo>
                  <a:lnTo>
                    <a:pt x="2" y="56"/>
                  </a:lnTo>
                  <a:lnTo>
                    <a:pt x="2" y="56"/>
                  </a:lnTo>
                  <a:lnTo>
                    <a:pt x="1" y="56"/>
                  </a:lnTo>
                  <a:lnTo>
                    <a:pt x="0" y="56"/>
                  </a:lnTo>
                  <a:lnTo>
                    <a:pt x="3" y="56"/>
                  </a:lnTo>
                  <a:lnTo>
                    <a:pt x="4" y="55"/>
                  </a:lnTo>
                  <a:lnTo>
                    <a:pt x="4" y="52"/>
                  </a:lnTo>
                  <a:lnTo>
                    <a:pt x="3" y="51"/>
                  </a:lnTo>
                  <a:lnTo>
                    <a:pt x="2" y="49"/>
                  </a:lnTo>
                  <a:lnTo>
                    <a:pt x="1" y="47"/>
                  </a:lnTo>
                  <a:lnTo>
                    <a:pt x="0" y="44"/>
                  </a:lnTo>
                  <a:lnTo>
                    <a:pt x="0" y="42"/>
                  </a:lnTo>
                  <a:lnTo>
                    <a:pt x="0" y="38"/>
                  </a:lnTo>
                  <a:lnTo>
                    <a:pt x="0" y="36"/>
                  </a:lnTo>
                  <a:lnTo>
                    <a:pt x="1" y="32"/>
                  </a:lnTo>
                  <a:lnTo>
                    <a:pt x="1" y="27"/>
                  </a:lnTo>
                  <a:lnTo>
                    <a:pt x="1" y="21"/>
                  </a:lnTo>
                  <a:lnTo>
                    <a:pt x="0" y="16"/>
                  </a:lnTo>
                  <a:lnTo>
                    <a:pt x="1" y="10"/>
                  </a:lnTo>
                  <a:lnTo>
                    <a:pt x="1" y="6"/>
                  </a:lnTo>
                  <a:lnTo>
                    <a:pt x="3" y="3"/>
                  </a:lnTo>
                  <a:lnTo>
                    <a:pt x="5" y="1"/>
                  </a:lnTo>
                  <a:lnTo>
                    <a:pt x="9" y="0"/>
                  </a:lnTo>
                  <a:lnTo>
                    <a:pt x="15" y="2"/>
                  </a:lnTo>
                  <a:lnTo>
                    <a:pt x="21" y="2"/>
                  </a:lnTo>
                  <a:lnTo>
                    <a:pt x="27" y="2"/>
                  </a:lnTo>
                  <a:lnTo>
                    <a:pt x="33" y="2"/>
                  </a:lnTo>
                  <a:lnTo>
                    <a:pt x="38" y="2"/>
                  </a:lnTo>
                  <a:lnTo>
                    <a:pt x="43" y="1"/>
                  </a:lnTo>
                  <a:lnTo>
                    <a:pt x="47" y="1"/>
                  </a:lnTo>
                  <a:lnTo>
                    <a:pt x="51" y="1"/>
                  </a:lnTo>
                  <a:lnTo>
                    <a:pt x="55" y="1"/>
                  </a:lnTo>
                  <a:lnTo>
                    <a:pt x="60" y="1"/>
                  </a:lnTo>
                  <a:lnTo>
                    <a:pt x="65" y="2"/>
                  </a:lnTo>
                  <a:lnTo>
                    <a:pt x="65" y="2"/>
                  </a:lnTo>
                  <a:lnTo>
                    <a:pt x="64" y="1"/>
                  </a:lnTo>
                  <a:close/>
                </a:path>
              </a:pathLst>
            </a:custGeom>
            <a:solidFill>
              <a:srgbClr val="000000"/>
            </a:solidFill>
            <a:ln w="9525">
              <a:noFill/>
              <a:round/>
              <a:headEnd/>
              <a:tailEnd/>
            </a:ln>
          </p:spPr>
          <p:txBody>
            <a:bodyPr/>
            <a:lstStyle/>
            <a:p>
              <a:endParaRPr lang="en-US"/>
            </a:p>
          </p:txBody>
        </p:sp>
        <p:sp>
          <p:nvSpPr>
            <p:cNvPr id="256157" name="Freeform 157"/>
            <p:cNvSpPr>
              <a:spLocks/>
            </p:cNvSpPr>
            <p:nvPr/>
          </p:nvSpPr>
          <p:spPr bwMode="auto">
            <a:xfrm>
              <a:off x="1826" y="3159"/>
              <a:ext cx="220" cy="228"/>
            </a:xfrm>
            <a:custGeom>
              <a:avLst/>
              <a:gdLst/>
              <a:ahLst/>
              <a:cxnLst>
                <a:cxn ang="0">
                  <a:pos x="95" y="82"/>
                </a:cxn>
                <a:cxn ang="0">
                  <a:pos x="91" y="115"/>
                </a:cxn>
                <a:cxn ang="0">
                  <a:pos x="97" y="108"/>
                </a:cxn>
                <a:cxn ang="0">
                  <a:pos x="102" y="92"/>
                </a:cxn>
                <a:cxn ang="0">
                  <a:pos x="109" y="101"/>
                </a:cxn>
                <a:cxn ang="0">
                  <a:pos x="107" y="105"/>
                </a:cxn>
                <a:cxn ang="0">
                  <a:pos x="110" y="114"/>
                </a:cxn>
                <a:cxn ang="0">
                  <a:pos x="123" y="127"/>
                </a:cxn>
                <a:cxn ang="0">
                  <a:pos x="145" y="130"/>
                </a:cxn>
                <a:cxn ang="0">
                  <a:pos x="144" y="125"/>
                </a:cxn>
                <a:cxn ang="0">
                  <a:pos x="148" y="117"/>
                </a:cxn>
                <a:cxn ang="0">
                  <a:pos x="148" y="115"/>
                </a:cxn>
                <a:cxn ang="0">
                  <a:pos x="145" y="114"/>
                </a:cxn>
                <a:cxn ang="0">
                  <a:pos x="137" y="119"/>
                </a:cxn>
                <a:cxn ang="0">
                  <a:pos x="122" y="116"/>
                </a:cxn>
                <a:cxn ang="0">
                  <a:pos x="121" y="87"/>
                </a:cxn>
                <a:cxn ang="0">
                  <a:pos x="129" y="59"/>
                </a:cxn>
                <a:cxn ang="0">
                  <a:pos x="153" y="63"/>
                </a:cxn>
                <a:cxn ang="0">
                  <a:pos x="179" y="72"/>
                </a:cxn>
                <a:cxn ang="0">
                  <a:pos x="185" y="69"/>
                </a:cxn>
                <a:cxn ang="0">
                  <a:pos x="191" y="63"/>
                </a:cxn>
                <a:cxn ang="0">
                  <a:pos x="191" y="59"/>
                </a:cxn>
                <a:cxn ang="0">
                  <a:pos x="194" y="50"/>
                </a:cxn>
                <a:cxn ang="0">
                  <a:pos x="196" y="45"/>
                </a:cxn>
                <a:cxn ang="0">
                  <a:pos x="198" y="43"/>
                </a:cxn>
                <a:cxn ang="0">
                  <a:pos x="198" y="41"/>
                </a:cxn>
                <a:cxn ang="0">
                  <a:pos x="201" y="36"/>
                </a:cxn>
                <a:cxn ang="0">
                  <a:pos x="205" y="25"/>
                </a:cxn>
                <a:cxn ang="0">
                  <a:pos x="217" y="47"/>
                </a:cxn>
                <a:cxn ang="0">
                  <a:pos x="220" y="87"/>
                </a:cxn>
                <a:cxn ang="0">
                  <a:pos x="212" y="108"/>
                </a:cxn>
                <a:cxn ang="0">
                  <a:pos x="197" y="114"/>
                </a:cxn>
                <a:cxn ang="0">
                  <a:pos x="188" y="111"/>
                </a:cxn>
                <a:cxn ang="0">
                  <a:pos x="184" y="107"/>
                </a:cxn>
                <a:cxn ang="0">
                  <a:pos x="180" y="118"/>
                </a:cxn>
                <a:cxn ang="0">
                  <a:pos x="180" y="136"/>
                </a:cxn>
                <a:cxn ang="0">
                  <a:pos x="175" y="146"/>
                </a:cxn>
                <a:cxn ang="0">
                  <a:pos x="159" y="150"/>
                </a:cxn>
                <a:cxn ang="0">
                  <a:pos x="145" y="155"/>
                </a:cxn>
                <a:cxn ang="0">
                  <a:pos x="134" y="165"/>
                </a:cxn>
                <a:cxn ang="0">
                  <a:pos x="139" y="187"/>
                </a:cxn>
                <a:cxn ang="0">
                  <a:pos x="149" y="210"/>
                </a:cxn>
                <a:cxn ang="0">
                  <a:pos x="132" y="223"/>
                </a:cxn>
                <a:cxn ang="0">
                  <a:pos x="103" y="228"/>
                </a:cxn>
                <a:cxn ang="0">
                  <a:pos x="85" y="213"/>
                </a:cxn>
                <a:cxn ang="0">
                  <a:pos x="82" y="194"/>
                </a:cxn>
                <a:cxn ang="0">
                  <a:pos x="67" y="192"/>
                </a:cxn>
                <a:cxn ang="0">
                  <a:pos x="55" y="204"/>
                </a:cxn>
                <a:cxn ang="0">
                  <a:pos x="43" y="194"/>
                </a:cxn>
                <a:cxn ang="0">
                  <a:pos x="39" y="169"/>
                </a:cxn>
                <a:cxn ang="0">
                  <a:pos x="55" y="154"/>
                </a:cxn>
                <a:cxn ang="0">
                  <a:pos x="73" y="149"/>
                </a:cxn>
                <a:cxn ang="0">
                  <a:pos x="62" y="132"/>
                </a:cxn>
                <a:cxn ang="0">
                  <a:pos x="53" y="117"/>
                </a:cxn>
                <a:cxn ang="0">
                  <a:pos x="31" y="106"/>
                </a:cxn>
                <a:cxn ang="0">
                  <a:pos x="2" y="83"/>
                </a:cxn>
                <a:cxn ang="0">
                  <a:pos x="7" y="54"/>
                </a:cxn>
                <a:cxn ang="0">
                  <a:pos x="30" y="25"/>
                </a:cxn>
                <a:cxn ang="0">
                  <a:pos x="66" y="3"/>
                </a:cxn>
                <a:cxn ang="0">
                  <a:pos x="91" y="17"/>
                </a:cxn>
                <a:cxn ang="0">
                  <a:pos x="110" y="47"/>
                </a:cxn>
              </a:cxnLst>
              <a:rect l="0" t="0" r="r" b="b"/>
              <a:pathLst>
                <a:path w="220" h="228">
                  <a:moveTo>
                    <a:pt x="109" y="57"/>
                  </a:moveTo>
                  <a:lnTo>
                    <a:pt x="106" y="63"/>
                  </a:lnTo>
                  <a:lnTo>
                    <a:pt x="101" y="69"/>
                  </a:lnTo>
                  <a:lnTo>
                    <a:pt x="98" y="75"/>
                  </a:lnTo>
                  <a:lnTo>
                    <a:pt x="95" y="82"/>
                  </a:lnTo>
                  <a:lnTo>
                    <a:pt x="93" y="88"/>
                  </a:lnTo>
                  <a:lnTo>
                    <a:pt x="91" y="94"/>
                  </a:lnTo>
                  <a:lnTo>
                    <a:pt x="89" y="101"/>
                  </a:lnTo>
                  <a:lnTo>
                    <a:pt x="89" y="108"/>
                  </a:lnTo>
                  <a:lnTo>
                    <a:pt x="91" y="115"/>
                  </a:lnTo>
                  <a:lnTo>
                    <a:pt x="94" y="121"/>
                  </a:lnTo>
                  <a:lnTo>
                    <a:pt x="95" y="118"/>
                  </a:lnTo>
                  <a:lnTo>
                    <a:pt x="96" y="116"/>
                  </a:lnTo>
                  <a:lnTo>
                    <a:pt x="96" y="112"/>
                  </a:lnTo>
                  <a:lnTo>
                    <a:pt x="97" y="108"/>
                  </a:lnTo>
                  <a:lnTo>
                    <a:pt x="98" y="105"/>
                  </a:lnTo>
                  <a:lnTo>
                    <a:pt x="99" y="101"/>
                  </a:lnTo>
                  <a:lnTo>
                    <a:pt x="100" y="98"/>
                  </a:lnTo>
                  <a:lnTo>
                    <a:pt x="101" y="94"/>
                  </a:lnTo>
                  <a:lnTo>
                    <a:pt x="102" y="92"/>
                  </a:lnTo>
                  <a:lnTo>
                    <a:pt x="103" y="90"/>
                  </a:lnTo>
                  <a:lnTo>
                    <a:pt x="108" y="101"/>
                  </a:lnTo>
                  <a:lnTo>
                    <a:pt x="109" y="99"/>
                  </a:lnTo>
                  <a:lnTo>
                    <a:pt x="109" y="100"/>
                  </a:lnTo>
                  <a:lnTo>
                    <a:pt x="109" y="101"/>
                  </a:lnTo>
                  <a:lnTo>
                    <a:pt x="108" y="102"/>
                  </a:lnTo>
                  <a:lnTo>
                    <a:pt x="108" y="103"/>
                  </a:lnTo>
                  <a:lnTo>
                    <a:pt x="107" y="104"/>
                  </a:lnTo>
                  <a:lnTo>
                    <a:pt x="107" y="104"/>
                  </a:lnTo>
                  <a:lnTo>
                    <a:pt x="107" y="105"/>
                  </a:lnTo>
                  <a:lnTo>
                    <a:pt x="107" y="106"/>
                  </a:lnTo>
                  <a:lnTo>
                    <a:pt x="108" y="107"/>
                  </a:lnTo>
                  <a:lnTo>
                    <a:pt x="109" y="108"/>
                  </a:lnTo>
                  <a:lnTo>
                    <a:pt x="108" y="110"/>
                  </a:lnTo>
                  <a:lnTo>
                    <a:pt x="110" y="114"/>
                  </a:lnTo>
                  <a:lnTo>
                    <a:pt x="111" y="117"/>
                  </a:lnTo>
                  <a:lnTo>
                    <a:pt x="114" y="120"/>
                  </a:lnTo>
                  <a:lnTo>
                    <a:pt x="116" y="122"/>
                  </a:lnTo>
                  <a:lnTo>
                    <a:pt x="120" y="125"/>
                  </a:lnTo>
                  <a:lnTo>
                    <a:pt x="123" y="127"/>
                  </a:lnTo>
                  <a:lnTo>
                    <a:pt x="127" y="129"/>
                  </a:lnTo>
                  <a:lnTo>
                    <a:pt x="131" y="130"/>
                  </a:lnTo>
                  <a:lnTo>
                    <a:pt x="136" y="132"/>
                  </a:lnTo>
                  <a:lnTo>
                    <a:pt x="140" y="133"/>
                  </a:lnTo>
                  <a:lnTo>
                    <a:pt x="145" y="130"/>
                  </a:lnTo>
                  <a:lnTo>
                    <a:pt x="143" y="129"/>
                  </a:lnTo>
                  <a:lnTo>
                    <a:pt x="143" y="129"/>
                  </a:lnTo>
                  <a:lnTo>
                    <a:pt x="143" y="128"/>
                  </a:lnTo>
                  <a:lnTo>
                    <a:pt x="143" y="126"/>
                  </a:lnTo>
                  <a:lnTo>
                    <a:pt x="144" y="125"/>
                  </a:lnTo>
                  <a:lnTo>
                    <a:pt x="145" y="123"/>
                  </a:lnTo>
                  <a:lnTo>
                    <a:pt x="146" y="121"/>
                  </a:lnTo>
                  <a:lnTo>
                    <a:pt x="146" y="120"/>
                  </a:lnTo>
                  <a:lnTo>
                    <a:pt x="148" y="118"/>
                  </a:lnTo>
                  <a:lnTo>
                    <a:pt x="148" y="117"/>
                  </a:lnTo>
                  <a:lnTo>
                    <a:pt x="148" y="117"/>
                  </a:lnTo>
                  <a:lnTo>
                    <a:pt x="148" y="116"/>
                  </a:lnTo>
                  <a:lnTo>
                    <a:pt x="148" y="116"/>
                  </a:lnTo>
                  <a:lnTo>
                    <a:pt x="148" y="116"/>
                  </a:lnTo>
                  <a:lnTo>
                    <a:pt x="148" y="115"/>
                  </a:lnTo>
                  <a:lnTo>
                    <a:pt x="146" y="115"/>
                  </a:lnTo>
                  <a:lnTo>
                    <a:pt x="146" y="115"/>
                  </a:lnTo>
                  <a:lnTo>
                    <a:pt x="146" y="114"/>
                  </a:lnTo>
                  <a:lnTo>
                    <a:pt x="145" y="114"/>
                  </a:lnTo>
                  <a:lnTo>
                    <a:pt x="145" y="114"/>
                  </a:lnTo>
                  <a:lnTo>
                    <a:pt x="144" y="116"/>
                  </a:lnTo>
                  <a:lnTo>
                    <a:pt x="143" y="118"/>
                  </a:lnTo>
                  <a:lnTo>
                    <a:pt x="141" y="119"/>
                  </a:lnTo>
                  <a:lnTo>
                    <a:pt x="139" y="119"/>
                  </a:lnTo>
                  <a:lnTo>
                    <a:pt x="137" y="119"/>
                  </a:lnTo>
                  <a:lnTo>
                    <a:pt x="134" y="118"/>
                  </a:lnTo>
                  <a:lnTo>
                    <a:pt x="130" y="118"/>
                  </a:lnTo>
                  <a:lnTo>
                    <a:pt x="128" y="117"/>
                  </a:lnTo>
                  <a:lnTo>
                    <a:pt x="125" y="116"/>
                  </a:lnTo>
                  <a:lnTo>
                    <a:pt x="122" y="116"/>
                  </a:lnTo>
                  <a:lnTo>
                    <a:pt x="120" y="110"/>
                  </a:lnTo>
                  <a:lnTo>
                    <a:pt x="119" y="104"/>
                  </a:lnTo>
                  <a:lnTo>
                    <a:pt x="119" y="99"/>
                  </a:lnTo>
                  <a:lnTo>
                    <a:pt x="120" y="92"/>
                  </a:lnTo>
                  <a:lnTo>
                    <a:pt x="121" y="87"/>
                  </a:lnTo>
                  <a:lnTo>
                    <a:pt x="123" y="82"/>
                  </a:lnTo>
                  <a:lnTo>
                    <a:pt x="125" y="76"/>
                  </a:lnTo>
                  <a:lnTo>
                    <a:pt x="126" y="71"/>
                  </a:lnTo>
                  <a:lnTo>
                    <a:pt x="128" y="64"/>
                  </a:lnTo>
                  <a:lnTo>
                    <a:pt x="129" y="59"/>
                  </a:lnTo>
                  <a:lnTo>
                    <a:pt x="135" y="59"/>
                  </a:lnTo>
                  <a:lnTo>
                    <a:pt x="140" y="60"/>
                  </a:lnTo>
                  <a:lnTo>
                    <a:pt x="144" y="61"/>
                  </a:lnTo>
                  <a:lnTo>
                    <a:pt x="149" y="62"/>
                  </a:lnTo>
                  <a:lnTo>
                    <a:pt x="153" y="63"/>
                  </a:lnTo>
                  <a:lnTo>
                    <a:pt x="158" y="64"/>
                  </a:lnTo>
                  <a:lnTo>
                    <a:pt x="163" y="66"/>
                  </a:lnTo>
                  <a:lnTo>
                    <a:pt x="168" y="68"/>
                  </a:lnTo>
                  <a:lnTo>
                    <a:pt x="172" y="70"/>
                  </a:lnTo>
                  <a:lnTo>
                    <a:pt x="179" y="72"/>
                  </a:lnTo>
                  <a:lnTo>
                    <a:pt x="180" y="72"/>
                  </a:lnTo>
                  <a:lnTo>
                    <a:pt x="182" y="71"/>
                  </a:lnTo>
                  <a:lnTo>
                    <a:pt x="183" y="71"/>
                  </a:lnTo>
                  <a:lnTo>
                    <a:pt x="184" y="70"/>
                  </a:lnTo>
                  <a:lnTo>
                    <a:pt x="185" y="69"/>
                  </a:lnTo>
                  <a:lnTo>
                    <a:pt x="186" y="68"/>
                  </a:lnTo>
                  <a:lnTo>
                    <a:pt x="187" y="66"/>
                  </a:lnTo>
                  <a:lnTo>
                    <a:pt x="188" y="65"/>
                  </a:lnTo>
                  <a:lnTo>
                    <a:pt x="189" y="64"/>
                  </a:lnTo>
                  <a:lnTo>
                    <a:pt x="191" y="63"/>
                  </a:lnTo>
                  <a:lnTo>
                    <a:pt x="189" y="64"/>
                  </a:lnTo>
                  <a:lnTo>
                    <a:pt x="186" y="61"/>
                  </a:lnTo>
                  <a:lnTo>
                    <a:pt x="187" y="59"/>
                  </a:lnTo>
                  <a:lnTo>
                    <a:pt x="188" y="61"/>
                  </a:lnTo>
                  <a:lnTo>
                    <a:pt x="191" y="59"/>
                  </a:lnTo>
                  <a:lnTo>
                    <a:pt x="192" y="58"/>
                  </a:lnTo>
                  <a:lnTo>
                    <a:pt x="193" y="56"/>
                  </a:lnTo>
                  <a:lnTo>
                    <a:pt x="194" y="54"/>
                  </a:lnTo>
                  <a:lnTo>
                    <a:pt x="194" y="53"/>
                  </a:lnTo>
                  <a:lnTo>
                    <a:pt x="194" y="50"/>
                  </a:lnTo>
                  <a:lnTo>
                    <a:pt x="194" y="49"/>
                  </a:lnTo>
                  <a:lnTo>
                    <a:pt x="194" y="47"/>
                  </a:lnTo>
                  <a:lnTo>
                    <a:pt x="194" y="45"/>
                  </a:lnTo>
                  <a:lnTo>
                    <a:pt x="194" y="43"/>
                  </a:lnTo>
                  <a:lnTo>
                    <a:pt x="196" y="45"/>
                  </a:lnTo>
                  <a:lnTo>
                    <a:pt x="197" y="45"/>
                  </a:lnTo>
                  <a:lnTo>
                    <a:pt x="197" y="44"/>
                  </a:lnTo>
                  <a:lnTo>
                    <a:pt x="197" y="44"/>
                  </a:lnTo>
                  <a:lnTo>
                    <a:pt x="197" y="44"/>
                  </a:lnTo>
                  <a:lnTo>
                    <a:pt x="198" y="43"/>
                  </a:lnTo>
                  <a:lnTo>
                    <a:pt x="198" y="43"/>
                  </a:lnTo>
                  <a:lnTo>
                    <a:pt x="198" y="43"/>
                  </a:lnTo>
                  <a:lnTo>
                    <a:pt x="198" y="42"/>
                  </a:lnTo>
                  <a:lnTo>
                    <a:pt x="198" y="42"/>
                  </a:lnTo>
                  <a:lnTo>
                    <a:pt x="198" y="41"/>
                  </a:lnTo>
                  <a:lnTo>
                    <a:pt x="196" y="40"/>
                  </a:lnTo>
                  <a:lnTo>
                    <a:pt x="198" y="40"/>
                  </a:lnTo>
                  <a:lnTo>
                    <a:pt x="199" y="39"/>
                  </a:lnTo>
                  <a:lnTo>
                    <a:pt x="200" y="37"/>
                  </a:lnTo>
                  <a:lnTo>
                    <a:pt x="201" y="36"/>
                  </a:lnTo>
                  <a:lnTo>
                    <a:pt x="201" y="34"/>
                  </a:lnTo>
                  <a:lnTo>
                    <a:pt x="202" y="32"/>
                  </a:lnTo>
                  <a:lnTo>
                    <a:pt x="203" y="30"/>
                  </a:lnTo>
                  <a:lnTo>
                    <a:pt x="205" y="27"/>
                  </a:lnTo>
                  <a:lnTo>
                    <a:pt x="205" y="25"/>
                  </a:lnTo>
                  <a:lnTo>
                    <a:pt x="206" y="23"/>
                  </a:lnTo>
                  <a:lnTo>
                    <a:pt x="214" y="27"/>
                  </a:lnTo>
                  <a:lnTo>
                    <a:pt x="215" y="33"/>
                  </a:lnTo>
                  <a:lnTo>
                    <a:pt x="216" y="41"/>
                  </a:lnTo>
                  <a:lnTo>
                    <a:pt x="217" y="47"/>
                  </a:lnTo>
                  <a:lnTo>
                    <a:pt x="218" y="55"/>
                  </a:lnTo>
                  <a:lnTo>
                    <a:pt x="218" y="62"/>
                  </a:lnTo>
                  <a:lnTo>
                    <a:pt x="220" y="71"/>
                  </a:lnTo>
                  <a:lnTo>
                    <a:pt x="220" y="78"/>
                  </a:lnTo>
                  <a:lnTo>
                    <a:pt x="220" y="87"/>
                  </a:lnTo>
                  <a:lnTo>
                    <a:pt x="220" y="94"/>
                  </a:lnTo>
                  <a:lnTo>
                    <a:pt x="220" y="103"/>
                  </a:lnTo>
                  <a:lnTo>
                    <a:pt x="217" y="105"/>
                  </a:lnTo>
                  <a:lnTo>
                    <a:pt x="214" y="107"/>
                  </a:lnTo>
                  <a:lnTo>
                    <a:pt x="212" y="108"/>
                  </a:lnTo>
                  <a:lnTo>
                    <a:pt x="209" y="111"/>
                  </a:lnTo>
                  <a:lnTo>
                    <a:pt x="207" y="112"/>
                  </a:lnTo>
                  <a:lnTo>
                    <a:pt x="203" y="113"/>
                  </a:lnTo>
                  <a:lnTo>
                    <a:pt x="200" y="114"/>
                  </a:lnTo>
                  <a:lnTo>
                    <a:pt x="197" y="114"/>
                  </a:lnTo>
                  <a:lnTo>
                    <a:pt x="194" y="113"/>
                  </a:lnTo>
                  <a:lnTo>
                    <a:pt x="191" y="112"/>
                  </a:lnTo>
                  <a:lnTo>
                    <a:pt x="189" y="112"/>
                  </a:lnTo>
                  <a:lnTo>
                    <a:pt x="188" y="111"/>
                  </a:lnTo>
                  <a:lnTo>
                    <a:pt x="188" y="111"/>
                  </a:lnTo>
                  <a:lnTo>
                    <a:pt x="187" y="110"/>
                  </a:lnTo>
                  <a:lnTo>
                    <a:pt x="186" y="108"/>
                  </a:lnTo>
                  <a:lnTo>
                    <a:pt x="185" y="108"/>
                  </a:lnTo>
                  <a:lnTo>
                    <a:pt x="185" y="108"/>
                  </a:lnTo>
                  <a:lnTo>
                    <a:pt x="184" y="107"/>
                  </a:lnTo>
                  <a:lnTo>
                    <a:pt x="183" y="107"/>
                  </a:lnTo>
                  <a:lnTo>
                    <a:pt x="181" y="108"/>
                  </a:lnTo>
                  <a:lnTo>
                    <a:pt x="182" y="112"/>
                  </a:lnTo>
                  <a:lnTo>
                    <a:pt x="181" y="115"/>
                  </a:lnTo>
                  <a:lnTo>
                    <a:pt x="180" y="118"/>
                  </a:lnTo>
                  <a:lnTo>
                    <a:pt x="180" y="122"/>
                  </a:lnTo>
                  <a:lnTo>
                    <a:pt x="179" y="126"/>
                  </a:lnTo>
                  <a:lnTo>
                    <a:pt x="178" y="129"/>
                  </a:lnTo>
                  <a:lnTo>
                    <a:pt x="179" y="133"/>
                  </a:lnTo>
                  <a:lnTo>
                    <a:pt x="180" y="136"/>
                  </a:lnTo>
                  <a:lnTo>
                    <a:pt x="182" y="140"/>
                  </a:lnTo>
                  <a:lnTo>
                    <a:pt x="185" y="143"/>
                  </a:lnTo>
                  <a:lnTo>
                    <a:pt x="182" y="144"/>
                  </a:lnTo>
                  <a:lnTo>
                    <a:pt x="179" y="145"/>
                  </a:lnTo>
                  <a:lnTo>
                    <a:pt x="175" y="146"/>
                  </a:lnTo>
                  <a:lnTo>
                    <a:pt x="172" y="147"/>
                  </a:lnTo>
                  <a:lnTo>
                    <a:pt x="169" y="148"/>
                  </a:lnTo>
                  <a:lnTo>
                    <a:pt x="166" y="148"/>
                  </a:lnTo>
                  <a:lnTo>
                    <a:pt x="163" y="149"/>
                  </a:lnTo>
                  <a:lnTo>
                    <a:pt x="159" y="150"/>
                  </a:lnTo>
                  <a:lnTo>
                    <a:pt x="156" y="151"/>
                  </a:lnTo>
                  <a:lnTo>
                    <a:pt x="153" y="151"/>
                  </a:lnTo>
                  <a:lnTo>
                    <a:pt x="151" y="153"/>
                  </a:lnTo>
                  <a:lnTo>
                    <a:pt x="148" y="154"/>
                  </a:lnTo>
                  <a:lnTo>
                    <a:pt x="145" y="155"/>
                  </a:lnTo>
                  <a:lnTo>
                    <a:pt x="142" y="157"/>
                  </a:lnTo>
                  <a:lnTo>
                    <a:pt x="139" y="158"/>
                  </a:lnTo>
                  <a:lnTo>
                    <a:pt x="137" y="160"/>
                  </a:lnTo>
                  <a:lnTo>
                    <a:pt x="135" y="163"/>
                  </a:lnTo>
                  <a:lnTo>
                    <a:pt x="134" y="165"/>
                  </a:lnTo>
                  <a:lnTo>
                    <a:pt x="132" y="169"/>
                  </a:lnTo>
                  <a:lnTo>
                    <a:pt x="134" y="173"/>
                  </a:lnTo>
                  <a:lnTo>
                    <a:pt x="135" y="177"/>
                  </a:lnTo>
                  <a:lnTo>
                    <a:pt x="137" y="183"/>
                  </a:lnTo>
                  <a:lnTo>
                    <a:pt x="139" y="187"/>
                  </a:lnTo>
                  <a:lnTo>
                    <a:pt x="141" y="191"/>
                  </a:lnTo>
                  <a:lnTo>
                    <a:pt x="143" y="197"/>
                  </a:lnTo>
                  <a:lnTo>
                    <a:pt x="146" y="201"/>
                  </a:lnTo>
                  <a:lnTo>
                    <a:pt x="148" y="205"/>
                  </a:lnTo>
                  <a:lnTo>
                    <a:pt x="149" y="210"/>
                  </a:lnTo>
                  <a:lnTo>
                    <a:pt x="150" y="214"/>
                  </a:lnTo>
                  <a:lnTo>
                    <a:pt x="149" y="218"/>
                  </a:lnTo>
                  <a:lnTo>
                    <a:pt x="143" y="219"/>
                  </a:lnTo>
                  <a:lnTo>
                    <a:pt x="138" y="221"/>
                  </a:lnTo>
                  <a:lnTo>
                    <a:pt x="132" y="223"/>
                  </a:lnTo>
                  <a:lnTo>
                    <a:pt x="127" y="225"/>
                  </a:lnTo>
                  <a:lnTo>
                    <a:pt x="121" y="226"/>
                  </a:lnTo>
                  <a:lnTo>
                    <a:pt x="115" y="227"/>
                  </a:lnTo>
                  <a:lnTo>
                    <a:pt x="109" y="228"/>
                  </a:lnTo>
                  <a:lnTo>
                    <a:pt x="103" y="228"/>
                  </a:lnTo>
                  <a:lnTo>
                    <a:pt x="97" y="227"/>
                  </a:lnTo>
                  <a:lnTo>
                    <a:pt x="91" y="226"/>
                  </a:lnTo>
                  <a:lnTo>
                    <a:pt x="88" y="221"/>
                  </a:lnTo>
                  <a:lnTo>
                    <a:pt x="86" y="217"/>
                  </a:lnTo>
                  <a:lnTo>
                    <a:pt x="85" y="213"/>
                  </a:lnTo>
                  <a:lnTo>
                    <a:pt x="85" y="210"/>
                  </a:lnTo>
                  <a:lnTo>
                    <a:pt x="84" y="205"/>
                  </a:lnTo>
                  <a:lnTo>
                    <a:pt x="84" y="201"/>
                  </a:lnTo>
                  <a:lnTo>
                    <a:pt x="84" y="198"/>
                  </a:lnTo>
                  <a:lnTo>
                    <a:pt x="82" y="194"/>
                  </a:lnTo>
                  <a:lnTo>
                    <a:pt x="80" y="191"/>
                  </a:lnTo>
                  <a:lnTo>
                    <a:pt x="75" y="188"/>
                  </a:lnTo>
                  <a:lnTo>
                    <a:pt x="72" y="189"/>
                  </a:lnTo>
                  <a:lnTo>
                    <a:pt x="70" y="190"/>
                  </a:lnTo>
                  <a:lnTo>
                    <a:pt x="67" y="192"/>
                  </a:lnTo>
                  <a:lnTo>
                    <a:pt x="65" y="194"/>
                  </a:lnTo>
                  <a:lnTo>
                    <a:pt x="63" y="197"/>
                  </a:lnTo>
                  <a:lnTo>
                    <a:pt x="60" y="199"/>
                  </a:lnTo>
                  <a:lnTo>
                    <a:pt x="57" y="201"/>
                  </a:lnTo>
                  <a:lnTo>
                    <a:pt x="55" y="204"/>
                  </a:lnTo>
                  <a:lnTo>
                    <a:pt x="53" y="206"/>
                  </a:lnTo>
                  <a:lnTo>
                    <a:pt x="50" y="208"/>
                  </a:lnTo>
                  <a:lnTo>
                    <a:pt x="48" y="204"/>
                  </a:lnTo>
                  <a:lnTo>
                    <a:pt x="45" y="200"/>
                  </a:lnTo>
                  <a:lnTo>
                    <a:pt x="43" y="194"/>
                  </a:lnTo>
                  <a:lnTo>
                    <a:pt x="41" y="190"/>
                  </a:lnTo>
                  <a:lnTo>
                    <a:pt x="40" y="185"/>
                  </a:lnTo>
                  <a:lnTo>
                    <a:pt x="39" y="179"/>
                  </a:lnTo>
                  <a:lnTo>
                    <a:pt x="39" y="174"/>
                  </a:lnTo>
                  <a:lnTo>
                    <a:pt x="39" y="169"/>
                  </a:lnTo>
                  <a:lnTo>
                    <a:pt x="41" y="163"/>
                  </a:lnTo>
                  <a:lnTo>
                    <a:pt x="43" y="159"/>
                  </a:lnTo>
                  <a:lnTo>
                    <a:pt x="46" y="156"/>
                  </a:lnTo>
                  <a:lnTo>
                    <a:pt x="50" y="154"/>
                  </a:lnTo>
                  <a:lnTo>
                    <a:pt x="55" y="154"/>
                  </a:lnTo>
                  <a:lnTo>
                    <a:pt x="59" y="154"/>
                  </a:lnTo>
                  <a:lnTo>
                    <a:pt x="65" y="154"/>
                  </a:lnTo>
                  <a:lnTo>
                    <a:pt x="68" y="154"/>
                  </a:lnTo>
                  <a:lnTo>
                    <a:pt x="71" y="151"/>
                  </a:lnTo>
                  <a:lnTo>
                    <a:pt x="73" y="149"/>
                  </a:lnTo>
                  <a:lnTo>
                    <a:pt x="72" y="144"/>
                  </a:lnTo>
                  <a:lnTo>
                    <a:pt x="70" y="136"/>
                  </a:lnTo>
                  <a:lnTo>
                    <a:pt x="66" y="135"/>
                  </a:lnTo>
                  <a:lnTo>
                    <a:pt x="64" y="134"/>
                  </a:lnTo>
                  <a:lnTo>
                    <a:pt x="62" y="132"/>
                  </a:lnTo>
                  <a:lnTo>
                    <a:pt x="59" y="129"/>
                  </a:lnTo>
                  <a:lnTo>
                    <a:pt x="57" y="127"/>
                  </a:lnTo>
                  <a:lnTo>
                    <a:pt x="56" y="123"/>
                  </a:lnTo>
                  <a:lnTo>
                    <a:pt x="55" y="120"/>
                  </a:lnTo>
                  <a:lnTo>
                    <a:pt x="53" y="117"/>
                  </a:lnTo>
                  <a:lnTo>
                    <a:pt x="52" y="115"/>
                  </a:lnTo>
                  <a:lnTo>
                    <a:pt x="50" y="112"/>
                  </a:lnTo>
                  <a:lnTo>
                    <a:pt x="44" y="117"/>
                  </a:lnTo>
                  <a:lnTo>
                    <a:pt x="39" y="112"/>
                  </a:lnTo>
                  <a:lnTo>
                    <a:pt x="31" y="106"/>
                  </a:lnTo>
                  <a:lnTo>
                    <a:pt x="25" y="102"/>
                  </a:lnTo>
                  <a:lnTo>
                    <a:pt x="17" y="98"/>
                  </a:lnTo>
                  <a:lnTo>
                    <a:pt x="11" y="93"/>
                  </a:lnTo>
                  <a:lnTo>
                    <a:pt x="7" y="89"/>
                  </a:lnTo>
                  <a:lnTo>
                    <a:pt x="2" y="83"/>
                  </a:lnTo>
                  <a:lnTo>
                    <a:pt x="0" y="76"/>
                  </a:lnTo>
                  <a:lnTo>
                    <a:pt x="1" y="69"/>
                  </a:lnTo>
                  <a:lnTo>
                    <a:pt x="5" y="59"/>
                  </a:lnTo>
                  <a:lnTo>
                    <a:pt x="5" y="53"/>
                  </a:lnTo>
                  <a:lnTo>
                    <a:pt x="7" y="54"/>
                  </a:lnTo>
                  <a:lnTo>
                    <a:pt x="10" y="48"/>
                  </a:lnTo>
                  <a:lnTo>
                    <a:pt x="14" y="42"/>
                  </a:lnTo>
                  <a:lnTo>
                    <a:pt x="19" y="36"/>
                  </a:lnTo>
                  <a:lnTo>
                    <a:pt x="24" y="30"/>
                  </a:lnTo>
                  <a:lnTo>
                    <a:pt x="30" y="25"/>
                  </a:lnTo>
                  <a:lnTo>
                    <a:pt x="37" y="19"/>
                  </a:lnTo>
                  <a:lnTo>
                    <a:pt x="43" y="14"/>
                  </a:lnTo>
                  <a:lnTo>
                    <a:pt x="51" y="10"/>
                  </a:lnTo>
                  <a:lnTo>
                    <a:pt x="58" y="6"/>
                  </a:lnTo>
                  <a:lnTo>
                    <a:pt x="66" y="3"/>
                  </a:lnTo>
                  <a:lnTo>
                    <a:pt x="64" y="0"/>
                  </a:lnTo>
                  <a:lnTo>
                    <a:pt x="70" y="4"/>
                  </a:lnTo>
                  <a:lnTo>
                    <a:pt x="77" y="8"/>
                  </a:lnTo>
                  <a:lnTo>
                    <a:pt x="84" y="13"/>
                  </a:lnTo>
                  <a:lnTo>
                    <a:pt x="91" y="17"/>
                  </a:lnTo>
                  <a:lnTo>
                    <a:pt x="97" y="21"/>
                  </a:lnTo>
                  <a:lnTo>
                    <a:pt x="102" y="27"/>
                  </a:lnTo>
                  <a:lnTo>
                    <a:pt x="107" y="32"/>
                  </a:lnTo>
                  <a:lnTo>
                    <a:pt x="110" y="40"/>
                  </a:lnTo>
                  <a:lnTo>
                    <a:pt x="110" y="47"/>
                  </a:lnTo>
                  <a:lnTo>
                    <a:pt x="109" y="58"/>
                  </a:lnTo>
                  <a:lnTo>
                    <a:pt x="109" y="58"/>
                  </a:lnTo>
                  <a:lnTo>
                    <a:pt x="109" y="57"/>
                  </a:lnTo>
                  <a:close/>
                </a:path>
              </a:pathLst>
            </a:custGeom>
            <a:solidFill>
              <a:srgbClr val="FF9933"/>
            </a:solidFill>
            <a:ln w="9525">
              <a:noFill/>
              <a:round/>
              <a:headEnd/>
              <a:tailEnd/>
            </a:ln>
          </p:spPr>
          <p:txBody>
            <a:bodyPr/>
            <a:lstStyle/>
            <a:p>
              <a:endParaRPr lang="en-US"/>
            </a:p>
          </p:txBody>
        </p:sp>
        <p:sp>
          <p:nvSpPr>
            <p:cNvPr id="256158" name="Freeform 158"/>
            <p:cNvSpPr>
              <a:spLocks/>
            </p:cNvSpPr>
            <p:nvPr/>
          </p:nvSpPr>
          <p:spPr bwMode="auto">
            <a:xfrm>
              <a:off x="1945" y="3159"/>
              <a:ext cx="5" cy="8"/>
            </a:xfrm>
            <a:custGeom>
              <a:avLst/>
              <a:gdLst/>
              <a:ahLst/>
              <a:cxnLst>
                <a:cxn ang="0">
                  <a:pos x="5" y="1"/>
                </a:cxn>
                <a:cxn ang="0">
                  <a:pos x="5" y="2"/>
                </a:cxn>
                <a:cxn ang="0">
                  <a:pos x="4" y="3"/>
                </a:cxn>
                <a:cxn ang="0">
                  <a:pos x="3" y="3"/>
                </a:cxn>
                <a:cxn ang="0">
                  <a:pos x="3" y="4"/>
                </a:cxn>
                <a:cxn ang="0">
                  <a:pos x="3" y="5"/>
                </a:cxn>
                <a:cxn ang="0">
                  <a:pos x="3" y="5"/>
                </a:cxn>
                <a:cxn ang="0">
                  <a:pos x="2" y="6"/>
                </a:cxn>
                <a:cxn ang="0">
                  <a:pos x="2" y="7"/>
                </a:cxn>
                <a:cxn ang="0">
                  <a:pos x="2" y="8"/>
                </a:cxn>
                <a:cxn ang="0">
                  <a:pos x="2" y="8"/>
                </a:cxn>
                <a:cxn ang="0">
                  <a:pos x="0" y="7"/>
                </a:cxn>
                <a:cxn ang="0">
                  <a:pos x="0" y="6"/>
                </a:cxn>
                <a:cxn ang="0">
                  <a:pos x="1" y="6"/>
                </a:cxn>
                <a:cxn ang="0">
                  <a:pos x="1" y="5"/>
                </a:cxn>
                <a:cxn ang="0">
                  <a:pos x="2" y="5"/>
                </a:cxn>
                <a:cxn ang="0">
                  <a:pos x="2" y="4"/>
                </a:cxn>
                <a:cxn ang="0">
                  <a:pos x="3" y="3"/>
                </a:cxn>
                <a:cxn ang="0">
                  <a:pos x="3" y="2"/>
                </a:cxn>
                <a:cxn ang="0">
                  <a:pos x="3" y="2"/>
                </a:cxn>
                <a:cxn ang="0">
                  <a:pos x="2" y="1"/>
                </a:cxn>
                <a:cxn ang="0">
                  <a:pos x="2" y="0"/>
                </a:cxn>
                <a:cxn ang="0">
                  <a:pos x="5" y="1"/>
                </a:cxn>
                <a:cxn ang="0">
                  <a:pos x="5" y="1"/>
                </a:cxn>
              </a:cxnLst>
              <a:rect l="0" t="0" r="r" b="b"/>
              <a:pathLst>
                <a:path w="5" h="8">
                  <a:moveTo>
                    <a:pt x="5" y="1"/>
                  </a:moveTo>
                  <a:lnTo>
                    <a:pt x="5" y="2"/>
                  </a:lnTo>
                  <a:lnTo>
                    <a:pt x="4" y="3"/>
                  </a:lnTo>
                  <a:lnTo>
                    <a:pt x="3" y="3"/>
                  </a:lnTo>
                  <a:lnTo>
                    <a:pt x="3" y="4"/>
                  </a:lnTo>
                  <a:lnTo>
                    <a:pt x="3" y="5"/>
                  </a:lnTo>
                  <a:lnTo>
                    <a:pt x="3" y="5"/>
                  </a:lnTo>
                  <a:lnTo>
                    <a:pt x="2" y="6"/>
                  </a:lnTo>
                  <a:lnTo>
                    <a:pt x="2" y="7"/>
                  </a:lnTo>
                  <a:lnTo>
                    <a:pt x="2" y="8"/>
                  </a:lnTo>
                  <a:lnTo>
                    <a:pt x="2" y="8"/>
                  </a:lnTo>
                  <a:lnTo>
                    <a:pt x="0" y="7"/>
                  </a:lnTo>
                  <a:lnTo>
                    <a:pt x="0" y="6"/>
                  </a:lnTo>
                  <a:lnTo>
                    <a:pt x="1" y="6"/>
                  </a:lnTo>
                  <a:lnTo>
                    <a:pt x="1" y="5"/>
                  </a:lnTo>
                  <a:lnTo>
                    <a:pt x="2" y="5"/>
                  </a:lnTo>
                  <a:lnTo>
                    <a:pt x="2" y="4"/>
                  </a:lnTo>
                  <a:lnTo>
                    <a:pt x="3" y="3"/>
                  </a:lnTo>
                  <a:lnTo>
                    <a:pt x="3" y="2"/>
                  </a:lnTo>
                  <a:lnTo>
                    <a:pt x="3" y="2"/>
                  </a:lnTo>
                  <a:lnTo>
                    <a:pt x="2" y="1"/>
                  </a:lnTo>
                  <a:lnTo>
                    <a:pt x="2" y="0"/>
                  </a:lnTo>
                  <a:lnTo>
                    <a:pt x="5" y="1"/>
                  </a:lnTo>
                  <a:lnTo>
                    <a:pt x="5" y="1"/>
                  </a:lnTo>
                  <a:close/>
                </a:path>
              </a:pathLst>
            </a:custGeom>
            <a:solidFill>
              <a:srgbClr val="000000"/>
            </a:solidFill>
            <a:ln w="9525">
              <a:noFill/>
              <a:round/>
              <a:headEnd/>
              <a:tailEnd/>
            </a:ln>
          </p:spPr>
          <p:txBody>
            <a:bodyPr/>
            <a:lstStyle/>
            <a:p>
              <a:endParaRPr lang="en-US"/>
            </a:p>
          </p:txBody>
        </p:sp>
        <p:sp>
          <p:nvSpPr>
            <p:cNvPr id="256159" name="Freeform 159"/>
            <p:cNvSpPr>
              <a:spLocks/>
            </p:cNvSpPr>
            <p:nvPr/>
          </p:nvSpPr>
          <p:spPr bwMode="auto">
            <a:xfrm>
              <a:off x="2226" y="3178"/>
              <a:ext cx="2" cy="12"/>
            </a:xfrm>
            <a:custGeom>
              <a:avLst/>
              <a:gdLst/>
              <a:ahLst/>
              <a:cxnLst>
                <a:cxn ang="0">
                  <a:pos x="0" y="0"/>
                </a:cxn>
                <a:cxn ang="0">
                  <a:pos x="2" y="0"/>
                </a:cxn>
                <a:cxn ang="0">
                  <a:pos x="2" y="12"/>
                </a:cxn>
                <a:cxn ang="0">
                  <a:pos x="0" y="12"/>
                </a:cxn>
                <a:cxn ang="0">
                  <a:pos x="0" y="0"/>
                </a:cxn>
                <a:cxn ang="0">
                  <a:pos x="0" y="0"/>
                </a:cxn>
              </a:cxnLst>
              <a:rect l="0" t="0" r="r" b="b"/>
              <a:pathLst>
                <a:path w="2" h="12">
                  <a:moveTo>
                    <a:pt x="0" y="0"/>
                  </a:moveTo>
                  <a:lnTo>
                    <a:pt x="2" y="0"/>
                  </a:lnTo>
                  <a:lnTo>
                    <a:pt x="2" y="12"/>
                  </a:lnTo>
                  <a:lnTo>
                    <a:pt x="0" y="12"/>
                  </a:lnTo>
                  <a:lnTo>
                    <a:pt x="0" y="0"/>
                  </a:lnTo>
                  <a:lnTo>
                    <a:pt x="0" y="0"/>
                  </a:lnTo>
                  <a:close/>
                </a:path>
              </a:pathLst>
            </a:custGeom>
            <a:solidFill>
              <a:srgbClr val="FFFFFF"/>
            </a:solidFill>
            <a:ln w="9525">
              <a:noFill/>
              <a:round/>
              <a:headEnd/>
              <a:tailEnd/>
            </a:ln>
          </p:spPr>
          <p:txBody>
            <a:bodyPr/>
            <a:lstStyle/>
            <a:p>
              <a:endParaRPr lang="en-US"/>
            </a:p>
          </p:txBody>
        </p:sp>
        <p:sp>
          <p:nvSpPr>
            <p:cNvPr id="256160" name="Freeform 160"/>
            <p:cNvSpPr>
              <a:spLocks/>
            </p:cNvSpPr>
            <p:nvPr/>
          </p:nvSpPr>
          <p:spPr bwMode="auto">
            <a:xfrm>
              <a:off x="577" y="3181"/>
              <a:ext cx="3" cy="6"/>
            </a:xfrm>
            <a:custGeom>
              <a:avLst/>
              <a:gdLst/>
              <a:ahLst/>
              <a:cxnLst>
                <a:cxn ang="0">
                  <a:pos x="0" y="0"/>
                </a:cxn>
                <a:cxn ang="0">
                  <a:pos x="2" y="0"/>
                </a:cxn>
                <a:cxn ang="0">
                  <a:pos x="3" y="6"/>
                </a:cxn>
                <a:cxn ang="0">
                  <a:pos x="2" y="6"/>
                </a:cxn>
                <a:cxn ang="0">
                  <a:pos x="1" y="1"/>
                </a:cxn>
                <a:cxn ang="0">
                  <a:pos x="1" y="1"/>
                </a:cxn>
                <a:cxn ang="0">
                  <a:pos x="0" y="0"/>
                </a:cxn>
              </a:cxnLst>
              <a:rect l="0" t="0" r="r" b="b"/>
              <a:pathLst>
                <a:path w="3" h="6">
                  <a:moveTo>
                    <a:pt x="0" y="0"/>
                  </a:moveTo>
                  <a:lnTo>
                    <a:pt x="2" y="0"/>
                  </a:lnTo>
                  <a:lnTo>
                    <a:pt x="3" y="6"/>
                  </a:lnTo>
                  <a:lnTo>
                    <a:pt x="2" y="6"/>
                  </a:lnTo>
                  <a:lnTo>
                    <a:pt x="1" y="1"/>
                  </a:lnTo>
                  <a:lnTo>
                    <a:pt x="1" y="1"/>
                  </a:lnTo>
                  <a:lnTo>
                    <a:pt x="0" y="0"/>
                  </a:lnTo>
                  <a:close/>
                </a:path>
              </a:pathLst>
            </a:custGeom>
            <a:solidFill>
              <a:srgbClr val="FFFFFF"/>
            </a:solidFill>
            <a:ln w="9525">
              <a:noFill/>
              <a:round/>
              <a:headEnd/>
              <a:tailEnd/>
            </a:ln>
          </p:spPr>
          <p:txBody>
            <a:bodyPr/>
            <a:lstStyle/>
            <a:p>
              <a:endParaRPr lang="en-US"/>
            </a:p>
          </p:txBody>
        </p:sp>
        <p:sp>
          <p:nvSpPr>
            <p:cNvPr id="256161" name="Freeform 161"/>
            <p:cNvSpPr>
              <a:spLocks/>
            </p:cNvSpPr>
            <p:nvPr/>
          </p:nvSpPr>
          <p:spPr bwMode="auto">
            <a:xfrm>
              <a:off x="1258" y="3185"/>
              <a:ext cx="320" cy="418"/>
            </a:xfrm>
            <a:custGeom>
              <a:avLst/>
              <a:gdLst/>
              <a:ahLst/>
              <a:cxnLst>
                <a:cxn ang="0">
                  <a:pos x="169" y="45"/>
                </a:cxn>
                <a:cxn ang="0">
                  <a:pos x="168" y="51"/>
                </a:cxn>
                <a:cxn ang="0">
                  <a:pos x="172" y="61"/>
                </a:cxn>
                <a:cxn ang="0">
                  <a:pos x="176" y="73"/>
                </a:cxn>
                <a:cxn ang="0">
                  <a:pos x="184" y="82"/>
                </a:cxn>
                <a:cxn ang="0">
                  <a:pos x="181" y="92"/>
                </a:cxn>
                <a:cxn ang="0">
                  <a:pos x="187" y="92"/>
                </a:cxn>
                <a:cxn ang="0">
                  <a:pos x="182" y="104"/>
                </a:cxn>
                <a:cxn ang="0">
                  <a:pos x="195" y="120"/>
                </a:cxn>
                <a:cxn ang="0">
                  <a:pos x="210" y="163"/>
                </a:cxn>
                <a:cxn ang="0">
                  <a:pos x="231" y="204"/>
                </a:cxn>
                <a:cxn ang="0">
                  <a:pos x="232" y="195"/>
                </a:cxn>
                <a:cxn ang="0">
                  <a:pos x="238" y="211"/>
                </a:cxn>
                <a:cxn ang="0">
                  <a:pos x="233" y="218"/>
                </a:cxn>
                <a:cxn ang="0">
                  <a:pos x="240" y="221"/>
                </a:cxn>
                <a:cxn ang="0">
                  <a:pos x="241" y="222"/>
                </a:cxn>
                <a:cxn ang="0">
                  <a:pos x="244" y="225"/>
                </a:cxn>
                <a:cxn ang="0">
                  <a:pos x="244" y="230"/>
                </a:cxn>
                <a:cxn ang="0">
                  <a:pos x="264" y="272"/>
                </a:cxn>
                <a:cxn ang="0">
                  <a:pos x="283" y="304"/>
                </a:cxn>
                <a:cxn ang="0">
                  <a:pos x="285" y="304"/>
                </a:cxn>
                <a:cxn ang="0">
                  <a:pos x="285" y="313"/>
                </a:cxn>
                <a:cxn ang="0">
                  <a:pos x="295" y="327"/>
                </a:cxn>
                <a:cxn ang="0">
                  <a:pos x="303" y="334"/>
                </a:cxn>
                <a:cxn ang="0">
                  <a:pos x="306" y="341"/>
                </a:cxn>
                <a:cxn ang="0">
                  <a:pos x="313" y="350"/>
                </a:cxn>
                <a:cxn ang="0">
                  <a:pos x="319" y="363"/>
                </a:cxn>
                <a:cxn ang="0">
                  <a:pos x="298" y="380"/>
                </a:cxn>
                <a:cxn ang="0">
                  <a:pos x="274" y="361"/>
                </a:cxn>
                <a:cxn ang="0">
                  <a:pos x="223" y="393"/>
                </a:cxn>
                <a:cxn ang="0">
                  <a:pos x="188" y="374"/>
                </a:cxn>
                <a:cxn ang="0">
                  <a:pos x="184" y="372"/>
                </a:cxn>
                <a:cxn ang="0">
                  <a:pos x="177" y="372"/>
                </a:cxn>
                <a:cxn ang="0">
                  <a:pos x="172" y="373"/>
                </a:cxn>
                <a:cxn ang="0">
                  <a:pos x="161" y="376"/>
                </a:cxn>
                <a:cxn ang="0">
                  <a:pos x="159" y="381"/>
                </a:cxn>
                <a:cxn ang="0">
                  <a:pos x="159" y="380"/>
                </a:cxn>
                <a:cxn ang="0">
                  <a:pos x="154" y="378"/>
                </a:cxn>
                <a:cxn ang="0">
                  <a:pos x="151" y="386"/>
                </a:cxn>
                <a:cxn ang="0">
                  <a:pos x="139" y="393"/>
                </a:cxn>
                <a:cxn ang="0">
                  <a:pos x="80" y="415"/>
                </a:cxn>
                <a:cxn ang="0">
                  <a:pos x="55" y="304"/>
                </a:cxn>
                <a:cxn ang="0">
                  <a:pos x="41" y="247"/>
                </a:cxn>
                <a:cxn ang="0">
                  <a:pos x="15" y="179"/>
                </a:cxn>
                <a:cxn ang="0">
                  <a:pos x="22" y="147"/>
                </a:cxn>
                <a:cxn ang="0">
                  <a:pos x="49" y="136"/>
                </a:cxn>
                <a:cxn ang="0">
                  <a:pos x="59" y="133"/>
                </a:cxn>
                <a:cxn ang="0">
                  <a:pos x="52" y="124"/>
                </a:cxn>
                <a:cxn ang="0">
                  <a:pos x="51" y="131"/>
                </a:cxn>
                <a:cxn ang="0">
                  <a:pos x="25" y="128"/>
                </a:cxn>
                <a:cxn ang="0">
                  <a:pos x="20" y="124"/>
                </a:cxn>
                <a:cxn ang="0">
                  <a:pos x="16" y="131"/>
                </a:cxn>
                <a:cxn ang="0">
                  <a:pos x="15" y="135"/>
                </a:cxn>
                <a:cxn ang="0">
                  <a:pos x="16" y="130"/>
                </a:cxn>
                <a:cxn ang="0">
                  <a:pos x="7" y="128"/>
                </a:cxn>
                <a:cxn ang="0">
                  <a:pos x="12" y="123"/>
                </a:cxn>
                <a:cxn ang="0">
                  <a:pos x="73" y="88"/>
                </a:cxn>
                <a:cxn ang="0">
                  <a:pos x="150" y="4"/>
                </a:cxn>
                <a:cxn ang="0">
                  <a:pos x="166" y="46"/>
                </a:cxn>
              </a:cxnLst>
              <a:rect l="0" t="0" r="r" b="b"/>
              <a:pathLst>
                <a:path w="320" h="418">
                  <a:moveTo>
                    <a:pt x="166" y="46"/>
                  </a:moveTo>
                  <a:lnTo>
                    <a:pt x="166" y="46"/>
                  </a:lnTo>
                  <a:lnTo>
                    <a:pt x="167" y="46"/>
                  </a:lnTo>
                  <a:lnTo>
                    <a:pt x="167" y="46"/>
                  </a:lnTo>
                  <a:lnTo>
                    <a:pt x="168" y="46"/>
                  </a:lnTo>
                  <a:lnTo>
                    <a:pt x="168" y="46"/>
                  </a:lnTo>
                  <a:lnTo>
                    <a:pt x="168" y="46"/>
                  </a:lnTo>
                  <a:lnTo>
                    <a:pt x="169" y="45"/>
                  </a:lnTo>
                  <a:lnTo>
                    <a:pt x="169" y="45"/>
                  </a:lnTo>
                  <a:lnTo>
                    <a:pt x="169" y="45"/>
                  </a:lnTo>
                  <a:lnTo>
                    <a:pt x="170" y="45"/>
                  </a:lnTo>
                  <a:lnTo>
                    <a:pt x="169" y="46"/>
                  </a:lnTo>
                  <a:lnTo>
                    <a:pt x="168" y="47"/>
                  </a:lnTo>
                  <a:lnTo>
                    <a:pt x="168" y="48"/>
                  </a:lnTo>
                  <a:lnTo>
                    <a:pt x="167" y="48"/>
                  </a:lnTo>
                  <a:lnTo>
                    <a:pt x="167" y="49"/>
                  </a:lnTo>
                  <a:lnTo>
                    <a:pt x="167" y="50"/>
                  </a:lnTo>
                  <a:lnTo>
                    <a:pt x="168" y="51"/>
                  </a:lnTo>
                  <a:lnTo>
                    <a:pt x="168" y="52"/>
                  </a:lnTo>
                  <a:lnTo>
                    <a:pt x="169" y="53"/>
                  </a:lnTo>
                  <a:lnTo>
                    <a:pt x="170" y="54"/>
                  </a:lnTo>
                  <a:lnTo>
                    <a:pt x="174" y="54"/>
                  </a:lnTo>
                  <a:lnTo>
                    <a:pt x="173" y="57"/>
                  </a:lnTo>
                  <a:lnTo>
                    <a:pt x="172" y="58"/>
                  </a:lnTo>
                  <a:lnTo>
                    <a:pt x="172" y="59"/>
                  </a:lnTo>
                  <a:lnTo>
                    <a:pt x="172" y="60"/>
                  </a:lnTo>
                  <a:lnTo>
                    <a:pt x="172" y="61"/>
                  </a:lnTo>
                  <a:lnTo>
                    <a:pt x="172" y="62"/>
                  </a:lnTo>
                  <a:lnTo>
                    <a:pt x="172" y="63"/>
                  </a:lnTo>
                  <a:lnTo>
                    <a:pt x="173" y="65"/>
                  </a:lnTo>
                  <a:lnTo>
                    <a:pt x="173" y="66"/>
                  </a:lnTo>
                  <a:lnTo>
                    <a:pt x="174" y="67"/>
                  </a:lnTo>
                  <a:lnTo>
                    <a:pt x="175" y="67"/>
                  </a:lnTo>
                  <a:lnTo>
                    <a:pt x="176" y="68"/>
                  </a:lnTo>
                  <a:lnTo>
                    <a:pt x="176" y="71"/>
                  </a:lnTo>
                  <a:lnTo>
                    <a:pt x="176" y="73"/>
                  </a:lnTo>
                  <a:lnTo>
                    <a:pt x="177" y="75"/>
                  </a:lnTo>
                  <a:lnTo>
                    <a:pt x="177" y="77"/>
                  </a:lnTo>
                  <a:lnTo>
                    <a:pt x="178" y="79"/>
                  </a:lnTo>
                  <a:lnTo>
                    <a:pt x="179" y="81"/>
                  </a:lnTo>
                  <a:lnTo>
                    <a:pt x="180" y="82"/>
                  </a:lnTo>
                  <a:lnTo>
                    <a:pt x="182" y="84"/>
                  </a:lnTo>
                  <a:lnTo>
                    <a:pt x="182" y="80"/>
                  </a:lnTo>
                  <a:lnTo>
                    <a:pt x="183" y="81"/>
                  </a:lnTo>
                  <a:lnTo>
                    <a:pt x="184" y="82"/>
                  </a:lnTo>
                  <a:lnTo>
                    <a:pt x="184" y="84"/>
                  </a:lnTo>
                  <a:lnTo>
                    <a:pt x="184" y="85"/>
                  </a:lnTo>
                  <a:lnTo>
                    <a:pt x="184" y="86"/>
                  </a:lnTo>
                  <a:lnTo>
                    <a:pt x="184" y="87"/>
                  </a:lnTo>
                  <a:lnTo>
                    <a:pt x="183" y="88"/>
                  </a:lnTo>
                  <a:lnTo>
                    <a:pt x="183" y="89"/>
                  </a:lnTo>
                  <a:lnTo>
                    <a:pt x="182" y="90"/>
                  </a:lnTo>
                  <a:lnTo>
                    <a:pt x="180" y="91"/>
                  </a:lnTo>
                  <a:lnTo>
                    <a:pt x="181" y="92"/>
                  </a:lnTo>
                  <a:lnTo>
                    <a:pt x="181" y="92"/>
                  </a:lnTo>
                  <a:lnTo>
                    <a:pt x="182" y="92"/>
                  </a:lnTo>
                  <a:lnTo>
                    <a:pt x="182" y="92"/>
                  </a:lnTo>
                  <a:lnTo>
                    <a:pt x="183" y="93"/>
                  </a:lnTo>
                  <a:lnTo>
                    <a:pt x="183" y="93"/>
                  </a:lnTo>
                  <a:lnTo>
                    <a:pt x="184" y="93"/>
                  </a:lnTo>
                  <a:lnTo>
                    <a:pt x="186" y="93"/>
                  </a:lnTo>
                  <a:lnTo>
                    <a:pt x="186" y="92"/>
                  </a:lnTo>
                  <a:lnTo>
                    <a:pt x="187" y="92"/>
                  </a:lnTo>
                  <a:lnTo>
                    <a:pt x="184" y="92"/>
                  </a:lnTo>
                  <a:lnTo>
                    <a:pt x="187" y="93"/>
                  </a:lnTo>
                  <a:lnTo>
                    <a:pt x="187" y="94"/>
                  </a:lnTo>
                  <a:lnTo>
                    <a:pt x="187" y="95"/>
                  </a:lnTo>
                  <a:lnTo>
                    <a:pt x="186" y="97"/>
                  </a:lnTo>
                  <a:lnTo>
                    <a:pt x="184" y="99"/>
                  </a:lnTo>
                  <a:lnTo>
                    <a:pt x="183" y="101"/>
                  </a:lnTo>
                  <a:lnTo>
                    <a:pt x="182" y="103"/>
                  </a:lnTo>
                  <a:lnTo>
                    <a:pt x="182" y="104"/>
                  </a:lnTo>
                  <a:lnTo>
                    <a:pt x="183" y="106"/>
                  </a:lnTo>
                  <a:lnTo>
                    <a:pt x="187" y="107"/>
                  </a:lnTo>
                  <a:lnTo>
                    <a:pt x="186" y="106"/>
                  </a:lnTo>
                  <a:lnTo>
                    <a:pt x="187" y="105"/>
                  </a:lnTo>
                  <a:lnTo>
                    <a:pt x="188" y="105"/>
                  </a:lnTo>
                  <a:lnTo>
                    <a:pt x="187" y="107"/>
                  </a:lnTo>
                  <a:lnTo>
                    <a:pt x="190" y="110"/>
                  </a:lnTo>
                  <a:lnTo>
                    <a:pt x="193" y="115"/>
                  </a:lnTo>
                  <a:lnTo>
                    <a:pt x="195" y="120"/>
                  </a:lnTo>
                  <a:lnTo>
                    <a:pt x="196" y="125"/>
                  </a:lnTo>
                  <a:lnTo>
                    <a:pt x="198" y="131"/>
                  </a:lnTo>
                  <a:lnTo>
                    <a:pt x="199" y="136"/>
                  </a:lnTo>
                  <a:lnTo>
                    <a:pt x="202" y="142"/>
                  </a:lnTo>
                  <a:lnTo>
                    <a:pt x="203" y="146"/>
                  </a:lnTo>
                  <a:lnTo>
                    <a:pt x="205" y="148"/>
                  </a:lnTo>
                  <a:lnTo>
                    <a:pt x="207" y="149"/>
                  </a:lnTo>
                  <a:lnTo>
                    <a:pt x="208" y="157"/>
                  </a:lnTo>
                  <a:lnTo>
                    <a:pt x="210" y="163"/>
                  </a:lnTo>
                  <a:lnTo>
                    <a:pt x="212" y="167"/>
                  </a:lnTo>
                  <a:lnTo>
                    <a:pt x="217" y="173"/>
                  </a:lnTo>
                  <a:lnTo>
                    <a:pt x="220" y="176"/>
                  </a:lnTo>
                  <a:lnTo>
                    <a:pt x="224" y="180"/>
                  </a:lnTo>
                  <a:lnTo>
                    <a:pt x="227" y="185"/>
                  </a:lnTo>
                  <a:lnTo>
                    <a:pt x="230" y="190"/>
                  </a:lnTo>
                  <a:lnTo>
                    <a:pt x="231" y="196"/>
                  </a:lnTo>
                  <a:lnTo>
                    <a:pt x="230" y="205"/>
                  </a:lnTo>
                  <a:lnTo>
                    <a:pt x="231" y="204"/>
                  </a:lnTo>
                  <a:lnTo>
                    <a:pt x="231" y="204"/>
                  </a:lnTo>
                  <a:lnTo>
                    <a:pt x="232" y="203"/>
                  </a:lnTo>
                  <a:lnTo>
                    <a:pt x="232" y="202"/>
                  </a:lnTo>
                  <a:lnTo>
                    <a:pt x="232" y="201"/>
                  </a:lnTo>
                  <a:lnTo>
                    <a:pt x="232" y="200"/>
                  </a:lnTo>
                  <a:lnTo>
                    <a:pt x="232" y="199"/>
                  </a:lnTo>
                  <a:lnTo>
                    <a:pt x="232" y="197"/>
                  </a:lnTo>
                  <a:lnTo>
                    <a:pt x="232" y="196"/>
                  </a:lnTo>
                  <a:lnTo>
                    <a:pt x="232" y="195"/>
                  </a:lnTo>
                  <a:lnTo>
                    <a:pt x="231" y="200"/>
                  </a:lnTo>
                  <a:lnTo>
                    <a:pt x="231" y="203"/>
                  </a:lnTo>
                  <a:lnTo>
                    <a:pt x="232" y="205"/>
                  </a:lnTo>
                  <a:lnTo>
                    <a:pt x="233" y="206"/>
                  </a:lnTo>
                  <a:lnTo>
                    <a:pt x="235" y="207"/>
                  </a:lnTo>
                  <a:lnTo>
                    <a:pt x="236" y="208"/>
                  </a:lnTo>
                  <a:lnTo>
                    <a:pt x="237" y="209"/>
                  </a:lnTo>
                  <a:lnTo>
                    <a:pt x="238" y="210"/>
                  </a:lnTo>
                  <a:lnTo>
                    <a:pt x="238" y="211"/>
                  </a:lnTo>
                  <a:lnTo>
                    <a:pt x="237" y="214"/>
                  </a:lnTo>
                  <a:lnTo>
                    <a:pt x="238" y="213"/>
                  </a:lnTo>
                  <a:lnTo>
                    <a:pt x="232" y="205"/>
                  </a:lnTo>
                  <a:lnTo>
                    <a:pt x="232" y="206"/>
                  </a:lnTo>
                  <a:lnTo>
                    <a:pt x="231" y="208"/>
                  </a:lnTo>
                  <a:lnTo>
                    <a:pt x="231" y="210"/>
                  </a:lnTo>
                  <a:lnTo>
                    <a:pt x="231" y="214"/>
                  </a:lnTo>
                  <a:lnTo>
                    <a:pt x="232" y="216"/>
                  </a:lnTo>
                  <a:lnTo>
                    <a:pt x="233" y="218"/>
                  </a:lnTo>
                  <a:lnTo>
                    <a:pt x="233" y="220"/>
                  </a:lnTo>
                  <a:lnTo>
                    <a:pt x="235" y="221"/>
                  </a:lnTo>
                  <a:lnTo>
                    <a:pt x="236" y="222"/>
                  </a:lnTo>
                  <a:lnTo>
                    <a:pt x="238" y="223"/>
                  </a:lnTo>
                  <a:lnTo>
                    <a:pt x="239" y="222"/>
                  </a:lnTo>
                  <a:lnTo>
                    <a:pt x="239" y="222"/>
                  </a:lnTo>
                  <a:lnTo>
                    <a:pt x="240" y="222"/>
                  </a:lnTo>
                  <a:lnTo>
                    <a:pt x="240" y="221"/>
                  </a:lnTo>
                  <a:lnTo>
                    <a:pt x="240" y="221"/>
                  </a:lnTo>
                  <a:lnTo>
                    <a:pt x="240" y="220"/>
                  </a:lnTo>
                  <a:lnTo>
                    <a:pt x="240" y="219"/>
                  </a:lnTo>
                  <a:lnTo>
                    <a:pt x="240" y="219"/>
                  </a:lnTo>
                  <a:lnTo>
                    <a:pt x="240" y="218"/>
                  </a:lnTo>
                  <a:lnTo>
                    <a:pt x="240" y="218"/>
                  </a:lnTo>
                  <a:lnTo>
                    <a:pt x="240" y="220"/>
                  </a:lnTo>
                  <a:lnTo>
                    <a:pt x="240" y="221"/>
                  </a:lnTo>
                  <a:lnTo>
                    <a:pt x="241" y="222"/>
                  </a:lnTo>
                  <a:lnTo>
                    <a:pt x="241" y="222"/>
                  </a:lnTo>
                  <a:lnTo>
                    <a:pt x="242" y="222"/>
                  </a:lnTo>
                  <a:lnTo>
                    <a:pt x="244" y="221"/>
                  </a:lnTo>
                  <a:lnTo>
                    <a:pt x="244" y="222"/>
                  </a:lnTo>
                  <a:lnTo>
                    <a:pt x="245" y="222"/>
                  </a:lnTo>
                  <a:lnTo>
                    <a:pt x="245" y="224"/>
                  </a:lnTo>
                  <a:lnTo>
                    <a:pt x="244" y="227"/>
                  </a:lnTo>
                  <a:lnTo>
                    <a:pt x="244" y="227"/>
                  </a:lnTo>
                  <a:lnTo>
                    <a:pt x="244" y="225"/>
                  </a:lnTo>
                  <a:lnTo>
                    <a:pt x="244" y="225"/>
                  </a:lnTo>
                  <a:lnTo>
                    <a:pt x="244" y="225"/>
                  </a:lnTo>
                  <a:lnTo>
                    <a:pt x="244" y="224"/>
                  </a:lnTo>
                  <a:lnTo>
                    <a:pt x="244" y="224"/>
                  </a:lnTo>
                  <a:lnTo>
                    <a:pt x="242" y="224"/>
                  </a:lnTo>
                  <a:lnTo>
                    <a:pt x="242" y="223"/>
                  </a:lnTo>
                  <a:lnTo>
                    <a:pt x="242" y="223"/>
                  </a:lnTo>
                  <a:lnTo>
                    <a:pt x="242" y="223"/>
                  </a:lnTo>
                  <a:lnTo>
                    <a:pt x="238" y="227"/>
                  </a:lnTo>
                  <a:lnTo>
                    <a:pt x="244" y="230"/>
                  </a:lnTo>
                  <a:lnTo>
                    <a:pt x="248" y="234"/>
                  </a:lnTo>
                  <a:lnTo>
                    <a:pt x="250" y="239"/>
                  </a:lnTo>
                  <a:lnTo>
                    <a:pt x="252" y="245"/>
                  </a:lnTo>
                  <a:lnTo>
                    <a:pt x="254" y="251"/>
                  </a:lnTo>
                  <a:lnTo>
                    <a:pt x="255" y="257"/>
                  </a:lnTo>
                  <a:lnTo>
                    <a:pt x="256" y="262"/>
                  </a:lnTo>
                  <a:lnTo>
                    <a:pt x="259" y="267"/>
                  </a:lnTo>
                  <a:lnTo>
                    <a:pt x="261" y="271"/>
                  </a:lnTo>
                  <a:lnTo>
                    <a:pt x="264" y="272"/>
                  </a:lnTo>
                  <a:lnTo>
                    <a:pt x="265" y="276"/>
                  </a:lnTo>
                  <a:lnTo>
                    <a:pt x="266" y="280"/>
                  </a:lnTo>
                  <a:lnTo>
                    <a:pt x="269" y="284"/>
                  </a:lnTo>
                  <a:lnTo>
                    <a:pt x="272" y="287"/>
                  </a:lnTo>
                  <a:lnTo>
                    <a:pt x="275" y="290"/>
                  </a:lnTo>
                  <a:lnTo>
                    <a:pt x="277" y="293"/>
                  </a:lnTo>
                  <a:lnTo>
                    <a:pt x="280" y="296"/>
                  </a:lnTo>
                  <a:lnTo>
                    <a:pt x="281" y="300"/>
                  </a:lnTo>
                  <a:lnTo>
                    <a:pt x="283" y="304"/>
                  </a:lnTo>
                  <a:lnTo>
                    <a:pt x="283" y="308"/>
                  </a:lnTo>
                  <a:lnTo>
                    <a:pt x="284" y="307"/>
                  </a:lnTo>
                  <a:lnTo>
                    <a:pt x="284" y="307"/>
                  </a:lnTo>
                  <a:lnTo>
                    <a:pt x="285" y="307"/>
                  </a:lnTo>
                  <a:lnTo>
                    <a:pt x="285" y="306"/>
                  </a:lnTo>
                  <a:lnTo>
                    <a:pt x="285" y="305"/>
                  </a:lnTo>
                  <a:lnTo>
                    <a:pt x="285" y="305"/>
                  </a:lnTo>
                  <a:lnTo>
                    <a:pt x="285" y="304"/>
                  </a:lnTo>
                  <a:lnTo>
                    <a:pt x="285" y="304"/>
                  </a:lnTo>
                  <a:lnTo>
                    <a:pt x="285" y="303"/>
                  </a:lnTo>
                  <a:lnTo>
                    <a:pt x="285" y="303"/>
                  </a:lnTo>
                  <a:lnTo>
                    <a:pt x="285" y="304"/>
                  </a:lnTo>
                  <a:lnTo>
                    <a:pt x="285" y="305"/>
                  </a:lnTo>
                  <a:lnTo>
                    <a:pt x="285" y="307"/>
                  </a:lnTo>
                  <a:lnTo>
                    <a:pt x="285" y="308"/>
                  </a:lnTo>
                  <a:lnTo>
                    <a:pt x="285" y="309"/>
                  </a:lnTo>
                  <a:lnTo>
                    <a:pt x="285" y="311"/>
                  </a:lnTo>
                  <a:lnTo>
                    <a:pt x="285" y="313"/>
                  </a:lnTo>
                  <a:lnTo>
                    <a:pt x="287" y="314"/>
                  </a:lnTo>
                  <a:lnTo>
                    <a:pt x="288" y="315"/>
                  </a:lnTo>
                  <a:lnTo>
                    <a:pt x="289" y="316"/>
                  </a:lnTo>
                  <a:lnTo>
                    <a:pt x="291" y="314"/>
                  </a:lnTo>
                  <a:lnTo>
                    <a:pt x="296" y="321"/>
                  </a:lnTo>
                  <a:lnTo>
                    <a:pt x="295" y="322"/>
                  </a:lnTo>
                  <a:lnTo>
                    <a:pt x="294" y="324"/>
                  </a:lnTo>
                  <a:lnTo>
                    <a:pt x="295" y="325"/>
                  </a:lnTo>
                  <a:lnTo>
                    <a:pt x="295" y="327"/>
                  </a:lnTo>
                  <a:lnTo>
                    <a:pt x="296" y="328"/>
                  </a:lnTo>
                  <a:lnTo>
                    <a:pt x="297" y="329"/>
                  </a:lnTo>
                  <a:lnTo>
                    <a:pt x="299" y="331"/>
                  </a:lnTo>
                  <a:lnTo>
                    <a:pt x="301" y="332"/>
                  </a:lnTo>
                  <a:lnTo>
                    <a:pt x="302" y="333"/>
                  </a:lnTo>
                  <a:lnTo>
                    <a:pt x="302" y="335"/>
                  </a:lnTo>
                  <a:lnTo>
                    <a:pt x="303" y="335"/>
                  </a:lnTo>
                  <a:lnTo>
                    <a:pt x="303" y="334"/>
                  </a:lnTo>
                  <a:lnTo>
                    <a:pt x="303" y="334"/>
                  </a:lnTo>
                  <a:lnTo>
                    <a:pt x="304" y="333"/>
                  </a:lnTo>
                  <a:lnTo>
                    <a:pt x="304" y="333"/>
                  </a:lnTo>
                  <a:lnTo>
                    <a:pt x="304" y="332"/>
                  </a:lnTo>
                  <a:lnTo>
                    <a:pt x="304" y="331"/>
                  </a:lnTo>
                  <a:lnTo>
                    <a:pt x="304" y="331"/>
                  </a:lnTo>
                  <a:lnTo>
                    <a:pt x="304" y="330"/>
                  </a:lnTo>
                  <a:lnTo>
                    <a:pt x="304" y="330"/>
                  </a:lnTo>
                  <a:lnTo>
                    <a:pt x="307" y="343"/>
                  </a:lnTo>
                  <a:lnTo>
                    <a:pt x="306" y="341"/>
                  </a:lnTo>
                  <a:lnTo>
                    <a:pt x="308" y="339"/>
                  </a:lnTo>
                  <a:lnTo>
                    <a:pt x="309" y="341"/>
                  </a:lnTo>
                  <a:lnTo>
                    <a:pt x="308" y="342"/>
                  </a:lnTo>
                  <a:lnTo>
                    <a:pt x="308" y="344"/>
                  </a:lnTo>
                  <a:lnTo>
                    <a:pt x="308" y="345"/>
                  </a:lnTo>
                  <a:lnTo>
                    <a:pt x="309" y="346"/>
                  </a:lnTo>
                  <a:lnTo>
                    <a:pt x="310" y="347"/>
                  </a:lnTo>
                  <a:lnTo>
                    <a:pt x="311" y="349"/>
                  </a:lnTo>
                  <a:lnTo>
                    <a:pt x="313" y="350"/>
                  </a:lnTo>
                  <a:lnTo>
                    <a:pt x="313" y="351"/>
                  </a:lnTo>
                  <a:lnTo>
                    <a:pt x="315" y="352"/>
                  </a:lnTo>
                  <a:lnTo>
                    <a:pt x="315" y="354"/>
                  </a:lnTo>
                  <a:lnTo>
                    <a:pt x="320" y="354"/>
                  </a:lnTo>
                  <a:lnTo>
                    <a:pt x="320" y="357"/>
                  </a:lnTo>
                  <a:lnTo>
                    <a:pt x="320" y="358"/>
                  </a:lnTo>
                  <a:lnTo>
                    <a:pt x="320" y="360"/>
                  </a:lnTo>
                  <a:lnTo>
                    <a:pt x="320" y="361"/>
                  </a:lnTo>
                  <a:lnTo>
                    <a:pt x="319" y="363"/>
                  </a:lnTo>
                  <a:lnTo>
                    <a:pt x="319" y="365"/>
                  </a:lnTo>
                  <a:lnTo>
                    <a:pt x="318" y="366"/>
                  </a:lnTo>
                  <a:lnTo>
                    <a:pt x="317" y="368"/>
                  </a:lnTo>
                  <a:lnTo>
                    <a:pt x="316" y="370"/>
                  </a:lnTo>
                  <a:lnTo>
                    <a:pt x="315" y="371"/>
                  </a:lnTo>
                  <a:lnTo>
                    <a:pt x="302" y="384"/>
                  </a:lnTo>
                  <a:lnTo>
                    <a:pt x="302" y="384"/>
                  </a:lnTo>
                  <a:lnTo>
                    <a:pt x="301" y="382"/>
                  </a:lnTo>
                  <a:lnTo>
                    <a:pt x="298" y="380"/>
                  </a:lnTo>
                  <a:lnTo>
                    <a:pt x="296" y="377"/>
                  </a:lnTo>
                  <a:lnTo>
                    <a:pt x="294" y="374"/>
                  </a:lnTo>
                  <a:lnTo>
                    <a:pt x="292" y="371"/>
                  </a:lnTo>
                  <a:lnTo>
                    <a:pt x="289" y="367"/>
                  </a:lnTo>
                  <a:lnTo>
                    <a:pt x="285" y="365"/>
                  </a:lnTo>
                  <a:lnTo>
                    <a:pt x="282" y="364"/>
                  </a:lnTo>
                  <a:lnTo>
                    <a:pt x="278" y="363"/>
                  </a:lnTo>
                  <a:lnTo>
                    <a:pt x="276" y="362"/>
                  </a:lnTo>
                  <a:lnTo>
                    <a:pt x="274" y="361"/>
                  </a:lnTo>
                  <a:lnTo>
                    <a:pt x="270" y="360"/>
                  </a:lnTo>
                  <a:lnTo>
                    <a:pt x="267" y="360"/>
                  </a:lnTo>
                  <a:lnTo>
                    <a:pt x="264" y="361"/>
                  </a:lnTo>
                  <a:lnTo>
                    <a:pt x="261" y="361"/>
                  </a:lnTo>
                  <a:lnTo>
                    <a:pt x="258" y="362"/>
                  </a:lnTo>
                  <a:lnTo>
                    <a:pt x="254" y="363"/>
                  </a:lnTo>
                  <a:lnTo>
                    <a:pt x="251" y="363"/>
                  </a:lnTo>
                  <a:lnTo>
                    <a:pt x="248" y="363"/>
                  </a:lnTo>
                  <a:lnTo>
                    <a:pt x="223" y="393"/>
                  </a:lnTo>
                  <a:lnTo>
                    <a:pt x="220" y="391"/>
                  </a:lnTo>
                  <a:lnTo>
                    <a:pt x="217" y="388"/>
                  </a:lnTo>
                  <a:lnTo>
                    <a:pt x="212" y="385"/>
                  </a:lnTo>
                  <a:lnTo>
                    <a:pt x="209" y="381"/>
                  </a:lnTo>
                  <a:lnTo>
                    <a:pt x="205" y="379"/>
                  </a:lnTo>
                  <a:lnTo>
                    <a:pt x="201" y="376"/>
                  </a:lnTo>
                  <a:lnTo>
                    <a:pt x="196" y="374"/>
                  </a:lnTo>
                  <a:lnTo>
                    <a:pt x="192" y="373"/>
                  </a:lnTo>
                  <a:lnTo>
                    <a:pt x="188" y="374"/>
                  </a:lnTo>
                  <a:lnTo>
                    <a:pt x="182" y="375"/>
                  </a:lnTo>
                  <a:lnTo>
                    <a:pt x="183" y="375"/>
                  </a:lnTo>
                  <a:lnTo>
                    <a:pt x="183" y="374"/>
                  </a:lnTo>
                  <a:lnTo>
                    <a:pt x="183" y="374"/>
                  </a:lnTo>
                  <a:lnTo>
                    <a:pt x="183" y="374"/>
                  </a:lnTo>
                  <a:lnTo>
                    <a:pt x="184" y="373"/>
                  </a:lnTo>
                  <a:lnTo>
                    <a:pt x="184" y="373"/>
                  </a:lnTo>
                  <a:lnTo>
                    <a:pt x="184" y="373"/>
                  </a:lnTo>
                  <a:lnTo>
                    <a:pt x="184" y="372"/>
                  </a:lnTo>
                  <a:lnTo>
                    <a:pt x="184" y="372"/>
                  </a:lnTo>
                  <a:lnTo>
                    <a:pt x="184" y="371"/>
                  </a:lnTo>
                  <a:lnTo>
                    <a:pt x="182" y="370"/>
                  </a:lnTo>
                  <a:lnTo>
                    <a:pt x="183" y="371"/>
                  </a:lnTo>
                  <a:lnTo>
                    <a:pt x="178" y="376"/>
                  </a:lnTo>
                  <a:lnTo>
                    <a:pt x="177" y="375"/>
                  </a:lnTo>
                  <a:lnTo>
                    <a:pt x="179" y="373"/>
                  </a:lnTo>
                  <a:lnTo>
                    <a:pt x="178" y="372"/>
                  </a:lnTo>
                  <a:lnTo>
                    <a:pt x="177" y="372"/>
                  </a:lnTo>
                  <a:lnTo>
                    <a:pt x="177" y="371"/>
                  </a:lnTo>
                  <a:lnTo>
                    <a:pt x="176" y="371"/>
                  </a:lnTo>
                  <a:lnTo>
                    <a:pt x="175" y="371"/>
                  </a:lnTo>
                  <a:lnTo>
                    <a:pt x="174" y="371"/>
                  </a:lnTo>
                  <a:lnTo>
                    <a:pt x="173" y="372"/>
                  </a:lnTo>
                  <a:lnTo>
                    <a:pt x="172" y="372"/>
                  </a:lnTo>
                  <a:lnTo>
                    <a:pt x="170" y="372"/>
                  </a:lnTo>
                  <a:lnTo>
                    <a:pt x="170" y="371"/>
                  </a:lnTo>
                  <a:lnTo>
                    <a:pt x="172" y="373"/>
                  </a:lnTo>
                  <a:lnTo>
                    <a:pt x="172" y="374"/>
                  </a:lnTo>
                  <a:lnTo>
                    <a:pt x="172" y="375"/>
                  </a:lnTo>
                  <a:lnTo>
                    <a:pt x="170" y="375"/>
                  </a:lnTo>
                  <a:lnTo>
                    <a:pt x="169" y="375"/>
                  </a:lnTo>
                  <a:lnTo>
                    <a:pt x="168" y="375"/>
                  </a:lnTo>
                  <a:lnTo>
                    <a:pt x="166" y="375"/>
                  </a:lnTo>
                  <a:lnTo>
                    <a:pt x="164" y="375"/>
                  </a:lnTo>
                  <a:lnTo>
                    <a:pt x="163" y="376"/>
                  </a:lnTo>
                  <a:lnTo>
                    <a:pt x="161" y="376"/>
                  </a:lnTo>
                  <a:lnTo>
                    <a:pt x="162" y="378"/>
                  </a:lnTo>
                  <a:lnTo>
                    <a:pt x="162" y="378"/>
                  </a:lnTo>
                  <a:lnTo>
                    <a:pt x="161" y="378"/>
                  </a:lnTo>
                  <a:lnTo>
                    <a:pt x="161" y="379"/>
                  </a:lnTo>
                  <a:lnTo>
                    <a:pt x="160" y="379"/>
                  </a:lnTo>
                  <a:lnTo>
                    <a:pt x="160" y="379"/>
                  </a:lnTo>
                  <a:lnTo>
                    <a:pt x="160" y="380"/>
                  </a:lnTo>
                  <a:lnTo>
                    <a:pt x="159" y="380"/>
                  </a:lnTo>
                  <a:lnTo>
                    <a:pt x="159" y="381"/>
                  </a:lnTo>
                  <a:lnTo>
                    <a:pt x="158" y="381"/>
                  </a:lnTo>
                  <a:lnTo>
                    <a:pt x="158" y="381"/>
                  </a:lnTo>
                  <a:lnTo>
                    <a:pt x="158" y="381"/>
                  </a:lnTo>
                  <a:lnTo>
                    <a:pt x="158" y="381"/>
                  </a:lnTo>
                  <a:lnTo>
                    <a:pt x="158" y="381"/>
                  </a:lnTo>
                  <a:lnTo>
                    <a:pt x="159" y="380"/>
                  </a:lnTo>
                  <a:lnTo>
                    <a:pt x="159" y="380"/>
                  </a:lnTo>
                  <a:lnTo>
                    <a:pt x="159" y="380"/>
                  </a:lnTo>
                  <a:lnTo>
                    <a:pt x="159" y="380"/>
                  </a:lnTo>
                  <a:lnTo>
                    <a:pt x="160" y="379"/>
                  </a:lnTo>
                  <a:lnTo>
                    <a:pt x="160" y="379"/>
                  </a:lnTo>
                  <a:lnTo>
                    <a:pt x="160" y="378"/>
                  </a:lnTo>
                  <a:lnTo>
                    <a:pt x="159" y="377"/>
                  </a:lnTo>
                  <a:lnTo>
                    <a:pt x="158" y="377"/>
                  </a:lnTo>
                  <a:lnTo>
                    <a:pt x="156" y="377"/>
                  </a:lnTo>
                  <a:lnTo>
                    <a:pt x="155" y="377"/>
                  </a:lnTo>
                  <a:lnTo>
                    <a:pt x="155" y="377"/>
                  </a:lnTo>
                  <a:lnTo>
                    <a:pt x="154" y="378"/>
                  </a:lnTo>
                  <a:lnTo>
                    <a:pt x="153" y="379"/>
                  </a:lnTo>
                  <a:lnTo>
                    <a:pt x="153" y="379"/>
                  </a:lnTo>
                  <a:lnTo>
                    <a:pt x="152" y="380"/>
                  </a:lnTo>
                  <a:lnTo>
                    <a:pt x="152" y="380"/>
                  </a:lnTo>
                  <a:lnTo>
                    <a:pt x="153" y="381"/>
                  </a:lnTo>
                  <a:lnTo>
                    <a:pt x="154" y="382"/>
                  </a:lnTo>
                  <a:lnTo>
                    <a:pt x="154" y="384"/>
                  </a:lnTo>
                  <a:lnTo>
                    <a:pt x="153" y="385"/>
                  </a:lnTo>
                  <a:lnTo>
                    <a:pt x="151" y="386"/>
                  </a:lnTo>
                  <a:lnTo>
                    <a:pt x="149" y="387"/>
                  </a:lnTo>
                  <a:lnTo>
                    <a:pt x="148" y="388"/>
                  </a:lnTo>
                  <a:lnTo>
                    <a:pt x="146" y="389"/>
                  </a:lnTo>
                  <a:lnTo>
                    <a:pt x="144" y="390"/>
                  </a:lnTo>
                  <a:lnTo>
                    <a:pt x="143" y="391"/>
                  </a:lnTo>
                  <a:lnTo>
                    <a:pt x="139" y="394"/>
                  </a:lnTo>
                  <a:lnTo>
                    <a:pt x="139" y="394"/>
                  </a:lnTo>
                  <a:lnTo>
                    <a:pt x="139" y="393"/>
                  </a:lnTo>
                  <a:lnTo>
                    <a:pt x="139" y="393"/>
                  </a:lnTo>
                  <a:lnTo>
                    <a:pt x="139" y="393"/>
                  </a:lnTo>
                  <a:lnTo>
                    <a:pt x="139" y="392"/>
                  </a:lnTo>
                  <a:lnTo>
                    <a:pt x="138" y="392"/>
                  </a:lnTo>
                  <a:lnTo>
                    <a:pt x="138" y="392"/>
                  </a:lnTo>
                  <a:lnTo>
                    <a:pt x="138" y="391"/>
                  </a:lnTo>
                  <a:lnTo>
                    <a:pt x="138" y="391"/>
                  </a:lnTo>
                  <a:lnTo>
                    <a:pt x="137" y="391"/>
                  </a:lnTo>
                  <a:lnTo>
                    <a:pt x="120" y="418"/>
                  </a:lnTo>
                  <a:lnTo>
                    <a:pt x="80" y="415"/>
                  </a:lnTo>
                  <a:lnTo>
                    <a:pt x="79" y="402"/>
                  </a:lnTo>
                  <a:lnTo>
                    <a:pt x="78" y="389"/>
                  </a:lnTo>
                  <a:lnTo>
                    <a:pt x="76" y="376"/>
                  </a:lnTo>
                  <a:lnTo>
                    <a:pt x="74" y="364"/>
                  </a:lnTo>
                  <a:lnTo>
                    <a:pt x="70" y="352"/>
                  </a:lnTo>
                  <a:lnTo>
                    <a:pt x="67" y="341"/>
                  </a:lnTo>
                  <a:lnTo>
                    <a:pt x="64" y="329"/>
                  </a:lnTo>
                  <a:lnTo>
                    <a:pt x="60" y="317"/>
                  </a:lnTo>
                  <a:lnTo>
                    <a:pt x="55" y="304"/>
                  </a:lnTo>
                  <a:lnTo>
                    <a:pt x="51" y="291"/>
                  </a:lnTo>
                  <a:lnTo>
                    <a:pt x="52" y="293"/>
                  </a:lnTo>
                  <a:lnTo>
                    <a:pt x="51" y="287"/>
                  </a:lnTo>
                  <a:lnTo>
                    <a:pt x="50" y="280"/>
                  </a:lnTo>
                  <a:lnTo>
                    <a:pt x="49" y="273"/>
                  </a:lnTo>
                  <a:lnTo>
                    <a:pt x="47" y="266"/>
                  </a:lnTo>
                  <a:lnTo>
                    <a:pt x="45" y="260"/>
                  </a:lnTo>
                  <a:lnTo>
                    <a:pt x="44" y="253"/>
                  </a:lnTo>
                  <a:lnTo>
                    <a:pt x="41" y="247"/>
                  </a:lnTo>
                  <a:lnTo>
                    <a:pt x="39" y="241"/>
                  </a:lnTo>
                  <a:lnTo>
                    <a:pt x="37" y="233"/>
                  </a:lnTo>
                  <a:lnTo>
                    <a:pt x="36" y="227"/>
                  </a:lnTo>
                  <a:lnTo>
                    <a:pt x="32" y="218"/>
                  </a:lnTo>
                  <a:lnTo>
                    <a:pt x="29" y="210"/>
                  </a:lnTo>
                  <a:lnTo>
                    <a:pt x="24" y="202"/>
                  </a:lnTo>
                  <a:lnTo>
                    <a:pt x="21" y="194"/>
                  </a:lnTo>
                  <a:lnTo>
                    <a:pt x="18" y="187"/>
                  </a:lnTo>
                  <a:lnTo>
                    <a:pt x="15" y="179"/>
                  </a:lnTo>
                  <a:lnTo>
                    <a:pt x="12" y="172"/>
                  </a:lnTo>
                  <a:lnTo>
                    <a:pt x="9" y="164"/>
                  </a:lnTo>
                  <a:lnTo>
                    <a:pt x="6" y="156"/>
                  </a:lnTo>
                  <a:lnTo>
                    <a:pt x="2" y="147"/>
                  </a:lnTo>
                  <a:lnTo>
                    <a:pt x="5" y="147"/>
                  </a:lnTo>
                  <a:lnTo>
                    <a:pt x="9" y="147"/>
                  </a:lnTo>
                  <a:lnTo>
                    <a:pt x="13" y="147"/>
                  </a:lnTo>
                  <a:lnTo>
                    <a:pt x="18" y="147"/>
                  </a:lnTo>
                  <a:lnTo>
                    <a:pt x="22" y="147"/>
                  </a:lnTo>
                  <a:lnTo>
                    <a:pt x="27" y="146"/>
                  </a:lnTo>
                  <a:lnTo>
                    <a:pt x="32" y="145"/>
                  </a:lnTo>
                  <a:lnTo>
                    <a:pt x="36" y="143"/>
                  </a:lnTo>
                  <a:lnTo>
                    <a:pt x="40" y="140"/>
                  </a:lnTo>
                  <a:lnTo>
                    <a:pt x="44" y="136"/>
                  </a:lnTo>
                  <a:lnTo>
                    <a:pt x="47" y="140"/>
                  </a:lnTo>
                  <a:lnTo>
                    <a:pt x="48" y="137"/>
                  </a:lnTo>
                  <a:lnTo>
                    <a:pt x="48" y="136"/>
                  </a:lnTo>
                  <a:lnTo>
                    <a:pt x="49" y="136"/>
                  </a:lnTo>
                  <a:lnTo>
                    <a:pt x="50" y="136"/>
                  </a:lnTo>
                  <a:lnTo>
                    <a:pt x="51" y="136"/>
                  </a:lnTo>
                  <a:lnTo>
                    <a:pt x="52" y="136"/>
                  </a:lnTo>
                  <a:lnTo>
                    <a:pt x="53" y="136"/>
                  </a:lnTo>
                  <a:lnTo>
                    <a:pt x="55" y="136"/>
                  </a:lnTo>
                  <a:lnTo>
                    <a:pt x="56" y="136"/>
                  </a:lnTo>
                  <a:lnTo>
                    <a:pt x="58" y="135"/>
                  </a:lnTo>
                  <a:lnTo>
                    <a:pt x="58" y="134"/>
                  </a:lnTo>
                  <a:lnTo>
                    <a:pt x="59" y="133"/>
                  </a:lnTo>
                  <a:lnTo>
                    <a:pt x="58" y="132"/>
                  </a:lnTo>
                  <a:lnTo>
                    <a:pt x="58" y="131"/>
                  </a:lnTo>
                  <a:lnTo>
                    <a:pt x="58" y="129"/>
                  </a:lnTo>
                  <a:lnTo>
                    <a:pt x="56" y="128"/>
                  </a:lnTo>
                  <a:lnTo>
                    <a:pt x="55" y="127"/>
                  </a:lnTo>
                  <a:lnTo>
                    <a:pt x="54" y="125"/>
                  </a:lnTo>
                  <a:lnTo>
                    <a:pt x="53" y="124"/>
                  </a:lnTo>
                  <a:lnTo>
                    <a:pt x="52" y="123"/>
                  </a:lnTo>
                  <a:lnTo>
                    <a:pt x="52" y="124"/>
                  </a:lnTo>
                  <a:lnTo>
                    <a:pt x="51" y="124"/>
                  </a:lnTo>
                  <a:lnTo>
                    <a:pt x="51" y="125"/>
                  </a:lnTo>
                  <a:lnTo>
                    <a:pt x="51" y="127"/>
                  </a:lnTo>
                  <a:lnTo>
                    <a:pt x="51" y="127"/>
                  </a:lnTo>
                  <a:lnTo>
                    <a:pt x="51" y="128"/>
                  </a:lnTo>
                  <a:lnTo>
                    <a:pt x="51" y="129"/>
                  </a:lnTo>
                  <a:lnTo>
                    <a:pt x="51" y="130"/>
                  </a:lnTo>
                  <a:lnTo>
                    <a:pt x="51" y="130"/>
                  </a:lnTo>
                  <a:lnTo>
                    <a:pt x="51" y="131"/>
                  </a:lnTo>
                  <a:lnTo>
                    <a:pt x="44" y="123"/>
                  </a:lnTo>
                  <a:lnTo>
                    <a:pt x="43" y="129"/>
                  </a:lnTo>
                  <a:lnTo>
                    <a:pt x="38" y="120"/>
                  </a:lnTo>
                  <a:lnTo>
                    <a:pt x="30" y="125"/>
                  </a:lnTo>
                  <a:lnTo>
                    <a:pt x="29" y="127"/>
                  </a:lnTo>
                  <a:lnTo>
                    <a:pt x="29" y="127"/>
                  </a:lnTo>
                  <a:lnTo>
                    <a:pt x="27" y="128"/>
                  </a:lnTo>
                  <a:lnTo>
                    <a:pt x="26" y="128"/>
                  </a:lnTo>
                  <a:lnTo>
                    <a:pt x="25" y="128"/>
                  </a:lnTo>
                  <a:lnTo>
                    <a:pt x="25" y="128"/>
                  </a:lnTo>
                  <a:lnTo>
                    <a:pt x="24" y="128"/>
                  </a:lnTo>
                  <a:lnTo>
                    <a:pt x="23" y="128"/>
                  </a:lnTo>
                  <a:lnTo>
                    <a:pt x="22" y="128"/>
                  </a:lnTo>
                  <a:lnTo>
                    <a:pt x="22" y="128"/>
                  </a:lnTo>
                  <a:lnTo>
                    <a:pt x="24" y="125"/>
                  </a:lnTo>
                  <a:lnTo>
                    <a:pt x="22" y="123"/>
                  </a:lnTo>
                  <a:lnTo>
                    <a:pt x="20" y="123"/>
                  </a:lnTo>
                  <a:lnTo>
                    <a:pt x="20" y="124"/>
                  </a:lnTo>
                  <a:lnTo>
                    <a:pt x="19" y="124"/>
                  </a:lnTo>
                  <a:lnTo>
                    <a:pt x="18" y="125"/>
                  </a:lnTo>
                  <a:lnTo>
                    <a:pt x="18" y="127"/>
                  </a:lnTo>
                  <a:lnTo>
                    <a:pt x="18" y="128"/>
                  </a:lnTo>
                  <a:lnTo>
                    <a:pt x="18" y="129"/>
                  </a:lnTo>
                  <a:lnTo>
                    <a:pt x="17" y="130"/>
                  </a:lnTo>
                  <a:lnTo>
                    <a:pt x="17" y="130"/>
                  </a:lnTo>
                  <a:lnTo>
                    <a:pt x="17" y="131"/>
                  </a:lnTo>
                  <a:lnTo>
                    <a:pt x="16" y="131"/>
                  </a:lnTo>
                  <a:lnTo>
                    <a:pt x="16" y="132"/>
                  </a:lnTo>
                  <a:lnTo>
                    <a:pt x="16" y="132"/>
                  </a:lnTo>
                  <a:lnTo>
                    <a:pt x="16" y="132"/>
                  </a:lnTo>
                  <a:lnTo>
                    <a:pt x="15" y="132"/>
                  </a:lnTo>
                  <a:lnTo>
                    <a:pt x="15" y="133"/>
                  </a:lnTo>
                  <a:lnTo>
                    <a:pt x="15" y="133"/>
                  </a:lnTo>
                  <a:lnTo>
                    <a:pt x="15" y="134"/>
                  </a:lnTo>
                  <a:lnTo>
                    <a:pt x="15" y="134"/>
                  </a:lnTo>
                  <a:lnTo>
                    <a:pt x="15" y="135"/>
                  </a:lnTo>
                  <a:lnTo>
                    <a:pt x="16" y="133"/>
                  </a:lnTo>
                  <a:lnTo>
                    <a:pt x="19" y="137"/>
                  </a:lnTo>
                  <a:lnTo>
                    <a:pt x="18" y="137"/>
                  </a:lnTo>
                  <a:lnTo>
                    <a:pt x="16" y="137"/>
                  </a:lnTo>
                  <a:lnTo>
                    <a:pt x="15" y="136"/>
                  </a:lnTo>
                  <a:lnTo>
                    <a:pt x="15" y="135"/>
                  </a:lnTo>
                  <a:lnTo>
                    <a:pt x="15" y="133"/>
                  </a:lnTo>
                  <a:lnTo>
                    <a:pt x="16" y="132"/>
                  </a:lnTo>
                  <a:lnTo>
                    <a:pt x="16" y="130"/>
                  </a:lnTo>
                  <a:lnTo>
                    <a:pt x="17" y="128"/>
                  </a:lnTo>
                  <a:lnTo>
                    <a:pt x="16" y="127"/>
                  </a:lnTo>
                  <a:lnTo>
                    <a:pt x="15" y="124"/>
                  </a:lnTo>
                  <a:lnTo>
                    <a:pt x="12" y="123"/>
                  </a:lnTo>
                  <a:lnTo>
                    <a:pt x="11" y="123"/>
                  </a:lnTo>
                  <a:lnTo>
                    <a:pt x="10" y="124"/>
                  </a:lnTo>
                  <a:lnTo>
                    <a:pt x="9" y="125"/>
                  </a:lnTo>
                  <a:lnTo>
                    <a:pt x="8" y="127"/>
                  </a:lnTo>
                  <a:lnTo>
                    <a:pt x="7" y="128"/>
                  </a:lnTo>
                  <a:lnTo>
                    <a:pt x="7" y="129"/>
                  </a:lnTo>
                  <a:lnTo>
                    <a:pt x="6" y="131"/>
                  </a:lnTo>
                  <a:lnTo>
                    <a:pt x="6" y="132"/>
                  </a:lnTo>
                  <a:lnTo>
                    <a:pt x="6" y="133"/>
                  </a:lnTo>
                  <a:lnTo>
                    <a:pt x="6" y="135"/>
                  </a:lnTo>
                  <a:lnTo>
                    <a:pt x="0" y="135"/>
                  </a:lnTo>
                  <a:lnTo>
                    <a:pt x="4" y="131"/>
                  </a:lnTo>
                  <a:lnTo>
                    <a:pt x="7" y="127"/>
                  </a:lnTo>
                  <a:lnTo>
                    <a:pt x="12" y="123"/>
                  </a:lnTo>
                  <a:lnTo>
                    <a:pt x="17" y="121"/>
                  </a:lnTo>
                  <a:lnTo>
                    <a:pt x="22" y="118"/>
                  </a:lnTo>
                  <a:lnTo>
                    <a:pt x="27" y="116"/>
                  </a:lnTo>
                  <a:lnTo>
                    <a:pt x="33" y="114"/>
                  </a:lnTo>
                  <a:lnTo>
                    <a:pt x="38" y="110"/>
                  </a:lnTo>
                  <a:lnTo>
                    <a:pt x="44" y="108"/>
                  </a:lnTo>
                  <a:lnTo>
                    <a:pt x="49" y="105"/>
                  </a:lnTo>
                  <a:lnTo>
                    <a:pt x="62" y="97"/>
                  </a:lnTo>
                  <a:lnTo>
                    <a:pt x="73" y="88"/>
                  </a:lnTo>
                  <a:lnTo>
                    <a:pt x="83" y="78"/>
                  </a:lnTo>
                  <a:lnTo>
                    <a:pt x="93" y="67"/>
                  </a:lnTo>
                  <a:lnTo>
                    <a:pt x="103" y="57"/>
                  </a:lnTo>
                  <a:lnTo>
                    <a:pt x="111" y="45"/>
                  </a:lnTo>
                  <a:lnTo>
                    <a:pt x="120" y="33"/>
                  </a:lnTo>
                  <a:lnTo>
                    <a:pt x="130" y="21"/>
                  </a:lnTo>
                  <a:lnTo>
                    <a:pt x="138" y="10"/>
                  </a:lnTo>
                  <a:lnTo>
                    <a:pt x="148" y="0"/>
                  </a:lnTo>
                  <a:lnTo>
                    <a:pt x="150" y="4"/>
                  </a:lnTo>
                  <a:lnTo>
                    <a:pt x="153" y="8"/>
                  </a:lnTo>
                  <a:lnTo>
                    <a:pt x="155" y="14"/>
                  </a:lnTo>
                  <a:lnTo>
                    <a:pt x="156" y="19"/>
                  </a:lnTo>
                  <a:lnTo>
                    <a:pt x="159" y="24"/>
                  </a:lnTo>
                  <a:lnTo>
                    <a:pt x="161" y="29"/>
                  </a:lnTo>
                  <a:lnTo>
                    <a:pt x="162" y="34"/>
                  </a:lnTo>
                  <a:lnTo>
                    <a:pt x="164" y="38"/>
                  </a:lnTo>
                  <a:lnTo>
                    <a:pt x="165" y="43"/>
                  </a:lnTo>
                  <a:lnTo>
                    <a:pt x="166" y="46"/>
                  </a:lnTo>
                  <a:lnTo>
                    <a:pt x="166" y="46"/>
                  </a:lnTo>
                  <a:close/>
                </a:path>
              </a:pathLst>
            </a:custGeom>
            <a:solidFill>
              <a:srgbClr val="00CC99"/>
            </a:solidFill>
            <a:ln w="9525">
              <a:noFill/>
              <a:round/>
              <a:headEnd/>
              <a:tailEnd/>
            </a:ln>
          </p:spPr>
          <p:txBody>
            <a:bodyPr/>
            <a:lstStyle/>
            <a:p>
              <a:endParaRPr lang="en-US"/>
            </a:p>
          </p:txBody>
        </p:sp>
        <p:sp>
          <p:nvSpPr>
            <p:cNvPr id="256162" name="Freeform 162"/>
            <p:cNvSpPr>
              <a:spLocks/>
            </p:cNvSpPr>
            <p:nvPr/>
          </p:nvSpPr>
          <p:spPr bwMode="auto">
            <a:xfrm>
              <a:off x="1732" y="3186"/>
              <a:ext cx="93" cy="66"/>
            </a:xfrm>
            <a:custGeom>
              <a:avLst/>
              <a:gdLst/>
              <a:ahLst/>
              <a:cxnLst>
                <a:cxn ang="0">
                  <a:pos x="62" y="17"/>
                </a:cxn>
                <a:cxn ang="0">
                  <a:pos x="70" y="18"/>
                </a:cxn>
                <a:cxn ang="0">
                  <a:pos x="77" y="19"/>
                </a:cxn>
                <a:cxn ang="0">
                  <a:pos x="83" y="19"/>
                </a:cxn>
                <a:cxn ang="0">
                  <a:pos x="90" y="20"/>
                </a:cxn>
                <a:cxn ang="0">
                  <a:pos x="90" y="24"/>
                </a:cxn>
                <a:cxn ang="0">
                  <a:pos x="86" y="34"/>
                </a:cxn>
                <a:cxn ang="0">
                  <a:pos x="83" y="44"/>
                </a:cxn>
                <a:cxn ang="0">
                  <a:pos x="82" y="52"/>
                </a:cxn>
                <a:cxn ang="0">
                  <a:pos x="86" y="62"/>
                </a:cxn>
                <a:cxn ang="0">
                  <a:pos x="88" y="63"/>
                </a:cxn>
                <a:cxn ang="0">
                  <a:pos x="85" y="60"/>
                </a:cxn>
                <a:cxn ang="0">
                  <a:pos x="79" y="58"/>
                </a:cxn>
                <a:cxn ang="0">
                  <a:pos x="74" y="58"/>
                </a:cxn>
                <a:cxn ang="0">
                  <a:pos x="68" y="57"/>
                </a:cxn>
                <a:cxn ang="0">
                  <a:pos x="61" y="53"/>
                </a:cxn>
                <a:cxn ang="0">
                  <a:pos x="51" y="52"/>
                </a:cxn>
                <a:cxn ang="0">
                  <a:pos x="42" y="51"/>
                </a:cxn>
                <a:cxn ang="0">
                  <a:pos x="32" y="50"/>
                </a:cxn>
                <a:cxn ang="0">
                  <a:pos x="19" y="47"/>
                </a:cxn>
                <a:cxn ang="0">
                  <a:pos x="11" y="44"/>
                </a:cxn>
                <a:cxn ang="0">
                  <a:pos x="9" y="45"/>
                </a:cxn>
                <a:cxn ang="0">
                  <a:pos x="7" y="45"/>
                </a:cxn>
                <a:cxn ang="0">
                  <a:pos x="5" y="44"/>
                </a:cxn>
                <a:cxn ang="0">
                  <a:pos x="4" y="43"/>
                </a:cxn>
                <a:cxn ang="0">
                  <a:pos x="2" y="44"/>
                </a:cxn>
                <a:cxn ang="0">
                  <a:pos x="5" y="3"/>
                </a:cxn>
                <a:cxn ang="0">
                  <a:pos x="17" y="7"/>
                </a:cxn>
                <a:cxn ang="0">
                  <a:pos x="29" y="10"/>
                </a:cxn>
                <a:cxn ang="0">
                  <a:pos x="39" y="13"/>
                </a:cxn>
                <a:cxn ang="0">
                  <a:pos x="52" y="16"/>
                </a:cxn>
                <a:cxn ang="0">
                  <a:pos x="59" y="18"/>
                </a:cxn>
              </a:cxnLst>
              <a:rect l="0" t="0" r="r" b="b"/>
              <a:pathLst>
                <a:path w="93" h="66">
                  <a:moveTo>
                    <a:pt x="58" y="17"/>
                  </a:moveTo>
                  <a:lnTo>
                    <a:pt x="62" y="17"/>
                  </a:lnTo>
                  <a:lnTo>
                    <a:pt x="66" y="17"/>
                  </a:lnTo>
                  <a:lnTo>
                    <a:pt x="70" y="18"/>
                  </a:lnTo>
                  <a:lnTo>
                    <a:pt x="74" y="18"/>
                  </a:lnTo>
                  <a:lnTo>
                    <a:pt x="77" y="19"/>
                  </a:lnTo>
                  <a:lnTo>
                    <a:pt x="80" y="19"/>
                  </a:lnTo>
                  <a:lnTo>
                    <a:pt x="83" y="19"/>
                  </a:lnTo>
                  <a:lnTo>
                    <a:pt x="87" y="20"/>
                  </a:lnTo>
                  <a:lnTo>
                    <a:pt x="90" y="20"/>
                  </a:lnTo>
                  <a:lnTo>
                    <a:pt x="93" y="19"/>
                  </a:lnTo>
                  <a:lnTo>
                    <a:pt x="90" y="24"/>
                  </a:lnTo>
                  <a:lnTo>
                    <a:pt x="88" y="30"/>
                  </a:lnTo>
                  <a:lnTo>
                    <a:pt x="86" y="34"/>
                  </a:lnTo>
                  <a:lnTo>
                    <a:pt x="85" y="38"/>
                  </a:lnTo>
                  <a:lnTo>
                    <a:pt x="83" y="44"/>
                  </a:lnTo>
                  <a:lnTo>
                    <a:pt x="82" y="48"/>
                  </a:lnTo>
                  <a:lnTo>
                    <a:pt x="82" y="52"/>
                  </a:lnTo>
                  <a:lnTo>
                    <a:pt x="83" y="58"/>
                  </a:lnTo>
                  <a:lnTo>
                    <a:pt x="86" y="62"/>
                  </a:lnTo>
                  <a:lnTo>
                    <a:pt x="88" y="66"/>
                  </a:lnTo>
                  <a:lnTo>
                    <a:pt x="88" y="63"/>
                  </a:lnTo>
                  <a:lnTo>
                    <a:pt x="87" y="61"/>
                  </a:lnTo>
                  <a:lnTo>
                    <a:pt x="85" y="60"/>
                  </a:lnTo>
                  <a:lnTo>
                    <a:pt x="82" y="59"/>
                  </a:lnTo>
                  <a:lnTo>
                    <a:pt x="79" y="58"/>
                  </a:lnTo>
                  <a:lnTo>
                    <a:pt x="76" y="58"/>
                  </a:lnTo>
                  <a:lnTo>
                    <a:pt x="74" y="58"/>
                  </a:lnTo>
                  <a:lnTo>
                    <a:pt x="71" y="57"/>
                  </a:lnTo>
                  <a:lnTo>
                    <a:pt x="68" y="57"/>
                  </a:lnTo>
                  <a:lnTo>
                    <a:pt x="66" y="56"/>
                  </a:lnTo>
                  <a:lnTo>
                    <a:pt x="61" y="53"/>
                  </a:lnTo>
                  <a:lnTo>
                    <a:pt x="56" y="52"/>
                  </a:lnTo>
                  <a:lnTo>
                    <a:pt x="51" y="52"/>
                  </a:lnTo>
                  <a:lnTo>
                    <a:pt x="47" y="51"/>
                  </a:lnTo>
                  <a:lnTo>
                    <a:pt x="42" y="51"/>
                  </a:lnTo>
                  <a:lnTo>
                    <a:pt x="37" y="51"/>
                  </a:lnTo>
                  <a:lnTo>
                    <a:pt x="32" y="50"/>
                  </a:lnTo>
                  <a:lnTo>
                    <a:pt x="25" y="49"/>
                  </a:lnTo>
                  <a:lnTo>
                    <a:pt x="19" y="47"/>
                  </a:lnTo>
                  <a:lnTo>
                    <a:pt x="11" y="44"/>
                  </a:lnTo>
                  <a:lnTo>
                    <a:pt x="11" y="44"/>
                  </a:lnTo>
                  <a:lnTo>
                    <a:pt x="10" y="45"/>
                  </a:lnTo>
                  <a:lnTo>
                    <a:pt x="9" y="45"/>
                  </a:lnTo>
                  <a:lnTo>
                    <a:pt x="8" y="45"/>
                  </a:lnTo>
                  <a:lnTo>
                    <a:pt x="7" y="45"/>
                  </a:lnTo>
                  <a:lnTo>
                    <a:pt x="6" y="44"/>
                  </a:lnTo>
                  <a:lnTo>
                    <a:pt x="5" y="44"/>
                  </a:lnTo>
                  <a:lnTo>
                    <a:pt x="5" y="43"/>
                  </a:lnTo>
                  <a:lnTo>
                    <a:pt x="4" y="43"/>
                  </a:lnTo>
                  <a:lnTo>
                    <a:pt x="3" y="42"/>
                  </a:lnTo>
                  <a:lnTo>
                    <a:pt x="2" y="44"/>
                  </a:lnTo>
                  <a:lnTo>
                    <a:pt x="0" y="0"/>
                  </a:lnTo>
                  <a:lnTo>
                    <a:pt x="5" y="3"/>
                  </a:lnTo>
                  <a:lnTo>
                    <a:pt x="11" y="5"/>
                  </a:lnTo>
                  <a:lnTo>
                    <a:pt x="17" y="7"/>
                  </a:lnTo>
                  <a:lnTo>
                    <a:pt x="23" y="8"/>
                  </a:lnTo>
                  <a:lnTo>
                    <a:pt x="29" y="10"/>
                  </a:lnTo>
                  <a:lnTo>
                    <a:pt x="34" y="12"/>
                  </a:lnTo>
                  <a:lnTo>
                    <a:pt x="39" y="13"/>
                  </a:lnTo>
                  <a:lnTo>
                    <a:pt x="46" y="15"/>
                  </a:lnTo>
                  <a:lnTo>
                    <a:pt x="52" y="16"/>
                  </a:lnTo>
                  <a:lnTo>
                    <a:pt x="59" y="18"/>
                  </a:lnTo>
                  <a:lnTo>
                    <a:pt x="59" y="18"/>
                  </a:lnTo>
                  <a:lnTo>
                    <a:pt x="58" y="17"/>
                  </a:lnTo>
                  <a:close/>
                </a:path>
              </a:pathLst>
            </a:custGeom>
            <a:solidFill>
              <a:srgbClr val="FF9933"/>
            </a:solidFill>
            <a:ln w="9525">
              <a:noFill/>
              <a:round/>
              <a:headEnd/>
              <a:tailEnd/>
            </a:ln>
          </p:spPr>
          <p:txBody>
            <a:bodyPr/>
            <a:lstStyle/>
            <a:p>
              <a:endParaRPr lang="en-US"/>
            </a:p>
          </p:txBody>
        </p:sp>
        <p:sp>
          <p:nvSpPr>
            <p:cNvPr id="256163" name="Freeform 163"/>
            <p:cNvSpPr>
              <a:spLocks/>
            </p:cNvSpPr>
            <p:nvPr/>
          </p:nvSpPr>
          <p:spPr bwMode="auto">
            <a:xfrm>
              <a:off x="2246" y="3193"/>
              <a:ext cx="2" cy="7"/>
            </a:xfrm>
            <a:custGeom>
              <a:avLst/>
              <a:gdLst/>
              <a:ahLst/>
              <a:cxnLst>
                <a:cxn ang="0">
                  <a:pos x="0" y="0"/>
                </a:cxn>
                <a:cxn ang="0">
                  <a:pos x="2" y="0"/>
                </a:cxn>
                <a:cxn ang="0">
                  <a:pos x="2" y="7"/>
                </a:cxn>
                <a:cxn ang="0">
                  <a:pos x="0" y="7"/>
                </a:cxn>
                <a:cxn ang="0">
                  <a:pos x="0" y="0"/>
                </a:cxn>
                <a:cxn ang="0">
                  <a:pos x="0" y="0"/>
                </a:cxn>
              </a:cxnLst>
              <a:rect l="0" t="0" r="r" b="b"/>
              <a:pathLst>
                <a:path w="2" h="7">
                  <a:moveTo>
                    <a:pt x="0" y="0"/>
                  </a:moveTo>
                  <a:lnTo>
                    <a:pt x="2" y="0"/>
                  </a:lnTo>
                  <a:lnTo>
                    <a:pt x="2" y="7"/>
                  </a:lnTo>
                  <a:lnTo>
                    <a:pt x="0" y="7"/>
                  </a:lnTo>
                  <a:lnTo>
                    <a:pt x="0" y="0"/>
                  </a:lnTo>
                  <a:lnTo>
                    <a:pt x="0" y="0"/>
                  </a:lnTo>
                  <a:close/>
                </a:path>
              </a:pathLst>
            </a:custGeom>
            <a:solidFill>
              <a:srgbClr val="FFFFFF"/>
            </a:solidFill>
            <a:ln w="9525">
              <a:noFill/>
              <a:round/>
              <a:headEnd/>
              <a:tailEnd/>
            </a:ln>
          </p:spPr>
          <p:txBody>
            <a:bodyPr/>
            <a:lstStyle/>
            <a:p>
              <a:endParaRPr lang="en-US"/>
            </a:p>
          </p:txBody>
        </p:sp>
        <p:sp>
          <p:nvSpPr>
            <p:cNvPr id="256164" name="Freeform 164"/>
            <p:cNvSpPr>
              <a:spLocks/>
            </p:cNvSpPr>
            <p:nvPr/>
          </p:nvSpPr>
          <p:spPr bwMode="auto">
            <a:xfrm>
              <a:off x="2285" y="3194"/>
              <a:ext cx="6" cy="8"/>
            </a:xfrm>
            <a:custGeom>
              <a:avLst/>
              <a:gdLst/>
              <a:ahLst/>
              <a:cxnLst>
                <a:cxn ang="0">
                  <a:pos x="5" y="0"/>
                </a:cxn>
                <a:cxn ang="0">
                  <a:pos x="6" y="1"/>
                </a:cxn>
                <a:cxn ang="0">
                  <a:pos x="2" y="8"/>
                </a:cxn>
                <a:cxn ang="0">
                  <a:pos x="0" y="6"/>
                </a:cxn>
                <a:cxn ang="0">
                  <a:pos x="5" y="0"/>
                </a:cxn>
                <a:cxn ang="0">
                  <a:pos x="5" y="0"/>
                </a:cxn>
              </a:cxnLst>
              <a:rect l="0" t="0" r="r" b="b"/>
              <a:pathLst>
                <a:path w="6" h="8">
                  <a:moveTo>
                    <a:pt x="5" y="0"/>
                  </a:moveTo>
                  <a:lnTo>
                    <a:pt x="6" y="1"/>
                  </a:lnTo>
                  <a:lnTo>
                    <a:pt x="2" y="8"/>
                  </a:lnTo>
                  <a:lnTo>
                    <a:pt x="0" y="6"/>
                  </a:lnTo>
                  <a:lnTo>
                    <a:pt x="5" y="0"/>
                  </a:lnTo>
                  <a:lnTo>
                    <a:pt x="5" y="0"/>
                  </a:lnTo>
                  <a:close/>
                </a:path>
              </a:pathLst>
            </a:custGeom>
            <a:solidFill>
              <a:srgbClr val="FFFFFF"/>
            </a:solidFill>
            <a:ln w="9525">
              <a:noFill/>
              <a:round/>
              <a:headEnd/>
              <a:tailEnd/>
            </a:ln>
          </p:spPr>
          <p:txBody>
            <a:bodyPr/>
            <a:lstStyle/>
            <a:p>
              <a:endParaRPr lang="en-US"/>
            </a:p>
          </p:txBody>
        </p:sp>
        <p:sp>
          <p:nvSpPr>
            <p:cNvPr id="256165" name="Freeform 165"/>
            <p:cNvSpPr>
              <a:spLocks/>
            </p:cNvSpPr>
            <p:nvPr/>
          </p:nvSpPr>
          <p:spPr bwMode="auto">
            <a:xfrm>
              <a:off x="1946" y="3202"/>
              <a:ext cx="7" cy="13"/>
            </a:xfrm>
            <a:custGeom>
              <a:avLst/>
              <a:gdLst/>
              <a:ahLst/>
              <a:cxnLst>
                <a:cxn ang="0">
                  <a:pos x="0" y="12"/>
                </a:cxn>
                <a:cxn ang="0">
                  <a:pos x="3" y="12"/>
                </a:cxn>
                <a:cxn ang="0">
                  <a:pos x="4" y="12"/>
                </a:cxn>
                <a:cxn ang="0">
                  <a:pos x="5" y="11"/>
                </a:cxn>
                <a:cxn ang="0">
                  <a:pos x="5" y="10"/>
                </a:cxn>
                <a:cxn ang="0">
                  <a:pos x="5" y="7"/>
                </a:cxn>
                <a:cxn ang="0">
                  <a:pos x="4" y="6"/>
                </a:cxn>
                <a:cxn ang="0">
                  <a:pos x="4" y="5"/>
                </a:cxn>
                <a:cxn ang="0">
                  <a:pos x="3" y="3"/>
                </a:cxn>
                <a:cxn ang="0">
                  <a:pos x="3" y="2"/>
                </a:cxn>
                <a:cxn ang="0">
                  <a:pos x="2" y="0"/>
                </a:cxn>
                <a:cxn ang="0">
                  <a:pos x="7" y="11"/>
                </a:cxn>
                <a:cxn ang="0">
                  <a:pos x="1" y="13"/>
                </a:cxn>
                <a:cxn ang="0">
                  <a:pos x="1" y="13"/>
                </a:cxn>
                <a:cxn ang="0">
                  <a:pos x="0" y="12"/>
                </a:cxn>
              </a:cxnLst>
              <a:rect l="0" t="0" r="r" b="b"/>
              <a:pathLst>
                <a:path w="7" h="13">
                  <a:moveTo>
                    <a:pt x="0" y="12"/>
                  </a:moveTo>
                  <a:lnTo>
                    <a:pt x="3" y="12"/>
                  </a:lnTo>
                  <a:lnTo>
                    <a:pt x="4" y="12"/>
                  </a:lnTo>
                  <a:lnTo>
                    <a:pt x="5" y="11"/>
                  </a:lnTo>
                  <a:lnTo>
                    <a:pt x="5" y="10"/>
                  </a:lnTo>
                  <a:lnTo>
                    <a:pt x="5" y="7"/>
                  </a:lnTo>
                  <a:lnTo>
                    <a:pt x="4" y="6"/>
                  </a:lnTo>
                  <a:lnTo>
                    <a:pt x="4" y="5"/>
                  </a:lnTo>
                  <a:lnTo>
                    <a:pt x="3" y="3"/>
                  </a:lnTo>
                  <a:lnTo>
                    <a:pt x="3" y="2"/>
                  </a:lnTo>
                  <a:lnTo>
                    <a:pt x="2" y="0"/>
                  </a:lnTo>
                  <a:lnTo>
                    <a:pt x="7" y="11"/>
                  </a:lnTo>
                  <a:lnTo>
                    <a:pt x="1" y="13"/>
                  </a:lnTo>
                  <a:lnTo>
                    <a:pt x="1" y="13"/>
                  </a:lnTo>
                  <a:lnTo>
                    <a:pt x="0" y="12"/>
                  </a:lnTo>
                  <a:close/>
                </a:path>
              </a:pathLst>
            </a:custGeom>
            <a:solidFill>
              <a:srgbClr val="FFFFFF"/>
            </a:solidFill>
            <a:ln w="9525">
              <a:noFill/>
              <a:round/>
              <a:headEnd/>
              <a:tailEnd/>
            </a:ln>
          </p:spPr>
          <p:txBody>
            <a:bodyPr/>
            <a:lstStyle/>
            <a:p>
              <a:endParaRPr lang="en-US"/>
            </a:p>
          </p:txBody>
        </p:sp>
        <p:sp>
          <p:nvSpPr>
            <p:cNvPr id="256166" name="Freeform 166"/>
            <p:cNvSpPr>
              <a:spLocks/>
            </p:cNvSpPr>
            <p:nvPr/>
          </p:nvSpPr>
          <p:spPr bwMode="auto">
            <a:xfrm>
              <a:off x="1982" y="3204"/>
              <a:ext cx="4" cy="5"/>
            </a:xfrm>
            <a:custGeom>
              <a:avLst/>
              <a:gdLst/>
              <a:ahLst/>
              <a:cxnLst>
                <a:cxn ang="0">
                  <a:pos x="0" y="3"/>
                </a:cxn>
                <a:cxn ang="0">
                  <a:pos x="2" y="5"/>
                </a:cxn>
                <a:cxn ang="0">
                  <a:pos x="4" y="0"/>
                </a:cxn>
                <a:cxn ang="0">
                  <a:pos x="4" y="3"/>
                </a:cxn>
                <a:cxn ang="0">
                  <a:pos x="0" y="3"/>
                </a:cxn>
                <a:cxn ang="0">
                  <a:pos x="0" y="3"/>
                </a:cxn>
              </a:cxnLst>
              <a:rect l="0" t="0" r="r" b="b"/>
              <a:pathLst>
                <a:path w="4" h="5">
                  <a:moveTo>
                    <a:pt x="0" y="3"/>
                  </a:moveTo>
                  <a:lnTo>
                    <a:pt x="2" y="5"/>
                  </a:lnTo>
                  <a:lnTo>
                    <a:pt x="4" y="0"/>
                  </a:lnTo>
                  <a:lnTo>
                    <a:pt x="4" y="3"/>
                  </a:lnTo>
                  <a:lnTo>
                    <a:pt x="0" y="3"/>
                  </a:lnTo>
                  <a:lnTo>
                    <a:pt x="0" y="3"/>
                  </a:lnTo>
                  <a:close/>
                </a:path>
              </a:pathLst>
            </a:custGeom>
            <a:solidFill>
              <a:srgbClr val="000000"/>
            </a:solidFill>
            <a:ln w="9525">
              <a:noFill/>
              <a:round/>
              <a:headEnd/>
              <a:tailEnd/>
            </a:ln>
          </p:spPr>
          <p:txBody>
            <a:bodyPr/>
            <a:lstStyle/>
            <a:p>
              <a:endParaRPr lang="en-US"/>
            </a:p>
          </p:txBody>
        </p:sp>
        <p:sp>
          <p:nvSpPr>
            <p:cNvPr id="256167" name="Freeform 167"/>
            <p:cNvSpPr>
              <a:spLocks/>
            </p:cNvSpPr>
            <p:nvPr/>
          </p:nvSpPr>
          <p:spPr bwMode="auto">
            <a:xfrm>
              <a:off x="458" y="3214"/>
              <a:ext cx="235" cy="229"/>
            </a:xfrm>
            <a:custGeom>
              <a:avLst/>
              <a:gdLst/>
              <a:ahLst/>
              <a:cxnLst>
                <a:cxn ang="0">
                  <a:pos x="225" y="14"/>
                </a:cxn>
                <a:cxn ang="0">
                  <a:pos x="230" y="18"/>
                </a:cxn>
                <a:cxn ang="0">
                  <a:pos x="203" y="55"/>
                </a:cxn>
                <a:cxn ang="0">
                  <a:pos x="185" y="76"/>
                </a:cxn>
                <a:cxn ang="0">
                  <a:pos x="177" y="82"/>
                </a:cxn>
                <a:cxn ang="0">
                  <a:pos x="172" y="87"/>
                </a:cxn>
                <a:cxn ang="0">
                  <a:pos x="166" y="94"/>
                </a:cxn>
                <a:cxn ang="0">
                  <a:pos x="167" y="91"/>
                </a:cxn>
                <a:cxn ang="0">
                  <a:pos x="159" y="102"/>
                </a:cxn>
                <a:cxn ang="0">
                  <a:pos x="152" y="106"/>
                </a:cxn>
                <a:cxn ang="0">
                  <a:pos x="145" y="118"/>
                </a:cxn>
                <a:cxn ang="0">
                  <a:pos x="136" y="121"/>
                </a:cxn>
                <a:cxn ang="0">
                  <a:pos x="136" y="128"/>
                </a:cxn>
                <a:cxn ang="0">
                  <a:pos x="135" y="131"/>
                </a:cxn>
                <a:cxn ang="0">
                  <a:pos x="130" y="129"/>
                </a:cxn>
                <a:cxn ang="0">
                  <a:pos x="124" y="135"/>
                </a:cxn>
                <a:cxn ang="0">
                  <a:pos x="122" y="145"/>
                </a:cxn>
                <a:cxn ang="0">
                  <a:pos x="122" y="143"/>
                </a:cxn>
                <a:cxn ang="0">
                  <a:pos x="116" y="141"/>
                </a:cxn>
                <a:cxn ang="0">
                  <a:pos x="114" y="152"/>
                </a:cxn>
                <a:cxn ang="0">
                  <a:pos x="105" y="151"/>
                </a:cxn>
                <a:cxn ang="0">
                  <a:pos x="100" y="166"/>
                </a:cxn>
                <a:cxn ang="0">
                  <a:pos x="85" y="176"/>
                </a:cxn>
                <a:cxn ang="0">
                  <a:pos x="80" y="184"/>
                </a:cxn>
                <a:cxn ang="0">
                  <a:pos x="79" y="191"/>
                </a:cxn>
                <a:cxn ang="0">
                  <a:pos x="74" y="188"/>
                </a:cxn>
                <a:cxn ang="0">
                  <a:pos x="77" y="189"/>
                </a:cxn>
                <a:cxn ang="0">
                  <a:pos x="76" y="181"/>
                </a:cxn>
                <a:cxn ang="0">
                  <a:pos x="74" y="179"/>
                </a:cxn>
                <a:cxn ang="0">
                  <a:pos x="66" y="186"/>
                </a:cxn>
                <a:cxn ang="0">
                  <a:pos x="66" y="198"/>
                </a:cxn>
                <a:cxn ang="0">
                  <a:pos x="62" y="201"/>
                </a:cxn>
                <a:cxn ang="0">
                  <a:pos x="65" y="195"/>
                </a:cxn>
                <a:cxn ang="0">
                  <a:pos x="60" y="192"/>
                </a:cxn>
                <a:cxn ang="0">
                  <a:pos x="52" y="192"/>
                </a:cxn>
                <a:cxn ang="0">
                  <a:pos x="52" y="200"/>
                </a:cxn>
                <a:cxn ang="0">
                  <a:pos x="49" y="194"/>
                </a:cxn>
                <a:cxn ang="0">
                  <a:pos x="47" y="202"/>
                </a:cxn>
                <a:cxn ang="0">
                  <a:pos x="46" y="210"/>
                </a:cxn>
                <a:cxn ang="0">
                  <a:pos x="39" y="216"/>
                </a:cxn>
                <a:cxn ang="0">
                  <a:pos x="44" y="216"/>
                </a:cxn>
                <a:cxn ang="0">
                  <a:pos x="45" y="206"/>
                </a:cxn>
                <a:cxn ang="0">
                  <a:pos x="36" y="210"/>
                </a:cxn>
                <a:cxn ang="0">
                  <a:pos x="28" y="215"/>
                </a:cxn>
                <a:cxn ang="0">
                  <a:pos x="27" y="219"/>
                </a:cxn>
                <a:cxn ang="0">
                  <a:pos x="25" y="214"/>
                </a:cxn>
                <a:cxn ang="0">
                  <a:pos x="23" y="220"/>
                </a:cxn>
                <a:cxn ang="0">
                  <a:pos x="28" y="229"/>
                </a:cxn>
                <a:cxn ang="0">
                  <a:pos x="8" y="215"/>
                </a:cxn>
                <a:cxn ang="0">
                  <a:pos x="2" y="214"/>
                </a:cxn>
                <a:cxn ang="0">
                  <a:pos x="34" y="184"/>
                </a:cxn>
                <a:cxn ang="0">
                  <a:pos x="136" y="85"/>
                </a:cxn>
                <a:cxn ang="0">
                  <a:pos x="147" y="70"/>
                </a:cxn>
                <a:cxn ang="0">
                  <a:pos x="146" y="67"/>
                </a:cxn>
                <a:cxn ang="0">
                  <a:pos x="149" y="68"/>
                </a:cxn>
                <a:cxn ang="0">
                  <a:pos x="161" y="61"/>
                </a:cxn>
                <a:cxn ang="0">
                  <a:pos x="215" y="1"/>
                </a:cxn>
                <a:cxn ang="0">
                  <a:pos x="225" y="10"/>
                </a:cxn>
              </a:cxnLst>
              <a:rect l="0" t="0" r="r" b="b"/>
              <a:pathLst>
                <a:path w="235" h="229">
                  <a:moveTo>
                    <a:pt x="228" y="9"/>
                  </a:moveTo>
                  <a:lnTo>
                    <a:pt x="225" y="9"/>
                  </a:lnTo>
                  <a:lnTo>
                    <a:pt x="224" y="10"/>
                  </a:lnTo>
                  <a:lnTo>
                    <a:pt x="224" y="11"/>
                  </a:lnTo>
                  <a:lnTo>
                    <a:pt x="224" y="13"/>
                  </a:lnTo>
                  <a:lnTo>
                    <a:pt x="225" y="13"/>
                  </a:lnTo>
                  <a:lnTo>
                    <a:pt x="225" y="14"/>
                  </a:lnTo>
                  <a:lnTo>
                    <a:pt x="226" y="14"/>
                  </a:lnTo>
                  <a:lnTo>
                    <a:pt x="228" y="14"/>
                  </a:lnTo>
                  <a:lnTo>
                    <a:pt x="229" y="15"/>
                  </a:lnTo>
                  <a:lnTo>
                    <a:pt x="229" y="16"/>
                  </a:lnTo>
                  <a:lnTo>
                    <a:pt x="230" y="17"/>
                  </a:lnTo>
                  <a:lnTo>
                    <a:pt x="235" y="14"/>
                  </a:lnTo>
                  <a:lnTo>
                    <a:pt x="230" y="18"/>
                  </a:lnTo>
                  <a:lnTo>
                    <a:pt x="233" y="22"/>
                  </a:lnTo>
                  <a:lnTo>
                    <a:pt x="229" y="29"/>
                  </a:lnTo>
                  <a:lnTo>
                    <a:pt x="223" y="34"/>
                  </a:lnTo>
                  <a:lnTo>
                    <a:pt x="218" y="39"/>
                  </a:lnTo>
                  <a:lnTo>
                    <a:pt x="213" y="45"/>
                  </a:lnTo>
                  <a:lnTo>
                    <a:pt x="207" y="50"/>
                  </a:lnTo>
                  <a:lnTo>
                    <a:pt x="203" y="55"/>
                  </a:lnTo>
                  <a:lnTo>
                    <a:pt x="197" y="60"/>
                  </a:lnTo>
                  <a:lnTo>
                    <a:pt x="193" y="64"/>
                  </a:lnTo>
                  <a:lnTo>
                    <a:pt x="189" y="68"/>
                  </a:lnTo>
                  <a:lnTo>
                    <a:pt x="186" y="73"/>
                  </a:lnTo>
                  <a:lnTo>
                    <a:pt x="188" y="75"/>
                  </a:lnTo>
                  <a:lnTo>
                    <a:pt x="186" y="75"/>
                  </a:lnTo>
                  <a:lnTo>
                    <a:pt x="185" y="76"/>
                  </a:lnTo>
                  <a:lnTo>
                    <a:pt x="183" y="77"/>
                  </a:lnTo>
                  <a:lnTo>
                    <a:pt x="182" y="77"/>
                  </a:lnTo>
                  <a:lnTo>
                    <a:pt x="181" y="78"/>
                  </a:lnTo>
                  <a:lnTo>
                    <a:pt x="181" y="79"/>
                  </a:lnTo>
                  <a:lnTo>
                    <a:pt x="180" y="80"/>
                  </a:lnTo>
                  <a:lnTo>
                    <a:pt x="179" y="81"/>
                  </a:lnTo>
                  <a:lnTo>
                    <a:pt x="177" y="82"/>
                  </a:lnTo>
                  <a:lnTo>
                    <a:pt x="175" y="84"/>
                  </a:lnTo>
                  <a:lnTo>
                    <a:pt x="177" y="86"/>
                  </a:lnTo>
                  <a:lnTo>
                    <a:pt x="176" y="86"/>
                  </a:lnTo>
                  <a:lnTo>
                    <a:pt x="176" y="86"/>
                  </a:lnTo>
                  <a:lnTo>
                    <a:pt x="175" y="86"/>
                  </a:lnTo>
                  <a:lnTo>
                    <a:pt x="174" y="86"/>
                  </a:lnTo>
                  <a:lnTo>
                    <a:pt x="172" y="87"/>
                  </a:lnTo>
                  <a:lnTo>
                    <a:pt x="171" y="87"/>
                  </a:lnTo>
                  <a:lnTo>
                    <a:pt x="170" y="88"/>
                  </a:lnTo>
                  <a:lnTo>
                    <a:pt x="168" y="89"/>
                  </a:lnTo>
                  <a:lnTo>
                    <a:pt x="167" y="90"/>
                  </a:lnTo>
                  <a:lnTo>
                    <a:pt x="167" y="93"/>
                  </a:lnTo>
                  <a:lnTo>
                    <a:pt x="166" y="94"/>
                  </a:lnTo>
                  <a:lnTo>
                    <a:pt x="166" y="94"/>
                  </a:lnTo>
                  <a:lnTo>
                    <a:pt x="166" y="94"/>
                  </a:lnTo>
                  <a:lnTo>
                    <a:pt x="166" y="94"/>
                  </a:lnTo>
                  <a:lnTo>
                    <a:pt x="167" y="94"/>
                  </a:lnTo>
                  <a:lnTo>
                    <a:pt x="167" y="93"/>
                  </a:lnTo>
                  <a:lnTo>
                    <a:pt x="168" y="92"/>
                  </a:lnTo>
                  <a:lnTo>
                    <a:pt x="168" y="92"/>
                  </a:lnTo>
                  <a:lnTo>
                    <a:pt x="167" y="91"/>
                  </a:lnTo>
                  <a:lnTo>
                    <a:pt x="166" y="91"/>
                  </a:lnTo>
                  <a:lnTo>
                    <a:pt x="164" y="92"/>
                  </a:lnTo>
                  <a:lnTo>
                    <a:pt x="162" y="94"/>
                  </a:lnTo>
                  <a:lnTo>
                    <a:pt x="161" y="95"/>
                  </a:lnTo>
                  <a:lnTo>
                    <a:pt x="160" y="98"/>
                  </a:lnTo>
                  <a:lnTo>
                    <a:pt x="159" y="100"/>
                  </a:lnTo>
                  <a:lnTo>
                    <a:pt x="159" y="102"/>
                  </a:lnTo>
                  <a:lnTo>
                    <a:pt x="158" y="104"/>
                  </a:lnTo>
                  <a:lnTo>
                    <a:pt x="158" y="106"/>
                  </a:lnTo>
                  <a:lnTo>
                    <a:pt x="158" y="108"/>
                  </a:lnTo>
                  <a:lnTo>
                    <a:pt x="158" y="111"/>
                  </a:lnTo>
                  <a:lnTo>
                    <a:pt x="153" y="102"/>
                  </a:lnTo>
                  <a:lnTo>
                    <a:pt x="152" y="104"/>
                  </a:lnTo>
                  <a:lnTo>
                    <a:pt x="152" y="106"/>
                  </a:lnTo>
                  <a:lnTo>
                    <a:pt x="151" y="108"/>
                  </a:lnTo>
                  <a:lnTo>
                    <a:pt x="151" y="109"/>
                  </a:lnTo>
                  <a:lnTo>
                    <a:pt x="150" y="111"/>
                  </a:lnTo>
                  <a:lnTo>
                    <a:pt x="149" y="113"/>
                  </a:lnTo>
                  <a:lnTo>
                    <a:pt x="148" y="114"/>
                  </a:lnTo>
                  <a:lnTo>
                    <a:pt x="147" y="116"/>
                  </a:lnTo>
                  <a:lnTo>
                    <a:pt x="145" y="118"/>
                  </a:lnTo>
                  <a:lnTo>
                    <a:pt x="143" y="120"/>
                  </a:lnTo>
                  <a:lnTo>
                    <a:pt x="140" y="118"/>
                  </a:lnTo>
                  <a:lnTo>
                    <a:pt x="139" y="118"/>
                  </a:lnTo>
                  <a:lnTo>
                    <a:pt x="138" y="119"/>
                  </a:lnTo>
                  <a:lnTo>
                    <a:pt x="137" y="119"/>
                  </a:lnTo>
                  <a:lnTo>
                    <a:pt x="137" y="120"/>
                  </a:lnTo>
                  <a:lnTo>
                    <a:pt x="136" y="121"/>
                  </a:lnTo>
                  <a:lnTo>
                    <a:pt x="136" y="122"/>
                  </a:lnTo>
                  <a:lnTo>
                    <a:pt x="135" y="123"/>
                  </a:lnTo>
                  <a:lnTo>
                    <a:pt x="135" y="124"/>
                  </a:lnTo>
                  <a:lnTo>
                    <a:pt x="134" y="125"/>
                  </a:lnTo>
                  <a:lnTo>
                    <a:pt x="134" y="127"/>
                  </a:lnTo>
                  <a:lnTo>
                    <a:pt x="135" y="128"/>
                  </a:lnTo>
                  <a:lnTo>
                    <a:pt x="136" y="128"/>
                  </a:lnTo>
                  <a:lnTo>
                    <a:pt x="136" y="129"/>
                  </a:lnTo>
                  <a:lnTo>
                    <a:pt x="136" y="130"/>
                  </a:lnTo>
                  <a:lnTo>
                    <a:pt x="136" y="130"/>
                  </a:lnTo>
                  <a:lnTo>
                    <a:pt x="135" y="131"/>
                  </a:lnTo>
                  <a:lnTo>
                    <a:pt x="135" y="131"/>
                  </a:lnTo>
                  <a:lnTo>
                    <a:pt x="135" y="131"/>
                  </a:lnTo>
                  <a:lnTo>
                    <a:pt x="135" y="131"/>
                  </a:lnTo>
                  <a:lnTo>
                    <a:pt x="135" y="131"/>
                  </a:lnTo>
                  <a:lnTo>
                    <a:pt x="134" y="129"/>
                  </a:lnTo>
                  <a:lnTo>
                    <a:pt x="133" y="128"/>
                  </a:lnTo>
                  <a:lnTo>
                    <a:pt x="133" y="128"/>
                  </a:lnTo>
                  <a:lnTo>
                    <a:pt x="132" y="128"/>
                  </a:lnTo>
                  <a:lnTo>
                    <a:pt x="131" y="128"/>
                  </a:lnTo>
                  <a:lnTo>
                    <a:pt x="130" y="129"/>
                  </a:lnTo>
                  <a:lnTo>
                    <a:pt x="129" y="129"/>
                  </a:lnTo>
                  <a:lnTo>
                    <a:pt x="127" y="130"/>
                  </a:lnTo>
                  <a:lnTo>
                    <a:pt x="125" y="130"/>
                  </a:lnTo>
                  <a:lnTo>
                    <a:pt x="124" y="131"/>
                  </a:lnTo>
                  <a:lnTo>
                    <a:pt x="127" y="136"/>
                  </a:lnTo>
                  <a:lnTo>
                    <a:pt x="124" y="134"/>
                  </a:lnTo>
                  <a:lnTo>
                    <a:pt x="124" y="135"/>
                  </a:lnTo>
                  <a:lnTo>
                    <a:pt x="123" y="136"/>
                  </a:lnTo>
                  <a:lnTo>
                    <a:pt x="123" y="137"/>
                  </a:lnTo>
                  <a:lnTo>
                    <a:pt x="122" y="138"/>
                  </a:lnTo>
                  <a:lnTo>
                    <a:pt x="122" y="141"/>
                  </a:lnTo>
                  <a:lnTo>
                    <a:pt x="122" y="142"/>
                  </a:lnTo>
                  <a:lnTo>
                    <a:pt x="122" y="143"/>
                  </a:lnTo>
                  <a:lnTo>
                    <a:pt x="122" y="145"/>
                  </a:lnTo>
                  <a:lnTo>
                    <a:pt x="122" y="146"/>
                  </a:lnTo>
                  <a:lnTo>
                    <a:pt x="122" y="147"/>
                  </a:lnTo>
                  <a:lnTo>
                    <a:pt x="123" y="146"/>
                  </a:lnTo>
                  <a:lnTo>
                    <a:pt x="123" y="145"/>
                  </a:lnTo>
                  <a:lnTo>
                    <a:pt x="123" y="144"/>
                  </a:lnTo>
                  <a:lnTo>
                    <a:pt x="122" y="144"/>
                  </a:lnTo>
                  <a:lnTo>
                    <a:pt x="122" y="143"/>
                  </a:lnTo>
                  <a:lnTo>
                    <a:pt x="121" y="143"/>
                  </a:lnTo>
                  <a:lnTo>
                    <a:pt x="121" y="142"/>
                  </a:lnTo>
                  <a:lnTo>
                    <a:pt x="120" y="141"/>
                  </a:lnTo>
                  <a:lnTo>
                    <a:pt x="120" y="141"/>
                  </a:lnTo>
                  <a:lnTo>
                    <a:pt x="120" y="139"/>
                  </a:lnTo>
                  <a:lnTo>
                    <a:pt x="117" y="141"/>
                  </a:lnTo>
                  <a:lnTo>
                    <a:pt x="116" y="141"/>
                  </a:lnTo>
                  <a:lnTo>
                    <a:pt x="115" y="142"/>
                  </a:lnTo>
                  <a:lnTo>
                    <a:pt x="114" y="144"/>
                  </a:lnTo>
                  <a:lnTo>
                    <a:pt x="114" y="145"/>
                  </a:lnTo>
                  <a:lnTo>
                    <a:pt x="114" y="147"/>
                  </a:lnTo>
                  <a:lnTo>
                    <a:pt x="114" y="149"/>
                  </a:lnTo>
                  <a:lnTo>
                    <a:pt x="114" y="150"/>
                  </a:lnTo>
                  <a:lnTo>
                    <a:pt x="114" y="152"/>
                  </a:lnTo>
                  <a:lnTo>
                    <a:pt x="114" y="153"/>
                  </a:lnTo>
                  <a:lnTo>
                    <a:pt x="110" y="153"/>
                  </a:lnTo>
                  <a:lnTo>
                    <a:pt x="110" y="147"/>
                  </a:lnTo>
                  <a:lnTo>
                    <a:pt x="108" y="148"/>
                  </a:lnTo>
                  <a:lnTo>
                    <a:pt x="107" y="149"/>
                  </a:lnTo>
                  <a:lnTo>
                    <a:pt x="105" y="150"/>
                  </a:lnTo>
                  <a:lnTo>
                    <a:pt x="105" y="151"/>
                  </a:lnTo>
                  <a:lnTo>
                    <a:pt x="104" y="153"/>
                  </a:lnTo>
                  <a:lnTo>
                    <a:pt x="104" y="156"/>
                  </a:lnTo>
                  <a:lnTo>
                    <a:pt x="103" y="157"/>
                  </a:lnTo>
                  <a:lnTo>
                    <a:pt x="102" y="159"/>
                  </a:lnTo>
                  <a:lnTo>
                    <a:pt x="101" y="160"/>
                  </a:lnTo>
                  <a:lnTo>
                    <a:pt x="100" y="161"/>
                  </a:lnTo>
                  <a:lnTo>
                    <a:pt x="100" y="166"/>
                  </a:lnTo>
                  <a:lnTo>
                    <a:pt x="97" y="165"/>
                  </a:lnTo>
                  <a:lnTo>
                    <a:pt x="95" y="168"/>
                  </a:lnTo>
                  <a:lnTo>
                    <a:pt x="93" y="171"/>
                  </a:lnTo>
                  <a:lnTo>
                    <a:pt x="91" y="172"/>
                  </a:lnTo>
                  <a:lnTo>
                    <a:pt x="89" y="174"/>
                  </a:lnTo>
                  <a:lnTo>
                    <a:pt x="87" y="175"/>
                  </a:lnTo>
                  <a:lnTo>
                    <a:pt x="85" y="176"/>
                  </a:lnTo>
                  <a:lnTo>
                    <a:pt x="82" y="177"/>
                  </a:lnTo>
                  <a:lnTo>
                    <a:pt x="81" y="178"/>
                  </a:lnTo>
                  <a:lnTo>
                    <a:pt x="80" y="179"/>
                  </a:lnTo>
                  <a:lnTo>
                    <a:pt x="79" y="181"/>
                  </a:lnTo>
                  <a:lnTo>
                    <a:pt x="84" y="181"/>
                  </a:lnTo>
                  <a:lnTo>
                    <a:pt x="81" y="182"/>
                  </a:lnTo>
                  <a:lnTo>
                    <a:pt x="80" y="184"/>
                  </a:lnTo>
                  <a:lnTo>
                    <a:pt x="79" y="185"/>
                  </a:lnTo>
                  <a:lnTo>
                    <a:pt x="79" y="186"/>
                  </a:lnTo>
                  <a:lnTo>
                    <a:pt x="80" y="187"/>
                  </a:lnTo>
                  <a:lnTo>
                    <a:pt x="80" y="188"/>
                  </a:lnTo>
                  <a:lnTo>
                    <a:pt x="80" y="189"/>
                  </a:lnTo>
                  <a:lnTo>
                    <a:pt x="80" y="190"/>
                  </a:lnTo>
                  <a:lnTo>
                    <a:pt x="79" y="191"/>
                  </a:lnTo>
                  <a:lnTo>
                    <a:pt x="77" y="192"/>
                  </a:lnTo>
                  <a:lnTo>
                    <a:pt x="77" y="193"/>
                  </a:lnTo>
                  <a:lnTo>
                    <a:pt x="72" y="188"/>
                  </a:lnTo>
                  <a:lnTo>
                    <a:pt x="72" y="187"/>
                  </a:lnTo>
                  <a:lnTo>
                    <a:pt x="73" y="188"/>
                  </a:lnTo>
                  <a:lnTo>
                    <a:pt x="73" y="188"/>
                  </a:lnTo>
                  <a:lnTo>
                    <a:pt x="74" y="188"/>
                  </a:lnTo>
                  <a:lnTo>
                    <a:pt x="74" y="189"/>
                  </a:lnTo>
                  <a:lnTo>
                    <a:pt x="75" y="189"/>
                  </a:lnTo>
                  <a:lnTo>
                    <a:pt x="75" y="189"/>
                  </a:lnTo>
                  <a:lnTo>
                    <a:pt x="76" y="189"/>
                  </a:lnTo>
                  <a:lnTo>
                    <a:pt x="76" y="189"/>
                  </a:lnTo>
                  <a:lnTo>
                    <a:pt x="77" y="189"/>
                  </a:lnTo>
                  <a:lnTo>
                    <a:pt x="77" y="189"/>
                  </a:lnTo>
                  <a:lnTo>
                    <a:pt x="79" y="187"/>
                  </a:lnTo>
                  <a:lnTo>
                    <a:pt x="75" y="184"/>
                  </a:lnTo>
                  <a:lnTo>
                    <a:pt x="75" y="182"/>
                  </a:lnTo>
                  <a:lnTo>
                    <a:pt x="75" y="182"/>
                  </a:lnTo>
                  <a:lnTo>
                    <a:pt x="75" y="182"/>
                  </a:lnTo>
                  <a:lnTo>
                    <a:pt x="75" y="181"/>
                  </a:lnTo>
                  <a:lnTo>
                    <a:pt x="76" y="181"/>
                  </a:lnTo>
                  <a:lnTo>
                    <a:pt x="76" y="181"/>
                  </a:lnTo>
                  <a:lnTo>
                    <a:pt x="76" y="180"/>
                  </a:lnTo>
                  <a:lnTo>
                    <a:pt x="76" y="180"/>
                  </a:lnTo>
                  <a:lnTo>
                    <a:pt x="76" y="180"/>
                  </a:lnTo>
                  <a:lnTo>
                    <a:pt x="76" y="179"/>
                  </a:lnTo>
                  <a:lnTo>
                    <a:pt x="75" y="179"/>
                  </a:lnTo>
                  <a:lnTo>
                    <a:pt x="74" y="179"/>
                  </a:lnTo>
                  <a:lnTo>
                    <a:pt x="73" y="179"/>
                  </a:lnTo>
                  <a:lnTo>
                    <a:pt x="72" y="180"/>
                  </a:lnTo>
                  <a:lnTo>
                    <a:pt x="71" y="181"/>
                  </a:lnTo>
                  <a:lnTo>
                    <a:pt x="70" y="182"/>
                  </a:lnTo>
                  <a:lnTo>
                    <a:pt x="68" y="184"/>
                  </a:lnTo>
                  <a:lnTo>
                    <a:pt x="67" y="185"/>
                  </a:lnTo>
                  <a:lnTo>
                    <a:pt x="66" y="186"/>
                  </a:lnTo>
                  <a:lnTo>
                    <a:pt x="65" y="187"/>
                  </a:lnTo>
                  <a:lnTo>
                    <a:pt x="67" y="199"/>
                  </a:lnTo>
                  <a:lnTo>
                    <a:pt x="67" y="199"/>
                  </a:lnTo>
                  <a:lnTo>
                    <a:pt x="67" y="199"/>
                  </a:lnTo>
                  <a:lnTo>
                    <a:pt x="67" y="198"/>
                  </a:lnTo>
                  <a:lnTo>
                    <a:pt x="67" y="198"/>
                  </a:lnTo>
                  <a:lnTo>
                    <a:pt x="66" y="198"/>
                  </a:lnTo>
                  <a:lnTo>
                    <a:pt x="66" y="198"/>
                  </a:lnTo>
                  <a:lnTo>
                    <a:pt x="66" y="196"/>
                  </a:lnTo>
                  <a:lnTo>
                    <a:pt x="66" y="196"/>
                  </a:lnTo>
                  <a:lnTo>
                    <a:pt x="65" y="196"/>
                  </a:lnTo>
                  <a:lnTo>
                    <a:pt x="65" y="196"/>
                  </a:lnTo>
                  <a:lnTo>
                    <a:pt x="66" y="196"/>
                  </a:lnTo>
                  <a:lnTo>
                    <a:pt x="62" y="201"/>
                  </a:lnTo>
                  <a:lnTo>
                    <a:pt x="62" y="199"/>
                  </a:lnTo>
                  <a:lnTo>
                    <a:pt x="62" y="199"/>
                  </a:lnTo>
                  <a:lnTo>
                    <a:pt x="63" y="199"/>
                  </a:lnTo>
                  <a:lnTo>
                    <a:pt x="63" y="198"/>
                  </a:lnTo>
                  <a:lnTo>
                    <a:pt x="64" y="196"/>
                  </a:lnTo>
                  <a:lnTo>
                    <a:pt x="64" y="196"/>
                  </a:lnTo>
                  <a:lnTo>
                    <a:pt x="65" y="195"/>
                  </a:lnTo>
                  <a:lnTo>
                    <a:pt x="65" y="194"/>
                  </a:lnTo>
                  <a:lnTo>
                    <a:pt x="65" y="194"/>
                  </a:lnTo>
                  <a:lnTo>
                    <a:pt x="65" y="193"/>
                  </a:lnTo>
                  <a:lnTo>
                    <a:pt x="65" y="192"/>
                  </a:lnTo>
                  <a:lnTo>
                    <a:pt x="60" y="192"/>
                  </a:lnTo>
                  <a:lnTo>
                    <a:pt x="60" y="193"/>
                  </a:lnTo>
                  <a:lnTo>
                    <a:pt x="60" y="192"/>
                  </a:lnTo>
                  <a:lnTo>
                    <a:pt x="60" y="192"/>
                  </a:lnTo>
                  <a:lnTo>
                    <a:pt x="59" y="192"/>
                  </a:lnTo>
                  <a:lnTo>
                    <a:pt x="58" y="191"/>
                  </a:lnTo>
                  <a:lnTo>
                    <a:pt x="56" y="191"/>
                  </a:lnTo>
                  <a:lnTo>
                    <a:pt x="54" y="191"/>
                  </a:lnTo>
                  <a:lnTo>
                    <a:pt x="53" y="191"/>
                  </a:lnTo>
                  <a:lnTo>
                    <a:pt x="52" y="192"/>
                  </a:lnTo>
                  <a:lnTo>
                    <a:pt x="52" y="194"/>
                  </a:lnTo>
                  <a:lnTo>
                    <a:pt x="54" y="194"/>
                  </a:lnTo>
                  <a:lnTo>
                    <a:pt x="54" y="203"/>
                  </a:lnTo>
                  <a:lnTo>
                    <a:pt x="52" y="203"/>
                  </a:lnTo>
                  <a:lnTo>
                    <a:pt x="52" y="202"/>
                  </a:lnTo>
                  <a:lnTo>
                    <a:pt x="52" y="201"/>
                  </a:lnTo>
                  <a:lnTo>
                    <a:pt x="52" y="200"/>
                  </a:lnTo>
                  <a:lnTo>
                    <a:pt x="52" y="199"/>
                  </a:lnTo>
                  <a:lnTo>
                    <a:pt x="52" y="198"/>
                  </a:lnTo>
                  <a:lnTo>
                    <a:pt x="51" y="196"/>
                  </a:lnTo>
                  <a:lnTo>
                    <a:pt x="51" y="196"/>
                  </a:lnTo>
                  <a:lnTo>
                    <a:pt x="50" y="195"/>
                  </a:lnTo>
                  <a:lnTo>
                    <a:pt x="49" y="194"/>
                  </a:lnTo>
                  <a:lnTo>
                    <a:pt x="49" y="194"/>
                  </a:lnTo>
                  <a:lnTo>
                    <a:pt x="47" y="194"/>
                  </a:lnTo>
                  <a:lnTo>
                    <a:pt x="47" y="195"/>
                  </a:lnTo>
                  <a:lnTo>
                    <a:pt x="47" y="198"/>
                  </a:lnTo>
                  <a:lnTo>
                    <a:pt x="47" y="199"/>
                  </a:lnTo>
                  <a:lnTo>
                    <a:pt x="47" y="200"/>
                  </a:lnTo>
                  <a:lnTo>
                    <a:pt x="47" y="201"/>
                  </a:lnTo>
                  <a:lnTo>
                    <a:pt x="47" y="202"/>
                  </a:lnTo>
                  <a:lnTo>
                    <a:pt x="47" y="203"/>
                  </a:lnTo>
                  <a:lnTo>
                    <a:pt x="47" y="205"/>
                  </a:lnTo>
                  <a:lnTo>
                    <a:pt x="47" y="206"/>
                  </a:lnTo>
                  <a:lnTo>
                    <a:pt x="47" y="208"/>
                  </a:lnTo>
                  <a:lnTo>
                    <a:pt x="46" y="208"/>
                  </a:lnTo>
                  <a:lnTo>
                    <a:pt x="46" y="209"/>
                  </a:lnTo>
                  <a:lnTo>
                    <a:pt x="46" y="210"/>
                  </a:lnTo>
                  <a:lnTo>
                    <a:pt x="46" y="213"/>
                  </a:lnTo>
                  <a:lnTo>
                    <a:pt x="46" y="214"/>
                  </a:lnTo>
                  <a:lnTo>
                    <a:pt x="46" y="215"/>
                  </a:lnTo>
                  <a:lnTo>
                    <a:pt x="46" y="216"/>
                  </a:lnTo>
                  <a:lnTo>
                    <a:pt x="45" y="217"/>
                  </a:lnTo>
                  <a:lnTo>
                    <a:pt x="43" y="217"/>
                  </a:lnTo>
                  <a:lnTo>
                    <a:pt x="39" y="216"/>
                  </a:lnTo>
                  <a:lnTo>
                    <a:pt x="40" y="216"/>
                  </a:lnTo>
                  <a:lnTo>
                    <a:pt x="42" y="216"/>
                  </a:lnTo>
                  <a:lnTo>
                    <a:pt x="42" y="216"/>
                  </a:lnTo>
                  <a:lnTo>
                    <a:pt x="43" y="216"/>
                  </a:lnTo>
                  <a:lnTo>
                    <a:pt x="43" y="216"/>
                  </a:lnTo>
                  <a:lnTo>
                    <a:pt x="44" y="216"/>
                  </a:lnTo>
                  <a:lnTo>
                    <a:pt x="44" y="216"/>
                  </a:lnTo>
                  <a:lnTo>
                    <a:pt x="45" y="215"/>
                  </a:lnTo>
                  <a:lnTo>
                    <a:pt x="45" y="215"/>
                  </a:lnTo>
                  <a:lnTo>
                    <a:pt x="45" y="214"/>
                  </a:lnTo>
                  <a:lnTo>
                    <a:pt x="45" y="214"/>
                  </a:lnTo>
                  <a:lnTo>
                    <a:pt x="45" y="212"/>
                  </a:lnTo>
                  <a:lnTo>
                    <a:pt x="45" y="208"/>
                  </a:lnTo>
                  <a:lnTo>
                    <a:pt x="45" y="206"/>
                  </a:lnTo>
                  <a:lnTo>
                    <a:pt x="45" y="203"/>
                  </a:lnTo>
                  <a:lnTo>
                    <a:pt x="45" y="201"/>
                  </a:lnTo>
                  <a:lnTo>
                    <a:pt x="44" y="199"/>
                  </a:lnTo>
                  <a:lnTo>
                    <a:pt x="42" y="199"/>
                  </a:lnTo>
                  <a:lnTo>
                    <a:pt x="39" y="201"/>
                  </a:lnTo>
                  <a:lnTo>
                    <a:pt x="36" y="205"/>
                  </a:lnTo>
                  <a:lnTo>
                    <a:pt x="36" y="210"/>
                  </a:lnTo>
                  <a:lnTo>
                    <a:pt x="32" y="206"/>
                  </a:lnTo>
                  <a:lnTo>
                    <a:pt x="31" y="208"/>
                  </a:lnTo>
                  <a:lnTo>
                    <a:pt x="31" y="209"/>
                  </a:lnTo>
                  <a:lnTo>
                    <a:pt x="30" y="210"/>
                  </a:lnTo>
                  <a:lnTo>
                    <a:pt x="29" y="213"/>
                  </a:lnTo>
                  <a:lnTo>
                    <a:pt x="29" y="214"/>
                  </a:lnTo>
                  <a:lnTo>
                    <a:pt x="28" y="215"/>
                  </a:lnTo>
                  <a:lnTo>
                    <a:pt x="28" y="217"/>
                  </a:lnTo>
                  <a:lnTo>
                    <a:pt x="28" y="218"/>
                  </a:lnTo>
                  <a:lnTo>
                    <a:pt x="27" y="219"/>
                  </a:lnTo>
                  <a:lnTo>
                    <a:pt x="27" y="221"/>
                  </a:lnTo>
                  <a:lnTo>
                    <a:pt x="27" y="220"/>
                  </a:lnTo>
                  <a:lnTo>
                    <a:pt x="27" y="219"/>
                  </a:lnTo>
                  <a:lnTo>
                    <a:pt x="27" y="219"/>
                  </a:lnTo>
                  <a:lnTo>
                    <a:pt x="27" y="218"/>
                  </a:lnTo>
                  <a:lnTo>
                    <a:pt x="27" y="217"/>
                  </a:lnTo>
                  <a:lnTo>
                    <a:pt x="28" y="216"/>
                  </a:lnTo>
                  <a:lnTo>
                    <a:pt x="27" y="216"/>
                  </a:lnTo>
                  <a:lnTo>
                    <a:pt x="27" y="215"/>
                  </a:lnTo>
                  <a:lnTo>
                    <a:pt x="27" y="215"/>
                  </a:lnTo>
                  <a:lnTo>
                    <a:pt x="25" y="214"/>
                  </a:lnTo>
                  <a:lnTo>
                    <a:pt x="23" y="214"/>
                  </a:lnTo>
                  <a:lnTo>
                    <a:pt x="22" y="215"/>
                  </a:lnTo>
                  <a:lnTo>
                    <a:pt x="21" y="216"/>
                  </a:lnTo>
                  <a:lnTo>
                    <a:pt x="21" y="217"/>
                  </a:lnTo>
                  <a:lnTo>
                    <a:pt x="22" y="218"/>
                  </a:lnTo>
                  <a:lnTo>
                    <a:pt x="22" y="219"/>
                  </a:lnTo>
                  <a:lnTo>
                    <a:pt x="23" y="220"/>
                  </a:lnTo>
                  <a:lnTo>
                    <a:pt x="23" y="221"/>
                  </a:lnTo>
                  <a:lnTo>
                    <a:pt x="24" y="222"/>
                  </a:lnTo>
                  <a:lnTo>
                    <a:pt x="25" y="223"/>
                  </a:lnTo>
                  <a:lnTo>
                    <a:pt x="25" y="224"/>
                  </a:lnTo>
                  <a:lnTo>
                    <a:pt x="30" y="224"/>
                  </a:lnTo>
                  <a:lnTo>
                    <a:pt x="29" y="228"/>
                  </a:lnTo>
                  <a:lnTo>
                    <a:pt x="28" y="229"/>
                  </a:lnTo>
                  <a:lnTo>
                    <a:pt x="25" y="228"/>
                  </a:lnTo>
                  <a:lnTo>
                    <a:pt x="23" y="227"/>
                  </a:lnTo>
                  <a:lnTo>
                    <a:pt x="20" y="224"/>
                  </a:lnTo>
                  <a:lnTo>
                    <a:pt x="17" y="222"/>
                  </a:lnTo>
                  <a:lnTo>
                    <a:pt x="15" y="219"/>
                  </a:lnTo>
                  <a:lnTo>
                    <a:pt x="11" y="217"/>
                  </a:lnTo>
                  <a:lnTo>
                    <a:pt x="8" y="215"/>
                  </a:lnTo>
                  <a:lnTo>
                    <a:pt x="5" y="214"/>
                  </a:lnTo>
                  <a:lnTo>
                    <a:pt x="5" y="214"/>
                  </a:lnTo>
                  <a:lnTo>
                    <a:pt x="4" y="214"/>
                  </a:lnTo>
                  <a:lnTo>
                    <a:pt x="4" y="214"/>
                  </a:lnTo>
                  <a:lnTo>
                    <a:pt x="3" y="214"/>
                  </a:lnTo>
                  <a:lnTo>
                    <a:pt x="3" y="214"/>
                  </a:lnTo>
                  <a:lnTo>
                    <a:pt x="2" y="214"/>
                  </a:lnTo>
                  <a:lnTo>
                    <a:pt x="2" y="214"/>
                  </a:lnTo>
                  <a:lnTo>
                    <a:pt x="1" y="213"/>
                  </a:lnTo>
                  <a:lnTo>
                    <a:pt x="1" y="213"/>
                  </a:lnTo>
                  <a:lnTo>
                    <a:pt x="0" y="212"/>
                  </a:lnTo>
                  <a:lnTo>
                    <a:pt x="0" y="208"/>
                  </a:lnTo>
                  <a:lnTo>
                    <a:pt x="18" y="196"/>
                  </a:lnTo>
                  <a:lnTo>
                    <a:pt x="34" y="184"/>
                  </a:lnTo>
                  <a:lnTo>
                    <a:pt x="50" y="170"/>
                  </a:lnTo>
                  <a:lnTo>
                    <a:pt x="66" y="156"/>
                  </a:lnTo>
                  <a:lnTo>
                    <a:pt x="80" y="141"/>
                  </a:lnTo>
                  <a:lnTo>
                    <a:pt x="95" y="127"/>
                  </a:lnTo>
                  <a:lnTo>
                    <a:pt x="109" y="111"/>
                  </a:lnTo>
                  <a:lnTo>
                    <a:pt x="122" y="98"/>
                  </a:lnTo>
                  <a:lnTo>
                    <a:pt x="136" y="85"/>
                  </a:lnTo>
                  <a:lnTo>
                    <a:pt x="150" y="73"/>
                  </a:lnTo>
                  <a:lnTo>
                    <a:pt x="150" y="70"/>
                  </a:lnTo>
                  <a:lnTo>
                    <a:pt x="149" y="68"/>
                  </a:lnTo>
                  <a:lnTo>
                    <a:pt x="148" y="68"/>
                  </a:lnTo>
                  <a:lnTo>
                    <a:pt x="147" y="68"/>
                  </a:lnTo>
                  <a:lnTo>
                    <a:pt x="147" y="68"/>
                  </a:lnTo>
                  <a:lnTo>
                    <a:pt x="147" y="70"/>
                  </a:lnTo>
                  <a:lnTo>
                    <a:pt x="147" y="71"/>
                  </a:lnTo>
                  <a:lnTo>
                    <a:pt x="146" y="71"/>
                  </a:lnTo>
                  <a:lnTo>
                    <a:pt x="146" y="71"/>
                  </a:lnTo>
                  <a:lnTo>
                    <a:pt x="145" y="70"/>
                  </a:lnTo>
                  <a:lnTo>
                    <a:pt x="145" y="67"/>
                  </a:lnTo>
                  <a:lnTo>
                    <a:pt x="145" y="67"/>
                  </a:lnTo>
                  <a:lnTo>
                    <a:pt x="146" y="67"/>
                  </a:lnTo>
                  <a:lnTo>
                    <a:pt x="146" y="67"/>
                  </a:lnTo>
                  <a:lnTo>
                    <a:pt x="147" y="67"/>
                  </a:lnTo>
                  <a:lnTo>
                    <a:pt x="148" y="67"/>
                  </a:lnTo>
                  <a:lnTo>
                    <a:pt x="148" y="67"/>
                  </a:lnTo>
                  <a:lnTo>
                    <a:pt x="149" y="68"/>
                  </a:lnTo>
                  <a:lnTo>
                    <a:pt x="149" y="68"/>
                  </a:lnTo>
                  <a:lnTo>
                    <a:pt x="149" y="68"/>
                  </a:lnTo>
                  <a:lnTo>
                    <a:pt x="150" y="70"/>
                  </a:lnTo>
                  <a:lnTo>
                    <a:pt x="151" y="66"/>
                  </a:lnTo>
                  <a:lnTo>
                    <a:pt x="153" y="64"/>
                  </a:lnTo>
                  <a:lnTo>
                    <a:pt x="154" y="63"/>
                  </a:lnTo>
                  <a:lnTo>
                    <a:pt x="157" y="62"/>
                  </a:lnTo>
                  <a:lnTo>
                    <a:pt x="159" y="62"/>
                  </a:lnTo>
                  <a:lnTo>
                    <a:pt x="161" y="61"/>
                  </a:lnTo>
                  <a:lnTo>
                    <a:pt x="163" y="61"/>
                  </a:lnTo>
                  <a:lnTo>
                    <a:pt x="164" y="59"/>
                  </a:lnTo>
                  <a:lnTo>
                    <a:pt x="165" y="56"/>
                  </a:lnTo>
                  <a:lnTo>
                    <a:pt x="166" y="51"/>
                  </a:lnTo>
                  <a:lnTo>
                    <a:pt x="210" y="1"/>
                  </a:lnTo>
                  <a:lnTo>
                    <a:pt x="213" y="0"/>
                  </a:lnTo>
                  <a:lnTo>
                    <a:pt x="215" y="1"/>
                  </a:lnTo>
                  <a:lnTo>
                    <a:pt x="216" y="2"/>
                  </a:lnTo>
                  <a:lnTo>
                    <a:pt x="218" y="4"/>
                  </a:lnTo>
                  <a:lnTo>
                    <a:pt x="219" y="5"/>
                  </a:lnTo>
                  <a:lnTo>
                    <a:pt x="220" y="7"/>
                  </a:lnTo>
                  <a:lnTo>
                    <a:pt x="221" y="8"/>
                  </a:lnTo>
                  <a:lnTo>
                    <a:pt x="223" y="9"/>
                  </a:lnTo>
                  <a:lnTo>
                    <a:pt x="225" y="10"/>
                  </a:lnTo>
                  <a:lnTo>
                    <a:pt x="228" y="9"/>
                  </a:lnTo>
                  <a:lnTo>
                    <a:pt x="228" y="9"/>
                  </a:lnTo>
                  <a:close/>
                </a:path>
              </a:pathLst>
            </a:custGeom>
            <a:solidFill>
              <a:srgbClr val="FFFF99"/>
            </a:solidFill>
            <a:ln w="9525">
              <a:noFill/>
              <a:round/>
              <a:headEnd/>
              <a:tailEnd/>
            </a:ln>
          </p:spPr>
          <p:txBody>
            <a:bodyPr/>
            <a:lstStyle/>
            <a:p>
              <a:endParaRPr lang="en-US"/>
            </a:p>
          </p:txBody>
        </p:sp>
        <p:sp>
          <p:nvSpPr>
            <p:cNvPr id="256168" name="Freeform 168"/>
            <p:cNvSpPr>
              <a:spLocks/>
            </p:cNvSpPr>
            <p:nvPr/>
          </p:nvSpPr>
          <p:spPr bwMode="auto">
            <a:xfrm>
              <a:off x="2006" y="3214"/>
              <a:ext cx="4" cy="8"/>
            </a:xfrm>
            <a:custGeom>
              <a:avLst/>
              <a:gdLst/>
              <a:ahLst/>
              <a:cxnLst>
                <a:cxn ang="0">
                  <a:pos x="0" y="0"/>
                </a:cxn>
                <a:cxn ang="0">
                  <a:pos x="1" y="1"/>
                </a:cxn>
                <a:cxn ang="0">
                  <a:pos x="4" y="7"/>
                </a:cxn>
                <a:cxn ang="0">
                  <a:pos x="1" y="8"/>
                </a:cxn>
                <a:cxn ang="0">
                  <a:pos x="0" y="1"/>
                </a:cxn>
                <a:cxn ang="0">
                  <a:pos x="0" y="1"/>
                </a:cxn>
                <a:cxn ang="0">
                  <a:pos x="0" y="0"/>
                </a:cxn>
              </a:cxnLst>
              <a:rect l="0" t="0" r="r" b="b"/>
              <a:pathLst>
                <a:path w="4" h="8">
                  <a:moveTo>
                    <a:pt x="0" y="0"/>
                  </a:moveTo>
                  <a:lnTo>
                    <a:pt x="1" y="1"/>
                  </a:lnTo>
                  <a:lnTo>
                    <a:pt x="4" y="7"/>
                  </a:lnTo>
                  <a:lnTo>
                    <a:pt x="1" y="8"/>
                  </a:lnTo>
                  <a:lnTo>
                    <a:pt x="0" y="1"/>
                  </a:lnTo>
                  <a:lnTo>
                    <a:pt x="0" y="1"/>
                  </a:lnTo>
                  <a:lnTo>
                    <a:pt x="0" y="0"/>
                  </a:lnTo>
                  <a:close/>
                </a:path>
              </a:pathLst>
            </a:custGeom>
            <a:solidFill>
              <a:srgbClr val="FFFFFF"/>
            </a:solidFill>
            <a:ln w="9525">
              <a:noFill/>
              <a:round/>
              <a:headEnd/>
              <a:tailEnd/>
            </a:ln>
          </p:spPr>
          <p:txBody>
            <a:bodyPr/>
            <a:lstStyle/>
            <a:p>
              <a:endParaRPr lang="en-US"/>
            </a:p>
          </p:txBody>
        </p:sp>
        <p:sp>
          <p:nvSpPr>
            <p:cNvPr id="256169" name="Freeform 169"/>
            <p:cNvSpPr>
              <a:spLocks/>
            </p:cNvSpPr>
            <p:nvPr/>
          </p:nvSpPr>
          <p:spPr bwMode="auto">
            <a:xfrm>
              <a:off x="1942" y="3218"/>
              <a:ext cx="5" cy="6"/>
            </a:xfrm>
            <a:custGeom>
              <a:avLst/>
              <a:gdLst/>
              <a:ahLst/>
              <a:cxnLst>
                <a:cxn ang="0">
                  <a:pos x="1" y="0"/>
                </a:cxn>
                <a:cxn ang="0">
                  <a:pos x="5" y="1"/>
                </a:cxn>
                <a:cxn ang="0">
                  <a:pos x="3" y="6"/>
                </a:cxn>
                <a:cxn ang="0">
                  <a:pos x="0" y="5"/>
                </a:cxn>
                <a:cxn ang="0">
                  <a:pos x="3" y="0"/>
                </a:cxn>
                <a:cxn ang="0">
                  <a:pos x="3" y="0"/>
                </a:cxn>
                <a:cxn ang="0">
                  <a:pos x="1" y="0"/>
                </a:cxn>
              </a:cxnLst>
              <a:rect l="0" t="0" r="r" b="b"/>
              <a:pathLst>
                <a:path w="5" h="6">
                  <a:moveTo>
                    <a:pt x="1" y="0"/>
                  </a:moveTo>
                  <a:lnTo>
                    <a:pt x="5" y="1"/>
                  </a:lnTo>
                  <a:lnTo>
                    <a:pt x="3" y="6"/>
                  </a:lnTo>
                  <a:lnTo>
                    <a:pt x="0" y="5"/>
                  </a:lnTo>
                  <a:lnTo>
                    <a:pt x="3" y="0"/>
                  </a:lnTo>
                  <a:lnTo>
                    <a:pt x="3" y="0"/>
                  </a:lnTo>
                  <a:lnTo>
                    <a:pt x="1" y="0"/>
                  </a:lnTo>
                  <a:close/>
                </a:path>
              </a:pathLst>
            </a:custGeom>
            <a:solidFill>
              <a:srgbClr val="FFFFFF"/>
            </a:solidFill>
            <a:ln w="9525">
              <a:noFill/>
              <a:round/>
              <a:headEnd/>
              <a:tailEnd/>
            </a:ln>
          </p:spPr>
          <p:txBody>
            <a:bodyPr/>
            <a:lstStyle/>
            <a:p>
              <a:endParaRPr lang="en-US"/>
            </a:p>
          </p:txBody>
        </p:sp>
        <p:sp>
          <p:nvSpPr>
            <p:cNvPr id="256170" name="Freeform 170"/>
            <p:cNvSpPr>
              <a:spLocks/>
            </p:cNvSpPr>
            <p:nvPr/>
          </p:nvSpPr>
          <p:spPr bwMode="auto">
            <a:xfrm>
              <a:off x="2278" y="3220"/>
              <a:ext cx="3" cy="8"/>
            </a:xfrm>
            <a:custGeom>
              <a:avLst/>
              <a:gdLst/>
              <a:ahLst/>
              <a:cxnLst>
                <a:cxn ang="0">
                  <a:pos x="0" y="0"/>
                </a:cxn>
                <a:cxn ang="0">
                  <a:pos x="3" y="0"/>
                </a:cxn>
                <a:cxn ang="0">
                  <a:pos x="3" y="8"/>
                </a:cxn>
                <a:cxn ang="0">
                  <a:pos x="0" y="8"/>
                </a:cxn>
                <a:cxn ang="0">
                  <a:pos x="0" y="0"/>
                </a:cxn>
                <a:cxn ang="0">
                  <a:pos x="0" y="0"/>
                </a:cxn>
              </a:cxnLst>
              <a:rect l="0" t="0" r="r" b="b"/>
              <a:pathLst>
                <a:path w="3" h="8">
                  <a:moveTo>
                    <a:pt x="0" y="0"/>
                  </a:moveTo>
                  <a:lnTo>
                    <a:pt x="3" y="0"/>
                  </a:lnTo>
                  <a:lnTo>
                    <a:pt x="3" y="8"/>
                  </a:lnTo>
                  <a:lnTo>
                    <a:pt x="0" y="8"/>
                  </a:lnTo>
                  <a:lnTo>
                    <a:pt x="0" y="0"/>
                  </a:lnTo>
                  <a:lnTo>
                    <a:pt x="0" y="0"/>
                  </a:lnTo>
                  <a:close/>
                </a:path>
              </a:pathLst>
            </a:custGeom>
            <a:solidFill>
              <a:srgbClr val="FFFFFF"/>
            </a:solidFill>
            <a:ln w="9525">
              <a:noFill/>
              <a:round/>
              <a:headEnd/>
              <a:tailEnd/>
            </a:ln>
          </p:spPr>
          <p:txBody>
            <a:bodyPr/>
            <a:lstStyle/>
            <a:p>
              <a:endParaRPr lang="en-US"/>
            </a:p>
          </p:txBody>
        </p:sp>
        <p:sp>
          <p:nvSpPr>
            <p:cNvPr id="256171" name="Freeform 171"/>
            <p:cNvSpPr>
              <a:spLocks/>
            </p:cNvSpPr>
            <p:nvPr/>
          </p:nvSpPr>
          <p:spPr bwMode="auto">
            <a:xfrm>
              <a:off x="2262" y="3228"/>
              <a:ext cx="4" cy="7"/>
            </a:xfrm>
            <a:custGeom>
              <a:avLst/>
              <a:gdLst/>
              <a:ahLst/>
              <a:cxnLst>
                <a:cxn ang="0">
                  <a:pos x="0" y="6"/>
                </a:cxn>
                <a:cxn ang="0">
                  <a:pos x="4" y="0"/>
                </a:cxn>
                <a:cxn ang="0">
                  <a:pos x="4" y="3"/>
                </a:cxn>
                <a:cxn ang="0">
                  <a:pos x="1" y="7"/>
                </a:cxn>
                <a:cxn ang="0">
                  <a:pos x="1" y="7"/>
                </a:cxn>
                <a:cxn ang="0">
                  <a:pos x="0" y="6"/>
                </a:cxn>
              </a:cxnLst>
              <a:rect l="0" t="0" r="r" b="b"/>
              <a:pathLst>
                <a:path w="4" h="7">
                  <a:moveTo>
                    <a:pt x="0" y="6"/>
                  </a:moveTo>
                  <a:lnTo>
                    <a:pt x="4" y="0"/>
                  </a:lnTo>
                  <a:lnTo>
                    <a:pt x="4" y="3"/>
                  </a:lnTo>
                  <a:lnTo>
                    <a:pt x="1" y="7"/>
                  </a:lnTo>
                  <a:lnTo>
                    <a:pt x="1" y="7"/>
                  </a:lnTo>
                  <a:lnTo>
                    <a:pt x="0" y="6"/>
                  </a:lnTo>
                  <a:close/>
                </a:path>
              </a:pathLst>
            </a:custGeom>
            <a:solidFill>
              <a:srgbClr val="000000"/>
            </a:solidFill>
            <a:ln w="9525">
              <a:noFill/>
              <a:round/>
              <a:headEnd/>
              <a:tailEnd/>
            </a:ln>
          </p:spPr>
          <p:txBody>
            <a:bodyPr/>
            <a:lstStyle/>
            <a:p>
              <a:endParaRPr lang="en-US"/>
            </a:p>
          </p:txBody>
        </p:sp>
        <p:sp>
          <p:nvSpPr>
            <p:cNvPr id="256172" name="Freeform 172"/>
            <p:cNvSpPr>
              <a:spLocks/>
            </p:cNvSpPr>
            <p:nvPr/>
          </p:nvSpPr>
          <p:spPr bwMode="auto">
            <a:xfrm>
              <a:off x="1336" y="3231"/>
              <a:ext cx="5" cy="4"/>
            </a:xfrm>
            <a:custGeom>
              <a:avLst/>
              <a:gdLst/>
              <a:ahLst/>
              <a:cxnLst>
                <a:cxn ang="0">
                  <a:pos x="5" y="0"/>
                </a:cxn>
                <a:cxn ang="0">
                  <a:pos x="5" y="0"/>
                </a:cxn>
                <a:cxn ang="0">
                  <a:pos x="5" y="1"/>
                </a:cxn>
                <a:cxn ang="0">
                  <a:pos x="4" y="1"/>
                </a:cxn>
                <a:cxn ang="0">
                  <a:pos x="4" y="1"/>
                </a:cxn>
                <a:cxn ang="0">
                  <a:pos x="4" y="2"/>
                </a:cxn>
                <a:cxn ang="0">
                  <a:pos x="3" y="2"/>
                </a:cxn>
                <a:cxn ang="0">
                  <a:pos x="3" y="2"/>
                </a:cxn>
                <a:cxn ang="0">
                  <a:pos x="3" y="3"/>
                </a:cxn>
                <a:cxn ang="0">
                  <a:pos x="3" y="3"/>
                </a:cxn>
                <a:cxn ang="0">
                  <a:pos x="3" y="4"/>
                </a:cxn>
                <a:cxn ang="0">
                  <a:pos x="0" y="4"/>
                </a:cxn>
                <a:cxn ang="0">
                  <a:pos x="0" y="0"/>
                </a:cxn>
                <a:cxn ang="0">
                  <a:pos x="5" y="0"/>
                </a:cxn>
                <a:cxn ang="0">
                  <a:pos x="5" y="0"/>
                </a:cxn>
              </a:cxnLst>
              <a:rect l="0" t="0" r="r" b="b"/>
              <a:pathLst>
                <a:path w="5" h="4">
                  <a:moveTo>
                    <a:pt x="5" y="0"/>
                  </a:moveTo>
                  <a:lnTo>
                    <a:pt x="5" y="0"/>
                  </a:lnTo>
                  <a:lnTo>
                    <a:pt x="5" y="1"/>
                  </a:lnTo>
                  <a:lnTo>
                    <a:pt x="4" y="1"/>
                  </a:lnTo>
                  <a:lnTo>
                    <a:pt x="4" y="1"/>
                  </a:lnTo>
                  <a:lnTo>
                    <a:pt x="4" y="2"/>
                  </a:lnTo>
                  <a:lnTo>
                    <a:pt x="3" y="2"/>
                  </a:lnTo>
                  <a:lnTo>
                    <a:pt x="3" y="2"/>
                  </a:lnTo>
                  <a:lnTo>
                    <a:pt x="3" y="3"/>
                  </a:lnTo>
                  <a:lnTo>
                    <a:pt x="3" y="3"/>
                  </a:lnTo>
                  <a:lnTo>
                    <a:pt x="3" y="4"/>
                  </a:lnTo>
                  <a:lnTo>
                    <a:pt x="0" y="4"/>
                  </a:lnTo>
                  <a:lnTo>
                    <a:pt x="0" y="0"/>
                  </a:lnTo>
                  <a:lnTo>
                    <a:pt x="5" y="0"/>
                  </a:lnTo>
                  <a:lnTo>
                    <a:pt x="5" y="0"/>
                  </a:lnTo>
                  <a:close/>
                </a:path>
              </a:pathLst>
            </a:custGeom>
            <a:solidFill>
              <a:srgbClr val="FFFFFF"/>
            </a:solidFill>
            <a:ln w="9525">
              <a:noFill/>
              <a:round/>
              <a:headEnd/>
              <a:tailEnd/>
            </a:ln>
          </p:spPr>
          <p:txBody>
            <a:bodyPr/>
            <a:lstStyle/>
            <a:p>
              <a:endParaRPr lang="en-US"/>
            </a:p>
          </p:txBody>
        </p:sp>
        <p:sp>
          <p:nvSpPr>
            <p:cNvPr id="256173" name="Freeform 173"/>
            <p:cNvSpPr>
              <a:spLocks/>
            </p:cNvSpPr>
            <p:nvPr/>
          </p:nvSpPr>
          <p:spPr bwMode="auto">
            <a:xfrm>
              <a:off x="2363" y="3235"/>
              <a:ext cx="266" cy="311"/>
            </a:xfrm>
            <a:custGeom>
              <a:avLst/>
              <a:gdLst/>
              <a:ahLst/>
              <a:cxnLst>
                <a:cxn ang="0">
                  <a:pos x="131" y="10"/>
                </a:cxn>
                <a:cxn ang="0">
                  <a:pos x="171" y="45"/>
                </a:cxn>
                <a:cxn ang="0">
                  <a:pos x="174" y="70"/>
                </a:cxn>
                <a:cxn ang="0">
                  <a:pos x="180" y="85"/>
                </a:cxn>
                <a:cxn ang="0">
                  <a:pos x="185" y="92"/>
                </a:cxn>
                <a:cxn ang="0">
                  <a:pos x="181" y="107"/>
                </a:cxn>
                <a:cxn ang="0">
                  <a:pos x="185" y="111"/>
                </a:cxn>
                <a:cxn ang="0">
                  <a:pos x="188" y="110"/>
                </a:cxn>
                <a:cxn ang="0">
                  <a:pos x="204" y="164"/>
                </a:cxn>
                <a:cxn ang="0">
                  <a:pos x="230" y="151"/>
                </a:cxn>
                <a:cxn ang="0">
                  <a:pos x="236" y="135"/>
                </a:cxn>
                <a:cxn ang="0">
                  <a:pos x="244" y="115"/>
                </a:cxn>
                <a:cxn ang="0">
                  <a:pos x="256" y="104"/>
                </a:cxn>
                <a:cxn ang="0">
                  <a:pos x="260" y="96"/>
                </a:cxn>
                <a:cxn ang="0">
                  <a:pos x="263" y="92"/>
                </a:cxn>
                <a:cxn ang="0">
                  <a:pos x="265" y="181"/>
                </a:cxn>
                <a:cxn ang="0">
                  <a:pos x="204" y="179"/>
                </a:cxn>
                <a:cxn ang="0">
                  <a:pos x="151" y="141"/>
                </a:cxn>
                <a:cxn ang="0">
                  <a:pos x="120" y="135"/>
                </a:cxn>
                <a:cxn ang="0">
                  <a:pos x="148" y="150"/>
                </a:cxn>
                <a:cxn ang="0">
                  <a:pos x="162" y="171"/>
                </a:cxn>
                <a:cxn ang="0">
                  <a:pos x="161" y="195"/>
                </a:cxn>
                <a:cxn ang="0">
                  <a:pos x="151" y="206"/>
                </a:cxn>
                <a:cxn ang="0">
                  <a:pos x="147" y="240"/>
                </a:cxn>
                <a:cxn ang="0">
                  <a:pos x="149" y="239"/>
                </a:cxn>
                <a:cxn ang="0">
                  <a:pos x="159" y="245"/>
                </a:cxn>
                <a:cxn ang="0">
                  <a:pos x="152" y="260"/>
                </a:cxn>
                <a:cxn ang="0">
                  <a:pos x="126" y="284"/>
                </a:cxn>
                <a:cxn ang="0">
                  <a:pos x="120" y="308"/>
                </a:cxn>
                <a:cxn ang="0">
                  <a:pos x="76" y="284"/>
                </a:cxn>
                <a:cxn ang="0">
                  <a:pos x="63" y="251"/>
                </a:cxn>
                <a:cxn ang="0">
                  <a:pos x="78" y="228"/>
                </a:cxn>
                <a:cxn ang="0">
                  <a:pos x="72" y="223"/>
                </a:cxn>
                <a:cxn ang="0">
                  <a:pos x="55" y="246"/>
                </a:cxn>
                <a:cxn ang="0">
                  <a:pos x="49" y="271"/>
                </a:cxn>
                <a:cxn ang="0">
                  <a:pos x="46" y="253"/>
                </a:cxn>
                <a:cxn ang="0">
                  <a:pos x="69" y="218"/>
                </a:cxn>
                <a:cxn ang="0">
                  <a:pos x="86" y="217"/>
                </a:cxn>
                <a:cxn ang="0">
                  <a:pos x="99" y="209"/>
                </a:cxn>
                <a:cxn ang="0">
                  <a:pos x="80" y="202"/>
                </a:cxn>
                <a:cxn ang="0">
                  <a:pos x="75" y="201"/>
                </a:cxn>
                <a:cxn ang="0">
                  <a:pos x="67" y="200"/>
                </a:cxn>
                <a:cxn ang="0">
                  <a:pos x="56" y="195"/>
                </a:cxn>
                <a:cxn ang="0">
                  <a:pos x="55" y="182"/>
                </a:cxn>
                <a:cxn ang="0">
                  <a:pos x="59" y="180"/>
                </a:cxn>
                <a:cxn ang="0">
                  <a:pos x="60" y="174"/>
                </a:cxn>
                <a:cxn ang="0">
                  <a:pos x="60" y="122"/>
                </a:cxn>
                <a:cxn ang="0">
                  <a:pos x="47" y="112"/>
                </a:cxn>
                <a:cxn ang="0">
                  <a:pos x="41" y="111"/>
                </a:cxn>
                <a:cxn ang="0">
                  <a:pos x="32" y="107"/>
                </a:cxn>
                <a:cxn ang="0">
                  <a:pos x="24" y="109"/>
                </a:cxn>
                <a:cxn ang="0">
                  <a:pos x="26" y="104"/>
                </a:cxn>
                <a:cxn ang="0">
                  <a:pos x="12" y="101"/>
                </a:cxn>
                <a:cxn ang="0">
                  <a:pos x="4" y="98"/>
                </a:cxn>
                <a:cxn ang="0">
                  <a:pos x="0" y="100"/>
                </a:cxn>
                <a:cxn ang="0">
                  <a:pos x="5" y="94"/>
                </a:cxn>
                <a:cxn ang="0">
                  <a:pos x="10" y="79"/>
                </a:cxn>
                <a:cxn ang="0">
                  <a:pos x="20" y="51"/>
                </a:cxn>
                <a:cxn ang="0">
                  <a:pos x="29" y="29"/>
                </a:cxn>
                <a:cxn ang="0">
                  <a:pos x="39" y="21"/>
                </a:cxn>
                <a:cxn ang="0">
                  <a:pos x="59" y="9"/>
                </a:cxn>
                <a:cxn ang="0">
                  <a:pos x="92" y="1"/>
                </a:cxn>
                <a:cxn ang="0">
                  <a:pos x="107" y="3"/>
                </a:cxn>
              </a:cxnLst>
              <a:rect l="0" t="0" r="r" b="b"/>
              <a:pathLst>
                <a:path w="266" h="311">
                  <a:moveTo>
                    <a:pt x="107" y="3"/>
                  </a:moveTo>
                  <a:lnTo>
                    <a:pt x="106" y="2"/>
                  </a:lnTo>
                  <a:lnTo>
                    <a:pt x="108" y="0"/>
                  </a:lnTo>
                  <a:lnTo>
                    <a:pt x="108" y="1"/>
                  </a:lnTo>
                  <a:lnTo>
                    <a:pt x="107" y="3"/>
                  </a:lnTo>
                  <a:lnTo>
                    <a:pt x="116" y="4"/>
                  </a:lnTo>
                  <a:lnTo>
                    <a:pt x="123" y="7"/>
                  </a:lnTo>
                  <a:lnTo>
                    <a:pt x="131" y="10"/>
                  </a:lnTo>
                  <a:lnTo>
                    <a:pt x="137" y="14"/>
                  </a:lnTo>
                  <a:lnTo>
                    <a:pt x="143" y="18"/>
                  </a:lnTo>
                  <a:lnTo>
                    <a:pt x="149" y="23"/>
                  </a:lnTo>
                  <a:lnTo>
                    <a:pt x="153" y="28"/>
                  </a:lnTo>
                  <a:lnTo>
                    <a:pt x="159" y="34"/>
                  </a:lnTo>
                  <a:lnTo>
                    <a:pt x="165" y="38"/>
                  </a:lnTo>
                  <a:lnTo>
                    <a:pt x="171" y="42"/>
                  </a:lnTo>
                  <a:lnTo>
                    <a:pt x="171" y="45"/>
                  </a:lnTo>
                  <a:lnTo>
                    <a:pt x="172" y="49"/>
                  </a:lnTo>
                  <a:lnTo>
                    <a:pt x="172" y="52"/>
                  </a:lnTo>
                  <a:lnTo>
                    <a:pt x="172" y="55"/>
                  </a:lnTo>
                  <a:lnTo>
                    <a:pt x="172" y="58"/>
                  </a:lnTo>
                  <a:lnTo>
                    <a:pt x="172" y="60"/>
                  </a:lnTo>
                  <a:lnTo>
                    <a:pt x="172" y="64"/>
                  </a:lnTo>
                  <a:lnTo>
                    <a:pt x="173" y="67"/>
                  </a:lnTo>
                  <a:lnTo>
                    <a:pt x="174" y="70"/>
                  </a:lnTo>
                  <a:lnTo>
                    <a:pt x="176" y="73"/>
                  </a:lnTo>
                  <a:lnTo>
                    <a:pt x="179" y="73"/>
                  </a:lnTo>
                  <a:lnTo>
                    <a:pt x="178" y="75"/>
                  </a:lnTo>
                  <a:lnTo>
                    <a:pt x="177" y="78"/>
                  </a:lnTo>
                  <a:lnTo>
                    <a:pt x="177" y="80"/>
                  </a:lnTo>
                  <a:lnTo>
                    <a:pt x="178" y="82"/>
                  </a:lnTo>
                  <a:lnTo>
                    <a:pt x="179" y="83"/>
                  </a:lnTo>
                  <a:lnTo>
                    <a:pt x="180" y="85"/>
                  </a:lnTo>
                  <a:lnTo>
                    <a:pt x="181" y="86"/>
                  </a:lnTo>
                  <a:lnTo>
                    <a:pt x="182" y="88"/>
                  </a:lnTo>
                  <a:lnTo>
                    <a:pt x="184" y="89"/>
                  </a:lnTo>
                  <a:lnTo>
                    <a:pt x="184" y="90"/>
                  </a:lnTo>
                  <a:lnTo>
                    <a:pt x="185" y="87"/>
                  </a:lnTo>
                  <a:lnTo>
                    <a:pt x="185" y="92"/>
                  </a:lnTo>
                  <a:lnTo>
                    <a:pt x="184" y="92"/>
                  </a:lnTo>
                  <a:lnTo>
                    <a:pt x="185" y="92"/>
                  </a:lnTo>
                  <a:lnTo>
                    <a:pt x="185" y="99"/>
                  </a:lnTo>
                  <a:lnTo>
                    <a:pt x="184" y="99"/>
                  </a:lnTo>
                  <a:lnTo>
                    <a:pt x="182" y="100"/>
                  </a:lnTo>
                  <a:lnTo>
                    <a:pt x="181" y="101"/>
                  </a:lnTo>
                  <a:lnTo>
                    <a:pt x="181" y="102"/>
                  </a:lnTo>
                  <a:lnTo>
                    <a:pt x="181" y="103"/>
                  </a:lnTo>
                  <a:lnTo>
                    <a:pt x="181" y="104"/>
                  </a:lnTo>
                  <a:lnTo>
                    <a:pt x="181" y="107"/>
                  </a:lnTo>
                  <a:lnTo>
                    <a:pt x="181" y="108"/>
                  </a:lnTo>
                  <a:lnTo>
                    <a:pt x="181" y="109"/>
                  </a:lnTo>
                  <a:lnTo>
                    <a:pt x="181" y="111"/>
                  </a:lnTo>
                  <a:lnTo>
                    <a:pt x="181" y="112"/>
                  </a:lnTo>
                  <a:lnTo>
                    <a:pt x="184" y="113"/>
                  </a:lnTo>
                  <a:lnTo>
                    <a:pt x="184" y="113"/>
                  </a:lnTo>
                  <a:lnTo>
                    <a:pt x="185" y="112"/>
                  </a:lnTo>
                  <a:lnTo>
                    <a:pt x="185" y="111"/>
                  </a:lnTo>
                  <a:lnTo>
                    <a:pt x="185" y="110"/>
                  </a:lnTo>
                  <a:lnTo>
                    <a:pt x="185" y="109"/>
                  </a:lnTo>
                  <a:lnTo>
                    <a:pt x="185" y="108"/>
                  </a:lnTo>
                  <a:lnTo>
                    <a:pt x="185" y="107"/>
                  </a:lnTo>
                  <a:lnTo>
                    <a:pt x="185" y="107"/>
                  </a:lnTo>
                  <a:lnTo>
                    <a:pt x="185" y="106"/>
                  </a:lnTo>
                  <a:lnTo>
                    <a:pt x="185" y="104"/>
                  </a:lnTo>
                  <a:lnTo>
                    <a:pt x="188" y="110"/>
                  </a:lnTo>
                  <a:lnTo>
                    <a:pt x="188" y="117"/>
                  </a:lnTo>
                  <a:lnTo>
                    <a:pt x="189" y="126"/>
                  </a:lnTo>
                  <a:lnTo>
                    <a:pt x="188" y="135"/>
                  </a:lnTo>
                  <a:lnTo>
                    <a:pt x="188" y="143"/>
                  </a:lnTo>
                  <a:lnTo>
                    <a:pt x="189" y="151"/>
                  </a:lnTo>
                  <a:lnTo>
                    <a:pt x="192" y="157"/>
                  </a:lnTo>
                  <a:lnTo>
                    <a:pt x="196" y="161"/>
                  </a:lnTo>
                  <a:lnTo>
                    <a:pt x="204" y="164"/>
                  </a:lnTo>
                  <a:lnTo>
                    <a:pt x="216" y="163"/>
                  </a:lnTo>
                  <a:lnTo>
                    <a:pt x="218" y="160"/>
                  </a:lnTo>
                  <a:lnTo>
                    <a:pt x="220" y="158"/>
                  </a:lnTo>
                  <a:lnTo>
                    <a:pt x="222" y="157"/>
                  </a:lnTo>
                  <a:lnTo>
                    <a:pt x="224" y="155"/>
                  </a:lnTo>
                  <a:lnTo>
                    <a:pt x="227" y="154"/>
                  </a:lnTo>
                  <a:lnTo>
                    <a:pt x="229" y="152"/>
                  </a:lnTo>
                  <a:lnTo>
                    <a:pt x="230" y="151"/>
                  </a:lnTo>
                  <a:lnTo>
                    <a:pt x="231" y="149"/>
                  </a:lnTo>
                  <a:lnTo>
                    <a:pt x="231" y="147"/>
                  </a:lnTo>
                  <a:lnTo>
                    <a:pt x="230" y="145"/>
                  </a:lnTo>
                  <a:lnTo>
                    <a:pt x="231" y="147"/>
                  </a:lnTo>
                  <a:lnTo>
                    <a:pt x="231" y="144"/>
                  </a:lnTo>
                  <a:lnTo>
                    <a:pt x="231" y="141"/>
                  </a:lnTo>
                  <a:lnTo>
                    <a:pt x="233" y="138"/>
                  </a:lnTo>
                  <a:lnTo>
                    <a:pt x="236" y="135"/>
                  </a:lnTo>
                  <a:lnTo>
                    <a:pt x="239" y="131"/>
                  </a:lnTo>
                  <a:lnTo>
                    <a:pt x="242" y="129"/>
                  </a:lnTo>
                  <a:lnTo>
                    <a:pt x="244" y="127"/>
                  </a:lnTo>
                  <a:lnTo>
                    <a:pt x="246" y="125"/>
                  </a:lnTo>
                  <a:lnTo>
                    <a:pt x="245" y="123"/>
                  </a:lnTo>
                  <a:lnTo>
                    <a:pt x="243" y="121"/>
                  </a:lnTo>
                  <a:lnTo>
                    <a:pt x="243" y="117"/>
                  </a:lnTo>
                  <a:lnTo>
                    <a:pt x="244" y="115"/>
                  </a:lnTo>
                  <a:lnTo>
                    <a:pt x="246" y="114"/>
                  </a:lnTo>
                  <a:lnTo>
                    <a:pt x="247" y="113"/>
                  </a:lnTo>
                  <a:lnTo>
                    <a:pt x="249" y="111"/>
                  </a:lnTo>
                  <a:lnTo>
                    <a:pt x="251" y="111"/>
                  </a:lnTo>
                  <a:lnTo>
                    <a:pt x="253" y="110"/>
                  </a:lnTo>
                  <a:lnTo>
                    <a:pt x="255" y="108"/>
                  </a:lnTo>
                  <a:lnTo>
                    <a:pt x="256" y="107"/>
                  </a:lnTo>
                  <a:lnTo>
                    <a:pt x="256" y="104"/>
                  </a:lnTo>
                  <a:lnTo>
                    <a:pt x="253" y="106"/>
                  </a:lnTo>
                  <a:lnTo>
                    <a:pt x="252" y="103"/>
                  </a:lnTo>
                  <a:lnTo>
                    <a:pt x="253" y="102"/>
                  </a:lnTo>
                  <a:lnTo>
                    <a:pt x="256" y="104"/>
                  </a:lnTo>
                  <a:lnTo>
                    <a:pt x="257" y="102"/>
                  </a:lnTo>
                  <a:lnTo>
                    <a:pt x="258" y="100"/>
                  </a:lnTo>
                  <a:lnTo>
                    <a:pt x="259" y="98"/>
                  </a:lnTo>
                  <a:lnTo>
                    <a:pt x="260" y="96"/>
                  </a:lnTo>
                  <a:lnTo>
                    <a:pt x="260" y="94"/>
                  </a:lnTo>
                  <a:lnTo>
                    <a:pt x="261" y="90"/>
                  </a:lnTo>
                  <a:lnTo>
                    <a:pt x="261" y="88"/>
                  </a:lnTo>
                  <a:lnTo>
                    <a:pt x="261" y="86"/>
                  </a:lnTo>
                  <a:lnTo>
                    <a:pt x="261" y="84"/>
                  </a:lnTo>
                  <a:lnTo>
                    <a:pt x="261" y="83"/>
                  </a:lnTo>
                  <a:lnTo>
                    <a:pt x="262" y="81"/>
                  </a:lnTo>
                  <a:lnTo>
                    <a:pt x="263" y="92"/>
                  </a:lnTo>
                  <a:lnTo>
                    <a:pt x="263" y="102"/>
                  </a:lnTo>
                  <a:lnTo>
                    <a:pt x="264" y="113"/>
                  </a:lnTo>
                  <a:lnTo>
                    <a:pt x="264" y="125"/>
                  </a:lnTo>
                  <a:lnTo>
                    <a:pt x="264" y="137"/>
                  </a:lnTo>
                  <a:lnTo>
                    <a:pt x="265" y="149"/>
                  </a:lnTo>
                  <a:lnTo>
                    <a:pt x="265" y="159"/>
                  </a:lnTo>
                  <a:lnTo>
                    <a:pt x="265" y="170"/>
                  </a:lnTo>
                  <a:lnTo>
                    <a:pt x="265" y="181"/>
                  </a:lnTo>
                  <a:lnTo>
                    <a:pt x="266" y="191"/>
                  </a:lnTo>
                  <a:lnTo>
                    <a:pt x="258" y="188"/>
                  </a:lnTo>
                  <a:lnTo>
                    <a:pt x="248" y="186"/>
                  </a:lnTo>
                  <a:lnTo>
                    <a:pt x="239" y="184"/>
                  </a:lnTo>
                  <a:lnTo>
                    <a:pt x="231" y="182"/>
                  </a:lnTo>
                  <a:lnTo>
                    <a:pt x="222" y="181"/>
                  </a:lnTo>
                  <a:lnTo>
                    <a:pt x="213" y="180"/>
                  </a:lnTo>
                  <a:lnTo>
                    <a:pt x="204" y="179"/>
                  </a:lnTo>
                  <a:lnTo>
                    <a:pt x="195" y="178"/>
                  </a:lnTo>
                  <a:lnTo>
                    <a:pt x="186" y="177"/>
                  </a:lnTo>
                  <a:lnTo>
                    <a:pt x="177" y="175"/>
                  </a:lnTo>
                  <a:lnTo>
                    <a:pt x="174" y="166"/>
                  </a:lnTo>
                  <a:lnTo>
                    <a:pt x="169" y="158"/>
                  </a:lnTo>
                  <a:lnTo>
                    <a:pt x="163" y="152"/>
                  </a:lnTo>
                  <a:lnTo>
                    <a:pt x="158" y="146"/>
                  </a:lnTo>
                  <a:lnTo>
                    <a:pt x="151" y="141"/>
                  </a:lnTo>
                  <a:lnTo>
                    <a:pt x="145" y="138"/>
                  </a:lnTo>
                  <a:lnTo>
                    <a:pt x="138" y="134"/>
                  </a:lnTo>
                  <a:lnTo>
                    <a:pt x="132" y="130"/>
                  </a:lnTo>
                  <a:lnTo>
                    <a:pt x="124" y="127"/>
                  </a:lnTo>
                  <a:lnTo>
                    <a:pt x="118" y="124"/>
                  </a:lnTo>
                  <a:lnTo>
                    <a:pt x="117" y="128"/>
                  </a:lnTo>
                  <a:lnTo>
                    <a:pt x="118" y="131"/>
                  </a:lnTo>
                  <a:lnTo>
                    <a:pt x="120" y="135"/>
                  </a:lnTo>
                  <a:lnTo>
                    <a:pt x="123" y="137"/>
                  </a:lnTo>
                  <a:lnTo>
                    <a:pt x="127" y="138"/>
                  </a:lnTo>
                  <a:lnTo>
                    <a:pt x="131" y="140"/>
                  </a:lnTo>
                  <a:lnTo>
                    <a:pt x="135" y="141"/>
                  </a:lnTo>
                  <a:lnTo>
                    <a:pt x="138" y="143"/>
                  </a:lnTo>
                  <a:lnTo>
                    <a:pt x="142" y="145"/>
                  </a:lnTo>
                  <a:lnTo>
                    <a:pt x="145" y="147"/>
                  </a:lnTo>
                  <a:lnTo>
                    <a:pt x="148" y="150"/>
                  </a:lnTo>
                  <a:lnTo>
                    <a:pt x="150" y="152"/>
                  </a:lnTo>
                  <a:lnTo>
                    <a:pt x="153" y="154"/>
                  </a:lnTo>
                  <a:lnTo>
                    <a:pt x="156" y="156"/>
                  </a:lnTo>
                  <a:lnTo>
                    <a:pt x="157" y="159"/>
                  </a:lnTo>
                  <a:lnTo>
                    <a:pt x="159" y="161"/>
                  </a:lnTo>
                  <a:lnTo>
                    <a:pt x="160" y="165"/>
                  </a:lnTo>
                  <a:lnTo>
                    <a:pt x="161" y="168"/>
                  </a:lnTo>
                  <a:lnTo>
                    <a:pt x="162" y="171"/>
                  </a:lnTo>
                  <a:lnTo>
                    <a:pt x="163" y="175"/>
                  </a:lnTo>
                  <a:lnTo>
                    <a:pt x="163" y="195"/>
                  </a:lnTo>
                  <a:lnTo>
                    <a:pt x="162" y="195"/>
                  </a:lnTo>
                  <a:lnTo>
                    <a:pt x="162" y="195"/>
                  </a:lnTo>
                  <a:lnTo>
                    <a:pt x="162" y="195"/>
                  </a:lnTo>
                  <a:lnTo>
                    <a:pt x="161" y="195"/>
                  </a:lnTo>
                  <a:lnTo>
                    <a:pt x="161" y="195"/>
                  </a:lnTo>
                  <a:lnTo>
                    <a:pt x="161" y="195"/>
                  </a:lnTo>
                  <a:lnTo>
                    <a:pt x="160" y="196"/>
                  </a:lnTo>
                  <a:lnTo>
                    <a:pt x="160" y="196"/>
                  </a:lnTo>
                  <a:lnTo>
                    <a:pt x="160" y="196"/>
                  </a:lnTo>
                  <a:lnTo>
                    <a:pt x="159" y="196"/>
                  </a:lnTo>
                  <a:lnTo>
                    <a:pt x="159" y="200"/>
                  </a:lnTo>
                  <a:lnTo>
                    <a:pt x="158" y="198"/>
                  </a:lnTo>
                  <a:lnTo>
                    <a:pt x="155" y="202"/>
                  </a:lnTo>
                  <a:lnTo>
                    <a:pt x="151" y="206"/>
                  </a:lnTo>
                  <a:lnTo>
                    <a:pt x="149" y="210"/>
                  </a:lnTo>
                  <a:lnTo>
                    <a:pt x="148" y="213"/>
                  </a:lnTo>
                  <a:lnTo>
                    <a:pt x="147" y="217"/>
                  </a:lnTo>
                  <a:lnTo>
                    <a:pt x="146" y="222"/>
                  </a:lnTo>
                  <a:lnTo>
                    <a:pt x="146" y="226"/>
                  </a:lnTo>
                  <a:lnTo>
                    <a:pt x="146" y="230"/>
                  </a:lnTo>
                  <a:lnTo>
                    <a:pt x="146" y="235"/>
                  </a:lnTo>
                  <a:lnTo>
                    <a:pt x="147" y="240"/>
                  </a:lnTo>
                  <a:lnTo>
                    <a:pt x="147" y="240"/>
                  </a:lnTo>
                  <a:lnTo>
                    <a:pt x="148" y="240"/>
                  </a:lnTo>
                  <a:lnTo>
                    <a:pt x="148" y="240"/>
                  </a:lnTo>
                  <a:lnTo>
                    <a:pt x="148" y="240"/>
                  </a:lnTo>
                  <a:lnTo>
                    <a:pt x="149" y="240"/>
                  </a:lnTo>
                  <a:lnTo>
                    <a:pt x="149" y="239"/>
                  </a:lnTo>
                  <a:lnTo>
                    <a:pt x="149" y="239"/>
                  </a:lnTo>
                  <a:lnTo>
                    <a:pt x="149" y="239"/>
                  </a:lnTo>
                  <a:lnTo>
                    <a:pt x="150" y="239"/>
                  </a:lnTo>
                  <a:lnTo>
                    <a:pt x="150" y="238"/>
                  </a:lnTo>
                  <a:lnTo>
                    <a:pt x="148" y="240"/>
                  </a:lnTo>
                  <a:lnTo>
                    <a:pt x="150" y="241"/>
                  </a:lnTo>
                  <a:lnTo>
                    <a:pt x="152" y="242"/>
                  </a:lnTo>
                  <a:lnTo>
                    <a:pt x="155" y="243"/>
                  </a:lnTo>
                  <a:lnTo>
                    <a:pt x="157" y="244"/>
                  </a:lnTo>
                  <a:lnTo>
                    <a:pt x="159" y="245"/>
                  </a:lnTo>
                  <a:lnTo>
                    <a:pt x="161" y="246"/>
                  </a:lnTo>
                  <a:lnTo>
                    <a:pt x="162" y="247"/>
                  </a:lnTo>
                  <a:lnTo>
                    <a:pt x="164" y="250"/>
                  </a:lnTo>
                  <a:lnTo>
                    <a:pt x="164" y="252"/>
                  </a:lnTo>
                  <a:lnTo>
                    <a:pt x="165" y="254"/>
                  </a:lnTo>
                  <a:lnTo>
                    <a:pt x="161" y="256"/>
                  </a:lnTo>
                  <a:lnTo>
                    <a:pt x="157" y="258"/>
                  </a:lnTo>
                  <a:lnTo>
                    <a:pt x="152" y="260"/>
                  </a:lnTo>
                  <a:lnTo>
                    <a:pt x="147" y="263"/>
                  </a:lnTo>
                  <a:lnTo>
                    <a:pt x="143" y="266"/>
                  </a:lnTo>
                  <a:lnTo>
                    <a:pt x="139" y="268"/>
                  </a:lnTo>
                  <a:lnTo>
                    <a:pt x="135" y="271"/>
                  </a:lnTo>
                  <a:lnTo>
                    <a:pt x="132" y="274"/>
                  </a:lnTo>
                  <a:lnTo>
                    <a:pt x="129" y="278"/>
                  </a:lnTo>
                  <a:lnTo>
                    <a:pt x="127" y="281"/>
                  </a:lnTo>
                  <a:lnTo>
                    <a:pt x="126" y="284"/>
                  </a:lnTo>
                  <a:lnTo>
                    <a:pt x="124" y="287"/>
                  </a:lnTo>
                  <a:lnTo>
                    <a:pt x="123" y="289"/>
                  </a:lnTo>
                  <a:lnTo>
                    <a:pt x="122" y="293"/>
                  </a:lnTo>
                  <a:lnTo>
                    <a:pt x="121" y="296"/>
                  </a:lnTo>
                  <a:lnTo>
                    <a:pt x="120" y="299"/>
                  </a:lnTo>
                  <a:lnTo>
                    <a:pt x="120" y="301"/>
                  </a:lnTo>
                  <a:lnTo>
                    <a:pt x="120" y="304"/>
                  </a:lnTo>
                  <a:lnTo>
                    <a:pt x="120" y="308"/>
                  </a:lnTo>
                  <a:lnTo>
                    <a:pt x="121" y="311"/>
                  </a:lnTo>
                  <a:lnTo>
                    <a:pt x="114" y="307"/>
                  </a:lnTo>
                  <a:lnTo>
                    <a:pt x="107" y="303"/>
                  </a:lnTo>
                  <a:lnTo>
                    <a:pt x="101" y="299"/>
                  </a:lnTo>
                  <a:lnTo>
                    <a:pt x="94" y="295"/>
                  </a:lnTo>
                  <a:lnTo>
                    <a:pt x="88" y="292"/>
                  </a:lnTo>
                  <a:lnTo>
                    <a:pt x="82" y="287"/>
                  </a:lnTo>
                  <a:lnTo>
                    <a:pt x="76" y="284"/>
                  </a:lnTo>
                  <a:lnTo>
                    <a:pt x="71" y="281"/>
                  </a:lnTo>
                  <a:lnTo>
                    <a:pt x="65" y="278"/>
                  </a:lnTo>
                  <a:lnTo>
                    <a:pt x="60" y="274"/>
                  </a:lnTo>
                  <a:lnTo>
                    <a:pt x="59" y="269"/>
                  </a:lnTo>
                  <a:lnTo>
                    <a:pt x="59" y="264"/>
                  </a:lnTo>
                  <a:lnTo>
                    <a:pt x="60" y="259"/>
                  </a:lnTo>
                  <a:lnTo>
                    <a:pt x="61" y="255"/>
                  </a:lnTo>
                  <a:lnTo>
                    <a:pt x="63" y="251"/>
                  </a:lnTo>
                  <a:lnTo>
                    <a:pt x="66" y="246"/>
                  </a:lnTo>
                  <a:lnTo>
                    <a:pt x="70" y="243"/>
                  </a:lnTo>
                  <a:lnTo>
                    <a:pt x="73" y="239"/>
                  </a:lnTo>
                  <a:lnTo>
                    <a:pt x="77" y="235"/>
                  </a:lnTo>
                  <a:lnTo>
                    <a:pt x="80" y="230"/>
                  </a:lnTo>
                  <a:lnTo>
                    <a:pt x="79" y="230"/>
                  </a:lnTo>
                  <a:lnTo>
                    <a:pt x="79" y="229"/>
                  </a:lnTo>
                  <a:lnTo>
                    <a:pt x="78" y="228"/>
                  </a:lnTo>
                  <a:lnTo>
                    <a:pt x="78" y="227"/>
                  </a:lnTo>
                  <a:lnTo>
                    <a:pt x="78" y="226"/>
                  </a:lnTo>
                  <a:lnTo>
                    <a:pt x="77" y="225"/>
                  </a:lnTo>
                  <a:lnTo>
                    <a:pt x="77" y="224"/>
                  </a:lnTo>
                  <a:lnTo>
                    <a:pt x="76" y="224"/>
                  </a:lnTo>
                  <a:lnTo>
                    <a:pt x="76" y="223"/>
                  </a:lnTo>
                  <a:lnTo>
                    <a:pt x="75" y="222"/>
                  </a:lnTo>
                  <a:lnTo>
                    <a:pt x="72" y="223"/>
                  </a:lnTo>
                  <a:lnTo>
                    <a:pt x="69" y="224"/>
                  </a:lnTo>
                  <a:lnTo>
                    <a:pt x="66" y="226"/>
                  </a:lnTo>
                  <a:lnTo>
                    <a:pt x="64" y="229"/>
                  </a:lnTo>
                  <a:lnTo>
                    <a:pt x="61" y="232"/>
                  </a:lnTo>
                  <a:lnTo>
                    <a:pt x="59" y="236"/>
                  </a:lnTo>
                  <a:lnTo>
                    <a:pt x="58" y="240"/>
                  </a:lnTo>
                  <a:lnTo>
                    <a:pt x="56" y="243"/>
                  </a:lnTo>
                  <a:lnTo>
                    <a:pt x="55" y="246"/>
                  </a:lnTo>
                  <a:lnTo>
                    <a:pt x="53" y="249"/>
                  </a:lnTo>
                  <a:lnTo>
                    <a:pt x="55" y="274"/>
                  </a:lnTo>
                  <a:lnTo>
                    <a:pt x="56" y="275"/>
                  </a:lnTo>
                  <a:lnTo>
                    <a:pt x="52" y="279"/>
                  </a:lnTo>
                  <a:lnTo>
                    <a:pt x="50" y="278"/>
                  </a:lnTo>
                  <a:lnTo>
                    <a:pt x="55" y="274"/>
                  </a:lnTo>
                  <a:lnTo>
                    <a:pt x="51" y="273"/>
                  </a:lnTo>
                  <a:lnTo>
                    <a:pt x="49" y="271"/>
                  </a:lnTo>
                  <a:lnTo>
                    <a:pt x="48" y="269"/>
                  </a:lnTo>
                  <a:lnTo>
                    <a:pt x="47" y="267"/>
                  </a:lnTo>
                  <a:lnTo>
                    <a:pt x="47" y="264"/>
                  </a:lnTo>
                  <a:lnTo>
                    <a:pt x="47" y="261"/>
                  </a:lnTo>
                  <a:lnTo>
                    <a:pt x="47" y="259"/>
                  </a:lnTo>
                  <a:lnTo>
                    <a:pt x="47" y="256"/>
                  </a:lnTo>
                  <a:lnTo>
                    <a:pt x="47" y="254"/>
                  </a:lnTo>
                  <a:lnTo>
                    <a:pt x="46" y="253"/>
                  </a:lnTo>
                  <a:lnTo>
                    <a:pt x="58" y="226"/>
                  </a:lnTo>
                  <a:lnTo>
                    <a:pt x="60" y="227"/>
                  </a:lnTo>
                  <a:lnTo>
                    <a:pt x="62" y="225"/>
                  </a:lnTo>
                  <a:lnTo>
                    <a:pt x="63" y="224"/>
                  </a:lnTo>
                  <a:lnTo>
                    <a:pt x="65" y="223"/>
                  </a:lnTo>
                  <a:lnTo>
                    <a:pt x="66" y="221"/>
                  </a:lnTo>
                  <a:lnTo>
                    <a:pt x="67" y="220"/>
                  </a:lnTo>
                  <a:lnTo>
                    <a:pt x="69" y="218"/>
                  </a:lnTo>
                  <a:lnTo>
                    <a:pt x="70" y="217"/>
                  </a:lnTo>
                  <a:lnTo>
                    <a:pt x="71" y="216"/>
                  </a:lnTo>
                  <a:lnTo>
                    <a:pt x="73" y="215"/>
                  </a:lnTo>
                  <a:lnTo>
                    <a:pt x="75" y="214"/>
                  </a:lnTo>
                  <a:lnTo>
                    <a:pt x="78" y="214"/>
                  </a:lnTo>
                  <a:lnTo>
                    <a:pt x="81" y="215"/>
                  </a:lnTo>
                  <a:lnTo>
                    <a:pt x="84" y="216"/>
                  </a:lnTo>
                  <a:lnTo>
                    <a:pt x="86" y="217"/>
                  </a:lnTo>
                  <a:lnTo>
                    <a:pt x="88" y="218"/>
                  </a:lnTo>
                  <a:lnTo>
                    <a:pt x="91" y="218"/>
                  </a:lnTo>
                  <a:lnTo>
                    <a:pt x="93" y="220"/>
                  </a:lnTo>
                  <a:lnTo>
                    <a:pt x="95" y="218"/>
                  </a:lnTo>
                  <a:lnTo>
                    <a:pt x="98" y="217"/>
                  </a:lnTo>
                  <a:lnTo>
                    <a:pt x="100" y="214"/>
                  </a:lnTo>
                  <a:lnTo>
                    <a:pt x="100" y="211"/>
                  </a:lnTo>
                  <a:lnTo>
                    <a:pt x="99" y="209"/>
                  </a:lnTo>
                  <a:lnTo>
                    <a:pt x="96" y="207"/>
                  </a:lnTo>
                  <a:lnTo>
                    <a:pt x="94" y="207"/>
                  </a:lnTo>
                  <a:lnTo>
                    <a:pt x="91" y="206"/>
                  </a:lnTo>
                  <a:lnTo>
                    <a:pt x="89" y="206"/>
                  </a:lnTo>
                  <a:lnTo>
                    <a:pt x="86" y="204"/>
                  </a:lnTo>
                  <a:lnTo>
                    <a:pt x="84" y="204"/>
                  </a:lnTo>
                  <a:lnTo>
                    <a:pt x="81" y="203"/>
                  </a:lnTo>
                  <a:lnTo>
                    <a:pt x="80" y="202"/>
                  </a:lnTo>
                  <a:lnTo>
                    <a:pt x="78" y="208"/>
                  </a:lnTo>
                  <a:lnTo>
                    <a:pt x="80" y="206"/>
                  </a:lnTo>
                  <a:lnTo>
                    <a:pt x="78" y="204"/>
                  </a:lnTo>
                  <a:lnTo>
                    <a:pt x="77" y="203"/>
                  </a:lnTo>
                  <a:lnTo>
                    <a:pt x="76" y="203"/>
                  </a:lnTo>
                  <a:lnTo>
                    <a:pt x="75" y="202"/>
                  </a:lnTo>
                  <a:lnTo>
                    <a:pt x="75" y="201"/>
                  </a:lnTo>
                  <a:lnTo>
                    <a:pt x="75" y="201"/>
                  </a:lnTo>
                  <a:lnTo>
                    <a:pt x="74" y="200"/>
                  </a:lnTo>
                  <a:lnTo>
                    <a:pt x="74" y="199"/>
                  </a:lnTo>
                  <a:lnTo>
                    <a:pt x="73" y="198"/>
                  </a:lnTo>
                  <a:lnTo>
                    <a:pt x="71" y="196"/>
                  </a:lnTo>
                  <a:lnTo>
                    <a:pt x="71" y="198"/>
                  </a:lnTo>
                  <a:lnTo>
                    <a:pt x="70" y="199"/>
                  </a:lnTo>
                  <a:lnTo>
                    <a:pt x="69" y="200"/>
                  </a:lnTo>
                  <a:lnTo>
                    <a:pt x="67" y="200"/>
                  </a:lnTo>
                  <a:lnTo>
                    <a:pt x="65" y="199"/>
                  </a:lnTo>
                  <a:lnTo>
                    <a:pt x="64" y="198"/>
                  </a:lnTo>
                  <a:lnTo>
                    <a:pt x="63" y="198"/>
                  </a:lnTo>
                  <a:lnTo>
                    <a:pt x="61" y="197"/>
                  </a:lnTo>
                  <a:lnTo>
                    <a:pt x="60" y="196"/>
                  </a:lnTo>
                  <a:lnTo>
                    <a:pt x="58" y="196"/>
                  </a:lnTo>
                  <a:lnTo>
                    <a:pt x="57" y="196"/>
                  </a:lnTo>
                  <a:lnTo>
                    <a:pt x="56" y="195"/>
                  </a:lnTo>
                  <a:lnTo>
                    <a:pt x="55" y="194"/>
                  </a:lnTo>
                  <a:lnTo>
                    <a:pt x="55" y="192"/>
                  </a:lnTo>
                  <a:lnTo>
                    <a:pt x="55" y="189"/>
                  </a:lnTo>
                  <a:lnTo>
                    <a:pt x="55" y="188"/>
                  </a:lnTo>
                  <a:lnTo>
                    <a:pt x="56" y="186"/>
                  </a:lnTo>
                  <a:lnTo>
                    <a:pt x="56" y="184"/>
                  </a:lnTo>
                  <a:lnTo>
                    <a:pt x="56" y="183"/>
                  </a:lnTo>
                  <a:lnTo>
                    <a:pt x="55" y="182"/>
                  </a:lnTo>
                  <a:lnTo>
                    <a:pt x="57" y="184"/>
                  </a:lnTo>
                  <a:lnTo>
                    <a:pt x="58" y="184"/>
                  </a:lnTo>
                  <a:lnTo>
                    <a:pt x="58" y="183"/>
                  </a:lnTo>
                  <a:lnTo>
                    <a:pt x="58" y="183"/>
                  </a:lnTo>
                  <a:lnTo>
                    <a:pt x="58" y="182"/>
                  </a:lnTo>
                  <a:lnTo>
                    <a:pt x="59" y="182"/>
                  </a:lnTo>
                  <a:lnTo>
                    <a:pt x="59" y="181"/>
                  </a:lnTo>
                  <a:lnTo>
                    <a:pt x="59" y="180"/>
                  </a:lnTo>
                  <a:lnTo>
                    <a:pt x="59" y="180"/>
                  </a:lnTo>
                  <a:lnTo>
                    <a:pt x="59" y="179"/>
                  </a:lnTo>
                  <a:lnTo>
                    <a:pt x="58" y="178"/>
                  </a:lnTo>
                  <a:lnTo>
                    <a:pt x="57" y="180"/>
                  </a:lnTo>
                  <a:lnTo>
                    <a:pt x="56" y="178"/>
                  </a:lnTo>
                  <a:lnTo>
                    <a:pt x="57" y="177"/>
                  </a:lnTo>
                  <a:lnTo>
                    <a:pt x="58" y="178"/>
                  </a:lnTo>
                  <a:lnTo>
                    <a:pt x="60" y="174"/>
                  </a:lnTo>
                  <a:lnTo>
                    <a:pt x="61" y="170"/>
                  </a:lnTo>
                  <a:lnTo>
                    <a:pt x="61" y="164"/>
                  </a:lnTo>
                  <a:lnTo>
                    <a:pt x="61" y="157"/>
                  </a:lnTo>
                  <a:lnTo>
                    <a:pt x="61" y="151"/>
                  </a:lnTo>
                  <a:lnTo>
                    <a:pt x="61" y="143"/>
                  </a:lnTo>
                  <a:lnTo>
                    <a:pt x="60" y="136"/>
                  </a:lnTo>
                  <a:lnTo>
                    <a:pt x="60" y="128"/>
                  </a:lnTo>
                  <a:lnTo>
                    <a:pt x="60" y="122"/>
                  </a:lnTo>
                  <a:lnTo>
                    <a:pt x="60" y="115"/>
                  </a:lnTo>
                  <a:lnTo>
                    <a:pt x="58" y="114"/>
                  </a:lnTo>
                  <a:lnTo>
                    <a:pt x="56" y="113"/>
                  </a:lnTo>
                  <a:lnTo>
                    <a:pt x="55" y="112"/>
                  </a:lnTo>
                  <a:lnTo>
                    <a:pt x="52" y="112"/>
                  </a:lnTo>
                  <a:lnTo>
                    <a:pt x="50" y="112"/>
                  </a:lnTo>
                  <a:lnTo>
                    <a:pt x="49" y="112"/>
                  </a:lnTo>
                  <a:lnTo>
                    <a:pt x="47" y="112"/>
                  </a:lnTo>
                  <a:lnTo>
                    <a:pt x="46" y="112"/>
                  </a:lnTo>
                  <a:lnTo>
                    <a:pt x="44" y="112"/>
                  </a:lnTo>
                  <a:lnTo>
                    <a:pt x="42" y="112"/>
                  </a:lnTo>
                  <a:lnTo>
                    <a:pt x="43" y="113"/>
                  </a:lnTo>
                  <a:lnTo>
                    <a:pt x="43" y="113"/>
                  </a:lnTo>
                  <a:lnTo>
                    <a:pt x="43" y="113"/>
                  </a:lnTo>
                  <a:lnTo>
                    <a:pt x="42" y="112"/>
                  </a:lnTo>
                  <a:lnTo>
                    <a:pt x="41" y="111"/>
                  </a:lnTo>
                  <a:lnTo>
                    <a:pt x="39" y="110"/>
                  </a:lnTo>
                  <a:lnTo>
                    <a:pt x="37" y="110"/>
                  </a:lnTo>
                  <a:lnTo>
                    <a:pt x="37" y="109"/>
                  </a:lnTo>
                  <a:lnTo>
                    <a:pt x="36" y="108"/>
                  </a:lnTo>
                  <a:lnTo>
                    <a:pt x="36" y="108"/>
                  </a:lnTo>
                  <a:lnTo>
                    <a:pt x="35" y="107"/>
                  </a:lnTo>
                  <a:lnTo>
                    <a:pt x="34" y="107"/>
                  </a:lnTo>
                  <a:lnTo>
                    <a:pt x="32" y="107"/>
                  </a:lnTo>
                  <a:lnTo>
                    <a:pt x="31" y="108"/>
                  </a:lnTo>
                  <a:lnTo>
                    <a:pt x="30" y="109"/>
                  </a:lnTo>
                  <a:lnTo>
                    <a:pt x="29" y="109"/>
                  </a:lnTo>
                  <a:lnTo>
                    <a:pt x="28" y="110"/>
                  </a:lnTo>
                  <a:lnTo>
                    <a:pt x="26" y="110"/>
                  </a:lnTo>
                  <a:lnTo>
                    <a:pt x="24" y="110"/>
                  </a:lnTo>
                  <a:lnTo>
                    <a:pt x="23" y="110"/>
                  </a:lnTo>
                  <a:lnTo>
                    <a:pt x="24" y="109"/>
                  </a:lnTo>
                  <a:lnTo>
                    <a:pt x="24" y="109"/>
                  </a:lnTo>
                  <a:lnTo>
                    <a:pt x="26" y="109"/>
                  </a:lnTo>
                  <a:lnTo>
                    <a:pt x="26" y="108"/>
                  </a:lnTo>
                  <a:lnTo>
                    <a:pt x="26" y="108"/>
                  </a:lnTo>
                  <a:lnTo>
                    <a:pt x="26" y="107"/>
                  </a:lnTo>
                  <a:lnTo>
                    <a:pt x="26" y="107"/>
                  </a:lnTo>
                  <a:lnTo>
                    <a:pt x="26" y="106"/>
                  </a:lnTo>
                  <a:lnTo>
                    <a:pt x="26" y="104"/>
                  </a:lnTo>
                  <a:lnTo>
                    <a:pt x="26" y="104"/>
                  </a:lnTo>
                  <a:lnTo>
                    <a:pt x="24" y="103"/>
                  </a:lnTo>
                  <a:lnTo>
                    <a:pt x="22" y="102"/>
                  </a:lnTo>
                  <a:lnTo>
                    <a:pt x="20" y="102"/>
                  </a:lnTo>
                  <a:lnTo>
                    <a:pt x="18" y="101"/>
                  </a:lnTo>
                  <a:lnTo>
                    <a:pt x="16" y="101"/>
                  </a:lnTo>
                  <a:lnTo>
                    <a:pt x="14" y="101"/>
                  </a:lnTo>
                  <a:lnTo>
                    <a:pt x="12" y="101"/>
                  </a:lnTo>
                  <a:lnTo>
                    <a:pt x="8" y="101"/>
                  </a:lnTo>
                  <a:lnTo>
                    <a:pt x="6" y="102"/>
                  </a:lnTo>
                  <a:lnTo>
                    <a:pt x="4" y="102"/>
                  </a:lnTo>
                  <a:lnTo>
                    <a:pt x="4" y="102"/>
                  </a:lnTo>
                  <a:lnTo>
                    <a:pt x="4" y="101"/>
                  </a:lnTo>
                  <a:lnTo>
                    <a:pt x="4" y="100"/>
                  </a:lnTo>
                  <a:lnTo>
                    <a:pt x="4" y="99"/>
                  </a:lnTo>
                  <a:lnTo>
                    <a:pt x="4" y="98"/>
                  </a:lnTo>
                  <a:lnTo>
                    <a:pt x="4" y="98"/>
                  </a:lnTo>
                  <a:lnTo>
                    <a:pt x="4" y="97"/>
                  </a:lnTo>
                  <a:lnTo>
                    <a:pt x="4" y="96"/>
                  </a:lnTo>
                  <a:lnTo>
                    <a:pt x="3" y="96"/>
                  </a:lnTo>
                  <a:lnTo>
                    <a:pt x="3" y="95"/>
                  </a:lnTo>
                  <a:lnTo>
                    <a:pt x="1" y="97"/>
                  </a:lnTo>
                  <a:lnTo>
                    <a:pt x="0" y="99"/>
                  </a:lnTo>
                  <a:lnTo>
                    <a:pt x="0" y="100"/>
                  </a:lnTo>
                  <a:lnTo>
                    <a:pt x="0" y="100"/>
                  </a:lnTo>
                  <a:lnTo>
                    <a:pt x="1" y="99"/>
                  </a:lnTo>
                  <a:lnTo>
                    <a:pt x="1" y="98"/>
                  </a:lnTo>
                  <a:lnTo>
                    <a:pt x="1" y="97"/>
                  </a:lnTo>
                  <a:lnTo>
                    <a:pt x="2" y="95"/>
                  </a:lnTo>
                  <a:lnTo>
                    <a:pt x="3" y="94"/>
                  </a:lnTo>
                  <a:lnTo>
                    <a:pt x="4" y="94"/>
                  </a:lnTo>
                  <a:lnTo>
                    <a:pt x="5" y="94"/>
                  </a:lnTo>
                  <a:lnTo>
                    <a:pt x="6" y="93"/>
                  </a:lnTo>
                  <a:lnTo>
                    <a:pt x="6" y="92"/>
                  </a:lnTo>
                  <a:lnTo>
                    <a:pt x="7" y="89"/>
                  </a:lnTo>
                  <a:lnTo>
                    <a:pt x="7" y="87"/>
                  </a:lnTo>
                  <a:lnTo>
                    <a:pt x="8" y="85"/>
                  </a:lnTo>
                  <a:lnTo>
                    <a:pt x="9" y="83"/>
                  </a:lnTo>
                  <a:lnTo>
                    <a:pt x="9" y="81"/>
                  </a:lnTo>
                  <a:lnTo>
                    <a:pt x="10" y="79"/>
                  </a:lnTo>
                  <a:lnTo>
                    <a:pt x="12" y="78"/>
                  </a:lnTo>
                  <a:lnTo>
                    <a:pt x="12" y="75"/>
                  </a:lnTo>
                  <a:lnTo>
                    <a:pt x="13" y="78"/>
                  </a:lnTo>
                  <a:lnTo>
                    <a:pt x="15" y="72"/>
                  </a:lnTo>
                  <a:lnTo>
                    <a:pt x="16" y="67"/>
                  </a:lnTo>
                  <a:lnTo>
                    <a:pt x="18" y="61"/>
                  </a:lnTo>
                  <a:lnTo>
                    <a:pt x="19" y="56"/>
                  </a:lnTo>
                  <a:lnTo>
                    <a:pt x="20" y="51"/>
                  </a:lnTo>
                  <a:lnTo>
                    <a:pt x="22" y="45"/>
                  </a:lnTo>
                  <a:lnTo>
                    <a:pt x="24" y="41"/>
                  </a:lnTo>
                  <a:lnTo>
                    <a:pt x="27" y="36"/>
                  </a:lnTo>
                  <a:lnTo>
                    <a:pt x="30" y="32"/>
                  </a:lnTo>
                  <a:lnTo>
                    <a:pt x="33" y="28"/>
                  </a:lnTo>
                  <a:lnTo>
                    <a:pt x="31" y="27"/>
                  </a:lnTo>
                  <a:lnTo>
                    <a:pt x="28" y="30"/>
                  </a:lnTo>
                  <a:lnTo>
                    <a:pt x="29" y="29"/>
                  </a:lnTo>
                  <a:lnTo>
                    <a:pt x="30" y="29"/>
                  </a:lnTo>
                  <a:lnTo>
                    <a:pt x="32" y="28"/>
                  </a:lnTo>
                  <a:lnTo>
                    <a:pt x="33" y="27"/>
                  </a:lnTo>
                  <a:lnTo>
                    <a:pt x="35" y="26"/>
                  </a:lnTo>
                  <a:lnTo>
                    <a:pt x="36" y="25"/>
                  </a:lnTo>
                  <a:lnTo>
                    <a:pt x="37" y="24"/>
                  </a:lnTo>
                  <a:lnTo>
                    <a:pt x="38" y="23"/>
                  </a:lnTo>
                  <a:lnTo>
                    <a:pt x="39" y="21"/>
                  </a:lnTo>
                  <a:lnTo>
                    <a:pt x="41" y="20"/>
                  </a:lnTo>
                  <a:lnTo>
                    <a:pt x="38" y="14"/>
                  </a:lnTo>
                  <a:lnTo>
                    <a:pt x="42" y="17"/>
                  </a:lnTo>
                  <a:lnTo>
                    <a:pt x="43" y="15"/>
                  </a:lnTo>
                  <a:lnTo>
                    <a:pt x="46" y="12"/>
                  </a:lnTo>
                  <a:lnTo>
                    <a:pt x="49" y="11"/>
                  </a:lnTo>
                  <a:lnTo>
                    <a:pt x="53" y="10"/>
                  </a:lnTo>
                  <a:lnTo>
                    <a:pt x="59" y="9"/>
                  </a:lnTo>
                  <a:lnTo>
                    <a:pt x="64" y="8"/>
                  </a:lnTo>
                  <a:lnTo>
                    <a:pt x="71" y="7"/>
                  </a:lnTo>
                  <a:lnTo>
                    <a:pt x="76" y="4"/>
                  </a:lnTo>
                  <a:lnTo>
                    <a:pt x="81" y="3"/>
                  </a:lnTo>
                  <a:lnTo>
                    <a:pt x="86" y="1"/>
                  </a:lnTo>
                  <a:lnTo>
                    <a:pt x="88" y="1"/>
                  </a:lnTo>
                  <a:lnTo>
                    <a:pt x="90" y="1"/>
                  </a:lnTo>
                  <a:lnTo>
                    <a:pt x="92" y="1"/>
                  </a:lnTo>
                  <a:lnTo>
                    <a:pt x="94" y="1"/>
                  </a:lnTo>
                  <a:lnTo>
                    <a:pt x="96" y="1"/>
                  </a:lnTo>
                  <a:lnTo>
                    <a:pt x="99" y="1"/>
                  </a:lnTo>
                  <a:lnTo>
                    <a:pt x="101" y="1"/>
                  </a:lnTo>
                  <a:lnTo>
                    <a:pt x="103" y="2"/>
                  </a:lnTo>
                  <a:lnTo>
                    <a:pt x="105" y="2"/>
                  </a:lnTo>
                  <a:lnTo>
                    <a:pt x="107" y="3"/>
                  </a:lnTo>
                  <a:lnTo>
                    <a:pt x="107" y="3"/>
                  </a:lnTo>
                  <a:close/>
                </a:path>
              </a:pathLst>
            </a:custGeom>
            <a:solidFill>
              <a:srgbClr val="FFFFFF"/>
            </a:solidFill>
            <a:ln w="9525">
              <a:noFill/>
              <a:round/>
              <a:headEnd/>
              <a:tailEnd/>
            </a:ln>
          </p:spPr>
          <p:txBody>
            <a:bodyPr/>
            <a:lstStyle/>
            <a:p>
              <a:endParaRPr lang="en-US"/>
            </a:p>
          </p:txBody>
        </p:sp>
        <p:sp>
          <p:nvSpPr>
            <p:cNvPr id="256174" name="Freeform 174"/>
            <p:cNvSpPr>
              <a:spLocks/>
            </p:cNvSpPr>
            <p:nvPr/>
          </p:nvSpPr>
          <p:spPr bwMode="auto">
            <a:xfrm>
              <a:off x="1732" y="3238"/>
              <a:ext cx="35" cy="19"/>
            </a:xfrm>
            <a:custGeom>
              <a:avLst/>
              <a:gdLst/>
              <a:ahLst/>
              <a:cxnLst>
                <a:cxn ang="0">
                  <a:pos x="33" y="7"/>
                </a:cxn>
                <a:cxn ang="0">
                  <a:pos x="34" y="8"/>
                </a:cxn>
                <a:cxn ang="0">
                  <a:pos x="34" y="8"/>
                </a:cxn>
                <a:cxn ang="0">
                  <a:pos x="34" y="9"/>
                </a:cxn>
                <a:cxn ang="0">
                  <a:pos x="34" y="9"/>
                </a:cxn>
                <a:cxn ang="0">
                  <a:pos x="34" y="9"/>
                </a:cxn>
                <a:cxn ang="0">
                  <a:pos x="34" y="10"/>
                </a:cxn>
                <a:cxn ang="0">
                  <a:pos x="34" y="10"/>
                </a:cxn>
                <a:cxn ang="0">
                  <a:pos x="35" y="10"/>
                </a:cxn>
                <a:cxn ang="0">
                  <a:pos x="35" y="11"/>
                </a:cxn>
                <a:cxn ang="0">
                  <a:pos x="35" y="11"/>
                </a:cxn>
                <a:cxn ang="0">
                  <a:pos x="0" y="19"/>
                </a:cxn>
                <a:cxn ang="0">
                  <a:pos x="2" y="0"/>
                </a:cxn>
                <a:cxn ang="0">
                  <a:pos x="5" y="1"/>
                </a:cxn>
                <a:cxn ang="0">
                  <a:pos x="9" y="3"/>
                </a:cxn>
                <a:cxn ang="0">
                  <a:pos x="13" y="4"/>
                </a:cxn>
                <a:cxn ang="0">
                  <a:pos x="15" y="5"/>
                </a:cxn>
                <a:cxn ang="0">
                  <a:pos x="18" y="6"/>
                </a:cxn>
                <a:cxn ang="0">
                  <a:pos x="20" y="7"/>
                </a:cxn>
                <a:cxn ang="0">
                  <a:pos x="23" y="7"/>
                </a:cxn>
                <a:cxn ang="0">
                  <a:pos x="27" y="7"/>
                </a:cxn>
                <a:cxn ang="0">
                  <a:pos x="30" y="8"/>
                </a:cxn>
                <a:cxn ang="0">
                  <a:pos x="34" y="7"/>
                </a:cxn>
                <a:cxn ang="0">
                  <a:pos x="34" y="7"/>
                </a:cxn>
                <a:cxn ang="0">
                  <a:pos x="33" y="7"/>
                </a:cxn>
              </a:cxnLst>
              <a:rect l="0" t="0" r="r" b="b"/>
              <a:pathLst>
                <a:path w="35" h="19">
                  <a:moveTo>
                    <a:pt x="33" y="7"/>
                  </a:moveTo>
                  <a:lnTo>
                    <a:pt x="34" y="8"/>
                  </a:lnTo>
                  <a:lnTo>
                    <a:pt x="34" y="8"/>
                  </a:lnTo>
                  <a:lnTo>
                    <a:pt x="34" y="9"/>
                  </a:lnTo>
                  <a:lnTo>
                    <a:pt x="34" y="9"/>
                  </a:lnTo>
                  <a:lnTo>
                    <a:pt x="34" y="9"/>
                  </a:lnTo>
                  <a:lnTo>
                    <a:pt x="34" y="10"/>
                  </a:lnTo>
                  <a:lnTo>
                    <a:pt x="34" y="10"/>
                  </a:lnTo>
                  <a:lnTo>
                    <a:pt x="35" y="10"/>
                  </a:lnTo>
                  <a:lnTo>
                    <a:pt x="35" y="11"/>
                  </a:lnTo>
                  <a:lnTo>
                    <a:pt x="35" y="11"/>
                  </a:lnTo>
                  <a:lnTo>
                    <a:pt x="0" y="19"/>
                  </a:lnTo>
                  <a:lnTo>
                    <a:pt x="2" y="0"/>
                  </a:lnTo>
                  <a:lnTo>
                    <a:pt x="5" y="1"/>
                  </a:lnTo>
                  <a:lnTo>
                    <a:pt x="9" y="3"/>
                  </a:lnTo>
                  <a:lnTo>
                    <a:pt x="13" y="4"/>
                  </a:lnTo>
                  <a:lnTo>
                    <a:pt x="15" y="5"/>
                  </a:lnTo>
                  <a:lnTo>
                    <a:pt x="18" y="6"/>
                  </a:lnTo>
                  <a:lnTo>
                    <a:pt x="20" y="7"/>
                  </a:lnTo>
                  <a:lnTo>
                    <a:pt x="23" y="7"/>
                  </a:lnTo>
                  <a:lnTo>
                    <a:pt x="27" y="7"/>
                  </a:lnTo>
                  <a:lnTo>
                    <a:pt x="30" y="8"/>
                  </a:lnTo>
                  <a:lnTo>
                    <a:pt x="34" y="7"/>
                  </a:lnTo>
                  <a:lnTo>
                    <a:pt x="34" y="7"/>
                  </a:lnTo>
                  <a:lnTo>
                    <a:pt x="33" y="7"/>
                  </a:lnTo>
                  <a:close/>
                </a:path>
              </a:pathLst>
            </a:custGeom>
            <a:solidFill>
              <a:srgbClr val="FFFFFF"/>
            </a:solidFill>
            <a:ln w="9525">
              <a:noFill/>
              <a:round/>
              <a:headEnd/>
              <a:tailEnd/>
            </a:ln>
          </p:spPr>
          <p:txBody>
            <a:bodyPr/>
            <a:lstStyle/>
            <a:p>
              <a:endParaRPr lang="en-US"/>
            </a:p>
          </p:txBody>
        </p:sp>
        <p:sp>
          <p:nvSpPr>
            <p:cNvPr id="256175" name="Freeform 175"/>
            <p:cNvSpPr>
              <a:spLocks/>
            </p:cNvSpPr>
            <p:nvPr/>
          </p:nvSpPr>
          <p:spPr bwMode="auto">
            <a:xfrm>
              <a:off x="488" y="3242"/>
              <a:ext cx="228" cy="240"/>
            </a:xfrm>
            <a:custGeom>
              <a:avLst/>
              <a:gdLst/>
              <a:ahLst/>
              <a:cxnLst>
                <a:cxn ang="0">
                  <a:pos x="219" y="24"/>
                </a:cxn>
                <a:cxn ang="0">
                  <a:pos x="209" y="40"/>
                </a:cxn>
                <a:cxn ang="0">
                  <a:pos x="199" y="48"/>
                </a:cxn>
                <a:cxn ang="0">
                  <a:pos x="198" y="56"/>
                </a:cxn>
                <a:cxn ang="0">
                  <a:pos x="194" y="52"/>
                </a:cxn>
                <a:cxn ang="0">
                  <a:pos x="177" y="66"/>
                </a:cxn>
                <a:cxn ang="0">
                  <a:pos x="169" y="78"/>
                </a:cxn>
                <a:cxn ang="0">
                  <a:pos x="163" y="83"/>
                </a:cxn>
                <a:cxn ang="0">
                  <a:pos x="158" y="90"/>
                </a:cxn>
                <a:cxn ang="0">
                  <a:pos x="160" y="94"/>
                </a:cxn>
                <a:cxn ang="0">
                  <a:pos x="156" y="94"/>
                </a:cxn>
                <a:cxn ang="0">
                  <a:pos x="141" y="107"/>
                </a:cxn>
                <a:cxn ang="0">
                  <a:pos x="135" y="113"/>
                </a:cxn>
                <a:cxn ang="0">
                  <a:pos x="126" y="125"/>
                </a:cxn>
                <a:cxn ang="0">
                  <a:pos x="123" y="134"/>
                </a:cxn>
                <a:cxn ang="0">
                  <a:pos x="126" y="137"/>
                </a:cxn>
                <a:cxn ang="0">
                  <a:pos x="118" y="130"/>
                </a:cxn>
                <a:cxn ang="0">
                  <a:pos x="103" y="150"/>
                </a:cxn>
                <a:cxn ang="0">
                  <a:pos x="94" y="159"/>
                </a:cxn>
                <a:cxn ang="0">
                  <a:pos x="98" y="159"/>
                </a:cxn>
                <a:cxn ang="0">
                  <a:pos x="94" y="165"/>
                </a:cxn>
                <a:cxn ang="0">
                  <a:pos x="91" y="172"/>
                </a:cxn>
                <a:cxn ang="0">
                  <a:pos x="87" y="166"/>
                </a:cxn>
                <a:cxn ang="0">
                  <a:pos x="84" y="170"/>
                </a:cxn>
                <a:cxn ang="0">
                  <a:pos x="89" y="178"/>
                </a:cxn>
                <a:cxn ang="0">
                  <a:pos x="83" y="167"/>
                </a:cxn>
                <a:cxn ang="0">
                  <a:pos x="79" y="173"/>
                </a:cxn>
                <a:cxn ang="0">
                  <a:pos x="72" y="186"/>
                </a:cxn>
                <a:cxn ang="0">
                  <a:pos x="70" y="189"/>
                </a:cxn>
                <a:cxn ang="0">
                  <a:pos x="75" y="193"/>
                </a:cxn>
                <a:cxn ang="0">
                  <a:pos x="70" y="194"/>
                </a:cxn>
                <a:cxn ang="0">
                  <a:pos x="67" y="191"/>
                </a:cxn>
                <a:cxn ang="0">
                  <a:pos x="67" y="186"/>
                </a:cxn>
                <a:cxn ang="0">
                  <a:pos x="51" y="208"/>
                </a:cxn>
                <a:cxn ang="0">
                  <a:pos x="51" y="215"/>
                </a:cxn>
                <a:cxn ang="0">
                  <a:pos x="56" y="217"/>
                </a:cxn>
                <a:cxn ang="0">
                  <a:pos x="55" y="217"/>
                </a:cxn>
                <a:cxn ang="0">
                  <a:pos x="46" y="223"/>
                </a:cxn>
                <a:cxn ang="0">
                  <a:pos x="48" y="232"/>
                </a:cxn>
                <a:cxn ang="0">
                  <a:pos x="49" y="228"/>
                </a:cxn>
                <a:cxn ang="0">
                  <a:pos x="44" y="234"/>
                </a:cxn>
                <a:cxn ang="0">
                  <a:pos x="37" y="230"/>
                </a:cxn>
                <a:cxn ang="0">
                  <a:pos x="41" y="238"/>
                </a:cxn>
                <a:cxn ang="0">
                  <a:pos x="19" y="223"/>
                </a:cxn>
                <a:cxn ang="0">
                  <a:pos x="6" y="196"/>
                </a:cxn>
                <a:cxn ang="0">
                  <a:pos x="8" y="199"/>
                </a:cxn>
                <a:cxn ang="0">
                  <a:pos x="12" y="196"/>
                </a:cxn>
                <a:cxn ang="0">
                  <a:pos x="12" y="195"/>
                </a:cxn>
                <a:cxn ang="0">
                  <a:pos x="56" y="167"/>
                </a:cxn>
                <a:cxn ang="0">
                  <a:pos x="73" y="152"/>
                </a:cxn>
                <a:cxn ang="0">
                  <a:pos x="80" y="146"/>
                </a:cxn>
                <a:cxn ang="0">
                  <a:pos x="84" y="143"/>
                </a:cxn>
                <a:cxn ang="0">
                  <a:pos x="89" y="136"/>
                </a:cxn>
                <a:cxn ang="0">
                  <a:pos x="99" y="124"/>
                </a:cxn>
                <a:cxn ang="0">
                  <a:pos x="105" y="120"/>
                </a:cxn>
                <a:cxn ang="0">
                  <a:pos x="131" y="88"/>
                </a:cxn>
                <a:cxn ang="0">
                  <a:pos x="138" y="81"/>
                </a:cxn>
                <a:cxn ang="0">
                  <a:pos x="143" y="74"/>
                </a:cxn>
                <a:cxn ang="0">
                  <a:pos x="157" y="65"/>
                </a:cxn>
                <a:cxn ang="0">
                  <a:pos x="198" y="14"/>
                </a:cxn>
                <a:cxn ang="0">
                  <a:pos x="219" y="7"/>
                </a:cxn>
                <a:cxn ang="0">
                  <a:pos x="227" y="14"/>
                </a:cxn>
              </a:cxnLst>
              <a:rect l="0" t="0" r="r" b="b"/>
              <a:pathLst>
                <a:path w="228" h="240">
                  <a:moveTo>
                    <a:pt x="227" y="14"/>
                  </a:moveTo>
                  <a:lnTo>
                    <a:pt x="228" y="13"/>
                  </a:lnTo>
                  <a:lnTo>
                    <a:pt x="227" y="16"/>
                  </a:lnTo>
                  <a:lnTo>
                    <a:pt x="226" y="19"/>
                  </a:lnTo>
                  <a:lnTo>
                    <a:pt x="223" y="21"/>
                  </a:lnTo>
                  <a:lnTo>
                    <a:pt x="221" y="22"/>
                  </a:lnTo>
                  <a:lnTo>
                    <a:pt x="219" y="24"/>
                  </a:lnTo>
                  <a:lnTo>
                    <a:pt x="217" y="25"/>
                  </a:lnTo>
                  <a:lnTo>
                    <a:pt x="215" y="28"/>
                  </a:lnTo>
                  <a:lnTo>
                    <a:pt x="213" y="30"/>
                  </a:lnTo>
                  <a:lnTo>
                    <a:pt x="212" y="34"/>
                  </a:lnTo>
                  <a:lnTo>
                    <a:pt x="210" y="39"/>
                  </a:lnTo>
                  <a:lnTo>
                    <a:pt x="209" y="39"/>
                  </a:lnTo>
                  <a:lnTo>
                    <a:pt x="209" y="40"/>
                  </a:lnTo>
                  <a:lnTo>
                    <a:pt x="207" y="40"/>
                  </a:lnTo>
                  <a:lnTo>
                    <a:pt x="206" y="40"/>
                  </a:lnTo>
                  <a:lnTo>
                    <a:pt x="204" y="42"/>
                  </a:lnTo>
                  <a:lnTo>
                    <a:pt x="202" y="43"/>
                  </a:lnTo>
                  <a:lnTo>
                    <a:pt x="201" y="44"/>
                  </a:lnTo>
                  <a:lnTo>
                    <a:pt x="200" y="45"/>
                  </a:lnTo>
                  <a:lnTo>
                    <a:pt x="199" y="48"/>
                  </a:lnTo>
                  <a:lnTo>
                    <a:pt x="198" y="50"/>
                  </a:lnTo>
                  <a:lnTo>
                    <a:pt x="200" y="50"/>
                  </a:lnTo>
                  <a:lnTo>
                    <a:pt x="200" y="58"/>
                  </a:lnTo>
                  <a:lnTo>
                    <a:pt x="198" y="58"/>
                  </a:lnTo>
                  <a:lnTo>
                    <a:pt x="198" y="57"/>
                  </a:lnTo>
                  <a:lnTo>
                    <a:pt x="198" y="57"/>
                  </a:lnTo>
                  <a:lnTo>
                    <a:pt x="198" y="56"/>
                  </a:lnTo>
                  <a:lnTo>
                    <a:pt x="198" y="56"/>
                  </a:lnTo>
                  <a:lnTo>
                    <a:pt x="196" y="54"/>
                  </a:lnTo>
                  <a:lnTo>
                    <a:pt x="196" y="54"/>
                  </a:lnTo>
                  <a:lnTo>
                    <a:pt x="195" y="53"/>
                  </a:lnTo>
                  <a:lnTo>
                    <a:pt x="195" y="53"/>
                  </a:lnTo>
                  <a:lnTo>
                    <a:pt x="194" y="52"/>
                  </a:lnTo>
                  <a:lnTo>
                    <a:pt x="194" y="52"/>
                  </a:lnTo>
                  <a:lnTo>
                    <a:pt x="191" y="53"/>
                  </a:lnTo>
                  <a:lnTo>
                    <a:pt x="189" y="56"/>
                  </a:lnTo>
                  <a:lnTo>
                    <a:pt x="187" y="58"/>
                  </a:lnTo>
                  <a:lnTo>
                    <a:pt x="184" y="60"/>
                  </a:lnTo>
                  <a:lnTo>
                    <a:pt x="181" y="62"/>
                  </a:lnTo>
                  <a:lnTo>
                    <a:pt x="179" y="64"/>
                  </a:lnTo>
                  <a:lnTo>
                    <a:pt x="177" y="66"/>
                  </a:lnTo>
                  <a:lnTo>
                    <a:pt x="175" y="68"/>
                  </a:lnTo>
                  <a:lnTo>
                    <a:pt x="173" y="71"/>
                  </a:lnTo>
                  <a:lnTo>
                    <a:pt x="171" y="72"/>
                  </a:lnTo>
                  <a:lnTo>
                    <a:pt x="171" y="74"/>
                  </a:lnTo>
                  <a:lnTo>
                    <a:pt x="170" y="75"/>
                  </a:lnTo>
                  <a:lnTo>
                    <a:pt x="170" y="77"/>
                  </a:lnTo>
                  <a:lnTo>
                    <a:pt x="169" y="78"/>
                  </a:lnTo>
                  <a:lnTo>
                    <a:pt x="167" y="79"/>
                  </a:lnTo>
                  <a:lnTo>
                    <a:pt x="166" y="80"/>
                  </a:lnTo>
                  <a:lnTo>
                    <a:pt x="165" y="80"/>
                  </a:lnTo>
                  <a:lnTo>
                    <a:pt x="164" y="80"/>
                  </a:lnTo>
                  <a:lnTo>
                    <a:pt x="163" y="81"/>
                  </a:lnTo>
                  <a:lnTo>
                    <a:pt x="162" y="80"/>
                  </a:lnTo>
                  <a:lnTo>
                    <a:pt x="163" y="83"/>
                  </a:lnTo>
                  <a:lnTo>
                    <a:pt x="161" y="83"/>
                  </a:lnTo>
                  <a:lnTo>
                    <a:pt x="159" y="83"/>
                  </a:lnTo>
                  <a:lnTo>
                    <a:pt x="158" y="85"/>
                  </a:lnTo>
                  <a:lnTo>
                    <a:pt x="158" y="86"/>
                  </a:lnTo>
                  <a:lnTo>
                    <a:pt x="158" y="87"/>
                  </a:lnTo>
                  <a:lnTo>
                    <a:pt x="158" y="88"/>
                  </a:lnTo>
                  <a:lnTo>
                    <a:pt x="158" y="90"/>
                  </a:lnTo>
                  <a:lnTo>
                    <a:pt x="158" y="91"/>
                  </a:lnTo>
                  <a:lnTo>
                    <a:pt x="158" y="92"/>
                  </a:lnTo>
                  <a:lnTo>
                    <a:pt x="158" y="93"/>
                  </a:lnTo>
                  <a:lnTo>
                    <a:pt x="159" y="94"/>
                  </a:lnTo>
                  <a:lnTo>
                    <a:pt x="160" y="94"/>
                  </a:lnTo>
                  <a:lnTo>
                    <a:pt x="160" y="94"/>
                  </a:lnTo>
                  <a:lnTo>
                    <a:pt x="160" y="94"/>
                  </a:lnTo>
                  <a:lnTo>
                    <a:pt x="159" y="94"/>
                  </a:lnTo>
                  <a:lnTo>
                    <a:pt x="159" y="94"/>
                  </a:lnTo>
                  <a:lnTo>
                    <a:pt x="158" y="94"/>
                  </a:lnTo>
                  <a:lnTo>
                    <a:pt x="157" y="93"/>
                  </a:lnTo>
                  <a:lnTo>
                    <a:pt x="157" y="93"/>
                  </a:lnTo>
                  <a:lnTo>
                    <a:pt x="156" y="92"/>
                  </a:lnTo>
                  <a:lnTo>
                    <a:pt x="156" y="94"/>
                  </a:lnTo>
                  <a:lnTo>
                    <a:pt x="153" y="96"/>
                  </a:lnTo>
                  <a:lnTo>
                    <a:pt x="151" y="99"/>
                  </a:lnTo>
                  <a:lnTo>
                    <a:pt x="148" y="101"/>
                  </a:lnTo>
                  <a:lnTo>
                    <a:pt x="146" y="102"/>
                  </a:lnTo>
                  <a:lnTo>
                    <a:pt x="144" y="103"/>
                  </a:lnTo>
                  <a:lnTo>
                    <a:pt x="142" y="105"/>
                  </a:lnTo>
                  <a:lnTo>
                    <a:pt x="141" y="107"/>
                  </a:lnTo>
                  <a:lnTo>
                    <a:pt x="142" y="109"/>
                  </a:lnTo>
                  <a:lnTo>
                    <a:pt x="144" y="111"/>
                  </a:lnTo>
                  <a:lnTo>
                    <a:pt x="144" y="119"/>
                  </a:lnTo>
                  <a:lnTo>
                    <a:pt x="142" y="106"/>
                  </a:lnTo>
                  <a:lnTo>
                    <a:pt x="138" y="107"/>
                  </a:lnTo>
                  <a:lnTo>
                    <a:pt x="136" y="109"/>
                  </a:lnTo>
                  <a:lnTo>
                    <a:pt x="135" y="113"/>
                  </a:lnTo>
                  <a:lnTo>
                    <a:pt x="134" y="115"/>
                  </a:lnTo>
                  <a:lnTo>
                    <a:pt x="133" y="118"/>
                  </a:lnTo>
                  <a:lnTo>
                    <a:pt x="133" y="121"/>
                  </a:lnTo>
                  <a:lnTo>
                    <a:pt x="132" y="123"/>
                  </a:lnTo>
                  <a:lnTo>
                    <a:pt x="131" y="125"/>
                  </a:lnTo>
                  <a:lnTo>
                    <a:pt x="129" y="127"/>
                  </a:lnTo>
                  <a:lnTo>
                    <a:pt x="126" y="125"/>
                  </a:lnTo>
                  <a:lnTo>
                    <a:pt x="128" y="129"/>
                  </a:lnTo>
                  <a:lnTo>
                    <a:pt x="127" y="128"/>
                  </a:lnTo>
                  <a:lnTo>
                    <a:pt x="127" y="129"/>
                  </a:lnTo>
                  <a:lnTo>
                    <a:pt x="126" y="130"/>
                  </a:lnTo>
                  <a:lnTo>
                    <a:pt x="124" y="131"/>
                  </a:lnTo>
                  <a:lnTo>
                    <a:pt x="124" y="133"/>
                  </a:lnTo>
                  <a:lnTo>
                    <a:pt x="123" y="134"/>
                  </a:lnTo>
                  <a:lnTo>
                    <a:pt x="123" y="136"/>
                  </a:lnTo>
                  <a:lnTo>
                    <a:pt x="123" y="137"/>
                  </a:lnTo>
                  <a:lnTo>
                    <a:pt x="124" y="137"/>
                  </a:lnTo>
                  <a:lnTo>
                    <a:pt x="126" y="137"/>
                  </a:lnTo>
                  <a:lnTo>
                    <a:pt x="126" y="137"/>
                  </a:lnTo>
                  <a:lnTo>
                    <a:pt x="126" y="137"/>
                  </a:lnTo>
                  <a:lnTo>
                    <a:pt x="126" y="137"/>
                  </a:lnTo>
                  <a:lnTo>
                    <a:pt x="124" y="136"/>
                  </a:lnTo>
                  <a:lnTo>
                    <a:pt x="123" y="135"/>
                  </a:lnTo>
                  <a:lnTo>
                    <a:pt x="122" y="134"/>
                  </a:lnTo>
                  <a:lnTo>
                    <a:pt x="121" y="133"/>
                  </a:lnTo>
                  <a:lnTo>
                    <a:pt x="120" y="132"/>
                  </a:lnTo>
                  <a:lnTo>
                    <a:pt x="119" y="131"/>
                  </a:lnTo>
                  <a:lnTo>
                    <a:pt x="118" y="130"/>
                  </a:lnTo>
                  <a:lnTo>
                    <a:pt x="115" y="132"/>
                  </a:lnTo>
                  <a:lnTo>
                    <a:pt x="112" y="135"/>
                  </a:lnTo>
                  <a:lnTo>
                    <a:pt x="109" y="138"/>
                  </a:lnTo>
                  <a:lnTo>
                    <a:pt x="108" y="142"/>
                  </a:lnTo>
                  <a:lnTo>
                    <a:pt x="106" y="145"/>
                  </a:lnTo>
                  <a:lnTo>
                    <a:pt x="104" y="148"/>
                  </a:lnTo>
                  <a:lnTo>
                    <a:pt x="103" y="150"/>
                  </a:lnTo>
                  <a:lnTo>
                    <a:pt x="100" y="153"/>
                  </a:lnTo>
                  <a:lnTo>
                    <a:pt x="97" y="156"/>
                  </a:lnTo>
                  <a:lnTo>
                    <a:pt x="92" y="157"/>
                  </a:lnTo>
                  <a:lnTo>
                    <a:pt x="93" y="158"/>
                  </a:lnTo>
                  <a:lnTo>
                    <a:pt x="93" y="158"/>
                  </a:lnTo>
                  <a:lnTo>
                    <a:pt x="94" y="159"/>
                  </a:lnTo>
                  <a:lnTo>
                    <a:pt x="94" y="159"/>
                  </a:lnTo>
                  <a:lnTo>
                    <a:pt x="95" y="159"/>
                  </a:lnTo>
                  <a:lnTo>
                    <a:pt x="95" y="159"/>
                  </a:lnTo>
                  <a:lnTo>
                    <a:pt x="97" y="159"/>
                  </a:lnTo>
                  <a:lnTo>
                    <a:pt x="98" y="159"/>
                  </a:lnTo>
                  <a:lnTo>
                    <a:pt x="98" y="159"/>
                  </a:lnTo>
                  <a:lnTo>
                    <a:pt x="99" y="159"/>
                  </a:lnTo>
                  <a:lnTo>
                    <a:pt x="98" y="159"/>
                  </a:lnTo>
                  <a:lnTo>
                    <a:pt x="98" y="159"/>
                  </a:lnTo>
                  <a:lnTo>
                    <a:pt x="97" y="159"/>
                  </a:lnTo>
                  <a:lnTo>
                    <a:pt x="95" y="160"/>
                  </a:lnTo>
                  <a:lnTo>
                    <a:pt x="95" y="161"/>
                  </a:lnTo>
                  <a:lnTo>
                    <a:pt x="94" y="162"/>
                  </a:lnTo>
                  <a:lnTo>
                    <a:pt x="94" y="163"/>
                  </a:lnTo>
                  <a:lnTo>
                    <a:pt x="94" y="165"/>
                  </a:lnTo>
                  <a:lnTo>
                    <a:pt x="94" y="166"/>
                  </a:lnTo>
                  <a:lnTo>
                    <a:pt x="94" y="168"/>
                  </a:lnTo>
                  <a:lnTo>
                    <a:pt x="92" y="157"/>
                  </a:lnTo>
                  <a:lnTo>
                    <a:pt x="86" y="164"/>
                  </a:lnTo>
                  <a:lnTo>
                    <a:pt x="92" y="174"/>
                  </a:lnTo>
                  <a:lnTo>
                    <a:pt x="92" y="173"/>
                  </a:lnTo>
                  <a:lnTo>
                    <a:pt x="91" y="172"/>
                  </a:lnTo>
                  <a:lnTo>
                    <a:pt x="91" y="171"/>
                  </a:lnTo>
                  <a:lnTo>
                    <a:pt x="90" y="170"/>
                  </a:lnTo>
                  <a:lnTo>
                    <a:pt x="90" y="168"/>
                  </a:lnTo>
                  <a:lnTo>
                    <a:pt x="89" y="168"/>
                  </a:lnTo>
                  <a:lnTo>
                    <a:pt x="89" y="167"/>
                  </a:lnTo>
                  <a:lnTo>
                    <a:pt x="88" y="166"/>
                  </a:lnTo>
                  <a:lnTo>
                    <a:pt x="87" y="166"/>
                  </a:lnTo>
                  <a:lnTo>
                    <a:pt x="86" y="166"/>
                  </a:lnTo>
                  <a:lnTo>
                    <a:pt x="85" y="166"/>
                  </a:lnTo>
                  <a:lnTo>
                    <a:pt x="85" y="166"/>
                  </a:lnTo>
                  <a:lnTo>
                    <a:pt x="85" y="167"/>
                  </a:lnTo>
                  <a:lnTo>
                    <a:pt x="84" y="167"/>
                  </a:lnTo>
                  <a:lnTo>
                    <a:pt x="84" y="168"/>
                  </a:lnTo>
                  <a:lnTo>
                    <a:pt x="84" y="170"/>
                  </a:lnTo>
                  <a:lnTo>
                    <a:pt x="84" y="170"/>
                  </a:lnTo>
                  <a:lnTo>
                    <a:pt x="84" y="171"/>
                  </a:lnTo>
                  <a:lnTo>
                    <a:pt x="84" y="171"/>
                  </a:lnTo>
                  <a:lnTo>
                    <a:pt x="84" y="171"/>
                  </a:lnTo>
                  <a:lnTo>
                    <a:pt x="91" y="178"/>
                  </a:lnTo>
                  <a:lnTo>
                    <a:pt x="90" y="179"/>
                  </a:lnTo>
                  <a:lnTo>
                    <a:pt x="89" y="178"/>
                  </a:lnTo>
                  <a:lnTo>
                    <a:pt x="88" y="177"/>
                  </a:lnTo>
                  <a:lnTo>
                    <a:pt x="87" y="176"/>
                  </a:lnTo>
                  <a:lnTo>
                    <a:pt x="86" y="175"/>
                  </a:lnTo>
                  <a:lnTo>
                    <a:pt x="85" y="173"/>
                  </a:lnTo>
                  <a:lnTo>
                    <a:pt x="84" y="172"/>
                  </a:lnTo>
                  <a:lnTo>
                    <a:pt x="84" y="170"/>
                  </a:lnTo>
                  <a:lnTo>
                    <a:pt x="83" y="167"/>
                  </a:lnTo>
                  <a:lnTo>
                    <a:pt x="83" y="166"/>
                  </a:lnTo>
                  <a:lnTo>
                    <a:pt x="81" y="167"/>
                  </a:lnTo>
                  <a:lnTo>
                    <a:pt x="80" y="168"/>
                  </a:lnTo>
                  <a:lnTo>
                    <a:pt x="80" y="170"/>
                  </a:lnTo>
                  <a:lnTo>
                    <a:pt x="79" y="171"/>
                  </a:lnTo>
                  <a:lnTo>
                    <a:pt x="79" y="172"/>
                  </a:lnTo>
                  <a:lnTo>
                    <a:pt x="79" y="173"/>
                  </a:lnTo>
                  <a:lnTo>
                    <a:pt x="80" y="174"/>
                  </a:lnTo>
                  <a:lnTo>
                    <a:pt x="80" y="175"/>
                  </a:lnTo>
                  <a:lnTo>
                    <a:pt x="81" y="176"/>
                  </a:lnTo>
                  <a:lnTo>
                    <a:pt x="83" y="177"/>
                  </a:lnTo>
                  <a:lnTo>
                    <a:pt x="78" y="171"/>
                  </a:lnTo>
                  <a:lnTo>
                    <a:pt x="73" y="188"/>
                  </a:lnTo>
                  <a:lnTo>
                    <a:pt x="72" y="186"/>
                  </a:lnTo>
                  <a:lnTo>
                    <a:pt x="71" y="187"/>
                  </a:lnTo>
                  <a:lnTo>
                    <a:pt x="71" y="187"/>
                  </a:lnTo>
                  <a:lnTo>
                    <a:pt x="70" y="187"/>
                  </a:lnTo>
                  <a:lnTo>
                    <a:pt x="70" y="188"/>
                  </a:lnTo>
                  <a:lnTo>
                    <a:pt x="70" y="188"/>
                  </a:lnTo>
                  <a:lnTo>
                    <a:pt x="70" y="189"/>
                  </a:lnTo>
                  <a:lnTo>
                    <a:pt x="70" y="189"/>
                  </a:lnTo>
                  <a:lnTo>
                    <a:pt x="70" y="190"/>
                  </a:lnTo>
                  <a:lnTo>
                    <a:pt x="70" y="191"/>
                  </a:lnTo>
                  <a:lnTo>
                    <a:pt x="70" y="191"/>
                  </a:lnTo>
                  <a:lnTo>
                    <a:pt x="73" y="195"/>
                  </a:lnTo>
                  <a:lnTo>
                    <a:pt x="72" y="193"/>
                  </a:lnTo>
                  <a:lnTo>
                    <a:pt x="74" y="192"/>
                  </a:lnTo>
                  <a:lnTo>
                    <a:pt x="75" y="193"/>
                  </a:lnTo>
                  <a:lnTo>
                    <a:pt x="74" y="194"/>
                  </a:lnTo>
                  <a:lnTo>
                    <a:pt x="73" y="195"/>
                  </a:lnTo>
                  <a:lnTo>
                    <a:pt x="72" y="195"/>
                  </a:lnTo>
                  <a:lnTo>
                    <a:pt x="72" y="195"/>
                  </a:lnTo>
                  <a:lnTo>
                    <a:pt x="71" y="195"/>
                  </a:lnTo>
                  <a:lnTo>
                    <a:pt x="70" y="195"/>
                  </a:lnTo>
                  <a:lnTo>
                    <a:pt x="70" y="194"/>
                  </a:lnTo>
                  <a:lnTo>
                    <a:pt x="69" y="194"/>
                  </a:lnTo>
                  <a:lnTo>
                    <a:pt x="66" y="193"/>
                  </a:lnTo>
                  <a:lnTo>
                    <a:pt x="65" y="193"/>
                  </a:lnTo>
                  <a:lnTo>
                    <a:pt x="66" y="192"/>
                  </a:lnTo>
                  <a:lnTo>
                    <a:pt x="66" y="192"/>
                  </a:lnTo>
                  <a:lnTo>
                    <a:pt x="67" y="191"/>
                  </a:lnTo>
                  <a:lnTo>
                    <a:pt x="67" y="191"/>
                  </a:lnTo>
                  <a:lnTo>
                    <a:pt x="69" y="191"/>
                  </a:lnTo>
                  <a:lnTo>
                    <a:pt x="69" y="190"/>
                  </a:lnTo>
                  <a:lnTo>
                    <a:pt x="69" y="190"/>
                  </a:lnTo>
                  <a:lnTo>
                    <a:pt x="70" y="189"/>
                  </a:lnTo>
                  <a:lnTo>
                    <a:pt x="70" y="188"/>
                  </a:lnTo>
                  <a:lnTo>
                    <a:pt x="70" y="188"/>
                  </a:lnTo>
                  <a:lnTo>
                    <a:pt x="67" y="186"/>
                  </a:lnTo>
                  <a:lnTo>
                    <a:pt x="57" y="199"/>
                  </a:lnTo>
                  <a:lnTo>
                    <a:pt x="59" y="201"/>
                  </a:lnTo>
                  <a:lnTo>
                    <a:pt x="57" y="203"/>
                  </a:lnTo>
                  <a:lnTo>
                    <a:pt x="56" y="204"/>
                  </a:lnTo>
                  <a:lnTo>
                    <a:pt x="54" y="205"/>
                  </a:lnTo>
                  <a:lnTo>
                    <a:pt x="52" y="207"/>
                  </a:lnTo>
                  <a:lnTo>
                    <a:pt x="51" y="208"/>
                  </a:lnTo>
                  <a:lnTo>
                    <a:pt x="49" y="209"/>
                  </a:lnTo>
                  <a:lnTo>
                    <a:pt x="48" y="211"/>
                  </a:lnTo>
                  <a:lnTo>
                    <a:pt x="47" y="213"/>
                  </a:lnTo>
                  <a:lnTo>
                    <a:pt x="46" y="216"/>
                  </a:lnTo>
                  <a:lnTo>
                    <a:pt x="45" y="219"/>
                  </a:lnTo>
                  <a:lnTo>
                    <a:pt x="47" y="222"/>
                  </a:lnTo>
                  <a:lnTo>
                    <a:pt x="51" y="215"/>
                  </a:lnTo>
                  <a:lnTo>
                    <a:pt x="51" y="217"/>
                  </a:lnTo>
                  <a:lnTo>
                    <a:pt x="52" y="218"/>
                  </a:lnTo>
                  <a:lnTo>
                    <a:pt x="52" y="218"/>
                  </a:lnTo>
                  <a:lnTo>
                    <a:pt x="54" y="218"/>
                  </a:lnTo>
                  <a:lnTo>
                    <a:pt x="55" y="218"/>
                  </a:lnTo>
                  <a:lnTo>
                    <a:pt x="55" y="218"/>
                  </a:lnTo>
                  <a:lnTo>
                    <a:pt x="56" y="217"/>
                  </a:lnTo>
                  <a:lnTo>
                    <a:pt x="57" y="217"/>
                  </a:lnTo>
                  <a:lnTo>
                    <a:pt x="58" y="218"/>
                  </a:lnTo>
                  <a:lnTo>
                    <a:pt x="59" y="219"/>
                  </a:lnTo>
                  <a:lnTo>
                    <a:pt x="60" y="216"/>
                  </a:lnTo>
                  <a:lnTo>
                    <a:pt x="58" y="216"/>
                  </a:lnTo>
                  <a:lnTo>
                    <a:pt x="57" y="217"/>
                  </a:lnTo>
                  <a:lnTo>
                    <a:pt x="55" y="217"/>
                  </a:lnTo>
                  <a:lnTo>
                    <a:pt x="54" y="217"/>
                  </a:lnTo>
                  <a:lnTo>
                    <a:pt x="52" y="218"/>
                  </a:lnTo>
                  <a:lnTo>
                    <a:pt x="51" y="218"/>
                  </a:lnTo>
                  <a:lnTo>
                    <a:pt x="50" y="219"/>
                  </a:lnTo>
                  <a:lnTo>
                    <a:pt x="49" y="220"/>
                  </a:lnTo>
                  <a:lnTo>
                    <a:pt x="48" y="222"/>
                  </a:lnTo>
                  <a:lnTo>
                    <a:pt x="46" y="223"/>
                  </a:lnTo>
                  <a:lnTo>
                    <a:pt x="47" y="225"/>
                  </a:lnTo>
                  <a:lnTo>
                    <a:pt x="45" y="229"/>
                  </a:lnTo>
                  <a:lnTo>
                    <a:pt x="45" y="230"/>
                  </a:lnTo>
                  <a:lnTo>
                    <a:pt x="46" y="230"/>
                  </a:lnTo>
                  <a:lnTo>
                    <a:pt x="46" y="231"/>
                  </a:lnTo>
                  <a:lnTo>
                    <a:pt x="47" y="231"/>
                  </a:lnTo>
                  <a:lnTo>
                    <a:pt x="48" y="232"/>
                  </a:lnTo>
                  <a:lnTo>
                    <a:pt x="48" y="232"/>
                  </a:lnTo>
                  <a:lnTo>
                    <a:pt x="49" y="232"/>
                  </a:lnTo>
                  <a:lnTo>
                    <a:pt x="50" y="232"/>
                  </a:lnTo>
                  <a:lnTo>
                    <a:pt x="50" y="232"/>
                  </a:lnTo>
                  <a:lnTo>
                    <a:pt x="51" y="231"/>
                  </a:lnTo>
                  <a:lnTo>
                    <a:pt x="49" y="231"/>
                  </a:lnTo>
                  <a:lnTo>
                    <a:pt x="49" y="228"/>
                  </a:lnTo>
                  <a:lnTo>
                    <a:pt x="51" y="228"/>
                  </a:lnTo>
                  <a:lnTo>
                    <a:pt x="51" y="236"/>
                  </a:lnTo>
                  <a:lnTo>
                    <a:pt x="47" y="233"/>
                  </a:lnTo>
                  <a:lnTo>
                    <a:pt x="46" y="234"/>
                  </a:lnTo>
                  <a:lnTo>
                    <a:pt x="45" y="235"/>
                  </a:lnTo>
                  <a:lnTo>
                    <a:pt x="44" y="235"/>
                  </a:lnTo>
                  <a:lnTo>
                    <a:pt x="44" y="234"/>
                  </a:lnTo>
                  <a:lnTo>
                    <a:pt x="43" y="233"/>
                  </a:lnTo>
                  <a:lnTo>
                    <a:pt x="43" y="232"/>
                  </a:lnTo>
                  <a:lnTo>
                    <a:pt x="42" y="231"/>
                  </a:lnTo>
                  <a:lnTo>
                    <a:pt x="41" y="230"/>
                  </a:lnTo>
                  <a:lnTo>
                    <a:pt x="40" y="229"/>
                  </a:lnTo>
                  <a:lnTo>
                    <a:pt x="38" y="229"/>
                  </a:lnTo>
                  <a:lnTo>
                    <a:pt x="37" y="230"/>
                  </a:lnTo>
                  <a:lnTo>
                    <a:pt x="37" y="232"/>
                  </a:lnTo>
                  <a:lnTo>
                    <a:pt x="37" y="233"/>
                  </a:lnTo>
                  <a:lnTo>
                    <a:pt x="37" y="234"/>
                  </a:lnTo>
                  <a:lnTo>
                    <a:pt x="37" y="235"/>
                  </a:lnTo>
                  <a:lnTo>
                    <a:pt x="38" y="236"/>
                  </a:lnTo>
                  <a:lnTo>
                    <a:pt x="40" y="237"/>
                  </a:lnTo>
                  <a:lnTo>
                    <a:pt x="41" y="238"/>
                  </a:lnTo>
                  <a:lnTo>
                    <a:pt x="42" y="239"/>
                  </a:lnTo>
                  <a:lnTo>
                    <a:pt x="42" y="240"/>
                  </a:lnTo>
                  <a:lnTo>
                    <a:pt x="37" y="237"/>
                  </a:lnTo>
                  <a:lnTo>
                    <a:pt x="32" y="234"/>
                  </a:lnTo>
                  <a:lnTo>
                    <a:pt x="28" y="231"/>
                  </a:lnTo>
                  <a:lnTo>
                    <a:pt x="23" y="227"/>
                  </a:lnTo>
                  <a:lnTo>
                    <a:pt x="19" y="223"/>
                  </a:lnTo>
                  <a:lnTo>
                    <a:pt x="16" y="219"/>
                  </a:lnTo>
                  <a:lnTo>
                    <a:pt x="12" y="216"/>
                  </a:lnTo>
                  <a:lnTo>
                    <a:pt x="7" y="211"/>
                  </a:lnTo>
                  <a:lnTo>
                    <a:pt x="3" y="208"/>
                  </a:lnTo>
                  <a:lnTo>
                    <a:pt x="0" y="204"/>
                  </a:lnTo>
                  <a:lnTo>
                    <a:pt x="1" y="206"/>
                  </a:lnTo>
                  <a:lnTo>
                    <a:pt x="6" y="196"/>
                  </a:lnTo>
                  <a:lnTo>
                    <a:pt x="6" y="196"/>
                  </a:lnTo>
                  <a:lnTo>
                    <a:pt x="7" y="197"/>
                  </a:lnTo>
                  <a:lnTo>
                    <a:pt x="7" y="197"/>
                  </a:lnTo>
                  <a:lnTo>
                    <a:pt x="7" y="197"/>
                  </a:lnTo>
                  <a:lnTo>
                    <a:pt x="8" y="197"/>
                  </a:lnTo>
                  <a:lnTo>
                    <a:pt x="8" y="199"/>
                  </a:lnTo>
                  <a:lnTo>
                    <a:pt x="8" y="199"/>
                  </a:lnTo>
                  <a:lnTo>
                    <a:pt x="9" y="199"/>
                  </a:lnTo>
                  <a:lnTo>
                    <a:pt x="9" y="199"/>
                  </a:lnTo>
                  <a:lnTo>
                    <a:pt x="9" y="199"/>
                  </a:lnTo>
                  <a:lnTo>
                    <a:pt x="10" y="197"/>
                  </a:lnTo>
                  <a:lnTo>
                    <a:pt x="10" y="197"/>
                  </a:lnTo>
                  <a:lnTo>
                    <a:pt x="12" y="197"/>
                  </a:lnTo>
                  <a:lnTo>
                    <a:pt x="12" y="196"/>
                  </a:lnTo>
                  <a:lnTo>
                    <a:pt x="12" y="196"/>
                  </a:lnTo>
                  <a:lnTo>
                    <a:pt x="12" y="195"/>
                  </a:lnTo>
                  <a:lnTo>
                    <a:pt x="12" y="195"/>
                  </a:lnTo>
                  <a:lnTo>
                    <a:pt x="12" y="194"/>
                  </a:lnTo>
                  <a:lnTo>
                    <a:pt x="12" y="193"/>
                  </a:lnTo>
                  <a:lnTo>
                    <a:pt x="12" y="193"/>
                  </a:lnTo>
                  <a:lnTo>
                    <a:pt x="12" y="195"/>
                  </a:lnTo>
                  <a:lnTo>
                    <a:pt x="17" y="192"/>
                  </a:lnTo>
                  <a:lnTo>
                    <a:pt x="23" y="189"/>
                  </a:lnTo>
                  <a:lnTo>
                    <a:pt x="30" y="186"/>
                  </a:lnTo>
                  <a:lnTo>
                    <a:pt x="36" y="181"/>
                  </a:lnTo>
                  <a:lnTo>
                    <a:pt x="43" y="177"/>
                  </a:lnTo>
                  <a:lnTo>
                    <a:pt x="49" y="173"/>
                  </a:lnTo>
                  <a:lnTo>
                    <a:pt x="56" y="167"/>
                  </a:lnTo>
                  <a:lnTo>
                    <a:pt x="61" y="163"/>
                  </a:lnTo>
                  <a:lnTo>
                    <a:pt x="66" y="158"/>
                  </a:lnTo>
                  <a:lnTo>
                    <a:pt x="72" y="153"/>
                  </a:lnTo>
                  <a:lnTo>
                    <a:pt x="70" y="151"/>
                  </a:lnTo>
                  <a:lnTo>
                    <a:pt x="71" y="152"/>
                  </a:lnTo>
                  <a:lnTo>
                    <a:pt x="72" y="152"/>
                  </a:lnTo>
                  <a:lnTo>
                    <a:pt x="73" y="152"/>
                  </a:lnTo>
                  <a:lnTo>
                    <a:pt x="74" y="151"/>
                  </a:lnTo>
                  <a:lnTo>
                    <a:pt x="74" y="150"/>
                  </a:lnTo>
                  <a:lnTo>
                    <a:pt x="75" y="149"/>
                  </a:lnTo>
                  <a:lnTo>
                    <a:pt x="76" y="148"/>
                  </a:lnTo>
                  <a:lnTo>
                    <a:pt x="77" y="147"/>
                  </a:lnTo>
                  <a:lnTo>
                    <a:pt x="78" y="146"/>
                  </a:lnTo>
                  <a:lnTo>
                    <a:pt x="80" y="146"/>
                  </a:lnTo>
                  <a:lnTo>
                    <a:pt x="80" y="143"/>
                  </a:lnTo>
                  <a:lnTo>
                    <a:pt x="81" y="143"/>
                  </a:lnTo>
                  <a:lnTo>
                    <a:pt x="81" y="143"/>
                  </a:lnTo>
                  <a:lnTo>
                    <a:pt x="83" y="143"/>
                  </a:lnTo>
                  <a:lnTo>
                    <a:pt x="83" y="143"/>
                  </a:lnTo>
                  <a:lnTo>
                    <a:pt x="84" y="143"/>
                  </a:lnTo>
                  <a:lnTo>
                    <a:pt x="84" y="143"/>
                  </a:lnTo>
                  <a:lnTo>
                    <a:pt x="85" y="143"/>
                  </a:lnTo>
                  <a:lnTo>
                    <a:pt x="85" y="142"/>
                  </a:lnTo>
                  <a:lnTo>
                    <a:pt x="86" y="142"/>
                  </a:lnTo>
                  <a:lnTo>
                    <a:pt x="86" y="140"/>
                  </a:lnTo>
                  <a:lnTo>
                    <a:pt x="87" y="139"/>
                  </a:lnTo>
                  <a:lnTo>
                    <a:pt x="88" y="137"/>
                  </a:lnTo>
                  <a:lnTo>
                    <a:pt x="89" y="136"/>
                  </a:lnTo>
                  <a:lnTo>
                    <a:pt x="90" y="134"/>
                  </a:lnTo>
                  <a:lnTo>
                    <a:pt x="92" y="133"/>
                  </a:lnTo>
                  <a:lnTo>
                    <a:pt x="93" y="131"/>
                  </a:lnTo>
                  <a:lnTo>
                    <a:pt x="94" y="130"/>
                  </a:lnTo>
                  <a:lnTo>
                    <a:pt x="97" y="128"/>
                  </a:lnTo>
                  <a:lnTo>
                    <a:pt x="98" y="127"/>
                  </a:lnTo>
                  <a:lnTo>
                    <a:pt x="99" y="124"/>
                  </a:lnTo>
                  <a:lnTo>
                    <a:pt x="100" y="125"/>
                  </a:lnTo>
                  <a:lnTo>
                    <a:pt x="100" y="124"/>
                  </a:lnTo>
                  <a:lnTo>
                    <a:pt x="101" y="123"/>
                  </a:lnTo>
                  <a:lnTo>
                    <a:pt x="102" y="123"/>
                  </a:lnTo>
                  <a:lnTo>
                    <a:pt x="103" y="122"/>
                  </a:lnTo>
                  <a:lnTo>
                    <a:pt x="104" y="121"/>
                  </a:lnTo>
                  <a:lnTo>
                    <a:pt x="105" y="120"/>
                  </a:lnTo>
                  <a:lnTo>
                    <a:pt x="105" y="119"/>
                  </a:lnTo>
                  <a:lnTo>
                    <a:pt x="106" y="118"/>
                  </a:lnTo>
                  <a:lnTo>
                    <a:pt x="105" y="117"/>
                  </a:lnTo>
                  <a:lnTo>
                    <a:pt x="104" y="116"/>
                  </a:lnTo>
                  <a:lnTo>
                    <a:pt x="105" y="117"/>
                  </a:lnTo>
                  <a:lnTo>
                    <a:pt x="132" y="90"/>
                  </a:lnTo>
                  <a:lnTo>
                    <a:pt x="131" y="88"/>
                  </a:lnTo>
                  <a:lnTo>
                    <a:pt x="133" y="88"/>
                  </a:lnTo>
                  <a:lnTo>
                    <a:pt x="134" y="88"/>
                  </a:lnTo>
                  <a:lnTo>
                    <a:pt x="135" y="87"/>
                  </a:lnTo>
                  <a:lnTo>
                    <a:pt x="136" y="86"/>
                  </a:lnTo>
                  <a:lnTo>
                    <a:pt x="137" y="85"/>
                  </a:lnTo>
                  <a:lnTo>
                    <a:pt x="138" y="83"/>
                  </a:lnTo>
                  <a:lnTo>
                    <a:pt x="138" y="81"/>
                  </a:lnTo>
                  <a:lnTo>
                    <a:pt x="140" y="80"/>
                  </a:lnTo>
                  <a:lnTo>
                    <a:pt x="141" y="79"/>
                  </a:lnTo>
                  <a:lnTo>
                    <a:pt x="142" y="78"/>
                  </a:lnTo>
                  <a:lnTo>
                    <a:pt x="142" y="76"/>
                  </a:lnTo>
                  <a:lnTo>
                    <a:pt x="142" y="75"/>
                  </a:lnTo>
                  <a:lnTo>
                    <a:pt x="142" y="75"/>
                  </a:lnTo>
                  <a:lnTo>
                    <a:pt x="143" y="74"/>
                  </a:lnTo>
                  <a:lnTo>
                    <a:pt x="144" y="74"/>
                  </a:lnTo>
                  <a:lnTo>
                    <a:pt x="145" y="74"/>
                  </a:lnTo>
                  <a:lnTo>
                    <a:pt x="146" y="74"/>
                  </a:lnTo>
                  <a:lnTo>
                    <a:pt x="147" y="73"/>
                  </a:lnTo>
                  <a:lnTo>
                    <a:pt x="148" y="73"/>
                  </a:lnTo>
                  <a:lnTo>
                    <a:pt x="149" y="72"/>
                  </a:lnTo>
                  <a:lnTo>
                    <a:pt x="157" y="65"/>
                  </a:lnTo>
                  <a:lnTo>
                    <a:pt x="163" y="58"/>
                  </a:lnTo>
                  <a:lnTo>
                    <a:pt x="170" y="50"/>
                  </a:lnTo>
                  <a:lnTo>
                    <a:pt x="175" y="43"/>
                  </a:lnTo>
                  <a:lnTo>
                    <a:pt x="180" y="35"/>
                  </a:lnTo>
                  <a:lnTo>
                    <a:pt x="186" y="29"/>
                  </a:lnTo>
                  <a:lnTo>
                    <a:pt x="191" y="21"/>
                  </a:lnTo>
                  <a:lnTo>
                    <a:pt x="198" y="14"/>
                  </a:lnTo>
                  <a:lnTo>
                    <a:pt x="205" y="6"/>
                  </a:lnTo>
                  <a:lnTo>
                    <a:pt x="214" y="0"/>
                  </a:lnTo>
                  <a:lnTo>
                    <a:pt x="215" y="1"/>
                  </a:lnTo>
                  <a:lnTo>
                    <a:pt x="216" y="2"/>
                  </a:lnTo>
                  <a:lnTo>
                    <a:pt x="217" y="4"/>
                  </a:lnTo>
                  <a:lnTo>
                    <a:pt x="218" y="5"/>
                  </a:lnTo>
                  <a:lnTo>
                    <a:pt x="219" y="7"/>
                  </a:lnTo>
                  <a:lnTo>
                    <a:pt x="220" y="9"/>
                  </a:lnTo>
                  <a:lnTo>
                    <a:pt x="221" y="10"/>
                  </a:lnTo>
                  <a:lnTo>
                    <a:pt x="222" y="13"/>
                  </a:lnTo>
                  <a:lnTo>
                    <a:pt x="224" y="14"/>
                  </a:lnTo>
                  <a:lnTo>
                    <a:pt x="227" y="15"/>
                  </a:lnTo>
                  <a:lnTo>
                    <a:pt x="227" y="15"/>
                  </a:lnTo>
                  <a:lnTo>
                    <a:pt x="227" y="14"/>
                  </a:lnTo>
                  <a:close/>
                </a:path>
              </a:pathLst>
            </a:custGeom>
            <a:solidFill>
              <a:srgbClr val="FFFFFF"/>
            </a:solidFill>
            <a:ln w="9525">
              <a:noFill/>
              <a:round/>
              <a:headEnd/>
              <a:tailEnd/>
            </a:ln>
          </p:spPr>
          <p:txBody>
            <a:bodyPr/>
            <a:lstStyle/>
            <a:p>
              <a:endParaRPr lang="en-US"/>
            </a:p>
          </p:txBody>
        </p:sp>
        <p:sp>
          <p:nvSpPr>
            <p:cNvPr id="256176" name="Freeform 176"/>
            <p:cNvSpPr>
              <a:spLocks/>
            </p:cNvSpPr>
            <p:nvPr/>
          </p:nvSpPr>
          <p:spPr bwMode="auto">
            <a:xfrm>
              <a:off x="1310" y="3247"/>
              <a:ext cx="8" cy="5"/>
            </a:xfrm>
            <a:custGeom>
              <a:avLst/>
              <a:gdLst/>
              <a:ahLst/>
              <a:cxnLst>
                <a:cxn ang="0">
                  <a:pos x="8" y="3"/>
                </a:cxn>
                <a:cxn ang="0">
                  <a:pos x="8" y="4"/>
                </a:cxn>
                <a:cxn ang="0">
                  <a:pos x="7" y="4"/>
                </a:cxn>
                <a:cxn ang="0">
                  <a:pos x="7" y="5"/>
                </a:cxn>
                <a:cxn ang="0">
                  <a:pos x="6" y="5"/>
                </a:cxn>
                <a:cxn ang="0">
                  <a:pos x="6" y="5"/>
                </a:cxn>
                <a:cxn ang="0">
                  <a:pos x="4" y="5"/>
                </a:cxn>
                <a:cxn ang="0">
                  <a:pos x="4" y="5"/>
                </a:cxn>
                <a:cxn ang="0">
                  <a:pos x="3" y="5"/>
                </a:cxn>
                <a:cxn ang="0">
                  <a:pos x="2" y="5"/>
                </a:cxn>
                <a:cxn ang="0">
                  <a:pos x="2" y="5"/>
                </a:cxn>
                <a:cxn ang="0">
                  <a:pos x="0" y="5"/>
                </a:cxn>
                <a:cxn ang="0">
                  <a:pos x="0" y="0"/>
                </a:cxn>
                <a:cxn ang="0">
                  <a:pos x="2" y="0"/>
                </a:cxn>
                <a:cxn ang="0">
                  <a:pos x="2" y="3"/>
                </a:cxn>
                <a:cxn ang="0">
                  <a:pos x="8" y="3"/>
                </a:cxn>
                <a:cxn ang="0">
                  <a:pos x="8" y="3"/>
                </a:cxn>
              </a:cxnLst>
              <a:rect l="0" t="0" r="r" b="b"/>
              <a:pathLst>
                <a:path w="8" h="5">
                  <a:moveTo>
                    <a:pt x="8" y="3"/>
                  </a:moveTo>
                  <a:lnTo>
                    <a:pt x="8" y="4"/>
                  </a:lnTo>
                  <a:lnTo>
                    <a:pt x="7" y="4"/>
                  </a:lnTo>
                  <a:lnTo>
                    <a:pt x="7" y="5"/>
                  </a:lnTo>
                  <a:lnTo>
                    <a:pt x="6" y="5"/>
                  </a:lnTo>
                  <a:lnTo>
                    <a:pt x="6" y="5"/>
                  </a:lnTo>
                  <a:lnTo>
                    <a:pt x="4" y="5"/>
                  </a:lnTo>
                  <a:lnTo>
                    <a:pt x="4" y="5"/>
                  </a:lnTo>
                  <a:lnTo>
                    <a:pt x="3" y="5"/>
                  </a:lnTo>
                  <a:lnTo>
                    <a:pt x="2" y="5"/>
                  </a:lnTo>
                  <a:lnTo>
                    <a:pt x="2" y="5"/>
                  </a:lnTo>
                  <a:lnTo>
                    <a:pt x="0" y="5"/>
                  </a:lnTo>
                  <a:lnTo>
                    <a:pt x="0" y="0"/>
                  </a:lnTo>
                  <a:lnTo>
                    <a:pt x="2" y="0"/>
                  </a:lnTo>
                  <a:lnTo>
                    <a:pt x="2" y="3"/>
                  </a:lnTo>
                  <a:lnTo>
                    <a:pt x="8" y="3"/>
                  </a:lnTo>
                  <a:lnTo>
                    <a:pt x="8" y="3"/>
                  </a:lnTo>
                  <a:close/>
                </a:path>
              </a:pathLst>
            </a:custGeom>
            <a:solidFill>
              <a:srgbClr val="FFFFFF"/>
            </a:solidFill>
            <a:ln w="9525">
              <a:noFill/>
              <a:round/>
              <a:headEnd/>
              <a:tailEnd/>
            </a:ln>
          </p:spPr>
          <p:txBody>
            <a:bodyPr/>
            <a:lstStyle/>
            <a:p>
              <a:endParaRPr lang="en-US"/>
            </a:p>
          </p:txBody>
        </p:sp>
        <p:sp>
          <p:nvSpPr>
            <p:cNvPr id="256177" name="Freeform 177"/>
            <p:cNvSpPr>
              <a:spLocks/>
            </p:cNvSpPr>
            <p:nvPr/>
          </p:nvSpPr>
          <p:spPr bwMode="auto">
            <a:xfrm>
              <a:off x="2309" y="3249"/>
              <a:ext cx="2" cy="9"/>
            </a:xfrm>
            <a:custGeom>
              <a:avLst/>
              <a:gdLst/>
              <a:ahLst/>
              <a:cxnLst>
                <a:cxn ang="0">
                  <a:pos x="0" y="9"/>
                </a:cxn>
                <a:cxn ang="0">
                  <a:pos x="2" y="0"/>
                </a:cxn>
                <a:cxn ang="0">
                  <a:pos x="2" y="8"/>
                </a:cxn>
                <a:cxn ang="0">
                  <a:pos x="0" y="9"/>
                </a:cxn>
                <a:cxn ang="0">
                  <a:pos x="0" y="9"/>
                </a:cxn>
              </a:cxnLst>
              <a:rect l="0" t="0" r="r" b="b"/>
              <a:pathLst>
                <a:path w="2" h="9">
                  <a:moveTo>
                    <a:pt x="0" y="9"/>
                  </a:moveTo>
                  <a:lnTo>
                    <a:pt x="2" y="0"/>
                  </a:lnTo>
                  <a:lnTo>
                    <a:pt x="2" y="8"/>
                  </a:lnTo>
                  <a:lnTo>
                    <a:pt x="0" y="9"/>
                  </a:lnTo>
                  <a:lnTo>
                    <a:pt x="0" y="9"/>
                  </a:lnTo>
                  <a:close/>
                </a:path>
              </a:pathLst>
            </a:custGeom>
            <a:solidFill>
              <a:srgbClr val="FFFFFF"/>
            </a:solidFill>
            <a:ln w="9525">
              <a:noFill/>
              <a:round/>
              <a:headEnd/>
              <a:tailEnd/>
            </a:ln>
          </p:spPr>
          <p:txBody>
            <a:bodyPr/>
            <a:lstStyle/>
            <a:p>
              <a:endParaRPr lang="en-US"/>
            </a:p>
          </p:txBody>
        </p:sp>
        <p:sp>
          <p:nvSpPr>
            <p:cNvPr id="256178" name="Freeform 178"/>
            <p:cNvSpPr>
              <a:spLocks/>
            </p:cNvSpPr>
            <p:nvPr/>
          </p:nvSpPr>
          <p:spPr bwMode="auto">
            <a:xfrm>
              <a:off x="1729" y="3250"/>
              <a:ext cx="120" cy="52"/>
            </a:xfrm>
            <a:custGeom>
              <a:avLst/>
              <a:gdLst/>
              <a:ahLst/>
              <a:cxnLst>
                <a:cxn ang="0">
                  <a:pos x="105" y="11"/>
                </a:cxn>
                <a:cxn ang="0">
                  <a:pos x="106" y="14"/>
                </a:cxn>
                <a:cxn ang="0">
                  <a:pos x="107" y="15"/>
                </a:cxn>
                <a:cxn ang="0">
                  <a:pos x="108" y="16"/>
                </a:cxn>
                <a:cxn ang="0">
                  <a:pos x="110" y="17"/>
                </a:cxn>
                <a:cxn ang="0">
                  <a:pos x="111" y="19"/>
                </a:cxn>
                <a:cxn ang="0">
                  <a:pos x="113" y="19"/>
                </a:cxn>
                <a:cxn ang="0">
                  <a:pos x="114" y="20"/>
                </a:cxn>
                <a:cxn ang="0">
                  <a:pos x="117" y="20"/>
                </a:cxn>
                <a:cxn ang="0">
                  <a:pos x="118" y="21"/>
                </a:cxn>
                <a:cxn ang="0">
                  <a:pos x="120" y="21"/>
                </a:cxn>
                <a:cxn ang="0">
                  <a:pos x="116" y="23"/>
                </a:cxn>
                <a:cxn ang="0">
                  <a:pos x="112" y="24"/>
                </a:cxn>
                <a:cxn ang="0">
                  <a:pos x="108" y="26"/>
                </a:cxn>
                <a:cxn ang="0">
                  <a:pos x="105" y="27"/>
                </a:cxn>
                <a:cxn ang="0">
                  <a:pos x="100" y="28"/>
                </a:cxn>
                <a:cxn ang="0">
                  <a:pos x="97" y="29"/>
                </a:cxn>
                <a:cxn ang="0">
                  <a:pos x="93" y="30"/>
                </a:cxn>
                <a:cxn ang="0">
                  <a:pos x="89" y="30"/>
                </a:cxn>
                <a:cxn ang="0">
                  <a:pos x="84" y="30"/>
                </a:cxn>
                <a:cxn ang="0">
                  <a:pos x="80" y="30"/>
                </a:cxn>
                <a:cxn ang="0">
                  <a:pos x="71" y="30"/>
                </a:cxn>
                <a:cxn ang="0">
                  <a:pos x="64" y="32"/>
                </a:cxn>
                <a:cxn ang="0">
                  <a:pos x="55" y="35"/>
                </a:cxn>
                <a:cxn ang="0">
                  <a:pos x="48" y="37"/>
                </a:cxn>
                <a:cxn ang="0">
                  <a:pos x="40" y="40"/>
                </a:cxn>
                <a:cxn ang="0">
                  <a:pos x="33" y="42"/>
                </a:cxn>
                <a:cxn ang="0">
                  <a:pos x="25" y="45"/>
                </a:cxn>
                <a:cxn ang="0">
                  <a:pos x="18" y="48"/>
                </a:cxn>
                <a:cxn ang="0">
                  <a:pos x="10" y="50"/>
                </a:cxn>
                <a:cxn ang="0">
                  <a:pos x="3" y="52"/>
                </a:cxn>
                <a:cxn ang="0">
                  <a:pos x="0" y="13"/>
                </a:cxn>
                <a:cxn ang="0">
                  <a:pos x="6" y="12"/>
                </a:cxn>
                <a:cxn ang="0">
                  <a:pos x="11" y="11"/>
                </a:cxn>
                <a:cxn ang="0">
                  <a:pos x="17" y="10"/>
                </a:cxn>
                <a:cxn ang="0">
                  <a:pos x="23" y="9"/>
                </a:cxn>
                <a:cxn ang="0">
                  <a:pos x="28" y="9"/>
                </a:cxn>
                <a:cxn ang="0">
                  <a:pos x="34" y="7"/>
                </a:cxn>
                <a:cxn ang="0">
                  <a:pos x="39" y="6"/>
                </a:cxn>
                <a:cxn ang="0">
                  <a:pos x="45" y="5"/>
                </a:cxn>
                <a:cxn ang="0">
                  <a:pos x="50" y="2"/>
                </a:cxn>
                <a:cxn ang="0">
                  <a:pos x="55" y="0"/>
                </a:cxn>
                <a:cxn ang="0">
                  <a:pos x="61" y="0"/>
                </a:cxn>
                <a:cxn ang="0">
                  <a:pos x="66" y="1"/>
                </a:cxn>
                <a:cxn ang="0">
                  <a:pos x="71" y="2"/>
                </a:cxn>
                <a:cxn ang="0">
                  <a:pos x="77" y="5"/>
                </a:cxn>
                <a:cxn ang="0">
                  <a:pos x="81" y="6"/>
                </a:cxn>
                <a:cxn ang="0">
                  <a:pos x="85" y="8"/>
                </a:cxn>
                <a:cxn ang="0">
                  <a:pos x="91" y="10"/>
                </a:cxn>
                <a:cxn ang="0">
                  <a:pos x="95" y="11"/>
                </a:cxn>
                <a:cxn ang="0">
                  <a:pos x="100" y="12"/>
                </a:cxn>
                <a:cxn ang="0">
                  <a:pos x="105" y="12"/>
                </a:cxn>
                <a:cxn ang="0">
                  <a:pos x="105" y="12"/>
                </a:cxn>
                <a:cxn ang="0">
                  <a:pos x="105" y="11"/>
                </a:cxn>
              </a:cxnLst>
              <a:rect l="0" t="0" r="r" b="b"/>
              <a:pathLst>
                <a:path w="120" h="52">
                  <a:moveTo>
                    <a:pt x="105" y="11"/>
                  </a:moveTo>
                  <a:lnTo>
                    <a:pt x="106" y="14"/>
                  </a:lnTo>
                  <a:lnTo>
                    <a:pt x="107" y="15"/>
                  </a:lnTo>
                  <a:lnTo>
                    <a:pt x="108" y="16"/>
                  </a:lnTo>
                  <a:lnTo>
                    <a:pt x="110" y="17"/>
                  </a:lnTo>
                  <a:lnTo>
                    <a:pt x="111" y="19"/>
                  </a:lnTo>
                  <a:lnTo>
                    <a:pt x="113" y="19"/>
                  </a:lnTo>
                  <a:lnTo>
                    <a:pt x="114" y="20"/>
                  </a:lnTo>
                  <a:lnTo>
                    <a:pt x="117" y="20"/>
                  </a:lnTo>
                  <a:lnTo>
                    <a:pt x="118" y="21"/>
                  </a:lnTo>
                  <a:lnTo>
                    <a:pt x="120" y="21"/>
                  </a:lnTo>
                  <a:lnTo>
                    <a:pt x="116" y="23"/>
                  </a:lnTo>
                  <a:lnTo>
                    <a:pt x="112" y="24"/>
                  </a:lnTo>
                  <a:lnTo>
                    <a:pt x="108" y="26"/>
                  </a:lnTo>
                  <a:lnTo>
                    <a:pt x="105" y="27"/>
                  </a:lnTo>
                  <a:lnTo>
                    <a:pt x="100" y="28"/>
                  </a:lnTo>
                  <a:lnTo>
                    <a:pt x="97" y="29"/>
                  </a:lnTo>
                  <a:lnTo>
                    <a:pt x="93" y="30"/>
                  </a:lnTo>
                  <a:lnTo>
                    <a:pt x="89" y="30"/>
                  </a:lnTo>
                  <a:lnTo>
                    <a:pt x="84" y="30"/>
                  </a:lnTo>
                  <a:lnTo>
                    <a:pt x="80" y="30"/>
                  </a:lnTo>
                  <a:lnTo>
                    <a:pt x="71" y="30"/>
                  </a:lnTo>
                  <a:lnTo>
                    <a:pt x="64" y="32"/>
                  </a:lnTo>
                  <a:lnTo>
                    <a:pt x="55" y="35"/>
                  </a:lnTo>
                  <a:lnTo>
                    <a:pt x="48" y="37"/>
                  </a:lnTo>
                  <a:lnTo>
                    <a:pt x="40" y="40"/>
                  </a:lnTo>
                  <a:lnTo>
                    <a:pt x="33" y="42"/>
                  </a:lnTo>
                  <a:lnTo>
                    <a:pt x="25" y="45"/>
                  </a:lnTo>
                  <a:lnTo>
                    <a:pt x="18" y="48"/>
                  </a:lnTo>
                  <a:lnTo>
                    <a:pt x="10" y="50"/>
                  </a:lnTo>
                  <a:lnTo>
                    <a:pt x="3" y="52"/>
                  </a:lnTo>
                  <a:lnTo>
                    <a:pt x="0" y="13"/>
                  </a:lnTo>
                  <a:lnTo>
                    <a:pt x="6" y="12"/>
                  </a:lnTo>
                  <a:lnTo>
                    <a:pt x="11" y="11"/>
                  </a:lnTo>
                  <a:lnTo>
                    <a:pt x="17" y="10"/>
                  </a:lnTo>
                  <a:lnTo>
                    <a:pt x="23" y="9"/>
                  </a:lnTo>
                  <a:lnTo>
                    <a:pt x="28" y="9"/>
                  </a:lnTo>
                  <a:lnTo>
                    <a:pt x="34" y="7"/>
                  </a:lnTo>
                  <a:lnTo>
                    <a:pt x="39" y="6"/>
                  </a:lnTo>
                  <a:lnTo>
                    <a:pt x="45" y="5"/>
                  </a:lnTo>
                  <a:lnTo>
                    <a:pt x="50" y="2"/>
                  </a:lnTo>
                  <a:lnTo>
                    <a:pt x="55" y="0"/>
                  </a:lnTo>
                  <a:lnTo>
                    <a:pt x="61" y="0"/>
                  </a:lnTo>
                  <a:lnTo>
                    <a:pt x="66" y="1"/>
                  </a:lnTo>
                  <a:lnTo>
                    <a:pt x="71" y="2"/>
                  </a:lnTo>
                  <a:lnTo>
                    <a:pt x="77" y="5"/>
                  </a:lnTo>
                  <a:lnTo>
                    <a:pt x="81" y="6"/>
                  </a:lnTo>
                  <a:lnTo>
                    <a:pt x="85" y="8"/>
                  </a:lnTo>
                  <a:lnTo>
                    <a:pt x="91" y="10"/>
                  </a:lnTo>
                  <a:lnTo>
                    <a:pt x="95" y="11"/>
                  </a:lnTo>
                  <a:lnTo>
                    <a:pt x="100" y="12"/>
                  </a:lnTo>
                  <a:lnTo>
                    <a:pt x="105" y="12"/>
                  </a:lnTo>
                  <a:lnTo>
                    <a:pt x="105" y="12"/>
                  </a:lnTo>
                  <a:lnTo>
                    <a:pt x="105" y="11"/>
                  </a:lnTo>
                  <a:close/>
                </a:path>
              </a:pathLst>
            </a:custGeom>
            <a:solidFill>
              <a:srgbClr val="FFFFFF"/>
            </a:solidFill>
            <a:ln w="9525">
              <a:noFill/>
              <a:round/>
              <a:headEnd/>
              <a:tailEnd/>
            </a:ln>
          </p:spPr>
          <p:txBody>
            <a:bodyPr/>
            <a:lstStyle/>
            <a:p>
              <a:endParaRPr lang="en-US"/>
            </a:p>
          </p:txBody>
        </p:sp>
        <p:sp>
          <p:nvSpPr>
            <p:cNvPr id="256179" name="Freeform 179"/>
            <p:cNvSpPr>
              <a:spLocks/>
            </p:cNvSpPr>
            <p:nvPr/>
          </p:nvSpPr>
          <p:spPr bwMode="auto">
            <a:xfrm>
              <a:off x="2261" y="3250"/>
              <a:ext cx="5" cy="10"/>
            </a:xfrm>
            <a:custGeom>
              <a:avLst/>
              <a:gdLst/>
              <a:ahLst/>
              <a:cxnLst>
                <a:cxn ang="0">
                  <a:pos x="5" y="6"/>
                </a:cxn>
                <a:cxn ang="0">
                  <a:pos x="5" y="7"/>
                </a:cxn>
                <a:cxn ang="0">
                  <a:pos x="4" y="7"/>
                </a:cxn>
                <a:cxn ang="0">
                  <a:pos x="3" y="7"/>
                </a:cxn>
                <a:cxn ang="0">
                  <a:pos x="3" y="7"/>
                </a:cxn>
                <a:cxn ang="0">
                  <a:pos x="2" y="8"/>
                </a:cxn>
                <a:cxn ang="0">
                  <a:pos x="2" y="8"/>
                </a:cxn>
                <a:cxn ang="0">
                  <a:pos x="1" y="9"/>
                </a:cxn>
                <a:cxn ang="0">
                  <a:pos x="1" y="9"/>
                </a:cxn>
                <a:cxn ang="0">
                  <a:pos x="0" y="9"/>
                </a:cxn>
                <a:cxn ang="0">
                  <a:pos x="0" y="10"/>
                </a:cxn>
                <a:cxn ang="0">
                  <a:pos x="0" y="7"/>
                </a:cxn>
                <a:cxn ang="0">
                  <a:pos x="3" y="7"/>
                </a:cxn>
                <a:cxn ang="0">
                  <a:pos x="3" y="0"/>
                </a:cxn>
                <a:cxn ang="0">
                  <a:pos x="5" y="7"/>
                </a:cxn>
                <a:cxn ang="0">
                  <a:pos x="5" y="7"/>
                </a:cxn>
                <a:cxn ang="0">
                  <a:pos x="5" y="6"/>
                </a:cxn>
              </a:cxnLst>
              <a:rect l="0" t="0" r="r" b="b"/>
              <a:pathLst>
                <a:path w="5" h="10">
                  <a:moveTo>
                    <a:pt x="5" y="6"/>
                  </a:moveTo>
                  <a:lnTo>
                    <a:pt x="5" y="7"/>
                  </a:lnTo>
                  <a:lnTo>
                    <a:pt x="4" y="7"/>
                  </a:lnTo>
                  <a:lnTo>
                    <a:pt x="3" y="7"/>
                  </a:lnTo>
                  <a:lnTo>
                    <a:pt x="3" y="7"/>
                  </a:lnTo>
                  <a:lnTo>
                    <a:pt x="2" y="8"/>
                  </a:lnTo>
                  <a:lnTo>
                    <a:pt x="2" y="8"/>
                  </a:lnTo>
                  <a:lnTo>
                    <a:pt x="1" y="9"/>
                  </a:lnTo>
                  <a:lnTo>
                    <a:pt x="1" y="9"/>
                  </a:lnTo>
                  <a:lnTo>
                    <a:pt x="0" y="9"/>
                  </a:lnTo>
                  <a:lnTo>
                    <a:pt x="0" y="10"/>
                  </a:lnTo>
                  <a:lnTo>
                    <a:pt x="0" y="7"/>
                  </a:lnTo>
                  <a:lnTo>
                    <a:pt x="3" y="7"/>
                  </a:lnTo>
                  <a:lnTo>
                    <a:pt x="3" y="0"/>
                  </a:lnTo>
                  <a:lnTo>
                    <a:pt x="5" y="7"/>
                  </a:lnTo>
                  <a:lnTo>
                    <a:pt x="5" y="7"/>
                  </a:lnTo>
                  <a:lnTo>
                    <a:pt x="5" y="6"/>
                  </a:lnTo>
                  <a:close/>
                </a:path>
              </a:pathLst>
            </a:custGeom>
            <a:solidFill>
              <a:srgbClr val="000000"/>
            </a:solidFill>
            <a:ln w="9525">
              <a:noFill/>
              <a:round/>
              <a:headEnd/>
              <a:tailEnd/>
            </a:ln>
          </p:spPr>
          <p:txBody>
            <a:bodyPr/>
            <a:lstStyle/>
            <a:p>
              <a:endParaRPr lang="en-US"/>
            </a:p>
          </p:txBody>
        </p:sp>
        <p:sp>
          <p:nvSpPr>
            <p:cNvPr id="256180" name="Freeform 180"/>
            <p:cNvSpPr>
              <a:spLocks/>
            </p:cNvSpPr>
            <p:nvPr/>
          </p:nvSpPr>
          <p:spPr bwMode="auto">
            <a:xfrm>
              <a:off x="543" y="3262"/>
              <a:ext cx="238" cy="274"/>
            </a:xfrm>
            <a:custGeom>
              <a:avLst/>
              <a:gdLst/>
              <a:ahLst/>
              <a:cxnLst>
                <a:cxn ang="0">
                  <a:pos x="223" y="42"/>
                </a:cxn>
                <a:cxn ang="0">
                  <a:pos x="238" y="48"/>
                </a:cxn>
                <a:cxn ang="0">
                  <a:pos x="230" y="62"/>
                </a:cxn>
                <a:cxn ang="0">
                  <a:pos x="227" y="63"/>
                </a:cxn>
                <a:cxn ang="0">
                  <a:pos x="223" y="66"/>
                </a:cxn>
                <a:cxn ang="0">
                  <a:pos x="218" y="74"/>
                </a:cxn>
                <a:cxn ang="0">
                  <a:pos x="215" y="77"/>
                </a:cxn>
                <a:cxn ang="0">
                  <a:pos x="216" y="83"/>
                </a:cxn>
                <a:cxn ang="0">
                  <a:pos x="197" y="93"/>
                </a:cxn>
                <a:cxn ang="0">
                  <a:pos x="195" y="101"/>
                </a:cxn>
                <a:cxn ang="0">
                  <a:pos x="193" y="97"/>
                </a:cxn>
                <a:cxn ang="0">
                  <a:pos x="191" y="104"/>
                </a:cxn>
                <a:cxn ang="0">
                  <a:pos x="190" y="107"/>
                </a:cxn>
                <a:cxn ang="0">
                  <a:pos x="186" y="104"/>
                </a:cxn>
                <a:cxn ang="0">
                  <a:pos x="184" y="108"/>
                </a:cxn>
                <a:cxn ang="0">
                  <a:pos x="182" y="110"/>
                </a:cxn>
                <a:cxn ang="0">
                  <a:pos x="186" y="113"/>
                </a:cxn>
                <a:cxn ang="0">
                  <a:pos x="179" y="119"/>
                </a:cxn>
                <a:cxn ang="0">
                  <a:pos x="174" y="124"/>
                </a:cxn>
                <a:cxn ang="0">
                  <a:pos x="166" y="136"/>
                </a:cxn>
                <a:cxn ang="0">
                  <a:pos x="159" y="142"/>
                </a:cxn>
                <a:cxn ang="0">
                  <a:pos x="150" y="150"/>
                </a:cxn>
                <a:cxn ang="0">
                  <a:pos x="145" y="159"/>
                </a:cxn>
                <a:cxn ang="0">
                  <a:pos x="147" y="165"/>
                </a:cxn>
                <a:cxn ang="0">
                  <a:pos x="140" y="160"/>
                </a:cxn>
                <a:cxn ang="0">
                  <a:pos x="136" y="171"/>
                </a:cxn>
                <a:cxn ang="0">
                  <a:pos x="131" y="174"/>
                </a:cxn>
                <a:cxn ang="0">
                  <a:pos x="134" y="181"/>
                </a:cxn>
                <a:cxn ang="0">
                  <a:pos x="137" y="180"/>
                </a:cxn>
                <a:cxn ang="0">
                  <a:pos x="130" y="184"/>
                </a:cxn>
                <a:cxn ang="0">
                  <a:pos x="134" y="184"/>
                </a:cxn>
                <a:cxn ang="0">
                  <a:pos x="129" y="189"/>
                </a:cxn>
                <a:cxn ang="0">
                  <a:pos x="121" y="191"/>
                </a:cxn>
                <a:cxn ang="0">
                  <a:pos x="116" y="203"/>
                </a:cxn>
                <a:cxn ang="0">
                  <a:pos x="115" y="209"/>
                </a:cxn>
                <a:cxn ang="0">
                  <a:pos x="115" y="211"/>
                </a:cxn>
                <a:cxn ang="0">
                  <a:pos x="112" y="203"/>
                </a:cxn>
                <a:cxn ang="0">
                  <a:pos x="106" y="220"/>
                </a:cxn>
                <a:cxn ang="0">
                  <a:pos x="103" y="229"/>
                </a:cxn>
                <a:cxn ang="0">
                  <a:pos x="101" y="226"/>
                </a:cxn>
                <a:cxn ang="0">
                  <a:pos x="95" y="234"/>
                </a:cxn>
                <a:cxn ang="0">
                  <a:pos x="85" y="243"/>
                </a:cxn>
                <a:cxn ang="0">
                  <a:pos x="80" y="274"/>
                </a:cxn>
                <a:cxn ang="0">
                  <a:pos x="75" y="273"/>
                </a:cxn>
                <a:cxn ang="0">
                  <a:pos x="42" y="247"/>
                </a:cxn>
                <a:cxn ang="0">
                  <a:pos x="2" y="217"/>
                </a:cxn>
                <a:cxn ang="0">
                  <a:pos x="5" y="208"/>
                </a:cxn>
                <a:cxn ang="0">
                  <a:pos x="14" y="195"/>
                </a:cxn>
                <a:cxn ang="0">
                  <a:pos x="30" y="181"/>
                </a:cxn>
                <a:cxn ang="0">
                  <a:pos x="54" y="152"/>
                </a:cxn>
                <a:cxn ang="0">
                  <a:pos x="80" y="123"/>
                </a:cxn>
                <a:cxn ang="0">
                  <a:pos x="102" y="100"/>
                </a:cxn>
                <a:cxn ang="0">
                  <a:pos x="109" y="91"/>
                </a:cxn>
                <a:cxn ang="0">
                  <a:pos x="116" y="85"/>
                </a:cxn>
                <a:cxn ang="0">
                  <a:pos x="132" y="62"/>
                </a:cxn>
                <a:cxn ang="0">
                  <a:pos x="151" y="40"/>
                </a:cxn>
                <a:cxn ang="0">
                  <a:pos x="182" y="0"/>
                </a:cxn>
                <a:cxn ang="0">
                  <a:pos x="198" y="19"/>
                </a:cxn>
              </a:cxnLst>
              <a:rect l="0" t="0" r="r" b="b"/>
              <a:pathLst>
                <a:path w="238" h="274">
                  <a:moveTo>
                    <a:pt x="207" y="23"/>
                  </a:moveTo>
                  <a:lnTo>
                    <a:pt x="209" y="27"/>
                  </a:lnTo>
                  <a:lnTo>
                    <a:pt x="211" y="30"/>
                  </a:lnTo>
                  <a:lnTo>
                    <a:pt x="214" y="32"/>
                  </a:lnTo>
                  <a:lnTo>
                    <a:pt x="217" y="36"/>
                  </a:lnTo>
                  <a:lnTo>
                    <a:pt x="220" y="39"/>
                  </a:lnTo>
                  <a:lnTo>
                    <a:pt x="223" y="42"/>
                  </a:lnTo>
                  <a:lnTo>
                    <a:pt x="226" y="44"/>
                  </a:lnTo>
                  <a:lnTo>
                    <a:pt x="230" y="47"/>
                  </a:lnTo>
                  <a:lnTo>
                    <a:pt x="233" y="50"/>
                  </a:lnTo>
                  <a:lnTo>
                    <a:pt x="236" y="52"/>
                  </a:lnTo>
                  <a:lnTo>
                    <a:pt x="233" y="45"/>
                  </a:lnTo>
                  <a:lnTo>
                    <a:pt x="236" y="46"/>
                  </a:lnTo>
                  <a:lnTo>
                    <a:pt x="238" y="48"/>
                  </a:lnTo>
                  <a:lnTo>
                    <a:pt x="238" y="51"/>
                  </a:lnTo>
                  <a:lnTo>
                    <a:pt x="237" y="52"/>
                  </a:lnTo>
                  <a:lnTo>
                    <a:pt x="236" y="54"/>
                  </a:lnTo>
                  <a:lnTo>
                    <a:pt x="234" y="56"/>
                  </a:lnTo>
                  <a:lnTo>
                    <a:pt x="232" y="58"/>
                  </a:lnTo>
                  <a:lnTo>
                    <a:pt x="231" y="60"/>
                  </a:lnTo>
                  <a:lnTo>
                    <a:pt x="230" y="62"/>
                  </a:lnTo>
                  <a:lnTo>
                    <a:pt x="230" y="65"/>
                  </a:lnTo>
                  <a:lnTo>
                    <a:pt x="229" y="65"/>
                  </a:lnTo>
                  <a:lnTo>
                    <a:pt x="229" y="63"/>
                  </a:lnTo>
                  <a:lnTo>
                    <a:pt x="229" y="63"/>
                  </a:lnTo>
                  <a:lnTo>
                    <a:pt x="227" y="63"/>
                  </a:lnTo>
                  <a:lnTo>
                    <a:pt x="227" y="63"/>
                  </a:lnTo>
                  <a:lnTo>
                    <a:pt x="227" y="63"/>
                  </a:lnTo>
                  <a:lnTo>
                    <a:pt x="226" y="62"/>
                  </a:lnTo>
                  <a:lnTo>
                    <a:pt x="226" y="62"/>
                  </a:lnTo>
                  <a:lnTo>
                    <a:pt x="226" y="62"/>
                  </a:lnTo>
                  <a:lnTo>
                    <a:pt x="225" y="63"/>
                  </a:lnTo>
                  <a:lnTo>
                    <a:pt x="225" y="67"/>
                  </a:lnTo>
                  <a:lnTo>
                    <a:pt x="224" y="65"/>
                  </a:lnTo>
                  <a:lnTo>
                    <a:pt x="223" y="66"/>
                  </a:lnTo>
                  <a:lnTo>
                    <a:pt x="223" y="68"/>
                  </a:lnTo>
                  <a:lnTo>
                    <a:pt x="222" y="69"/>
                  </a:lnTo>
                  <a:lnTo>
                    <a:pt x="221" y="70"/>
                  </a:lnTo>
                  <a:lnTo>
                    <a:pt x="220" y="71"/>
                  </a:lnTo>
                  <a:lnTo>
                    <a:pt x="219" y="72"/>
                  </a:lnTo>
                  <a:lnTo>
                    <a:pt x="218" y="73"/>
                  </a:lnTo>
                  <a:lnTo>
                    <a:pt x="218" y="74"/>
                  </a:lnTo>
                  <a:lnTo>
                    <a:pt x="218" y="75"/>
                  </a:lnTo>
                  <a:lnTo>
                    <a:pt x="218" y="77"/>
                  </a:lnTo>
                  <a:lnTo>
                    <a:pt x="217" y="75"/>
                  </a:lnTo>
                  <a:lnTo>
                    <a:pt x="216" y="76"/>
                  </a:lnTo>
                  <a:lnTo>
                    <a:pt x="216" y="76"/>
                  </a:lnTo>
                  <a:lnTo>
                    <a:pt x="215" y="77"/>
                  </a:lnTo>
                  <a:lnTo>
                    <a:pt x="215" y="77"/>
                  </a:lnTo>
                  <a:lnTo>
                    <a:pt x="214" y="77"/>
                  </a:lnTo>
                  <a:lnTo>
                    <a:pt x="214" y="79"/>
                  </a:lnTo>
                  <a:lnTo>
                    <a:pt x="214" y="79"/>
                  </a:lnTo>
                  <a:lnTo>
                    <a:pt x="212" y="80"/>
                  </a:lnTo>
                  <a:lnTo>
                    <a:pt x="212" y="81"/>
                  </a:lnTo>
                  <a:lnTo>
                    <a:pt x="212" y="81"/>
                  </a:lnTo>
                  <a:lnTo>
                    <a:pt x="216" y="83"/>
                  </a:lnTo>
                  <a:lnTo>
                    <a:pt x="206" y="81"/>
                  </a:lnTo>
                  <a:lnTo>
                    <a:pt x="205" y="83"/>
                  </a:lnTo>
                  <a:lnTo>
                    <a:pt x="204" y="84"/>
                  </a:lnTo>
                  <a:lnTo>
                    <a:pt x="202" y="86"/>
                  </a:lnTo>
                  <a:lnTo>
                    <a:pt x="201" y="88"/>
                  </a:lnTo>
                  <a:lnTo>
                    <a:pt x="198" y="90"/>
                  </a:lnTo>
                  <a:lnTo>
                    <a:pt x="197" y="93"/>
                  </a:lnTo>
                  <a:lnTo>
                    <a:pt x="196" y="95"/>
                  </a:lnTo>
                  <a:lnTo>
                    <a:pt x="196" y="98"/>
                  </a:lnTo>
                  <a:lnTo>
                    <a:pt x="196" y="100"/>
                  </a:lnTo>
                  <a:lnTo>
                    <a:pt x="197" y="103"/>
                  </a:lnTo>
                  <a:lnTo>
                    <a:pt x="196" y="102"/>
                  </a:lnTo>
                  <a:lnTo>
                    <a:pt x="195" y="101"/>
                  </a:lnTo>
                  <a:lnTo>
                    <a:pt x="195" y="101"/>
                  </a:lnTo>
                  <a:lnTo>
                    <a:pt x="195" y="100"/>
                  </a:lnTo>
                  <a:lnTo>
                    <a:pt x="195" y="99"/>
                  </a:lnTo>
                  <a:lnTo>
                    <a:pt x="196" y="98"/>
                  </a:lnTo>
                  <a:lnTo>
                    <a:pt x="196" y="98"/>
                  </a:lnTo>
                  <a:lnTo>
                    <a:pt x="195" y="97"/>
                  </a:lnTo>
                  <a:lnTo>
                    <a:pt x="195" y="97"/>
                  </a:lnTo>
                  <a:lnTo>
                    <a:pt x="193" y="97"/>
                  </a:lnTo>
                  <a:lnTo>
                    <a:pt x="192" y="98"/>
                  </a:lnTo>
                  <a:lnTo>
                    <a:pt x="192" y="99"/>
                  </a:lnTo>
                  <a:lnTo>
                    <a:pt x="191" y="100"/>
                  </a:lnTo>
                  <a:lnTo>
                    <a:pt x="191" y="101"/>
                  </a:lnTo>
                  <a:lnTo>
                    <a:pt x="191" y="102"/>
                  </a:lnTo>
                  <a:lnTo>
                    <a:pt x="191" y="103"/>
                  </a:lnTo>
                  <a:lnTo>
                    <a:pt x="191" y="104"/>
                  </a:lnTo>
                  <a:lnTo>
                    <a:pt x="191" y="105"/>
                  </a:lnTo>
                  <a:lnTo>
                    <a:pt x="191" y="107"/>
                  </a:lnTo>
                  <a:lnTo>
                    <a:pt x="191" y="109"/>
                  </a:lnTo>
                  <a:lnTo>
                    <a:pt x="191" y="108"/>
                  </a:lnTo>
                  <a:lnTo>
                    <a:pt x="190" y="108"/>
                  </a:lnTo>
                  <a:lnTo>
                    <a:pt x="190" y="107"/>
                  </a:lnTo>
                  <a:lnTo>
                    <a:pt x="190" y="107"/>
                  </a:lnTo>
                  <a:lnTo>
                    <a:pt x="189" y="105"/>
                  </a:lnTo>
                  <a:lnTo>
                    <a:pt x="189" y="105"/>
                  </a:lnTo>
                  <a:lnTo>
                    <a:pt x="188" y="104"/>
                  </a:lnTo>
                  <a:lnTo>
                    <a:pt x="188" y="104"/>
                  </a:lnTo>
                  <a:lnTo>
                    <a:pt x="187" y="104"/>
                  </a:lnTo>
                  <a:lnTo>
                    <a:pt x="186" y="104"/>
                  </a:lnTo>
                  <a:lnTo>
                    <a:pt x="186" y="104"/>
                  </a:lnTo>
                  <a:lnTo>
                    <a:pt x="186" y="105"/>
                  </a:lnTo>
                  <a:lnTo>
                    <a:pt x="184" y="105"/>
                  </a:lnTo>
                  <a:lnTo>
                    <a:pt x="184" y="105"/>
                  </a:lnTo>
                  <a:lnTo>
                    <a:pt x="184" y="107"/>
                  </a:lnTo>
                  <a:lnTo>
                    <a:pt x="184" y="107"/>
                  </a:lnTo>
                  <a:lnTo>
                    <a:pt x="184" y="107"/>
                  </a:lnTo>
                  <a:lnTo>
                    <a:pt x="184" y="108"/>
                  </a:lnTo>
                  <a:lnTo>
                    <a:pt x="184" y="108"/>
                  </a:lnTo>
                  <a:lnTo>
                    <a:pt x="184" y="109"/>
                  </a:lnTo>
                  <a:lnTo>
                    <a:pt x="183" y="109"/>
                  </a:lnTo>
                  <a:lnTo>
                    <a:pt x="183" y="109"/>
                  </a:lnTo>
                  <a:lnTo>
                    <a:pt x="182" y="110"/>
                  </a:lnTo>
                  <a:lnTo>
                    <a:pt x="182" y="110"/>
                  </a:lnTo>
                  <a:lnTo>
                    <a:pt x="182" y="110"/>
                  </a:lnTo>
                  <a:lnTo>
                    <a:pt x="182" y="111"/>
                  </a:lnTo>
                  <a:lnTo>
                    <a:pt x="182" y="112"/>
                  </a:lnTo>
                  <a:lnTo>
                    <a:pt x="182" y="112"/>
                  </a:lnTo>
                  <a:lnTo>
                    <a:pt x="182" y="113"/>
                  </a:lnTo>
                  <a:lnTo>
                    <a:pt x="182" y="113"/>
                  </a:lnTo>
                  <a:lnTo>
                    <a:pt x="184" y="115"/>
                  </a:lnTo>
                  <a:lnTo>
                    <a:pt x="186" y="113"/>
                  </a:lnTo>
                  <a:lnTo>
                    <a:pt x="184" y="116"/>
                  </a:lnTo>
                  <a:lnTo>
                    <a:pt x="184" y="117"/>
                  </a:lnTo>
                  <a:lnTo>
                    <a:pt x="183" y="118"/>
                  </a:lnTo>
                  <a:lnTo>
                    <a:pt x="182" y="118"/>
                  </a:lnTo>
                  <a:lnTo>
                    <a:pt x="180" y="118"/>
                  </a:lnTo>
                  <a:lnTo>
                    <a:pt x="179" y="118"/>
                  </a:lnTo>
                  <a:lnTo>
                    <a:pt x="179" y="119"/>
                  </a:lnTo>
                  <a:lnTo>
                    <a:pt x="178" y="119"/>
                  </a:lnTo>
                  <a:lnTo>
                    <a:pt x="177" y="122"/>
                  </a:lnTo>
                  <a:lnTo>
                    <a:pt x="177" y="124"/>
                  </a:lnTo>
                  <a:lnTo>
                    <a:pt x="176" y="123"/>
                  </a:lnTo>
                  <a:lnTo>
                    <a:pt x="175" y="123"/>
                  </a:lnTo>
                  <a:lnTo>
                    <a:pt x="174" y="123"/>
                  </a:lnTo>
                  <a:lnTo>
                    <a:pt x="174" y="124"/>
                  </a:lnTo>
                  <a:lnTo>
                    <a:pt x="174" y="125"/>
                  </a:lnTo>
                  <a:lnTo>
                    <a:pt x="174" y="125"/>
                  </a:lnTo>
                  <a:lnTo>
                    <a:pt x="173" y="126"/>
                  </a:lnTo>
                  <a:lnTo>
                    <a:pt x="173" y="125"/>
                  </a:lnTo>
                  <a:lnTo>
                    <a:pt x="173" y="125"/>
                  </a:lnTo>
                  <a:lnTo>
                    <a:pt x="172" y="123"/>
                  </a:lnTo>
                  <a:lnTo>
                    <a:pt x="166" y="136"/>
                  </a:lnTo>
                  <a:lnTo>
                    <a:pt x="164" y="133"/>
                  </a:lnTo>
                  <a:lnTo>
                    <a:pt x="164" y="134"/>
                  </a:lnTo>
                  <a:lnTo>
                    <a:pt x="163" y="136"/>
                  </a:lnTo>
                  <a:lnTo>
                    <a:pt x="162" y="138"/>
                  </a:lnTo>
                  <a:lnTo>
                    <a:pt x="161" y="139"/>
                  </a:lnTo>
                  <a:lnTo>
                    <a:pt x="160" y="140"/>
                  </a:lnTo>
                  <a:lnTo>
                    <a:pt x="159" y="142"/>
                  </a:lnTo>
                  <a:lnTo>
                    <a:pt x="159" y="143"/>
                  </a:lnTo>
                  <a:lnTo>
                    <a:pt x="158" y="145"/>
                  </a:lnTo>
                  <a:lnTo>
                    <a:pt x="158" y="146"/>
                  </a:lnTo>
                  <a:lnTo>
                    <a:pt x="159" y="148"/>
                  </a:lnTo>
                  <a:lnTo>
                    <a:pt x="161" y="146"/>
                  </a:lnTo>
                  <a:lnTo>
                    <a:pt x="153" y="155"/>
                  </a:lnTo>
                  <a:lnTo>
                    <a:pt x="150" y="150"/>
                  </a:lnTo>
                  <a:lnTo>
                    <a:pt x="150" y="152"/>
                  </a:lnTo>
                  <a:lnTo>
                    <a:pt x="149" y="153"/>
                  </a:lnTo>
                  <a:lnTo>
                    <a:pt x="148" y="155"/>
                  </a:lnTo>
                  <a:lnTo>
                    <a:pt x="147" y="156"/>
                  </a:lnTo>
                  <a:lnTo>
                    <a:pt x="146" y="157"/>
                  </a:lnTo>
                  <a:lnTo>
                    <a:pt x="145" y="158"/>
                  </a:lnTo>
                  <a:lnTo>
                    <a:pt x="145" y="159"/>
                  </a:lnTo>
                  <a:lnTo>
                    <a:pt x="145" y="160"/>
                  </a:lnTo>
                  <a:lnTo>
                    <a:pt x="147" y="161"/>
                  </a:lnTo>
                  <a:lnTo>
                    <a:pt x="150" y="162"/>
                  </a:lnTo>
                  <a:lnTo>
                    <a:pt x="150" y="164"/>
                  </a:lnTo>
                  <a:lnTo>
                    <a:pt x="149" y="165"/>
                  </a:lnTo>
                  <a:lnTo>
                    <a:pt x="148" y="165"/>
                  </a:lnTo>
                  <a:lnTo>
                    <a:pt x="147" y="165"/>
                  </a:lnTo>
                  <a:lnTo>
                    <a:pt x="146" y="164"/>
                  </a:lnTo>
                  <a:lnTo>
                    <a:pt x="145" y="164"/>
                  </a:lnTo>
                  <a:lnTo>
                    <a:pt x="144" y="164"/>
                  </a:lnTo>
                  <a:lnTo>
                    <a:pt x="143" y="162"/>
                  </a:lnTo>
                  <a:lnTo>
                    <a:pt x="143" y="162"/>
                  </a:lnTo>
                  <a:lnTo>
                    <a:pt x="141" y="161"/>
                  </a:lnTo>
                  <a:lnTo>
                    <a:pt x="140" y="160"/>
                  </a:lnTo>
                  <a:lnTo>
                    <a:pt x="139" y="161"/>
                  </a:lnTo>
                  <a:lnTo>
                    <a:pt x="139" y="164"/>
                  </a:lnTo>
                  <a:lnTo>
                    <a:pt x="138" y="165"/>
                  </a:lnTo>
                  <a:lnTo>
                    <a:pt x="138" y="167"/>
                  </a:lnTo>
                  <a:lnTo>
                    <a:pt x="137" y="168"/>
                  </a:lnTo>
                  <a:lnTo>
                    <a:pt x="137" y="170"/>
                  </a:lnTo>
                  <a:lnTo>
                    <a:pt x="136" y="171"/>
                  </a:lnTo>
                  <a:lnTo>
                    <a:pt x="136" y="172"/>
                  </a:lnTo>
                  <a:lnTo>
                    <a:pt x="136" y="172"/>
                  </a:lnTo>
                  <a:lnTo>
                    <a:pt x="135" y="173"/>
                  </a:lnTo>
                  <a:lnTo>
                    <a:pt x="134" y="171"/>
                  </a:lnTo>
                  <a:lnTo>
                    <a:pt x="133" y="172"/>
                  </a:lnTo>
                  <a:lnTo>
                    <a:pt x="132" y="173"/>
                  </a:lnTo>
                  <a:lnTo>
                    <a:pt x="131" y="174"/>
                  </a:lnTo>
                  <a:lnTo>
                    <a:pt x="131" y="175"/>
                  </a:lnTo>
                  <a:lnTo>
                    <a:pt x="131" y="175"/>
                  </a:lnTo>
                  <a:lnTo>
                    <a:pt x="132" y="176"/>
                  </a:lnTo>
                  <a:lnTo>
                    <a:pt x="132" y="177"/>
                  </a:lnTo>
                  <a:lnTo>
                    <a:pt x="133" y="179"/>
                  </a:lnTo>
                  <a:lnTo>
                    <a:pt x="133" y="180"/>
                  </a:lnTo>
                  <a:lnTo>
                    <a:pt x="134" y="181"/>
                  </a:lnTo>
                  <a:lnTo>
                    <a:pt x="134" y="181"/>
                  </a:lnTo>
                  <a:lnTo>
                    <a:pt x="135" y="181"/>
                  </a:lnTo>
                  <a:lnTo>
                    <a:pt x="135" y="181"/>
                  </a:lnTo>
                  <a:lnTo>
                    <a:pt x="136" y="181"/>
                  </a:lnTo>
                  <a:lnTo>
                    <a:pt x="136" y="180"/>
                  </a:lnTo>
                  <a:lnTo>
                    <a:pt x="137" y="180"/>
                  </a:lnTo>
                  <a:lnTo>
                    <a:pt x="137" y="180"/>
                  </a:lnTo>
                  <a:lnTo>
                    <a:pt x="138" y="180"/>
                  </a:lnTo>
                  <a:lnTo>
                    <a:pt x="138" y="179"/>
                  </a:lnTo>
                  <a:lnTo>
                    <a:pt x="139" y="179"/>
                  </a:lnTo>
                  <a:lnTo>
                    <a:pt x="128" y="182"/>
                  </a:lnTo>
                  <a:lnTo>
                    <a:pt x="129" y="183"/>
                  </a:lnTo>
                  <a:lnTo>
                    <a:pt x="129" y="183"/>
                  </a:lnTo>
                  <a:lnTo>
                    <a:pt x="130" y="184"/>
                  </a:lnTo>
                  <a:lnTo>
                    <a:pt x="130" y="184"/>
                  </a:lnTo>
                  <a:lnTo>
                    <a:pt x="131" y="184"/>
                  </a:lnTo>
                  <a:lnTo>
                    <a:pt x="131" y="184"/>
                  </a:lnTo>
                  <a:lnTo>
                    <a:pt x="132" y="184"/>
                  </a:lnTo>
                  <a:lnTo>
                    <a:pt x="133" y="184"/>
                  </a:lnTo>
                  <a:lnTo>
                    <a:pt x="133" y="184"/>
                  </a:lnTo>
                  <a:lnTo>
                    <a:pt x="134" y="184"/>
                  </a:lnTo>
                  <a:lnTo>
                    <a:pt x="132" y="184"/>
                  </a:lnTo>
                  <a:lnTo>
                    <a:pt x="131" y="185"/>
                  </a:lnTo>
                  <a:lnTo>
                    <a:pt x="131" y="186"/>
                  </a:lnTo>
                  <a:lnTo>
                    <a:pt x="130" y="187"/>
                  </a:lnTo>
                  <a:lnTo>
                    <a:pt x="130" y="188"/>
                  </a:lnTo>
                  <a:lnTo>
                    <a:pt x="129" y="189"/>
                  </a:lnTo>
                  <a:lnTo>
                    <a:pt x="129" y="189"/>
                  </a:lnTo>
                  <a:lnTo>
                    <a:pt x="128" y="189"/>
                  </a:lnTo>
                  <a:lnTo>
                    <a:pt x="126" y="188"/>
                  </a:lnTo>
                  <a:lnTo>
                    <a:pt x="125" y="187"/>
                  </a:lnTo>
                  <a:lnTo>
                    <a:pt x="122" y="188"/>
                  </a:lnTo>
                  <a:lnTo>
                    <a:pt x="121" y="189"/>
                  </a:lnTo>
                  <a:lnTo>
                    <a:pt x="121" y="190"/>
                  </a:lnTo>
                  <a:lnTo>
                    <a:pt x="121" y="191"/>
                  </a:lnTo>
                  <a:lnTo>
                    <a:pt x="122" y="193"/>
                  </a:lnTo>
                  <a:lnTo>
                    <a:pt x="123" y="193"/>
                  </a:lnTo>
                  <a:lnTo>
                    <a:pt x="125" y="194"/>
                  </a:lnTo>
                  <a:lnTo>
                    <a:pt x="125" y="194"/>
                  </a:lnTo>
                  <a:lnTo>
                    <a:pt x="125" y="195"/>
                  </a:lnTo>
                  <a:lnTo>
                    <a:pt x="125" y="196"/>
                  </a:lnTo>
                  <a:lnTo>
                    <a:pt x="116" y="203"/>
                  </a:lnTo>
                  <a:lnTo>
                    <a:pt x="119" y="208"/>
                  </a:lnTo>
                  <a:lnTo>
                    <a:pt x="120" y="209"/>
                  </a:lnTo>
                  <a:lnTo>
                    <a:pt x="120" y="209"/>
                  </a:lnTo>
                  <a:lnTo>
                    <a:pt x="119" y="209"/>
                  </a:lnTo>
                  <a:lnTo>
                    <a:pt x="118" y="209"/>
                  </a:lnTo>
                  <a:lnTo>
                    <a:pt x="116" y="209"/>
                  </a:lnTo>
                  <a:lnTo>
                    <a:pt x="115" y="209"/>
                  </a:lnTo>
                  <a:lnTo>
                    <a:pt x="114" y="210"/>
                  </a:lnTo>
                  <a:lnTo>
                    <a:pt x="112" y="210"/>
                  </a:lnTo>
                  <a:lnTo>
                    <a:pt x="112" y="211"/>
                  </a:lnTo>
                  <a:lnTo>
                    <a:pt x="114" y="213"/>
                  </a:lnTo>
                  <a:lnTo>
                    <a:pt x="115" y="212"/>
                  </a:lnTo>
                  <a:lnTo>
                    <a:pt x="115" y="211"/>
                  </a:lnTo>
                  <a:lnTo>
                    <a:pt x="115" y="211"/>
                  </a:lnTo>
                  <a:lnTo>
                    <a:pt x="115" y="210"/>
                  </a:lnTo>
                  <a:lnTo>
                    <a:pt x="115" y="209"/>
                  </a:lnTo>
                  <a:lnTo>
                    <a:pt x="114" y="208"/>
                  </a:lnTo>
                  <a:lnTo>
                    <a:pt x="114" y="207"/>
                  </a:lnTo>
                  <a:lnTo>
                    <a:pt x="112" y="205"/>
                  </a:lnTo>
                  <a:lnTo>
                    <a:pt x="112" y="204"/>
                  </a:lnTo>
                  <a:lnTo>
                    <a:pt x="112" y="203"/>
                  </a:lnTo>
                  <a:lnTo>
                    <a:pt x="111" y="207"/>
                  </a:lnTo>
                  <a:lnTo>
                    <a:pt x="110" y="209"/>
                  </a:lnTo>
                  <a:lnTo>
                    <a:pt x="109" y="211"/>
                  </a:lnTo>
                  <a:lnTo>
                    <a:pt x="108" y="213"/>
                  </a:lnTo>
                  <a:lnTo>
                    <a:pt x="107" y="216"/>
                  </a:lnTo>
                  <a:lnTo>
                    <a:pt x="107" y="218"/>
                  </a:lnTo>
                  <a:lnTo>
                    <a:pt x="106" y="220"/>
                  </a:lnTo>
                  <a:lnTo>
                    <a:pt x="106" y="224"/>
                  </a:lnTo>
                  <a:lnTo>
                    <a:pt x="107" y="226"/>
                  </a:lnTo>
                  <a:lnTo>
                    <a:pt x="108" y="229"/>
                  </a:lnTo>
                  <a:lnTo>
                    <a:pt x="103" y="231"/>
                  </a:lnTo>
                  <a:lnTo>
                    <a:pt x="103" y="230"/>
                  </a:lnTo>
                  <a:lnTo>
                    <a:pt x="103" y="229"/>
                  </a:lnTo>
                  <a:lnTo>
                    <a:pt x="103" y="229"/>
                  </a:lnTo>
                  <a:lnTo>
                    <a:pt x="103" y="228"/>
                  </a:lnTo>
                  <a:lnTo>
                    <a:pt x="103" y="228"/>
                  </a:lnTo>
                  <a:lnTo>
                    <a:pt x="103" y="227"/>
                  </a:lnTo>
                  <a:lnTo>
                    <a:pt x="102" y="227"/>
                  </a:lnTo>
                  <a:lnTo>
                    <a:pt x="102" y="226"/>
                  </a:lnTo>
                  <a:lnTo>
                    <a:pt x="102" y="226"/>
                  </a:lnTo>
                  <a:lnTo>
                    <a:pt x="101" y="226"/>
                  </a:lnTo>
                  <a:lnTo>
                    <a:pt x="98" y="226"/>
                  </a:lnTo>
                  <a:lnTo>
                    <a:pt x="97" y="227"/>
                  </a:lnTo>
                  <a:lnTo>
                    <a:pt x="96" y="229"/>
                  </a:lnTo>
                  <a:lnTo>
                    <a:pt x="95" y="230"/>
                  </a:lnTo>
                  <a:lnTo>
                    <a:pt x="95" y="231"/>
                  </a:lnTo>
                  <a:lnTo>
                    <a:pt x="95" y="233"/>
                  </a:lnTo>
                  <a:lnTo>
                    <a:pt x="95" y="234"/>
                  </a:lnTo>
                  <a:lnTo>
                    <a:pt x="95" y="237"/>
                  </a:lnTo>
                  <a:lnTo>
                    <a:pt x="95" y="239"/>
                  </a:lnTo>
                  <a:lnTo>
                    <a:pt x="94" y="240"/>
                  </a:lnTo>
                  <a:lnTo>
                    <a:pt x="91" y="239"/>
                  </a:lnTo>
                  <a:lnTo>
                    <a:pt x="89" y="240"/>
                  </a:lnTo>
                  <a:lnTo>
                    <a:pt x="87" y="241"/>
                  </a:lnTo>
                  <a:lnTo>
                    <a:pt x="85" y="243"/>
                  </a:lnTo>
                  <a:lnTo>
                    <a:pt x="83" y="246"/>
                  </a:lnTo>
                  <a:lnTo>
                    <a:pt x="82" y="250"/>
                  </a:lnTo>
                  <a:lnTo>
                    <a:pt x="81" y="253"/>
                  </a:lnTo>
                  <a:lnTo>
                    <a:pt x="80" y="255"/>
                  </a:lnTo>
                  <a:lnTo>
                    <a:pt x="79" y="258"/>
                  </a:lnTo>
                  <a:lnTo>
                    <a:pt x="77" y="259"/>
                  </a:lnTo>
                  <a:lnTo>
                    <a:pt x="80" y="274"/>
                  </a:lnTo>
                  <a:lnTo>
                    <a:pt x="79" y="272"/>
                  </a:lnTo>
                  <a:lnTo>
                    <a:pt x="79" y="271"/>
                  </a:lnTo>
                  <a:lnTo>
                    <a:pt x="78" y="271"/>
                  </a:lnTo>
                  <a:lnTo>
                    <a:pt x="78" y="271"/>
                  </a:lnTo>
                  <a:lnTo>
                    <a:pt x="77" y="272"/>
                  </a:lnTo>
                  <a:lnTo>
                    <a:pt x="76" y="272"/>
                  </a:lnTo>
                  <a:lnTo>
                    <a:pt x="75" y="273"/>
                  </a:lnTo>
                  <a:lnTo>
                    <a:pt x="74" y="273"/>
                  </a:lnTo>
                  <a:lnTo>
                    <a:pt x="73" y="272"/>
                  </a:lnTo>
                  <a:lnTo>
                    <a:pt x="73" y="271"/>
                  </a:lnTo>
                  <a:lnTo>
                    <a:pt x="65" y="264"/>
                  </a:lnTo>
                  <a:lnTo>
                    <a:pt x="58" y="257"/>
                  </a:lnTo>
                  <a:lnTo>
                    <a:pt x="50" y="253"/>
                  </a:lnTo>
                  <a:lnTo>
                    <a:pt x="42" y="247"/>
                  </a:lnTo>
                  <a:lnTo>
                    <a:pt x="33" y="243"/>
                  </a:lnTo>
                  <a:lnTo>
                    <a:pt x="24" y="239"/>
                  </a:lnTo>
                  <a:lnTo>
                    <a:pt x="17" y="234"/>
                  </a:lnTo>
                  <a:lnTo>
                    <a:pt x="10" y="229"/>
                  </a:lnTo>
                  <a:lnTo>
                    <a:pt x="5" y="224"/>
                  </a:lnTo>
                  <a:lnTo>
                    <a:pt x="0" y="216"/>
                  </a:lnTo>
                  <a:lnTo>
                    <a:pt x="2" y="217"/>
                  </a:lnTo>
                  <a:lnTo>
                    <a:pt x="4" y="216"/>
                  </a:lnTo>
                  <a:lnTo>
                    <a:pt x="5" y="215"/>
                  </a:lnTo>
                  <a:lnTo>
                    <a:pt x="5" y="214"/>
                  </a:lnTo>
                  <a:lnTo>
                    <a:pt x="6" y="213"/>
                  </a:lnTo>
                  <a:lnTo>
                    <a:pt x="6" y="211"/>
                  </a:lnTo>
                  <a:lnTo>
                    <a:pt x="5" y="209"/>
                  </a:lnTo>
                  <a:lnTo>
                    <a:pt x="5" y="208"/>
                  </a:lnTo>
                  <a:lnTo>
                    <a:pt x="5" y="207"/>
                  </a:lnTo>
                  <a:lnTo>
                    <a:pt x="5" y="205"/>
                  </a:lnTo>
                  <a:lnTo>
                    <a:pt x="7" y="208"/>
                  </a:lnTo>
                  <a:lnTo>
                    <a:pt x="12" y="202"/>
                  </a:lnTo>
                  <a:lnTo>
                    <a:pt x="10" y="200"/>
                  </a:lnTo>
                  <a:lnTo>
                    <a:pt x="12" y="197"/>
                  </a:lnTo>
                  <a:lnTo>
                    <a:pt x="14" y="195"/>
                  </a:lnTo>
                  <a:lnTo>
                    <a:pt x="16" y="193"/>
                  </a:lnTo>
                  <a:lnTo>
                    <a:pt x="19" y="191"/>
                  </a:lnTo>
                  <a:lnTo>
                    <a:pt x="21" y="189"/>
                  </a:lnTo>
                  <a:lnTo>
                    <a:pt x="23" y="187"/>
                  </a:lnTo>
                  <a:lnTo>
                    <a:pt x="25" y="186"/>
                  </a:lnTo>
                  <a:lnTo>
                    <a:pt x="28" y="184"/>
                  </a:lnTo>
                  <a:lnTo>
                    <a:pt x="30" y="181"/>
                  </a:lnTo>
                  <a:lnTo>
                    <a:pt x="31" y="179"/>
                  </a:lnTo>
                  <a:lnTo>
                    <a:pt x="29" y="176"/>
                  </a:lnTo>
                  <a:lnTo>
                    <a:pt x="34" y="172"/>
                  </a:lnTo>
                  <a:lnTo>
                    <a:pt x="39" y="167"/>
                  </a:lnTo>
                  <a:lnTo>
                    <a:pt x="45" y="162"/>
                  </a:lnTo>
                  <a:lnTo>
                    <a:pt x="49" y="157"/>
                  </a:lnTo>
                  <a:lnTo>
                    <a:pt x="54" y="152"/>
                  </a:lnTo>
                  <a:lnTo>
                    <a:pt x="59" y="146"/>
                  </a:lnTo>
                  <a:lnTo>
                    <a:pt x="64" y="142"/>
                  </a:lnTo>
                  <a:lnTo>
                    <a:pt x="69" y="137"/>
                  </a:lnTo>
                  <a:lnTo>
                    <a:pt x="74" y="131"/>
                  </a:lnTo>
                  <a:lnTo>
                    <a:pt x="80" y="126"/>
                  </a:lnTo>
                  <a:lnTo>
                    <a:pt x="77" y="124"/>
                  </a:lnTo>
                  <a:lnTo>
                    <a:pt x="80" y="123"/>
                  </a:lnTo>
                  <a:lnTo>
                    <a:pt x="83" y="120"/>
                  </a:lnTo>
                  <a:lnTo>
                    <a:pt x="87" y="117"/>
                  </a:lnTo>
                  <a:lnTo>
                    <a:pt x="90" y="114"/>
                  </a:lnTo>
                  <a:lnTo>
                    <a:pt x="93" y="110"/>
                  </a:lnTo>
                  <a:lnTo>
                    <a:pt x="96" y="107"/>
                  </a:lnTo>
                  <a:lnTo>
                    <a:pt x="98" y="103"/>
                  </a:lnTo>
                  <a:lnTo>
                    <a:pt x="102" y="100"/>
                  </a:lnTo>
                  <a:lnTo>
                    <a:pt x="104" y="97"/>
                  </a:lnTo>
                  <a:lnTo>
                    <a:pt x="107" y="96"/>
                  </a:lnTo>
                  <a:lnTo>
                    <a:pt x="105" y="94"/>
                  </a:lnTo>
                  <a:lnTo>
                    <a:pt x="106" y="94"/>
                  </a:lnTo>
                  <a:lnTo>
                    <a:pt x="107" y="93"/>
                  </a:lnTo>
                  <a:lnTo>
                    <a:pt x="108" y="93"/>
                  </a:lnTo>
                  <a:lnTo>
                    <a:pt x="109" y="91"/>
                  </a:lnTo>
                  <a:lnTo>
                    <a:pt x="110" y="90"/>
                  </a:lnTo>
                  <a:lnTo>
                    <a:pt x="111" y="89"/>
                  </a:lnTo>
                  <a:lnTo>
                    <a:pt x="112" y="87"/>
                  </a:lnTo>
                  <a:lnTo>
                    <a:pt x="112" y="86"/>
                  </a:lnTo>
                  <a:lnTo>
                    <a:pt x="114" y="84"/>
                  </a:lnTo>
                  <a:lnTo>
                    <a:pt x="114" y="83"/>
                  </a:lnTo>
                  <a:lnTo>
                    <a:pt x="116" y="85"/>
                  </a:lnTo>
                  <a:lnTo>
                    <a:pt x="117" y="81"/>
                  </a:lnTo>
                  <a:lnTo>
                    <a:pt x="119" y="76"/>
                  </a:lnTo>
                  <a:lnTo>
                    <a:pt x="121" y="73"/>
                  </a:lnTo>
                  <a:lnTo>
                    <a:pt x="124" y="71"/>
                  </a:lnTo>
                  <a:lnTo>
                    <a:pt x="126" y="68"/>
                  </a:lnTo>
                  <a:lnTo>
                    <a:pt x="130" y="66"/>
                  </a:lnTo>
                  <a:lnTo>
                    <a:pt x="132" y="62"/>
                  </a:lnTo>
                  <a:lnTo>
                    <a:pt x="133" y="59"/>
                  </a:lnTo>
                  <a:lnTo>
                    <a:pt x="134" y="56"/>
                  </a:lnTo>
                  <a:lnTo>
                    <a:pt x="134" y="52"/>
                  </a:lnTo>
                  <a:lnTo>
                    <a:pt x="137" y="56"/>
                  </a:lnTo>
                  <a:lnTo>
                    <a:pt x="143" y="51"/>
                  </a:lnTo>
                  <a:lnTo>
                    <a:pt x="147" y="45"/>
                  </a:lnTo>
                  <a:lnTo>
                    <a:pt x="151" y="40"/>
                  </a:lnTo>
                  <a:lnTo>
                    <a:pt x="157" y="33"/>
                  </a:lnTo>
                  <a:lnTo>
                    <a:pt x="160" y="28"/>
                  </a:lnTo>
                  <a:lnTo>
                    <a:pt x="164" y="22"/>
                  </a:lnTo>
                  <a:lnTo>
                    <a:pt x="168" y="16"/>
                  </a:lnTo>
                  <a:lnTo>
                    <a:pt x="173" y="11"/>
                  </a:lnTo>
                  <a:lnTo>
                    <a:pt x="177" y="5"/>
                  </a:lnTo>
                  <a:lnTo>
                    <a:pt x="182" y="0"/>
                  </a:lnTo>
                  <a:lnTo>
                    <a:pt x="183" y="2"/>
                  </a:lnTo>
                  <a:lnTo>
                    <a:pt x="184" y="4"/>
                  </a:lnTo>
                  <a:lnTo>
                    <a:pt x="187" y="8"/>
                  </a:lnTo>
                  <a:lnTo>
                    <a:pt x="190" y="11"/>
                  </a:lnTo>
                  <a:lnTo>
                    <a:pt x="192" y="14"/>
                  </a:lnTo>
                  <a:lnTo>
                    <a:pt x="195" y="16"/>
                  </a:lnTo>
                  <a:lnTo>
                    <a:pt x="198" y="19"/>
                  </a:lnTo>
                  <a:lnTo>
                    <a:pt x="202" y="22"/>
                  </a:lnTo>
                  <a:lnTo>
                    <a:pt x="205" y="23"/>
                  </a:lnTo>
                  <a:lnTo>
                    <a:pt x="208" y="23"/>
                  </a:lnTo>
                  <a:lnTo>
                    <a:pt x="208" y="23"/>
                  </a:lnTo>
                  <a:lnTo>
                    <a:pt x="207" y="23"/>
                  </a:lnTo>
                  <a:close/>
                </a:path>
              </a:pathLst>
            </a:custGeom>
            <a:solidFill>
              <a:srgbClr val="FFFF99"/>
            </a:solidFill>
            <a:ln w="9525">
              <a:noFill/>
              <a:round/>
              <a:headEnd/>
              <a:tailEnd/>
            </a:ln>
          </p:spPr>
          <p:txBody>
            <a:bodyPr/>
            <a:lstStyle/>
            <a:p>
              <a:endParaRPr lang="en-US"/>
            </a:p>
          </p:txBody>
        </p:sp>
        <p:sp>
          <p:nvSpPr>
            <p:cNvPr id="256181" name="Freeform 181"/>
            <p:cNvSpPr>
              <a:spLocks/>
            </p:cNvSpPr>
            <p:nvPr/>
          </p:nvSpPr>
          <p:spPr bwMode="auto">
            <a:xfrm>
              <a:off x="1991" y="3265"/>
              <a:ext cx="14" cy="37"/>
            </a:xfrm>
            <a:custGeom>
              <a:avLst/>
              <a:gdLst/>
              <a:ahLst/>
              <a:cxnLst>
                <a:cxn ang="0">
                  <a:pos x="8" y="14"/>
                </a:cxn>
                <a:cxn ang="0">
                  <a:pos x="6" y="14"/>
                </a:cxn>
                <a:cxn ang="0">
                  <a:pos x="4" y="14"/>
                </a:cxn>
                <a:cxn ang="0">
                  <a:pos x="3" y="14"/>
                </a:cxn>
                <a:cxn ang="0">
                  <a:pos x="2" y="16"/>
                </a:cxn>
                <a:cxn ang="0">
                  <a:pos x="3" y="19"/>
                </a:cxn>
                <a:cxn ang="0">
                  <a:pos x="5" y="20"/>
                </a:cxn>
                <a:cxn ang="0">
                  <a:pos x="5" y="20"/>
                </a:cxn>
                <a:cxn ang="0">
                  <a:pos x="6" y="21"/>
                </a:cxn>
                <a:cxn ang="0">
                  <a:pos x="6" y="23"/>
                </a:cxn>
                <a:cxn ang="0">
                  <a:pos x="14" y="15"/>
                </a:cxn>
                <a:cxn ang="0">
                  <a:pos x="12" y="15"/>
                </a:cxn>
                <a:cxn ang="0">
                  <a:pos x="12" y="19"/>
                </a:cxn>
                <a:cxn ang="0">
                  <a:pos x="12" y="21"/>
                </a:cxn>
                <a:cxn ang="0">
                  <a:pos x="13" y="23"/>
                </a:cxn>
                <a:cxn ang="0">
                  <a:pos x="12" y="24"/>
                </a:cxn>
                <a:cxn ang="0">
                  <a:pos x="8" y="23"/>
                </a:cxn>
                <a:cxn ang="0">
                  <a:pos x="8" y="26"/>
                </a:cxn>
                <a:cxn ang="0">
                  <a:pos x="9" y="29"/>
                </a:cxn>
                <a:cxn ang="0">
                  <a:pos x="10" y="33"/>
                </a:cxn>
                <a:cxn ang="0">
                  <a:pos x="13" y="35"/>
                </a:cxn>
                <a:cxn ang="0">
                  <a:pos x="7" y="36"/>
                </a:cxn>
                <a:cxn ang="0">
                  <a:pos x="1" y="30"/>
                </a:cxn>
                <a:cxn ang="0">
                  <a:pos x="0" y="23"/>
                </a:cxn>
                <a:cxn ang="0">
                  <a:pos x="1" y="13"/>
                </a:cxn>
                <a:cxn ang="0">
                  <a:pos x="2" y="5"/>
                </a:cxn>
                <a:cxn ang="0">
                  <a:pos x="2" y="1"/>
                </a:cxn>
                <a:cxn ang="0">
                  <a:pos x="4" y="4"/>
                </a:cxn>
                <a:cxn ang="0">
                  <a:pos x="5" y="6"/>
                </a:cxn>
                <a:cxn ang="0">
                  <a:pos x="7" y="9"/>
                </a:cxn>
                <a:cxn ang="0">
                  <a:pos x="8" y="11"/>
                </a:cxn>
                <a:cxn ang="0">
                  <a:pos x="9" y="12"/>
                </a:cxn>
              </a:cxnLst>
              <a:rect l="0" t="0" r="r" b="b"/>
              <a:pathLst>
                <a:path w="14" h="37">
                  <a:moveTo>
                    <a:pt x="9" y="12"/>
                  </a:moveTo>
                  <a:lnTo>
                    <a:pt x="8" y="14"/>
                  </a:lnTo>
                  <a:lnTo>
                    <a:pt x="7" y="14"/>
                  </a:lnTo>
                  <a:lnTo>
                    <a:pt x="6" y="14"/>
                  </a:lnTo>
                  <a:lnTo>
                    <a:pt x="5" y="14"/>
                  </a:lnTo>
                  <a:lnTo>
                    <a:pt x="4" y="14"/>
                  </a:lnTo>
                  <a:lnTo>
                    <a:pt x="3" y="14"/>
                  </a:lnTo>
                  <a:lnTo>
                    <a:pt x="3" y="14"/>
                  </a:lnTo>
                  <a:lnTo>
                    <a:pt x="2" y="15"/>
                  </a:lnTo>
                  <a:lnTo>
                    <a:pt x="2" y="16"/>
                  </a:lnTo>
                  <a:lnTo>
                    <a:pt x="2" y="19"/>
                  </a:lnTo>
                  <a:lnTo>
                    <a:pt x="3" y="19"/>
                  </a:lnTo>
                  <a:lnTo>
                    <a:pt x="4" y="19"/>
                  </a:lnTo>
                  <a:lnTo>
                    <a:pt x="5" y="20"/>
                  </a:lnTo>
                  <a:lnTo>
                    <a:pt x="5" y="20"/>
                  </a:lnTo>
                  <a:lnTo>
                    <a:pt x="5" y="20"/>
                  </a:lnTo>
                  <a:lnTo>
                    <a:pt x="5" y="21"/>
                  </a:lnTo>
                  <a:lnTo>
                    <a:pt x="6" y="21"/>
                  </a:lnTo>
                  <a:lnTo>
                    <a:pt x="6" y="22"/>
                  </a:lnTo>
                  <a:lnTo>
                    <a:pt x="6" y="23"/>
                  </a:lnTo>
                  <a:lnTo>
                    <a:pt x="7" y="24"/>
                  </a:lnTo>
                  <a:lnTo>
                    <a:pt x="14" y="15"/>
                  </a:lnTo>
                  <a:lnTo>
                    <a:pt x="13" y="15"/>
                  </a:lnTo>
                  <a:lnTo>
                    <a:pt x="12" y="15"/>
                  </a:lnTo>
                  <a:lnTo>
                    <a:pt x="12" y="16"/>
                  </a:lnTo>
                  <a:lnTo>
                    <a:pt x="12" y="19"/>
                  </a:lnTo>
                  <a:lnTo>
                    <a:pt x="12" y="20"/>
                  </a:lnTo>
                  <a:lnTo>
                    <a:pt x="12" y="21"/>
                  </a:lnTo>
                  <a:lnTo>
                    <a:pt x="13" y="22"/>
                  </a:lnTo>
                  <a:lnTo>
                    <a:pt x="13" y="23"/>
                  </a:lnTo>
                  <a:lnTo>
                    <a:pt x="12" y="24"/>
                  </a:lnTo>
                  <a:lnTo>
                    <a:pt x="12" y="24"/>
                  </a:lnTo>
                  <a:lnTo>
                    <a:pt x="9" y="22"/>
                  </a:lnTo>
                  <a:lnTo>
                    <a:pt x="8" y="23"/>
                  </a:lnTo>
                  <a:lnTo>
                    <a:pt x="8" y="25"/>
                  </a:lnTo>
                  <a:lnTo>
                    <a:pt x="8" y="26"/>
                  </a:lnTo>
                  <a:lnTo>
                    <a:pt x="8" y="27"/>
                  </a:lnTo>
                  <a:lnTo>
                    <a:pt x="9" y="29"/>
                  </a:lnTo>
                  <a:lnTo>
                    <a:pt x="9" y="30"/>
                  </a:lnTo>
                  <a:lnTo>
                    <a:pt x="10" y="33"/>
                  </a:lnTo>
                  <a:lnTo>
                    <a:pt x="12" y="34"/>
                  </a:lnTo>
                  <a:lnTo>
                    <a:pt x="13" y="35"/>
                  </a:lnTo>
                  <a:lnTo>
                    <a:pt x="14" y="37"/>
                  </a:lnTo>
                  <a:lnTo>
                    <a:pt x="7" y="36"/>
                  </a:lnTo>
                  <a:lnTo>
                    <a:pt x="3" y="34"/>
                  </a:lnTo>
                  <a:lnTo>
                    <a:pt x="1" y="30"/>
                  </a:lnTo>
                  <a:lnTo>
                    <a:pt x="0" y="27"/>
                  </a:lnTo>
                  <a:lnTo>
                    <a:pt x="0" y="23"/>
                  </a:lnTo>
                  <a:lnTo>
                    <a:pt x="0" y="19"/>
                  </a:lnTo>
                  <a:lnTo>
                    <a:pt x="1" y="13"/>
                  </a:lnTo>
                  <a:lnTo>
                    <a:pt x="1" y="9"/>
                  </a:lnTo>
                  <a:lnTo>
                    <a:pt x="2" y="5"/>
                  </a:lnTo>
                  <a:lnTo>
                    <a:pt x="1" y="0"/>
                  </a:lnTo>
                  <a:lnTo>
                    <a:pt x="2" y="1"/>
                  </a:lnTo>
                  <a:lnTo>
                    <a:pt x="3" y="2"/>
                  </a:lnTo>
                  <a:lnTo>
                    <a:pt x="4" y="4"/>
                  </a:lnTo>
                  <a:lnTo>
                    <a:pt x="5" y="5"/>
                  </a:lnTo>
                  <a:lnTo>
                    <a:pt x="5" y="6"/>
                  </a:lnTo>
                  <a:lnTo>
                    <a:pt x="6" y="7"/>
                  </a:lnTo>
                  <a:lnTo>
                    <a:pt x="7" y="9"/>
                  </a:lnTo>
                  <a:lnTo>
                    <a:pt x="7" y="10"/>
                  </a:lnTo>
                  <a:lnTo>
                    <a:pt x="8" y="11"/>
                  </a:lnTo>
                  <a:lnTo>
                    <a:pt x="9" y="12"/>
                  </a:lnTo>
                  <a:lnTo>
                    <a:pt x="9" y="12"/>
                  </a:lnTo>
                  <a:close/>
                </a:path>
              </a:pathLst>
            </a:custGeom>
            <a:solidFill>
              <a:srgbClr val="000000"/>
            </a:solidFill>
            <a:ln w="9525">
              <a:noFill/>
              <a:round/>
              <a:headEnd/>
              <a:tailEnd/>
            </a:ln>
          </p:spPr>
          <p:txBody>
            <a:bodyPr/>
            <a:lstStyle/>
            <a:p>
              <a:endParaRPr lang="en-US"/>
            </a:p>
          </p:txBody>
        </p:sp>
        <p:sp>
          <p:nvSpPr>
            <p:cNvPr id="256182" name="Freeform 182"/>
            <p:cNvSpPr>
              <a:spLocks/>
            </p:cNvSpPr>
            <p:nvPr/>
          </p:nvSpPr>
          <p:spPr bwMode="auto">
            <a:xfrm>
              <a:off x="1971" y="3271"/>
              <a:ext cx="17" cy="16"/>
            </a:xfrm>
            <a:custGeom>
              <a:avLst/>
              <a:gdLst/>
              <a:ahLst/>
              <a:cxnLst>
                <a:cxn ang="0">
                  <a:pos x="12" y="8"/>
                </a:cxn>
                <a:cxn ang="0">
                  <a:pos x="15" y="9"/>
                </a:cxn>
                <a:cxn ang="0">
                  <a:pos x="15" y="13"/>
                </a:cxn>
                <a:cxn ang="0">
                  <a:pos x="13" y="10"/>
                </a:cxn>
                <a:cxn ang="0">
                  <a:pos x="12" y="10"/>
                </a:cxn>
                <a:cxn ang="0">
                  <a:pos x="12" y="11"/>
                </a:cxn>
                <a:cxn ang="0">
                  <a:pos x="12" y="11"/>
                </a:cxn>
                <a:cxn ang="0">
                  <a:pos x="11" y="13"/>
                </a:cxn>
                <a:cxn ang="0">
                  <a:pos x="11" y="13"/>
                </a:cxn>
                <a:cxn ang="0">
                  <a:pos x="11" y="14"/>
                </a:cxn>
                <a:cxn ang="0">
                  <a:pos x="11" y="14"/>
                </a:cxn>
                <a:cxn ang="0">
                  <a:pos x="11" y="15"/>
                </a:cxn>
                <a:cxn ang="0">
                  <a:pos x="11" y="15"/>
                </a:cxn>
                <a:cxn ang="0">
                  <a:pos x="11" y="16"/>
                </a:cxn>
                <a:cxn ang="0">
                  <a:pos x="11" y="14"/>
                </a:cxn>
                <a:cxn ang="0">
                  <a:pos x="0" y="16"/>
                </a:cxn>
                <a:cxn ang="0">
                  <a:pos x="1" y="15"/>
                </a:cxn>
                <a:cxn ang="0">
                  <a:pos x="1" y="15"/>
                </a:cxn>
                <a:cxn ang="0">
                  <a:pos x="3" y="14"/>
                </a:cxn>
                <a:cxn ang="0">
                  <a:pos x="3" y="13"/>
                </a:cxn>
                <a:cxn ang="0">
                  <a:pos x="3" y="11"/>
                </a:cxn>
                <a:cxn ang="0">
                  <a:pos x="3" y="10"/>
                </a:cxn>
                <a:cxn ang="0">
                  <a:pos x="3" y="9"/>
                </a:cxn>
                <a:cxn ang="0">
                  <a:pos x="3" y="8"/>
                </a:cxn>
                <a:cxn ang="0">
                  <a:pos x="3" y="7"/>
                </a:cxn>
                <a:cxn ang="0">
                  <a:pos x="3" y="6"/>
                </a:cxn>
                <a:cxn ang="0">
                  <a:pos x="4" y="9"/>
                </a:cxn>
                <a:cxn ang="0">
                  <a:pos x="4" y="6"/>
                </a:cxn>
                <a:cxn ang="0">
                  <a:pos x="5" y="4"/>
                </a:cxn>
                <a:cxn ang="0">
                  <a:pos x="7" y="2"/>
                </a:cxn>
                <a:cxn ang="0">
                  <a:pos x="9" y="1"/>
                </a:cxn>
                <a:cxn ang="0">
                  <a:pos x="11" y="0"/>
                </a:cxn>
                <a:cxn ang="0">
                  <a:pos x="14" y="0"/>
                </a:cxn>
                <a:cxn ang="0">
                  <a:pos x="15" y="1"/>
                </a:cxn>
                <a:cxn ang="0">
                  <a:pos x="17" y="2"/>
                </a:cxn>
                <a:cxn ang="0">
                  <a:pos x="15" y="5"/>
                </a:cxn>
                <a:cxn ang="0">
                  <a:pos x="13" y="9"/>
                </a:cxn>
                <a:cxn ang="0">
                  <a:pos x="13" y="9"/>
                </a:cxn>
                <a:cxn ang="0">
                  <a:pos x="12" y="8"/>
                </a:cxn>
              </a:cxnLst>
              <a:rect l="0" t="0" r="r" b="b"/>
              <a:pathLst>
                <a:path w="17" h="16">
                  <a:moveTo>
                    <a:pt x="12" y="8"/>
                  </a:moveTo>
                  <a:lnTo>
                    <a:pt x="15" y="9"/>
                  </a:lnTo>
                  <a:lnTo>
                    <a:pt x="15" y="13"/>
                  </a:lnTo>
                  <a:lnTo>
                    <a:pt x="13" y="10"/>
                  </a:lnTo>
                  <a:lnTo>
                    <a:pt x="12" y="10"/>
                  </a:lnTo>
                  <a:lnTo>
                    <a:pt x="12" y="11"/>
                  </a:lnTo>
                  <a:lnTo>
                    <a:pt x="12" y="11"/>
                  </a:lnTo>
                  <a:lnTo>
                    <a:pt x="11" y="13"/>
                  </a:lnTo>
                  <a:lnTo>
                    <a:pt x="11" y="13"/>
                  </a:lnTo>
                  <a:lnTo>
                    <a:pt x="11" y="14"/>
                  </a:lnTo>
                  <a:lnTo>
                    <a:pt x="11" y="14"/>
                  </a:lnTo>
                  <a:lnTo>
                    <a:pt x="11" y="15"/>
                  </a:lnTo>
                  <a:lnTo>
                    <a:pt x="11" y="15"/>
                  </a:lnTo>
                  <a:lnTo>
                    <a:pt x="11" y="16"/>
                  </a:lnTo>
                  <a:lnTo>
                    <a:pt x="11" y="14"/>
                  </a:lnTo>
                  <a:lnTo>
                    <a:pt x="0" y="16"/>
                  </a:lnTo>
                  <a:lnTo>
                    <a:pt x="1" y="15"/>
                  </a:lnTo>
                  <a:lnTo>
                    <a:pt x="1" y="15"/>
                  </a:lnTo>
                  <a:lnTo>
                    <a:pt x="3" y="14"/>
                  </a:lnTo>
                  <a:lnTo>
                    <a:pt x="3" y="13"/>
                  </a:lnTo>
                  <a:lnTo>
                    <a:pt x="3" y="11"/>
                  </a:lnTo>
                  <a:lnTo>
                    <a:pt x="3" y="10"/>
                  </a:lnTo>
                  <a:lnTo>
                    <a:pt x="3" y="9"/>
                  </a:lnTo>
                  <a:lnTo>
                    <a:pt x="3" y="8"/>
                  </a:lnTo>
                  <a:lnTo>
                    <a:pt x="3" y="7"/>
                  </a:lnTo>
                  <a:lnTo>
                    <a:pt x="3" y="6"/>
                  </a:lnTo>
                  <a:lnTo>
                    <a:pt x="4" y="9"/>
                  </a:lnTo>
                  <a:lnTo>
                    <a:pt x="4" y="6"/>
                  </a:lnTo>
                  <a:lnTo>
                    <a:pt x="5" y="4"/>
                  </a:lnTo>
                  <a:lnTo>
                    <a:pt x="7" y="2"/>
                  </a:lnTo>
                  <a:lnTo>
                    <a:pt x="9" y="1"/>
                  </a:lnTo>
                  <a:lnTo>
                    <a:pt x="11" y="0"/>
                  </a:lnTo>
                  <a:lnTo>
                    <a:pt x="14" y="0"/>
                  </a:lnTo>
                  <a:lnTo>
                    <a:pt x="15" y="1"/>
                  </a:lnTo>
                  <a:lnTo>
                    <a:pt x="17" y="2"/>
                  </a:lnTo>
                  <a:lnTo>
                    <a:pt x="15" y="5"/>
                  </a:lnTo>
                  <a:lnTo>
                    <a:pt x="13" y="9"/>
                  </a:lnTo>
                  <a:lnTo>
                    <a:pt x="13" y="9"/>
                  </a:lnTo>
                  <a:lnTo>
                    <a:pt x="12" y="8"/>
                  </a:lnTo>
                  <a:close/>
                </a:path>
              </a:pathLst>
            </a:custGeom>
            <a:solidFill>
              <a:srgbClr val="000000"/>
            </a:solidFill>
            <a:ln w="9525">
              <a:noFill/>
              <a:round/>
              <a:headEnd/>
              <a:tailEnd/>
            </a:ln>
          </p:spPr>
          <p:txBody>
            <a:bodyPr/>
            <a:lstStyle/>
            <a:p>
              <a:endParaRPr lang="en-US"/>
            </a:p>
          </p:txBody>
        </p:sp>
        <p:sp>
          <p:nvSpPr>
            <p:cNvPr id="256183" name="Freeform 183"/>
            <p:cNvSpPr>
              <a:spLocks/>
            </p:cNvSpPr>
            <p:nvPr/>
          </p:nvSpPr>
          <p:spPr bwMode="auto">
            <a:xfrm>
              <a:off x="1977" y="3274"/>
              <a:ext cx="7" cy="7"/>
            </a:xfrm>
            <a:custGeom>
              <a:avLst/>
              <a:gdLst/>
              <a:ahLst/>
              <a:cxnLst>
                <a:cxn ang="0">
                  <a:pos x="6" y="0"/>
                </a:cxn>
                <a:cxn ang="0">
                  <a:pos x="3" y="3"/>
                </a:cxn>
                <a:cxn ang="0">
                  <a:pos x="5" y="6"/>
                </a:cxn>
                <a:cxn ang="0">
                  <a:pos x="0" y="7"/>
                </a:cxn>
                <a:cxn ang="0">
                  <a:pos x="2" y="1"/>
                </a:cxn>
                <a:cxn ang="0">
                  <a:pos x="2" y="2"/>
                </a:cxn>
                <a:cxn ang="0">
                  <a:pos x="7" y="1"/>
                </a:cxn>
                <a:cxn ang="0">
                  <a:pos x="7" y="1"/>
                </a:cxn>
                <a:cxn ang="0">
                  <a:pos x="6" y="0"/>
                </a:cxn>
              </a:cxnLst>
              <a:rect l="0" t="0" r="r" b="b"/>
              <a:pathLst>
                <a:path w="7" h="7">
                  <a:moveTo>
                    <a:pt x="6" y="0"/>
                  </a:moveTo>
                  <a:lnTo>
                    <a:pt x="3" y="3"/>
                  </a:lnTo>
                  <a:lnTo>
                    <a:pt x="5" y="6"/>
                  </a:lnTo>
                  <a:lnTo>
                    <a:pt x="0" y="7"/>
                  </a:lnTo>
                  <a:lnTo>
                    <a:pt x="2" y="1"/>
                  </a:lnTo>
                  <a:lnTo>
                    <a:pt x="2" y="2"/>
                  </a:lnTo>
                  <a:lnTo>
                    <a:pt x="7" y="1"/>
                  </a:lnTo>
                  <a:lnTo>
                    <a:pt x="7" y="1"/>
                  </a:lnTo>
                  <a:lnTo>
                    <a:pt x="6" y="0"/>
                  </a:lnTo>
                  <a:close/>
                </a:path>
              </a:pathLst>
            </a:custGeom>
            <a:solidFill>
              <a:srgbClr val="FFFFFF"/>
            </a:solidFill>
            <a:ln w="9525">
              <a:noFill/>
              <a:round/>
              <a:headEnd/>
              <a:tailEnd/>
            </a:ln>
          </p:spPr>
          <p:txBody>
            <a:bodyPr/>
            <a:lstStyle/>
            <a:p>
              <a:endParaRPr lang="en-US"/>
            </a:p>
          </p:txBody>
        </p:sp>
        <p:sp>
          <p:nvSpPr>
            <p:cNvPr id="256184" name="Freeform 184"/>
            <p:cNvSpPr>
              <a:spLocks/>
            </p:cNvSpPr>
            <p:nvPr/>
          </p:nvSpPr>
          <p:spPr bwMode="auto">
            <a:xfrm>
              <a:off x="2296" y="3280"/>
              <a:ext cx="7" cy="12"/>
            </a:xfrm>
            <a:custGeom>
              <a:avLst/>
              <a:gdLst/>
              <a:ahLst/>
              <a:cxnLst>
                <a:cxn ang="0">
                  <a:pos x="5" y="10"/>
                </a:cxn>
                <a:cxn ang="0">
                  <a:pos x="4" y="12"/>
                </a:cxn>
                <a:cxn ang="0">
                  <a:pos x="2" y="12"/>
                </a:cxn>
                <a:cxn ang="0">
                  <a:pos x="0" y="0"/>
                </a:cxn>
                <a:cxn ang="0">
                  <a:pos x="2" y="0"/>
                </a:cxn>
                <a:cxn ang="0">
                  <a:pos x="4" y="12"/>
                </a:cxn>
                <a:cxn ang="0">
                  <a:pos x="7" y="10"/>
                </a:cxn>
                <a:cxn ang="0">
                  <a:pos x="7" y="10"/>
                </a:cxn>
                <a:cxn ang="0">
                  <a:pos x="5" y="10"/>
                </a:cxn>
              </a:cxnLst>
              <a:rect l="0" t="0" r="r" b="b"/>
              <a:pathLst>
                <a:path w="7" h="12">
                  <a:moveTo>
                    <a:pt x="5" y="10"/>
                  </a:moveTo>
                  <a:lnTo>
                    <a:pt x="4" y="12"/>
                  </a:lnTo>
                  <a:lnTo>
                    <a:pt x="2" y="12"/>
                  </a:lnTo>
                  <a:lnTo>
                    <a:pt x="0" y="0"/>
                  </a:lnTo>
                  <a:lnTo>
                    <a:pt x="2" y="0"/>
                  </a:lnTo>
                  <a:lnTo>
                    <a:pt x="4" y="12"/>
                  </a:lnTo>
                  <a:lnTo>
                    <a:pt x="7" y="10"/>
                  </a:lnTo>
                  <a:lnTo>
                    <a:pt x="7" y="10"/>
                  </a:lnTo>
                  <a:lnTo>
                    <a:pt x="5" y="10"/>
                  </a:lnTo>
                  <a:close/>
                </a:path>
              </a:pathLst>
            </a:custGeom>
            <a:solidFill>
              <a:srgbClr val="FFFFFF"/>
            </a:solidFill>
            <a:ln w="9525">
              <a:noFill/>
              <a:round/>
              <a:headEnd/>
              <a:tailEnd/>
            </a:ln>
          </p:spPr>
          <p:txBody>
            <a:bodyPr/>
            <a:lstStyle/>
            <a:p>
              <a:endParaRPr lang="en-US"/>
            </a:p>
          </p:txBody>
        </p:sp>
        <p:sp>
          <p:nvSpPr>
            <p:cNvPr id="256185" name="Freeform 185"/>
            <p:cNvSpPr>
              <a:spLocks/>
            </p:cNvSpPr>
            <p:nvPr/>
          </p:nvSpPr>
          <p:spPr bwMode="auto">
            <a:xfrm>
              <a:off x="2312" y="3279"/>
              <a:ext cx="2" cy="8"/>
            </a:xfrm>
            <a:custGeom>
              <a:avLst/>
              <a:gdLst/>
              <a:ahLst/>
              <a:cxnLst>
                <a:cxn ang="0">
                  <a:pos x="0" y="0"/>
                </a:cxn>
                <a:cxn ang="0">
                  <a:pos x="2" y="1"/>
                </a:cxn>
                <a:cxn ang="0">
                  <a:pos x="2" y="8"/>
                </a:cxn>
                <a:cxn ang="0">
                  <a:pos x="1" y="8"/>
                </a:cxn>
                <a:cxn ang="0">
                  <a:pos x="1" y="1"/>
                </a:cxn>
                <a:cxn ang="0">
                  <a:pos x="1" y="1"/>
                </a:cxn>
                <a:cxn ang="0">
                  <a:pos x="0" y="0"/>
                </a:cxn>
              </a:cxnLst>
              <a:rect l="0" t="0" r="r" b="b"/>
              <a:pathLst>
                <a:path w="2" h="8">
                  <a:moveTo>
                    <a:pt x="0" y="0"/>
                  </a:moveTo>
                  <a:lnTo>
                    <a:pt x="2" y="1"/>
                  </a:lnTo>
                  <a:lnTo>
                    <a:pt x="2" y="8"/>
                  </a:lnTo>
                  <a:lnTo>
                    <a:pt x="1" y="8"/>
                  </a:lnTo>
                  <a:lnTo>
                    <a:pt x="1" y="1"/>
                  </a:lnTo>
                  <a:lnTo>
                    <a:pt x="1" y="1"/>
                  </a:lnTo>
                  <a:lnTo>
                    <a:pt x="0" y="0"/>
                  </a:lnTo>
                  <a:close/>
                </a:path>
              </a:pathLst>
            </a:custGeom>
            <a:solidFill>
              <a:srgbClr val="000000"/>
            </a:solidFill>
            <a:ln w="9525">
              <a:noFill/>
              <a:round/>
              <a:headEnd/>
              <a:tailEnd/>
            </a:ln>
          </p:spPr>
          <p:txBody>
            <a:bodyPr/>
            <a:lstStyle/>
            <a:p>
              <a:endParaRPr lang="en-US"/>
            </a:p>
          </p:txBody>
        </p:sp>
        <p:sp>
          <p:nvSpPr>
            <p:cNvPr id="256186" name="Freeform 186"/>
            <p:cNvSpPr>
              <a:spLocks/>
            </p:cNvSpPr>
            <p:nvPr/>
          </p:nvSpPr>
          <p:spPr bwMode="auto">
            <a:xfrm>
              <a:off x="760" y="3284"/>
              <a:ext cx="3" cy="5"/>
            </a:xfrm>
            <a:custGeom>
              <a:avLst/>
              <a:gdLst/>
              <a:ahLst/>
              <a:cxnLst>
                <a:cxn ang="0">
                  <a:pos x="3" y="1"/>
                </a:cxn>
                <a:cxn ang="0">
                  <a:pos x="3" y="5"/>
                </a:cxn>
                <a:cxn ang="0">
                  <a:pos x="0" y="0"/>
                </a:cxn>
                <a:cxn ang="0">
                  <a:pos x="0" y="0"/>
                </a:cxn>
                <a:cxn ang="0">
                  <a:pos x="1" y="0"/>
                </a:cxn>
                <a:cxn ang="0">
                  <a:pos x="1" y="0"/>
                </a:cxn>
                <a:cxn ang="0">
                  <a:pos x="1" y="0"/>
                </a:cxn>
                <a:cxn ang="0">
                  <a:pos x="2" y="0"/>
                </a:cxn>
                <a:cxn ang="0">
                  <a:pos x="2" y="0"/>
                </a:cxn>
                <a:cxn ang="0">
                  <a:pos x="2" y="1"/>
                </a:cxn>
                <a:cxn ang="0">
                  <a:pos x="3" y="1"/>
                </a:cxn>
                <a:cxn ang="0">
                  <a:pos x="3" y="1"/>
                </a:cxn>
                <a:cxn ang="0">
                  <a:pos x="3" y="1"/>
                </a:cxn>
                <a:cxn ang="0">
                  <a:pos x="3" y="1"/>
                </a:cxn>
              </a:cxnLst>
              <a:rect l="0" t="0" r="r" b="b"/>
              <a:pathLst>
                <a:path w="3" h="5">
                  <a:moveTo>
                    <a:pt x="3" y="1"/>
                  </a:moveTo>
                  <a:lnTo>
                    <a:pt x="3" y="5"/>
                  </a:lnTo>
                  <a:lnTo>
                    <a:pt x="0" y="0"/>
                  </a:lnTo>
                  <a:lnTo>
                    <a:pt x="0" y="0"/>
                  </a:lnTo>
                  <a:lnTo>
                    <a:pt x="1" y="0"/>
                  </a:lnTo>
                  <a:lnTo>
                    <a:pt x="1" y="0"/>
                  </a:lnTo>
                  <a:lnTo>
                    <a:pt x="1" y="0"/>
                  </a:lnTo>
                  <a:lnTo>
                    <a:pt x="2" y="0"/>
                  </a:lnTo>
                  <a:lnTo>
                    <a:pt x="2" y="0"/>
                  </a:lnTo>
                  <a:lnTo>
                    <a:pt x="2" y="1"/>
                  </a:lnTo>
                  <a:lnTo>
                    <a:pt x="3" y="1"/>
                  </a:lnTo>
                  <a:lnTo>
                    <a:pt x="3" y="1"/>
                  </a:lnTo>
                  <a:lnTo>
                    <a:pt x="3" y="1"/>
                  </a:lnTo>
                  <a:lnTo>
                    <a:pt x="3" y="1"/>
                  </a:lnTo>
                  <a:close/>
                </a:path>
              </a:pathLst>
            </a:custGeom>
            <a:solidFill>
              <a:srgbClr val="FFFFFF"/>
            </a:solidFill>
            <a:ln w="9525">
              <a:noFill/>
              <a:round/>
              <a:headEnd/>
              <a:tailEnd/>
            </a:ln>
          </p:spPr>
          <p:txBody>
            <a:bodyPr/>
            <a:lstStyle/>
            <a:p>
              <a:endParaRPr lang="en-US"/>
            </a:p>
          </p:txBody>
        </p:sp>
        <p:sp>
          <p:nvSpPr>
            <p:cNvPr id="256187" name="Freeform 187"/>
            <p:cNvSpPr>
              <a:spLocks/>
            </p:cNvSpPr>
            <p:nvPr/>
          </p:nvSpPr>
          <p:spPr bwMode="auto">
            <a:xfrm>
              <a:off x="2178" y="3284"/>
              <a:ext cx="26" cy="90"/>
            </a:xfrm>
            <a:custGeom>
              <a:avLst/>
              <a:gdLst/>
              <a:ahLst/>
              <a:cxnLst>
                <a:cxn ang="0">
                  <a:pos x="18" y="5"/>
                </a:cxn>
                <a:cxn ang="0">
                  <a:pos x="20" y="12"/>
                </a:cxn>
                <a:cxn ang="0">
                  <a:pos x="21" y="20"/>
                </a:cxn>
                <a:cxn ang="0">
                  <a:pos x="22" y="28"/>
                </a:cxn>
                <a:cxn ang="0">
                  <a:pos x="23" y="34"/>
                </a:cxn>
                <a:cxn ang="0">
                  <a:pos x="25" y="41"/>
                </a:cxn>
                <a:cxn ang="0">
                  <a:pos x="25" y="48"/>
                </a:cxn>
                <a:cxn ang="0">
                  <a:pos x="25" y="54"/>
                </a:cxn>
                <a:cxn ang="0">
                  <a:pos x="26" y="61"/>
                </a:cxn>
                <a:cxn ang="0">
                  <a:pos x="26" y="67"/>
                </a:cxn>
                <a:cxn ang="0">
                  <a:pos x="25" y="74"/>
                </a:cxn>
                <a:cxn ang="0">
                  <a:pos x="22" y="72"/>
                </a:cxn>
                <a:cxn ang="0">
                  <a:pos x="22" y="74"/>
                </a:cxn>
                <a:cxn ang="0">
                  <a:pos x="21" y="75"/>
                </a:cxn>
                <a:cxn ang="0">
                  <a:pos x="21" y="78"/>
                </a:cxn>
                <a:cxn ang="0">
                  <a:pos x="20" y="80"/>
                </a:cxn>
                <a:cxn ang="0">
                  <a:pos x="20" y="82"/>
                </a:cxn>
                <a:cxn ang="0">
                  <a:pos x="20" y="86"/>
                </a:cxn>
                <a:cxn ang="0">
                  <a:pos x="19" y="88"/>
                </a:cxn>
                <a:cxn ang="0">
                  <a:pos x="17" y="89"/>
                </a:cxn>
                <a:cxn ang="0">
                  <a:pos x="15" y="90"/>
                </a:cxn>
                <a:cxn ang="0">
                  <a:pos x="13" y="90"/>
                </a:cxn>
                <a:cxn ang="0">
                  <a:pos x="16" y="87"/>
                </a:cxn>
                <a:cxn ang="0">
                  <a:pos x="8" y="79"/>
                </a:cxn>
                <a:cxn ang="0">
                  <a:pos x="7" y="81"/>
                </a:cxn>
                <a:cxn ang="0">
                  <a:pos x="5" y="73"/>
                </a:cxn>
                <a:cxn ang="0">
                  <a:pos x="3" y="64"/>
                </a:cxn>
                <a:cxn ang="0">
                  <a:pos x="2" y="57"/>
                </a:cxn>
                <a:cxn ang="0">
                  <a:pos x="1" y="49"/>
                </a:cxn>
                <a:cxn ang="0">
                  <a:pos x="0" y="41"/>
                </a:cxn>
                <a:cxn ang="0">
                  <a:pos x="0" y="34"/>
                </a:cxn>
                <a:cxn ang="0">
                  <a:pos x="0" y="25"/>
                </a:cxn>
                <a:cxn ang="0">
                  <a:pos x="0" y="18"/>
                </a:cxn>
                <a:cxn ang="0">
                  <a:pos x="0" y="9"/>
                </a:cxn>
                <a:cxn ang="0">
                  <a:pos x="0" y="0"/>
                </a:cxn>
                <a:cxn ang="0">
                  <a:pos x="2" y="1"/>
                </a:cxn>
                <a:cxn ang="0">
                  <a:pos x="3" y="1"/>
                </a:cxn>
                <a:cxn ang="0">
                  <a:pos x="5" y="2"/>
                </a:cxn>
                <a:cxn ang="0">
                  <a:pos x="7" y="3"/>
                </a:cxn>
                <a:cxn ang="0">
                  <a:pos x="8" y="4"/>
                </a:cxn>
                <a:cxn ang="0">
                  <a:pos x="11" y="5"/>
                </a:cxn>
                <a:cxn ang="0">
                  <a:pos x="13" y="5"/>
                </a:cxn>
                <a:cxn ang="0">
                  <a:pos x="15" y="5"/>
                </a:cxn>
                <a:cxn ang="0">
                  <a:pos x="17" y="5"/>
                </a:cxn>
                <a:cxn ang="0">
                  <a:pos x="19" y="5"/>
                </a:cxn>
                <a:cxn ang="0">
                  <a:pos x="19" y="5"/>
                </a:cxn>
                <a:cxn ang="0">
                  <a:pos x="18" y="5"/>
                </a:cxn>
              </a:cxnLst>
              <a:rect l="0" t="0" r="r" b="b"/>
              <a:pathLst>
                <a:path w="26" h="90">
                  <a:moveTo>
                    <a:pt x="18" y="5"/>
                  </a:moveTo>
                  <a:lnTo>
                    <a:pt x="20" y="12"/>
                  </a:lnTo>
                  <a:lnTo>
                    <a:pt x="21" y="20"/>
                  </a:lnTo>
                  <a:lnTo>
                    <a:pt x="22" y="28"/>
                  </a:lnTo>
                  <a:lnTo>
                    <a:pt x="23" y="34"/>
                  </a:lnTo>
                  <a:lnTo>
                    <a:pt x="25" y="41"/>
                  </a:lnTo>
                  <a:lnTo>
                    <a:pt x="25" y="48"/>
                  </a:lnTo>
                  <a:lnTo>
                    <a:pt x="25" y="54"/>
                  </a:lnTo>
                  <a:lnTo>
                    <a:pt x="26" y="61"/>
                  </a:lnTo>
                  <a:lnTo>
                    <a:pt x="26" y="67"/>
                  </a:lnTo>
                  <a:lnTo>
                    <a:pt x="25" y="74"/>
                  </a:lnTo>
                  <a:lnTo>
                    <a:pt x="22" y="72"/>
                  </a:lnTo>
                  <a:lnTo>
                    <a:pt x="22" y="74"/>
                  </a:lnTo>
                  <a:lnTo>
                    <a:pt x="21" y="75"/>
                  </a:lnTo>
                  <a:lnTo>
                    <a:pt x="21" y="78"/>
                  </a:lnTo>
                  <a:lnTo>
                    <a:pt x="20" y="80"/>
                  </a:lnTo>
                  <a:lnTo>
                    <a:pt x="20" y="82"/>
                  </a:lnTo>
                  <a:lnTo>
                    <a:pt x="20" y="86"/>
                  </a:lnTo>
                  <a:lnTo>
                    <a:pt x="19" y="88"/>
                  </a:lnTo>
                  <a:lnTo>
                    <a:pt x="17" y="89"/>
                  </a:lnTo>
                  <a:lnTo>
                    <a:pt x="15" y="90"/>
                  </a:lnTo>
                  <a:lnTo>
                    <a:pt x="13" y="90"/>
                  </a:lnTo>
                  <a:lnTo>
                    <a:pt x="16" y="87"/>
                  </a:lnTo>
                  <a:lnTo>
                    <a:pt x="8" y="79"/>
                  </a:lnTo>
                  <a:lnTo>
                    <a:pt x="7" y="81"/>
                  </a:lnTo>
                  <a:lnTo>
                    <a:pt x="5" y="73"/>
                  </a:lnTo>
                  <a:lnTo>
                    <a:pt x="3" y="64"/>
                  </a:lnTo>
                  <a:lnTo>
                    <a:pt x="2" y="57"/>
                  </a:lnTo>
                  <a:lnTo>
                    <a:pt x="1" y="49"/>
                  </a:lnTo>
                  <a:lnTo>
                    <a:pt x="0" y="41"/>
                  </a:lnTo>
                  <a:lnTo>
                    <a:pt x="0" y="34"/>
                  </a:lnTo>
                  <a:lnTo>
                    <a:pt x="0" y="25"/>
                  </a:lnTo>
                  <a:lnTo>
                    <a:pt x="0" y="18"/>
                  </a:lnTo>
                  <a:lnTo>
                    <a:pt x="0" y="9"/>
                  </a:lnTo>
                  <a:lnTo>
                    <a:pt x="0" y="0"/>
                  </a:lnTo>
                  <a:lnTo>
                    <a:pt x="2" y="1"/>
                  </a:lnTo>
                  <a:lnTo>
                    <a:pt x="3" y="1"/>
                  </a:lnTo>
                  <a:lnTo>
                    <a:pt x="5" y="2"/>
                  </a:lnTo>
                  <a:lnTo>
                    <a:pt x="7" y="3"/>
                  </a:lnTo>
                  <a:lnTo>
                    <a:pt x="8" y="4"/>
                  </a:lnTo>
                  <a:lnTo>
                    <a:pt x="11" y="5"/>
                  </a:lnTo>
                  <a:lnTo>
                    <a:pt x="13" y="5"/>
                  </a:lnTo>
                  <a:lnTo>
                    <a:pt x="15" y="5"/>
                  </a:lnTo>
                  <a:lnTo>
                    <a:pt x="17" y="5"/>
                  </a:lnTo>
                  <a:lnTo>
                    <a:pt x="19" y="5"/>
                  </a:lnTo>
                  <a:lnTo>
                    <a:pt x="19" y="5"/>
                  </a:lnTo>
                  <a:lnTo>
                    <a:pt x="18" y="5"/>
                  </a:lnTo>
                  <a:close/>
                </a:path>
              </a:pathLst>
            </a:custGeom>
            <a:solidFill>
              <a:srgbClr val="FFFFFF"/>
            </a:solidFill>
            <a:ln w="9525">
              <a:noFill/>
              <a:round/>
              <a:headEnd/>
              <a:tailEnd/>
            </a:ln>
          </p:spPr>
          <p:txBody>
            <a:bodyPr/>
            <a:lstStyle/>
            <a:p>
              <a:endParaRPr lang="en-US"/>
            </a:p>
          </p:txBody>
        </p:sp>
        <p:sp>
          <p:nvSpPr>
            <p:cNvPr id="256188" name="Freeform 188"/>
            <p:cNvSpPr>
              <a:spLocks/>
            </p:cNvSpPr>
            <p:nvPr/>
          </p:nvSpPr>
          <p:spPr bwMode="auto">
            <a:xfrm>
              <a:off x="1625" y="3285"/>
              <a:ext cx="264" cy="118"/>
            </a:xfrm>
            <a:custGeom>
              <a:avLst/>
              <a:gdLst/>
              <a:ahLst/>
              <a:cxnLst>
                <a:cxn ang="0">
                  <a:pos x="256" y="20"/>
                </a:cxn>
                <a:cxn ang="0">
                  <a:pos x="243" y="20"/>
                </a:cxn>
                <a:cxn ang="0">
                  <a:pos x="233" y="24"/>
                </a:cxn>
                <a:cxn ang="0">
                  <a:pos x="227" y="56"/>
                </a:cxn>
                <a:cxn ang="0">
                  <a:pos x="224" y="57"/>
                </a:cxn>
                <a:cxn ang="0">
                  <a:pos x="222" y="54"/>
                </a:cxn>
                <a:cxn ang="0">
                  <a:pos x="220" y="51"/>
                </a:cxn>
                <a:cxn ang="0">
                  <a:pos x="218" y="56"/>
                </a:cxn>
                <a:cxn ang="0">
                  <a:pos x="213" y="54"/>
                </a:cxn>
                <a:cxn ang="0">
                  <a:pos x="209" y="52"/>
                </a:cxn>
                <a:cxn ang="0">
                  <a:pos x="201" y="56"/>
                </a:cxn>
                <a:cxn ang="0">
                  <a:pos x="183" y="58"/>
                </a:cxn>
                <a:cxn ang="0">
                  <a:pos x="167" y="64"/>
                </a:cxn>
                <a:cxn ang="0">
                  <a:pos x="152" y="68"/>
                </a:cxn>
                <a:cxn ang="0">
                  <a:pos x="145" y="73"/>
                </a:cxn>
                <a:cxn ang="0">
                  <a:pos x="137" y="76"/>
                </a:cxn>
                <a:cxn ang="0">
                  <a:pos x="129" y="79"/>
                </a:cxn>
                <a:cxn ang="0">
                  <a:pos x="127" y="80"/>
                </a:cxn>
                <a:cxn ang="0">
                  <a:pos x="124" y="81"/>
                </a:cxn>
                <a:cxn ang="0">
                  <a:pos x="115" y="87"/>
                </a:cxn>
                <a:cxn ang="0">
                  <a:pos x="103" y="104"/>
                </a:cxn>
                <a:cxn ang="0">
                  <a:pos x="88" y="117"/>
                </a:cxn>
                <a:cxn ang="0">
                  <a:pos x="73" y="115"/>
                </a:cxn>
                <a:cxn ang="0">
                  <a:pos x="68" y="113"/>
                </a:cxn>
                <a:cxn ang="0">
                  <a:pos x="61" y="113"/>
                </a:cxn>
                <a:cxn ang="0">
                  <a:pos x="54" y="114"/>
                </a:cxn>
                <a:cxn ang="0">
                  <a:pos x="51" y="114"/>
                </a:cxn>
                <a:cxn ang="0">
                  <a:pos x="40" y="111"/>
                </a:cxn>
                <a:cxn ang="0">
                  <a:pos x="27" y="113"/>
                </a:cxn>
                <a:cxn ang="0">
                  <a:pos x="15" y="105"/>
                </a:cxn>
                <a:cxn ang="0">
                  <a:pos x="6" y="80"/>
                </a:cxn>
                <a:cxn ang="0">
                  <a:pos x="0" y="56"/>
                </a:cxn>
                <a:cxn ang="0">
                  <a:pos x="11" y="33"/>
                </a:cxn>
                <a:cxn ang="0">
                  <a:pos x="22" y="27"/>
                </a:cxn>
                <a:cxn ang="0">
                  <a:pos x="35" y="21"/>
                </a:cxn>
                <a:cxn ang="0">
                  <a:pos x="46" y="20"/>
                </a:cxn>
                <a:cxn ang="0">
                  <a:pos x="65" y="33"/>
                </a:cxn>
                <a:cxn ang="0">
                  <a:pos x="89" y="43"/>
                </a:cxn>
                <a:cxn ang="0">
                  <a:pos x="113" y="45"/>
                </a:cxn>
                <a:cxn ang="0">
                  <a:pos x="139" y="35"/>
                </a:cxn>
                <a:cxn ang="0">
                  <a:pos x="154" y="23"/>
                </a:cxn>
                <a:cxn ang="0">
                  <a:pos x="161" y="28"/>
                </a:cxn>
                <a:cxn ang="0">
                  <a:pos x="171" y="24"/>
                </a:cxn>
                <a:cxn ang="0">
                  <a:pos x="183" y="20"/>
                </a:cxn>
                <a:cxn ang="0">
                  <a:pos x="187" y="18"/>
                </a:cxn>
                <a:cxn ang="0">
                  <a:pos x="192" y="17"/>
                </a:cxn>
                <a:cxn ang="0">
                  <a:pos x="196" y="16"/>
                </a:cxn>
                <a:cxn ang="0">
                  <a:pos x="197" y="14"/>
                </a:cxn>
                <a:cxn ang="0">
                  <a:pos x="198" y="10"/>
                </a:cxn>
                <a:cxn ang="0">
                  <a:pos x="203" y="9"/>
                </a:cxn>
                <a:cxn ang="0">
                  <a:pos x="212" y="9"/>
                </a:cxn>
                <a:cxn ang="0">
                  <a:pos x="218" y="7"/>
                </a:cxn>
                <a:cxn ang="0">
                  <a:pos x="224" y="6"/>
                </a:cxn>
                <a:cxn ang="0">
                  <a:pos x="231" y="4"/>
                </a:cxn>
                <a:cxn ang="0">
                  <a:pos x="237" y="2"/>
                </a:cxn>
                <a:cxn ang="0">
                  <a:pos x="244" y="2"/>
                </a:cxn>
                <a:cxn ang="0">
                  <a:pos x="253" y="6"/>
                </a:cxn>
                <a:cxn ang="0">
                  <a:pos x="260" y="13"/>
                </a:cxn>
                <a:cxn ang="0">
                  <a:pos x="264" y="18"/>
                </a:cxn>
              </a:cxnLst>
              <a:rect l="0" t="0" r="r" b="b"/>
              <a:pathLst>
                <a:path w="264" h="118">
                  <a:moveTo>
                    <a:pt x="263" y="18"/>
                  </a:moveTo>
                  <a:lnTo>
                    <a:pt x="260" y="19"/>
                  </a:lnTo>
                  <a:lnTo>
                    <a:pt x="256" y="20"/>
                  </a:lnTo>
                  <a:lnTo>
                    <a:pt x="252" y="20"/>
                  </a:lnTo>
                  <a:lnTo>
                    <a:pt x="247" y="20"/>
                  </a:lnTo>
                  <a:lnTo>
                    <a:pt x="243" y="20"/>
                  </a:lnTo>
                  <a:lnTo>
                    <a:pt x="239" y="20"/>
                  </a:lnTo>
                  <a:lnTo>
                    <a:pt x="236" y="22"/>
                  </a:lnTo>
                  <a:lnTo>
                    <a:pt x="233" y="24"/>
                  </a:lnTo>
                  <a:lnTo>
                    <a:pt x="231" y="28"/>
                  </a:lnTo>
                  <a:lnTo>
                    <a:pt x="231" y="33"/>
                  </a:lnTo>
                  <a:lnTo>
                    <a:pt x="227" y="56"/>
                  </a:lnTo>
                  <a:lnTo>
                    <a:pt x="226" y="57"/>
                  </a:lnTo>
                  <a:lnTo>
                    <a:pt x="225" y="57"/>
                  </a:lnTo>
                  <a:lnTo>
                    <a:pt x="224" y="57"/>
                  </a:lnTo>
                  <a:lnTo>
                    <a:pt x="223" y="56"/>
                  </a:lnTo>
                  <a:lnTo>
                    <a:pt x="223" y="54"/>
                  </a:lnTo>
                  <a:lnTo>
                    <a:pt x="222" y="54"/>
                  </a:lnTo>
                  <a:lnTo>
                    <a:pt x="221" y="53"/>
                  </a:lnTo>
                  <a:lnTo>
                    <a:pt x="220" y="52"/>
                  </a:lnTo>
                  <a:lnTo>
                    <a:pt x="220" y="51"/>
                  </a:lnTo>
                  <a:lnTo>
                    <a:pt x="218" y="50"/>
                  </a:lnTo>
                  <a:lnTo>
                    <a:pt x="218" y="54"/>
                  </a:lnTo>
                  <a:lnTo>
                    <a:pt x="218" y="56"/>
                  </a:lnTo>
                  <a:lnTo>
                    <a:pt x="217" y="56"/>
                  </a:lnTo>
                  <a:lnTo>
                    <a:pt x="215" y="56"/>
                  </a:lnTo>
                  <a:lnTo>
                    <a:pt x="213" y="54"/>
                  </a:lnTo>
                  <a:lnTo>
                    <a:pt x="211" y="53"/>
                  </a:lnTo>
                  <a:lnTo>
                    <a:pt x="210" y="52"/>
                  </a:lnTo>
                  <a:lnTo>
                    <a:pt x="209" y="52"/>
                  </a:lnTo>
                  <a:lnTo>
                    <a:pt x="208" y="53"/>
                  </a:lnTo>
                  <a:lnTo>
                    <a:pt x="208" y="56"/>
                  </a:lnTo>
                  <a:lnTo>
                    <a:pt x="201" y="56"/>
                  </a:lnTo>
                  <a:lnTo>
                    <a:pt x="195" y="56"/>
                  </a:lnTo>
                  <a:lnTo>
                    <a:pt x="189" y="57"/>
                  </a:lnTo>
                  <a:lnTo>
                    <a:pt x="183" y="58"/>
                  </a:lnTo>
                  <a:lnTo>
                    <a:pt x="178" y="60"/>
                  </a:lnTo>
                  <a:lnTo>
                    <a:pt x="172" y="62"/>
                  </a:lnTo>
                  <a:lnTo>
                    <a:pt x="167" y="64"/>
                  </a:lnTo>
                  <a:lnTo>
                    <a:pt x="161" y="66"/>
                  </a:lnTo>
                  <a:lnTo>
                    <a:pt x="156" y="67"/>
                  </a:lnTo>
                  <a:lnTo>
                    <a:pt x="152" y="68"/>
                  </a:lnTo>
                  <a:lnTo>
                    <a:pt x="150" y="70"/>
                  </a:lnTo>
                  <a:lnTo>
                    <a:pt x="149" y="72"/>
                  </a:lnTo>
                  <a:lnTo>
                    <a:pt x="145" y="73"/>
                  </a:lnTo>
                  <a:lnTo>
                    <a:pt x="143" y="74"/>
                  </a:lnTo>
                  <a:lnTo>
                    <a:pt x="140" y="75"/>
                  </a:lnTo>
                  <a:lnTo>
                    <a:pt x="137" y="76"/>
                  </a:lnTo>
                  <a:lnTo>
                    <a:pt x="135" y="77"/>
                  </a:lnTo>
                  <a:lnTo>
                    <a:pt x="131" y="78"/>
                  </a:lnTo>
                  <a:lnTo>
                    <a:pt x="129" y="79"/>
                  </a:lnTo>
                  <a:lnTo>
                    <a:pt x="128" y="81"/>
                  </a:lnTo>
                  <a:lnTo>
                    <a:pt x="126" y="80"/>
                  </a:lnTo>
                  <a:lnTo>
                    <a:pt x="127" y="80"/>
                  </a:lnTo>
                  <a:lnTo>
                    <a:pt x="124" y="85"/>
                  </a:lnTo>
                  <a:lnTo>
                    <a:pt x="123" y="82"/>
                  </a:lnTo>
                  <a:lnTo>
                    <a:pt x="124" y="81"/>
                  </a:lnTo>
                  <a:lnTo>
                    <a:pt x="123" y="80"/>
                  </a:lnTo>
                  <a:lnTo>
                    <a:pt x="118" y="82"/>
                  </a:lnTo>
                  <a:lnTo>
                    <a:pt x="115" y="87"/>
                  </a:lnTo>
                  <a:lnTo>
                    <a:pt x="111" y="92"/>
                  </a:lnTo>
                  <a:lnTo>
                    <a:pt x="108" y="99"/>
                  </a:lnTo>
                  <a:lnTo>
                    <a:pt x="103" y="104"/>
                  </a:lnTo>
                  <a:lnTo>
                    <a:pt x="99" y="109"/>
                  </a:lnTo>
                  <a:lnTo>
                    <a:pt x="94" y="114"/>
                  </a:lnTo>
                  <a:lnTo>
                    <a:pt x="88" y="117"/>
                  </a:lnTo>
                  <a:lnTo>
                    <a:pt x="82" y="118"/>
                  </a:lnTo>
                  <a:lnTo>
                    <a:pt x="75" y="116"/>
                  </a:lnTo>
                  <a:lnTo>
                    <a:pt x="73" y="115"/>
                  </a:lnTo>
                  <a:lnTo>
                    <a:pt x="72" y="114"/>
                  </a:lnTo>
                  <a:lnTo>
                    <a:pt x="70" y="114"/>
                  </a:lnTo>
                  <a:lnTo>
                    <a:pt x="68" y="113"/>
                  </a:lnTo>
                  <a:lnTo>
                    <a:pt x="66" y="113"/>
                  </a:lnTo>
                  <a:lnTo>
                    <a:pt x="64" y="113"/>
                  </a:lnTo>
                  <a:lnTo>
                    <a:pt x="61" y="113"/>
                  </a:lnTo>
                  <a:lnTo>
                    <a:pt x="59" y="114"/>
                  </a:lnTo>
                  <a:lnTo>
                    <a:pt x="56" y="114"/>
                  </a:lnTo>
                  <a:lnTo>
                    <a:pt x="54" y="114"/>
                  </a:lnTo>
                  <a:lnTo>
                    <a:pt x="54" y="118"/>
                  </a:lnTo>
                  <a:lnTo>
                    <a:pt x="53" y="115"/>
                  </a:lnTo>
                  <a:lnTo>
                    <a:pt x="51" y="114"/>
                  </a:lnTo>
                  <a:lnTo>
                    <a:pt x="48" y="113"/>
                  </a:lnTo>
                  <a:lnTo>
                    <a:pt x="44" y="111"/>
                  </a:lnTo>
                  <a:lnTo>
                    <a:pt x="40" y="111"/>
                  </a:lnTo>
                  <a:lnTo>
                    <a:pt x="36" y="113"/>
                  </a:lnTo>
                  <a:lnTo>
                    <a:pt x="31" y="113"/>
                  </a:lnTo>
                  <a:lnTo>
                    <a:pt x="27" y="113"/>
                  </a:lnTo>
                  <a:lnTo>
                    <a:pt x="23" y="113"/>
                  </a:lnTo>
                  <a:lnTo>
                    <a:pt x="18" y="113"/>
                  </a:lnTo>
                  <a:lnTo>
                    <a:pt x="15" y="105"/>
                  </a:lnTo>
                  <a:lnTo>
                    <a:pt x="12" y="96"/>
                  </a:lnTo>
                  <a:lnTo>
                    <a:pt x="9" y="89"/>
                  </a:lnTo>
                  <a:lnTo>
                    <a:pt x="6" y="80"/>
                  </a:lnTo>
                  <a:lnTo>
                    <a:pt x="2" y="72"/>
                  </a:lnTo>
                  <a:lnTo>
                    <a:pt x="0" y="63"/>
                  </a:lnTo>
                  <a:lnTo>
                    <a:pt x="0" y="56"/>
                  </a:lnTo>
                  <a:lnTo>
                    <a:pt x="1" y="47"/>
                  </a:lnTo>
                  <a:lnTo>
                    <a:pt x="4" y="39"/>
                  </a:lnTo>
                  <a:lnTo>
                    <a:pt x="11" y="33"/>
                  </a:lnTo>
                  <a:lnTo>
                    <a:pt x="14" y="31"/>
                  </a:lnTo>
                  <a:lnTo>
                    <a:pt x="18" y="29"/>
                  </a:lnTo>
                  <a:lnTo>
                    <a:pt x="22" y="27"/>
                  </a:lnTo>
                  <a:lnTo>
                    <a:pt x="26" y="24"/>
                  </a:lnTo>
                  <a:lnTo>
                    <a:pt x="30" y="22"/>
                  </a:lnTo>
                  <a:lnTo>
                    <a:pt x="35" y="21"/>
                  </a:lnTo>
                  <a:lnTo>
                    <a:pt x="38" y="20"/>
                  </a:lnTo>
                  <a:lnTo>
                    <a:pt x="42" y="20"/>
                  </a:lnTo>
                  <a:lnTo>
                    <a:pt x="46" y="20"/>
                  </a:lnTo>
                  <a:lnTo>
                    <a:pt x="51" y="22"/>
                  </a:lnTo>
                  <a:lnTo>
                    <a:pt x="57" y="28"/>
                  </a:lnTo>
                  <a:lnTo>
                    <a:pt x="65" y="33"/>
                  </a:lnTo>
                  <a:lnTo>
                    <a:pt x="72" y="37"/>
                  </a:lnTo>
                  <a:lnTo>
                    <a:pt x="81" y="40"/>
                  </a:lnTo>
                  <a:lnTo>
                    <a:pt x="89" y="43"/>
                  </a:lnTo>
                  <a:lnTo>
                    <a:pt x="97" y="45"/>
                  </a:lnTo>
                  <a:lnTo>
                    <a:pt x="106" y="46"/>
                  </a:lnTo>
                  <a:lnTo>
                    <a:pt x="113" y="45"/>
                  </a:lnTo>
                  <a:lnTo>
                    <a:pt x="121" y="44"/>
                  </a:lnTo>
                  <a:lnTo>
                    <a:pt x="128" y="42"/>
                  </a:lnTo>
                  <a:lnTo>
                    <a:pt x="139" y="35"/>
                  </a:lnTo>
                  <a:lnTo>
                    <a:pt x="137" y="33"/>
                  </a:lnTo>
                  <a:lnTo>
                    <a:pt x="155" y="31"/>
                  </a:lnTo>
                  <a:lnTo>
                    <a:pt x="154" y="23"/>
                  </a:lnTo>
                  <a:lnTo>
                    <a:pt x="156" y="25"/>
                  </a:lnTo>
                  <a:lnTo>
                    <a:pt x="158" y="27"/>
                  </a:lnTo>
                  <a:lnTo>
                    <a:pt x="161" y="28"/>
                  </a:lnTo>
                  <a:lnTo>
                    <a:pt x="165" y="27"/>
                  </a:lnTo>
                  <a:lnTo>
                    <a:pt x="168" y="25"/>
                  </a:lnTo>
                  <a:lnTo>
                    <a:pt x="171" y="24"/>
                  </a:lnTo>
                  <a:lnTo>
                    <a:pt x="175" y="23"/>
                  </a:lnTo>
                  <a:lnTo>
                    <a:pt x="179" y="21"/>
                  </a:lnTo>
                  <a:lnTo>
                    <a:pt x="183" y="20"/>
                  </a:lnTo>
                  <a:lnTo>
                    <a:pt x="186" y="20"/>
                  </a:lnTo>
                  <a:lnTo>
                    <a:pt x="186" y="19"/>
                  </a:lnTo>
                  <a:lnTo>
                    <a:pt x="187" y="18"/>
                  </a:lnTo>
                  <a:lnTo>
                    <a:pt x="188" y="18"/>
                  </a:lnTo>
                  <a:lnTo>
                    <a:pt x="189" y="18"/>
                  </a:lnTo>
                  <a:lnTo>
                    <a:pt x="192" y="17"/>
                  </a:lnTo>
                  <a:lnTo>
                    <a:pt x="193" y="17"/>
                  </a:lnTo>
                  <a:lnTo>
                    <a:pt x="195" y="17"/>
                  </a:lnTo>
                  <a:lnTo>
                    <a:pt x="196" y="16"/>
                  </a:lnTo>
                  <a:lnTo>
                    <a:pt x="198" y="15"/>
                  </a:lnTo>
                  <a:lnTo>
                    <a:pt x="199" y="13"/>
                  </a:lnTo>
                  <a:lnTo>
                    <a:pt x="197" y="14"/>
                  </a:lnTo>
                  <a:lnTo>
                    <a:pt x="196" y="13"/>
                  </a:lnTo>
                  <a:lnTo>
                    <a:pt x="197" y="10"/>
                  </a:lnTo>
                  <a:lnTo>
                    <a:pt x="198" y="10"/>
                  </a:lnTo>
                  <a:lnTo>
                    <a:pt x="199" y="9"/>
                  </a:lnTo>
                  <a:lnTo>
                    <a:pt x="201" y="9"/>
                  </a:lnTo>
                  <a:lnTo>
                    <a:pt x="203" y="9"/>
                  </a:lnTo>
                  <a:lnTo>
                    <a:pt x="207" y="9"/>
                  </a:lnTo>
                  <a:lnTo>
                    <a:pt x="209" y="9"/>
                  </a:lnTo>
                  <a:lnTo>
                    <a:pt x="212" y="9"/>
                  </a:lnTo>
                  <a:lnTo>
                    <a:pt x="214" y="9"/>
                  </a:lnTo>
                  <a:lnTo>
                    <a:pt x="216" y="8"/>
                  </a:lnTo>
                  <a:lnTo>
                    <a:pt x="218" y="7"/>
                  </a:lnTo>
                  <a:lnTo>
                    <a:pt x="221" y="7"/>
                  </a:lnTo>
                  <a:lnTo>
                    <a:pt x="222" y="6"/>
                  </a:lnTo>
                  <a:lnTo>
                    <a:pt x="224" y="6"/>
                  </a:lnTo>
                  <a:lnTo>
                    <a:pt x="226" y="5"/>
                  </a:lnTo>
                  <a:lnTo>
                    <a:pt x="229" y="5"/>
                  </a:lnTo>
                  <a:lnTo>
                    <a:pt x="231" y="4"/>
                  </a:lnTo>
                  <a:lnTo>
                    <a:pt x="233" y="4"/>
                  </a:lnTo>
                  <a:lnTo>
                    <a:pt x="235" y="3"/>
                  </a:lnTo>
                  <a:lnTo>
                    <a:pt x="237" y="2"/>
                  </a:lnTo>
                  <a:lnTo>
                    <a:pt x="238" y="0"/>
                  </a:lnTo>
                  <a:lnTo>
                    <a:pt x="241" y="1"/>
                  </a:lnTo>
                  <a:lnTo>
                    <a:pt x="244" y="2"/>
                  </a:lnTo>
                  <a:lnTo>
                    <a:pt x="247" y="3"/>
                  </a:lnTo>
                  <a:lnTo>
                    <a:pt x="251" y="5"/>
                  </a:lnTo>
                  <a:lnTo>
                    <a:pt x="253" y="6"/>
                  </a:lnTo>
                  <a:lnTo>
                    <a:pt x="256" y="8"/>
                  </a:lnTo>
                  <a:lnTo>
                    <a:pt x="258" y="10"/>
                  </a:lnTo>
                  <a:lnTo>
                    <a:pt x="260" y="13"/>
                  </a:lnTo>
                  <a:lnTo>
                    <a:pt x="261" y="16"/>
                  </a:lnTo>
                  <a:lnTo>
                    <a:pt x="264" y="18"/>
                  </a:lnTo>
                  <a:lnTo>
                    <a:pt x="264" y="18"/>
                  </a:lnTo>
                  <a:lnTo>
                    <a:pt x="263" y="18"/>
                  </a:lnTo>
                  <a:close/>
                </a:path>
              </a:pathLst>
            </a:custGeom>
            <a:solidFill>
              <a:srgbClr val="FF9933"/>
            </a:solidFill>
            <a:ln w="9525">
              <a:noFill/>
              <a:round/>
              <a:headEnd/>
              <a:tailEnd/>
            </a:ln>
          </p:spPr>
          <p:txBody>
            <a:bodyPr/>
            <a:lstStyle/>
            <a:p>
              <a:endParaRPr lang="en-US"/>
            </a:p>
          </p:txBody>
        </p:sp>
        <p:sp>
          <p:nvSpPr>
            <p:cNvPr id="256189" name="Freeform 189"/>
            <p:cNvSpPr>
              <a:spLocks/>
            </p:cNvSpPr>
            <p:nvPr/>
          </p:nvSpPr>
          <p:spPr bwMode="auto">
            <a:xfrm>
              <a:off x="2638" y="3285"/>
              <a:ext cx="24" cy="146"/>
            </a:xfrm>
            <a:custGeom>
              <a:avLst/>
              <a:gdLst/>
              <a:ahLst/>
              <a:cxnLst>
                <a:cxn ang="0">
                  <a:pos x="21" y="146"/>
                </a:cxn>
                <a:cxn ang="0">
                  <a:pos x="4" y="139"/>
                </a:cxn>
                <a:cxn ang="0">
                  <a:pos x="4" y="133"/>
                </a:cxn>
                <a:cxn ang="0">
                  <a:pos x="4" y="127"/>
                </a:cxn>
                <a:cxn ang="0">
                  <a:pos x="4" y="120"/>
                </a:cxn>
                <a:cxn ang="0">
                  <a:pos x="4" y="114"/>
                </a:cxn>
                <a:cxn ang="0">
                  <a:pos x="4" y="107"/>
                </a:cxn>
                <a:cxn ang="0">
                  <a:pos x="4" y="102"/>
                </a:cxn>
                <a:cxn ang="0">
                  <a:pos x="3" y="95"/>
                </a:cxn>
                <a:cxn ang="0">
                  <a:pos x="3" y="89"/>
                </a:cxn>
                <a:cxn ang="0">
                  <a:pos x="2" y="84"/>
                </a:cxn>
                <a:cxn ang="0">
                  <a:pos x="4" y="81"/>
                </a:cxn>
                <a:cxn ang="0">
                  <a:pos x="4" y="72"/>
                </a:cxn>
                <a:cxn ang="0">
                  <a:pos x="3" y="62"/>
                </a:cxn>
                <a:cxn ang="0">
                  <a:pos x="2" y="53"/>
                </a:cxn>
                <a:cxn ang="0">
                  <a:pos x="1" y="45"/>
                </a:cxn>
                <a:cxn ang="0">
                  <a:pos x="0" y="37"/>
                </a:cxn>
                <a:cxn ang="0">
                  <a:pos x="0" y="23"/>
                </a:cxn>
                <a:cxn ang="0">
                  <a:pos x="0" y="24"/>
                </a:cxn>
                <a:cxn ang="0">
                  <a:pos x="0" y="27"/>
                </a:cxn>
                <a:cxn ang="0">
                  <a:pos x="0" y="28"/>
                </a:cxn>
                <a:cxn ang="0">
                  <a:pos x="1" y="28"/>
                </a:cxn>
                <a:cxn ang="0">
                  <a:pos x="1" y="29"/>
                </a:cxn>
                <a:cxn ang="0">
                  <a:pos x="4" y="23"/>
                </a:cxn>
                <a:cxn ang="0">
                  <a:pos x="5" y="19"/>
                </a:cxn>
                <a:cxn ang="0">
                  <a:pos x="4" y="15"/>
                </a:cxn>
                <a:cxn ang="0">
                  <a:pos x="3" y="10"/>
                </a:cxn>
                <a:cxn ang="0">
                  <a:pos x="0" y="5"/>
                </a:cxn>
                <a:cxn ang="0">
                  <a:pos x="2" y="7"/>
                </a:cxn>
                <a:cxn ang="0">
                  <a:pos x="3" y="6"/>
                </a:cxn>
                <a:cxn ang="0">
                  <a:pos x="5" y="4"/>
                </a:cxn>
                <a:cxn ang="0">
                  <a:pos x="6" y="4"/>
                </a:cxn>
                <a:cxn ang="0">
                  <a:pos x="7" y="7"/>
                </a:cxn>
                <a:cxn ang="0">
                  <a:pos x="9" y="2"/>
                </a:cxn>
                <a:cxn ang="0">
                  <a:pos x="13" y="0"/>
                </a:cxn>
                <a:cxn ang="0">
                  <a:pos x="19" y="1"/>
                </a:cxn>
                <a:cxn ang="0">
                  <a:pos x="23" y="3"/>
                </a:cxn>
                <a:cxn ang="0">
                  <a:pos x="24" y="7"/>
                </a:cxn>
                <a:cxn ang="0">
                  <a:pos x="23" y="7"/>
                </a:cxn>
              </a:cxnLst>
              <a:rect l="0" t="0" r="r" b="b"/>
              <a:pathLst>
                <a:path w="24" h="146">
                  <a:moveTo>
                    <a:pt x="23" y="7"/>
                  </a:moveTo>
                  <a:lnTo>
                    <a:pt x="21" y="146"/>
                  </a:lnTo>
                  <a:lnTo>
                    <a:pt x="4" y="143"/>
                  </a:lnTo>
                  <a:lnTo>
                    <a:pt x="4" y="139"/>
                  </a:lnTo>
                  <a:lnTo>
                    <a:pt x="4" y="136"/>
                  </a:lnTo>
                  <a:lnTo>
                    <a:pt x="4" y="133"/>
                  </a:lnTo>
                  <a:lnTo>
                    <a:pt x="4" y="130"/>
                  </a:lnTo>
                  <a:lnTo>
                    <a:pt x="4" y="127"/>
                  </a:lnTo>
                  <a:lnTo>
                    <a:pt x="4" y="123"/>
                  </a:lnTo>
                  <a:lnTo>
                    <a:pt x="4" y="120"/>
                  </a:lnTo>
                  <a:lnTo>
                    <a:pt x="4" y="117"/>
                  </a:lnTo>
                  <a:lnTo>
                    <a:pt x="4" y="114"/>
                  </a:lnTo>
                  <a:lnTo>
                    <a:pt x="4" y="110"/>
                  </a:lnTo>
                  <a:lnTo>
                    <a:pt x="4" y="107"/>
                  </a:lnTo>
                  <a:lnTo>
                    <a:pt x="4" y="105"/>
                  </a:lnTo>
                  <a:lnTo>
                    <a:pt x="4" y="102"/>
                  </a:lnTo>
                  <a:lnTo>
                    <a:pt x="4" y="99"/>
                  </a:lnTo>
                  <a:lnTo>
                    <a:pt x="3" y="95"/>
                  </a:lnTo>
                  <a:lnTo>
                    <a:pt x="3" y="92"/>
                  </a:lnTo>
                  <a:lnTo>
                    <a:pt x="3" y="89"/>
                  </a:lnTo>
                  <a:lnTo>
                    <a:pt x="2" y="87"/>
                  </a:lnTo>
                  <a:lnTo>
                    <a:pt x="2" y="84"/>
                  </a:lnTo>
                  <a:lnTo>
                    <a:pt x="1" y="81"/>
                  </a:lnTo>
                  <a:lnTo>
                    <a:pt x="4" y="81"/>
                  </a:lnTo>
                  <a:lnTo>
                    <a:pt x="4" y="77"/>
                  </a:lnTo>
                  <a:lnTo>
                    <a:pt x="4" y="72"/>
                  </a:lnTo>
                  <a:lnTo>
                    <a:pt x="4" y="67"/>
                  </a:lnTo>
                  <a:lnTo>
                    <a:pt x="3" y="62"/>
                  </a:lnTo>
                  <a:lnTo>
                    <a:pt x="3" y="58"/>
                  </a:lnTo>
                  <a:lnTo>
                    <a:pt x="2" y="53"/>
                  </a:lnTo>
                  <a:lnTo>
                    <a:pt x="2" y="49"/>
                  </a:lnTo>
                  <a:lnTo>
                    <a:pt x="1" y="45"/>
                  </a:lnTo>
                  <a:lnTo>
                    <a:pt x="1" y="42"/>
                  </a:lnTo>
                  <a:lnTo>
                    <a:pt x="0" y="37"/>
                  </a:lnTo>
                  <a:lnTo>
                    <a:pt x="1" y="40"/>
                  </a:lnTo>
                  <a:lnTo>
                    <a:pt x="0" y="23"/>
                  </a:lnTo>
                  <a:lnTo>
                    <a:pt x="0" y="24"/>
                  </a:lnTo>
                  <a:lnTo>
                    <a:pt x="0" y="24"/>
                  </a:lnTo>
                  <a:lnTo>
                    <a:pt x="0" y="25"/>
                  </a:lnTo>
                  <a:lnTo>
                    <a:pt x="0" y="27"/>
                  </a:lnTo>
                  <a:lnTo>
                    <a:pt x="0" y="27"/>
                  </a:lnTo>
                  <a:lnTo>
                    <a:pt x="0" y="28"/>
                  </a:lnTo>
                  <a:lnTo>
                    <a:pt x="0" y="28"/>
                  </a:lnTo>
                  <a:lnTo>
                    <a:pt x="1" y="28"/>
                  </a:lnTo>
                  <a:lnTo>
                    <a:pt x="1" y="29"/>
                  </a:lnTo>
                  <a:lnTo>
                    <a:pt x="1" y="29"/>
                  </a:lnTo>
                  <a:lnTo>
                    <a:pt x="3" y="27"/>
                  </a:lnTo>
                  <a:lnTo>
                    <a:pt x="4" y="23"/>
                  </a:lnTo>
                  <a:lnTo>
                    <a:pt x="4" y="21"/>
                  </a:lnTo>
                  <a:lnTo>
                    <a:pt x="5" y="19"/>
                  </a:lnTo>
                  <a:lnTo>
                    <a:pt x="5" y="17"/>
                  </a:lnTo>
                  <a:lnTo>
                    <a:pt x="4" y="15"/>
                  </a:lnTo>
                  <a:lnTo>
                    <a:pt x="4" y="13"/>
                  </a:lnTo>
                  <a:lnTo>
                    <a:pt x="3" y="10"/>
                  </a:lnTo>
                  <a:lnTo>
                    <a:pt x="2" y="8"/>
                  </a:lnTo>
                  <a:lnTo>
                    <a:pt x="0" y="5"/>
                  </a:lnTo>
                  <a:lnTo>
                    <a:pt x="1" y="6"/>
                  </a:lnTo>
                  <a:lnTo>
                    <a:pt x="2" y="7"/>
                  </a:lnTo>
                  <a:lnTo>
                    <a:pt x="3" y="6"/>
                  </a:lnTo>
                  <a:lnTo>
                    <a:pt x="3" y="6"/>
                  </a:lnTo>
                  <a:lnTo>
                    <a:pt x="4" y="5"/>
                  </a:lnTo>
                  <a:lnTo>
                    <a:pt x="5" y="4"/>
                  </a:lnTo>
                  <a:lnTo>
                    <a:pt x="5" y="4"/>
                  </a:lnTo>
                  <a:lnTo>
                    <a:pt x="6" y="4"/>
                  </a:lnTo>
                  <a:lnTo>
                    <a:pt x="7" y="5"/>
                  </a:lnTo>
                  <a:lnTo>
                    <a:pt x="7" y="7"/>
                  </a:lnTo>
                  <a:lnTo>
                    <a:pt x="7" y="4"/>
                  </a:lnTo>
                  <a:lnTo>
                    <a:pt x="9" y="2"/>
                  </a:lnTo>
                  <a:lnTo>
                    <a:pt x="11" y="1"/>
                  </a:lnTo>
                  <a:lnTo>
                    <a:pt x="13" y="0"/>
                  </a:lnTo>
                  <a:lnTo>
                    <a:pt x="16" y="0"/>
                  </a:lnTo>
                  <a:lnTo>
                    <a:pt x="19" y="1"/>
                  </a:lnTo>
                  <a:lnTo>
                    <a:pt x="21" y="2"/>
                  </a:lnTo>
                  <a:lnTo>
                    <a:pt x="23" y="3"/>
                  </a:lnTo>
                  <a:lnTo>
                    <a:pt x="24" y="5"/>
                  </a:lnTo>
                  <a:lnTo>
                    <a:pt x="24" y="7"/>
                  </a:lnTo>
                  <a:lnTo>
                    <a:pt x="24" y="7"/>
                  </a:lnTo>
                  <a:lnTo>
                    <a:pt x="23" y="7"/>
                  </a:lnTo>
                  <a:close/>
                </a:path>
              </a:pathLst>
            </a:custGeom>
            <a:solidFill>
              <a:srgbClr val="FFFFFF"/>
            </a:solidFill>
            <a:ln w="9525">
              <a:noFill/>
              <a:round/>
              <a:headEnd/>
              <a:tailEnd/>
            </a:ln>
          </p:spPr>
          <p:txBody>
            <a:bodyPr/>
            <a:lstStyle/>
            <a:p>
              <a:endParaRPr lang="en-US"/>
            </a:p>
          </p:txBody>
        </p:sp>
        <p:sp>
          <p:nvSpPr>
            <p:cNvPr id="256190" name="Freeform 190"/>
            <p:cNvSpPr>
              <a:spLocks/>
            </p:cNvSpPr>
            <p:nvPr/>
          </p:nvSpPr>
          <p:spPr bwMode="auto">
            <a:xfrm>
              <a:off x="1716" y="3289"/>
              <a:ext cx="98" cy="33"/>
            </a:xfrm>
            <a:custGeom>
              <a:avLst/>
              <a:gdLst/>
              <a:ahLst/>
              <a:cxnLst>
                <a:cxn ang="0">
                  <a:pos x="98" y="0"/>
                </a:cxn>
                <a:cxn ang="0">
                  <a:pos x="98" y="0"/>
                </a:cxn>
                <a:cxn ang="0">
                  <a:pos x="97" y="1"/>
                </a:cxn>
                <a:cxn ang="0">
                  <a:pos x="97" y="1"/>
                </a:cxn>
                <a:cxn ang="0">
                  <a:pos x="97" y="1"/>
                </a:cxn>
                <a:cxn ang="0">
                  <a:pos x="96" y="2"/>
                </a:cxn>
                <a:cxn ang="0">
                  <a:pos x="96" y="2"/>
                </a:cxn>
                <a:cxn ang="0">
                  <a:pos x="96" y="3"/>
                </a:cxn>
                <a:cxn ang="0">
                  <a:pos x="96" y="4"/>
                </a:cxn>
                <a:cxn ang="0">
                  <a:pos x="96" y="4"/>
                </a:cxn>
                <a:cxn ang="0">
                  <a:pos x="96" y="5"/>
                </a:cxn>
                <a:cxn ang="0">
                  <a:pos x="93" y="1"/>
                </a:cxn>
                <a:cxn ang="0">
                  <a:pos x="92" y="2"/>
                </a:cxn>
                <a:cxn ang="0">
                  <a:pos x="92" y="2"/>
                </a:cxn>
                <a:cxn ang="0">
                  <a:pos x="92" y="2"/>
                </a:cxn>
                <a:cxn ang="0">
                  <a:pos x="92" y="3"/>
                </a:cxn>
                <a:cxn ang="0">
                  <a:pos x="91" y="3"/>
                </a:cxn>
                <a:cxn ang="0">
                  <a:pos x="91" y="3"/>
                </a:cxn>
                <a:cxn ang="0">
                  <a:pos x="91" y="4"/>
                </a:cxn>
                <a:cxn ang="0">
                  <a:pos x="91" y="4"/>
                </a:cxn>
                <a:cxn ang="0">
                  <a:pos x="91" y="4"/>
                </a:cxn>
                <a:cxn ang="0">
                  <a:pos x="91" y="5"/>
                </a:cxn>
                <a:cxn ang="0">
                  <a:pos x="84" y="7"/>
                </a:cxn>
                <a:cxn ang="0">
                  <a:pos x="77" y="11"/>
                </a:cxn>
                <a:cxn ang="0">
                  <a:pos x="68" y="13"/>
                </a:cxn>
                <a:cxn ang="0">
                  <a:pos x="60" y="16"/>
                </a:cxn>
                <a:cxn ang="0">
                  <a:pos x="50" y="18"/>
                </a:cxn>
                <a:cxn ang="0">
                  <a:pos x="40" y="21"/>
                </a:cxn>
                <a:cxn ang="0">
                  <a:pos x="31" y="24"/>
                </a:cxn>
                <a:cxn ang="0">
                  <a:pos x="21" y="27"/>
                </a:cxn>
                <a:cxn ang="0">
                  <a:pos x="11" y="30"/>
                </a:cxn>
                <a:cxn ang="0">
                  <a:pos x="3" y="33"/>
                </a:cxn>
                <a:cxn ang="0">
                  <a:pos x="1" y="31"/>
                </a:cxn>
                <a:cxn ang="0">
                  <a:pos x="0" y="29"/>
                </a:cxn>
                <a:cxn ang="0">
                  <a:pos x="1" y="28"/>
                </a:cxn>
                <a:cxn ang="0">
                  <a:pos x="2" y="27"/>
                </a:cxn>
                <a:cxn ang="0">
                  <a:pos x="4" y="26"/>
                </a:cxn>
                <a:cxn ang="0">
                  <a:pos x="6" y="26"/>
                </a:cxn>
                <a:cxn ang="0">
                  <a:pos x="9" y="25"/>
                </a:cxn>
                <a:cxn ang="0">
                  <a:pos x="11" y="24"/>
                </a:cxn>
                <a:cxn ang="0">
                  <a:pos x="13" y="24"/>
                </a:cxn>
                <a:cxn ang="0">
                  <a:pos x="16" y="21"/>
                </a:cxn>
                <a:cxn ang="0">
                  <a:pos x="23" y="19"/>
                </a:cxn>
                <a:cxn ang="0">
                  <a:pos x="32" y="16"/>
                </a:cxn>
                <a:cxn ang="0">
                  <a:pos x="41" y="14"/>
                </a:cxn>
                <a:cxn ang="0">
                  <a:pos x="50" y="11"/>
                </a:cxn>
                <a:cxn ang="0">
                  <a:pos x="60" y="7"/>
                </a:cxn>
                <a:cxn ang="0">
                  <a:pos x="68" y="4"/>
                </a:cxn>
                <a:cxn ang="0">
                  <a:pos x="77" y="2"/>
                </a:cxn>
                <a:cxn ang="0">
                  <a:pos x="84" y="0"/>
                </a:cxn>
                <a:cxn ang="0">
                  <a:pos x="92" y="0"/>
                </a:cxn>
                <a:cxn ang="0">
                  <a:pos x="98" y="0"/>
                </a:cxn>
                <a:cxn ang="0">
                  <a:pos x="98" y="0"/>
                </a:cxn>
              </a:cxnLst>
              <a:rect l="0" t="0" r="r" b="b"/>
              <a:pathLst>
                <a:path w="98" h="33">
                  <a:moveTo>
                    <a:pt x="98" y="0"/>
                  </a:moveTo>
                  <a:lnTo>
                    <a:pt x="98" y="0"/>
                  </a:lnTo>
                  <a:lnTo>
                    <a:pt x="97" y="1"/>
                  </a:lnTo>
                  <a:lnTo>
                    <a:pt x="97" y="1"/>
                  </a:lnTo>
                  <a:lnTo>
                    <a:pt x="97" y="1"/>
                  </a:lnTo>
                  <a:lnTo>
                    <a:pt x="96" y="2"/>
                  </a:lnTo>
                  <a:lnTo>
                    <a:pt x="96" y="2"/>
                  </a:lnTo>
                  <a:lnTo>
                    <a:pt x="96" y="3"/>
                  </a:lnTo>
                  <a:lnTo>
                    <a:pt x="96" y="4"/>
                  </a:lnTo>
                  <a:lnTo>
                    <a:pt x="96" y="4"/>
                  </a:lnTo>
                  <a:lnTo>
                    <a:pt x="96" y="5"/>
                  </a:lnTo>
                  <a:lnTo>
                    <a:pt x="93" y="1"/>
                  </a:lnTo>
                  <a:lnTo>
                    <a:pt x="92" y="2"/>
                  </a:lnTo>
                  <a:lnTo>
                    <a:pt x="92" y="2"/>
                  </a:lnTo>
                  <a:lnTo>
                    <a:pt x="92" y="2"/>
                  </a:lnTo>
                  <a:lnTo>
                    <a:pt x="92" y="3"/>
                  </a:lnTo>
                  <a:lnTo>
                    <a:pt x="91" y="3"/>
                  </a:lnTo>
                  <a:lnTo>
                    <a:pt x="91" y="3"/>
                  </a:lnTo>
                  <a:lnTo>
                    <a:pt x="91" y="4"/>
                  </a:lnTo>
                  <a:lnTo>
                    <a:pt x="91" y="4"/>
                  </a:lnTo>
                  <a:lnTo>
                    <a:pt x="91" y="4"/>
                  </a:lnTo>
                  <a:lnTo>
                    <a:pt x="91" y="5"/>
                  </a:lnTo>
                  <a:lnTo>
                    <a:pt x="84" y="7"/>
                  </a:lnTo>
                  <a:lnTo>
                    <a:pt x="77" y="11"/>
                  </a:lnTo>
                  <a:lnTo>
                    <a:pt x="68" y="13"/>
                  </a:lnTo>
                  <a:lnTo>
                    <a:pt x="60" y="16"/>
                  </a:lnTo>
                  <a:lnTo>
                    <a:pt x="50" y="18"/>
                  </a:lnTo>
                  <a:lnTo>
                    <a:pt x="40" y="21"/>
                  </a:lnTo>
                  <a:lnTo>
                    <a:pt x="31" y="24"/>
                  </a:lnTo>
                  <a:lnTo>
                    <a:pt x="21" y="27"/>
                  </a:lnTo>
                  <a:lnTo>
                    <a:pt x="11" y="30"/>
                  </a:lnTo>
                  <a:lnTo>
                    <a:pt x="3" y="33"/>
                  </a:lnTo>
                  <a:lnTo>
                    <a:pt x="1" y="31"/>
                  </a:lnTo>
                  <a:lnTo>
                    <a:pt x="0" y="29"/>
                  </a:lnTo>
                  <a:lnTo>
                    <a:pt x="1" y="28"/>
                  </a:lnTo>
                  <a:lnTo>
                    <a:pt x="2" y="27"/>
                  </a:lnTo>
                  <a:lnTo>
                    <a:pt x="4" y="26"/>
                  </a:lnTo>
                  <a:lnTo>
                    <a:pt x="6" y="26"/>
                  </a:lnTo>
                  <a:lnTo>
                    <a:pt x="9" y="25"/>
                  </a:lnTo>
                  <a:lnTo>
                    <a:pt x="11" y="24"/>
                  </a:lnTo>
                  <a:lnTo>
                    <a:pt x="13" y="24"/>
                  </a:lnTo>
                  <a:lnTo>
                    <a:pt x="16" y="21"/>
                  </a:lnTo>
                  <a:lnTo>
                    <a:pt x="23" y="19"/>
                  </a:lnTo>
                  <a:lnTo>
                    <a:pt x="32" y="16"/>
                  </a:lnTo>
                  <a:lnTo>
                    <a:pt x="41" y="14"/>
                  </a:lnTo>
                  <a:lnTo>
                    <a:pt x="50" y="11"/>
                  </a:lnTo>
                  <a:lnTo>
                    <a:pt x="60" y="7"/>
                  </a:lnTo>
                  <a:lnTo>
                    <a:pt x="68" y="4"/>
                  </a:lnTo>
                  <a:lnTo>
                    <a:pt x="77" y="2"/>
                  </a:lnTo>
                  <a:lnTo>
                    <a:pt x="84" y="0"/>
                  </a:lnTo>
                  <a:lnTo>
                    <a:pt x="92" y="0"/>
                  </a:lnTo>
                  <a:lnTo>
                    <a:pt x="98" y="0"/>
                  </a:lnTo>
                  <a:lnTo>
                    <a:pt x="98" y="0"/>
                  </a:lnTo>
                  <a:close/>
                </a:path>
              </a:pathLst>
            </a:custGeom>
            <a:solidFill>
              <a:srgbClr val="FFFFFF"/>
            </a:solidFill>
            <a:ln w="9525">
              <a:noFill/>
              <a:round/>
              <a:headEnd/>
              <a:tailEnd/>
            </a:ln>
          </p:spPr>
          <p:txBody>
            <a:bodyPr/>
            <a:lstStyle/>
            <a:p>
              <a:endParaRPr lang="en-US"/>
            </a:p>
          </p:txBody>
        </p:sp>
        <p:sp>
          <p:nvSpPr>
            <p:cNvPr id="256191" name="Freeform 191"/>
            <p:cNvSpPr>
              <a:spLocks/>
            </p:cNvSpPr>
            <p:nvPr/>
          </p:nvSpPr>
          <p:spPr bwMode="auto">
            <a:xfrm>
              <a:off x="2250" y="3290"/>
              <a:ext cx="23" cy="90"/>
            </a:xfrm>
            <a:custGeom>
              <a:avLst/>
              <a:gdLst/>
              <a:ahLst/>
              <a:cxnLst>
                <a:cxn ang="0">
                  <a:pos x="21" y="6"/>
                </a:cxn>
                <a:cxn ang="0">
                  <a:pos x="20" y="10"/>
                </a:cxn>
                <a:cxn ang="0">
                  <a:pos x="20" y="14"/>
                </a:cxn>
                <a:cxn ang="0">
                  <a:pos x="20" y="17"/>
                </a:cxn>
                <a:cxn ang="0">
                  <a:pos x="21" y="20"/>
                </a:cxn>
                <a:cxn ang="0">
                  <a:pos x="21" y="24"/>
                </a:cxn>
                <a:cxn ang="0">
                  <a:pos x="18" y="28"/>
                </a:cxn>
                <a:cxn ang="0">
                  <a:pos x="16" y="33"/>
                </a:cxn>
                <a:cxn ang="0">
                  <a:pos x="14" y="40"/>
                </a:cxn>
                <a:cxn ang="0">
                  <a:pos x="14" y="46"/>
                </a:cxn>
                <a:cxn ang="0">
                  <a:pos x="21" y="49"/>
                </a:cxn>
                <a:cxn ang="0">
                  <a:pos x="18" y="51"/>
                </a:cxn>
                <a:cxn ang="0">
                  <a:pos x="16" y="53"/>
                </a:cxn>
                <a:cxn ang="0">
                  <a:pos x="15" y="55"/>
                </a:cxn>
                <a:cxn ang="0">
                  <a:pos x="14" y="58"/>
                </a:cxn>
                <a:cxn ang="0">
                  <a:pos x="14" y="62"/>
                </a:cxn>
                <a:cxn ang="0">
                  <a:pos x="17" y="63"/>
                </a:cxn>
                <a:cxn ang="0">
                  <a:pos x="16" y="63"/>
                </a:cxn>
                <a:cxn ang="0">
                  <a:pos x="15" y="66"/>
                </a:cxn>
                <a:cxn ang="0">
                  <a:pos x="14" y="68"/>
                </a:cxn>
                <a:cxn ang="0">
                  <a:pos x="14" y="70"/>
                </a:cxn>
                <a:cxn ang="0">
                  <a:pos x="14" y="71"/>
                </a:cxn>
                <a:cxn ang="0">
                  <a:pos x="13" y="72"/>
                </a:cxn>
                <a:cxn ang="0">
                  <a:pos x="13" y="73"/>
                </a:cxn>
                <a:cxn ang="0">
                  <a:pos x="13" y="74"/>
                </a:cxn>
                <a:cxn ang="0">
                  <a:pos x="13" y="75"/>
                </a:cxn>
                <a:cxn ang="0">
                  <a:pos x="18" y="81"/>
                </a:cxn>
                <a:cxn ang="0">
                  <a:pos x="15" y="80"/>
                </a:cxn>
                <a:cxn ang="0">
                  <a:pos x="14" y="83"/>
                </a:cxn>
                <a:cxn ang="0">
                  <a:pos x="16" y="86"/>
                </a:cxn>
                <a:cxn ang="0">
                  <a:pos x="18" y="88"/>
                </a:cxn>
                <a:cxn ang="0">
                  <a:pos x="18" y="89"/>
                </a:cxn>
                <a:cxn ang="0">
                  <a:pos x="14" y="89"/>
                </a:cxn>
                <a:cxn ang="0">
                  <a:pos x="10" y="84"/>
                </a:cxn>
                <a:cxn ang="0">
                  <a:pos x="8" y="76"/>
                </a:cxn>
                <a:cxn ang="0">
                  <a:pos x="8" y="68"/>
                </a:cxn>
                <a:cxn ang="0">
                  <a:pos x="8" y="60"/>
                </a:cxn>
                <a:cxn ang="0">
                  <a:pos x="6" y="52"/>
                </a:cxn>
                <a:cxn ang="0">
                  <a:pos x="4" y="41"/>
                </a:cxn>
                <a:cxn ang="0">
                  <a:pos x="3" y="30"/>
                </a:cxn>
                <a:cxn ang="0">
                  <a:pos x="1" y="18"/>
                </a:cxn>
                <a:cxn ang="0">
                  <a:pos x="0" y="6"/>
                </a:cxn>
                <a:cxn ang="0">
                  <a:pos x="2" y="2"/>
                </a:cxn>
                <a:cxn ang="0">
                  <a:pos x="6" y="3"/>
                </a:cxn>
                <a:cxn ang="0">
                  <a:pos x="11" y="4"/>
                </a:cxn>
                <a:cxn ang="0">
                  <a:pos x="16" y="5"/>
                </a:cxn>
                <a:cxn ang="0">
                  <a:pos x="19" y="4"/>
                </a:cxn>
                <a:cxn ang="0">
                  <a:pos x="21" y="4"/>
                </a:cxn>
              </a:cxnLst>
              <a:rect l="0" t="0" r="r" b="b"/>
              <a:pathLst>
                <a:path w="23" h="90">
                  <a:moveTo>
                    <a:pt x="21" y="3"/>
                  </a:moveTo>
                  <a:lnTo>
                    <a:pt x="21" y="6"/>
                  </a:lnTo>
                  <a:lnTo>
                    <a:pt x="21" y="8"/>
                  </a:lnTo>
                  <a:lnTo>
                    <a:pt x="20" y="10"/>
                  </a:lnTo>
                  <a:lnTo>
                    <a:pt x="20" y="12"/>
                  </a:lnTo>
                  <a:lnTo>
                    <a:pt x="20" y="14"/>
                  </a:lnTo>
                  <a:lnTo>
                    <a:pt x="19" y="16"/>
                  </a:lnTo>
                  <a:lnTo>
                    <a:pt x="20" y="17"/>
                  </a:lnTo>
                  <a:lnTo>
                    <a:pt x="20" y="19"/>
                  </a:lnTo>
                  <a:lnTo>
                    <a:pt x="21" y="20"/>
                  </a:lnTo>
                  <a:lnTo>
                    <a:pt x="23" y="23"/>
                  </a:lnTo>
                  <a:lnTo>
                    <a:pt x="21" y="24"/>
                  </a:lnTo>
                  <a:lnTo>
                    <a:pt x="19" y="26"/>
                  </a:lnTo>
                  <a:lnTo>
                    <a:pt x="18" y="28"/>
                  </a:lnTo>
                  <a:lnTo>
                    <a:pt x="16" y="30"/>
                  </a:lnTo>
                  <a:lnTo>
                    <a:pt x="16" y="33"/>
                  </a:lnTo>
                  <a:lnTo>
                    <a:pt x="15" y="37"/>
                  </a:lnTo>
                  <a:lnTo>
                    <a:pt x="14" y="40"/>
                  </a:lnTo>
                  <a:lnTo>
                    <a:pt x="14" y="43"/>
                  </a:lnTo>
                  <a:lnTo>
                    <a:pt x="14" y="46"/>
                  </a:lnTo>
                  <a:lnTo>
                    <a:pt x="14" y="49"/>
                  </a:lnTo>
                  <a:lnTo>
                    <a:pt x="21" y="49"/>
                  </a:lnTo>
                  <a:lnTo>
                    <a:pt x="20" y="51"/>
                  </a:lnTo>
                  <a:lnTo>
                    <a:pt x="18" y="51"/>
                  </a:lnTo>
                  <a:lnTo>
                    <a:pt x="17" y="52"/>
                  </a:lnTo>
                  <a:lnTo>
                    <a:pt x="16" y="53"/>
                  </a:lnTo>
                  <a:lnTo>
                    <a:pt x="15" y="54"/>
                  </a:lnTo>
                  <a:lnTo>
                    <a:pt x="15" y="55"/>
                  </a:lnTo>
                  <a:lnTo>
                    <a:pt x="14" y="56"/>
                  </a:lnTo>
                  <a:lnTo>
                    <a:pt x="14" y="58"/>
                  </a:lnTo>
                  <a:lnTo>
                    <a:pt x="14" y="59"/>
                  </a:lnTo>
                  <a:lnTo>
                    <a:pt x="14" y="62"/>
                  </a:lnTo>
                  <a:lnTo>
                    <a:pt x="16" y="63"/>
                  </a:lnTo>
                  <a:lnTo>
                    <a:pt x="17" y="63"/>
                  </a:lnTo>
                  <a:lnTo>
                    <a:pt x="16" y="63"/>
                  </a:lnTo>
                  <a:lnTo>
                    <a:pt x="16" y="63"/>
                  </a:lnTo>
                  <a:lnTo>
                    <a:pt x="16" y="65"/>
                  </a:lnTo>
                  <a:lnTo>
                    <a:pt x="15" y="66"/>
                  </a:lnTo>
                  <a:lnTo>
                    <a:pt x="15" y="67"/>
                  </a:lnTo>
                  <a:lnTo>
                    <a:pt x="14" y="68"/>
                  </a:lnTo>
                  <a:lnTo>
                    <a:pt x="14" y="69"/>
                  </a:lnTo>
                  <a:lnTo>
                    <a:pt x="14" y="70"/>
                  </a:lnTo>
                  <a:lnTo>
                    <a:pt x="14" y="71"/>
                  </a:lnTo>
                  <a:lnTo>
                    <a:pt x="14" y="71"/>
                  </a:lnTo>
                  <a:lnTo>
                    <a:pt x="13" y="72"/>
                  </a:lnTo>
                  <a:lnTo>
                    <a:pt x="13" y="72"/>
                  </a:lnTo>
                  <a:lnTo>
                    <a:pt x="13" y="73"/>
                  </a:lnTo>
                  <a:lnTo>
                    <a:pt x="13" y="73"/>
                  </a:lnTo>
                  <a:lnTo>
                    <a:pt x="13" y="74"/>
                  </a:lnTo>
                  <a:lnTo>
                    <a:pt x="13" y="74"/>
                  </a:lnTo>
                  <a:lnTo>
                    <a:pt x="13" y="75"/>
                  </a:lnTo>
                  <a:lnTo>
                    <a:pt x="13" y="75"/>
                  </a:lnTo>
                  <a:lnTo>
                    <a:pt x="13" y="76"/>
                  </a:lnTo>
                  <a:lnTo>
                    <a:pt x="18" y="81"/>
                  </a:lnTo>
                  <a:lnTo>
                    <a:pt x="16" y="77"/>
                  </a:lnTo>
                  <a:lnTo>
                    <a:pt x="15" y="80"/>
                  </a:lnTo>
                  <a:lnTo>
                    <a:pt x="14" y="82"/>
                  </a:lnTo>
                  <a:lnTo>
                    <a:pt x="14" y="83"/>
                  </a:lnTo>
                  <a:lnTo>
                    <a:pt x="15" y="85"/>
                  </a:lnTo>
                  <a:lnTo>
                    <a:pt x="16" y="86"/>
                  </a:lnTo>
                  <a:lnTo>
                    <a:pt x="17" y="87"/>
                  </a:lnTo>
                  <a:lnTo>
                    <a:pt x="18" y="88"/>
                  </a:lnTo>
                  <a:lnTo>
                    <a:pt x="18" y="88"/>
                  </a:lnTo>
                  <a:lnTo>
                    <a:pt x="18" y="89"/>
                  </a:lnTo>
                  <a:lnTo>
                    <a:pt x="18" y="90"/>
                  </a:lnTo>
                  <a:lnTo>
                    <a:pt x="14" y="89"/>
                  </a:lnTo>
                  <a:lnTo>
                    <a:pt x="11" y="87"/>
                  </a:lnTo>
                  <a:lnTo>
                    <a:pt x="10" y="84"/>
                  </a:lnTo>
                  <a:lnTo>
                    <a:pt x="8" y="81"/>
                  </a:lnTo>
                  <a:lnTo>
                    <a:pt x="8" y="76"/>
                  </a:lnTo>
                  <a:lnTo>
                    <a:pt x="8" y="72"/>
                  </a:lnTo>
                  <a:lnTo>
                    <a:pt x="8" y="68"/>
                  </a:lnTo>
                  <a:lnTo>
                    <a:pt x="10" y="63"/>
                  </a:lnTo>
                  <a:lnTo>
                    <a:pt x="8" y="60"/>
                  </a:lnTo>
                  <a:lnTo>
                    <a:pt x="7" y="57"/>
                  </a:lnTo>
                  <a:lnTo>
                    <a:pt x="6" y="52"/>
                  </a:lnTo>
                  <a:lnTo>
                    <a:pt x="5" y="46"/>
                  </a:lnTo>
                  <a:lnTo>
                    <a:pt x="4" y="41"/>
                  </a:lnTo>
                  <a:lnTo>
                    <a:pt x="3" y="35"/>
                  </a:lnTo>
                  <a:lnTo>
                    <a:pt x="3" y="30"/>
                  </a:lnTo>
                  <a:lnTo>
                    <a:pt x="2" y="24"/>
                  </a:lnTo>
                  <a:lnTo>
                    <a:pt x="1" y="18"/>
                  </a:lnTo>
                  <a:lnTo>
                    <a:pt x="1" y="12"/>
                  </a:lnTo>
                  <a:lnTo>
                    <a:pt x="0" y="6"/>
                  </a:lnTo>
                  <a:lnTo>
                    <a:pt x="0" y="0"/>
                  </a:lnTo>
                  <a:lnTo>
                    <a:pt x="2" y="2"/>
                  </a:lnTo>
                  <a:lnTo>
                    <a:pt x="4" y="3"/>
                  </a:lnTo>
                  <a:lnTo>
                    <a:pt x="6" y="3"/>
                  </a:lnTo>
                  <a:lnTo>
                    <a:pt x="8" y="4"/>
                  </a:lnTo>
                  <a:lnTo>
                    <a:pt x="11" y="4"/>
                  </a:lnTo>
                  <a:lnTo>
                    <a:pt x="13" y="5"/>
                  </a:lnTo>
                  <a:lnTo>
                    <a:pt x="16" y="5"/>
                  </a:lnTo>
                  <a:lnTo>
                    <a:pt x="18" y="5"/>
                  </a:lnTo>
                  <a:lnTo>
                    <a:pt x="19" y="4"/>
                  </a:lnTo>
                  <a:lnTo>
                    <a:pt x="21" y="4"/>
                  </a:lnTo>
                  <a:lnTo>
                    <a:pt x="21" y="4"/>
                  </a:lnTo>
                  <a:lnTo>
                    <a:pt x="21" y="3"/>
                  </a:lnTo>
                  <a:close/>
                </a:path>
              </a:pathLst>
            </a:custGeom>
            <a:solidFill>
              <a:srgbClr val="FFFFFF"/>
            </a:solidFill>
            <a:ln w="9525">
              <a:noFill/>
              <a:round/>
              <a:headEnd/>
              <a:tailEnd/>
            </a:ln>
          </p:spPr>
          <p:txBody>
            <a:bodyPr/>
            <a:lstStyle/>
            <a:p>
              <a:endParaRPr lang="en-US"/>
            </a:p>
          </p:txBody>
        </p:sp>
        <p:sp>
          <p:nvSpPr>
            <p:cNvPr id="256192" name="Freeform 192"/>
            <p:cNvSpPr>
              <a:spLocks/>
            </p:cNvSpPr>
            <p:nvPr/>
          </p:nvSpPr>
          <p:spPr bwMode="auto">
            <a:xfrm>
              <a:off x="905" y="3292"/>
              <a:ext cx="8" cy="16"/>
            </a:xfrm>
            <a:custGeom>
              <a:avLst/>
              <a:gdLst/>
              <a:ahLst/>
              <a:cxnLst>
                <a:cxn ang="0">
                  <a:pos x="0" y="16"/>
                </a:cxn>
                <a:cxn ang="0">
                  <a:pos x="2" y="16"/>
                </a:cxn>
                <a:cxn ang="0">
                  <a:pos x="3" y="15"/>
                </a:cxn>
                <a:cxn ang="0">
                  <a:pos x="4" y="14"/>
                </a:cxn>
                <a:cxn ang="0">
                  <a:pos x="5" y="13"/>
                </a:cxn>
                <a:cxn ang="0">
                  <a:pos x="6" y="11"/>
                </a:cxn>
                <a:cxn ang="0">
                  <a:pos x="6" y="9"/>
                </a:cxn>
                <a:cxn ang="0">
                  <a:pos x="6" y="7"/>
                </a:cxn>
                <a:cxn ang="0">
                  <a:pos x="7" y="4"/>
                </a:cxn>
                <a:cxn ang="0">
                  <a:pos x="7" y="2"/>
                </a:cxn>
                <a:cxn ang="0">
                  <a:pos x="8" y="0"/>
                </a:cxn>
                <a:cxn ang="0">
                  <a:pos x="7" y="2"/>
                </a:cxn>
                <a:cxn ang="0">
                  <a:pos x="7" y="4"/>
                </a:cxn>
                <a:cxn ang="0">
                  <a:pos x="7" y="7"/>
                </a:cxn>
                <a:cxn ang="0">
                  <a:pos x="6" y="9"/>
                </a:cxn>
                <a:cxn ang="0">
                  <a:pos x="6" y="10"/>
                </a:cxn>
                <a:cxn ang="0">
                  <a:pos x="5" y="12"/>
                </a:cxn>
                <a:cxn ang="0">
                  <a:pos x="4" y="13"/>
                </a:cxn>
                <a:cxn ang="0">
                  <a:pos x="3" y="15"/>
                </a:cxn>
                <a:cxn ang="0">
                  <a:pos x="2" y="16"/>
                </a:cxn>
                <a:cxn ang="0">
                  <a:pos x="1" y="16"/>
                </a:cxn>
                <a:cxn ang="0">
                  <a:pos x="1" y="16"/>
                </a:cxn>
                <a:cxn ang="0">
                  <a:pos x="0" y="16"/>
                </a:cxn>
              </a:cxnLst>
              <a:rect l="0" t="0" r="r" b="b"/>
              <a:pathLst>
                <a:path w="8" h="16">
                  <a:moveTo>
                    <a:pt x="0" y="16"/>
                  </a:moveTo>
                  <a:lnTo>
                    <a:pt x="2" y="16"/>
                  </a:lnTo>
                  <a:lnTo>
                    <a:pt x="3" y="15"/>
                  </a:lnTo>
                  <a:lnTo>
                    <a:pt x="4" y="14"/>
                  </a:lnTo>
                  <a:lnTo>
                    <a:pt x="5" y="13"/>
                  </a:lnTo>
                  <a:lnTo>
                    <a:pt x="6" y="11"/>
                  </a:lnTo>
                  <a:lnTo>
                    <a:pt x="6" y="9"/>
                  </a:lnTo>
                  <a:lnTo>
                    <a:pt x="6" y="7"/>
                  </a:lnTo>
                  <a:lnTo>
                    <a:pt x="7" y="4"/>
                  </a:lnTo>
                  <a:lnTo>
                    <a:pt x="7" y="2"/>
                  </a:lnTo>
                  <a:lnTo>
                    <a:pt x="8" y="0"/>
                  </a:lnTo>
                  <a:lnTo>
                    <a:pt x="7" y="2"/>
                  </a:lnTo>
                  <a:lnTo>
                    <a:pt x="7" y="4"/>
                  </a:lnTo>
                  <a:lnTo>
                    <a:pt x="7" y="7"/>
                  </a:lnTo>
                  <a:lnTo>
                    <a:pt x="6" y="9"/>
                  </a:lnTo>
                  <a:lnTo>
                    <a:pt x="6" y="10"/>
                  </a:lnTo>
                  <a:lnTo>
                    <a:pt x="5" y="12"/>
                  </a:lnTo>
                  <a:lnTo>
                    <a:pt x="4" y="13"/>
                  </a:lnTo>
                  <a:lnTo>
                    <a:pt x="3" y="15"/>
                  </a:lnTo>
                  <a:lnTo>
                    <a:pt x="2" y="16"/>
                  </a:lnTo>
                  <a:lnTo>
                    <a:pt x="1" y="16"/>
                  </a:lnTo>
                  <a:lnTo>
                    <a:pt x="1" y="16"/>
                  </a:lnTo>
                  <a:lnTo>
                    <a:pt x="0" y="16"/>
                  </a:lnTo>
                  <a:close/>
                </a:path>
              </a:pathLst>
            </a:custGeom>
            <a:solidFill>
              <a:srgbClr val="000000"/>
            </a:solidFill>
            <a:ln w="9525">
              <a:noFill/>
              <a:round/>
              <a:headEnd/>
              <a:tailEnd/>
            </a:ln>
          </p:spPr>
          <p:txBody>
            <a:bodyPr/>
            <a:lstStyle/>
            <a:p>
              <a:endParaRPr lang="en-US"/>
            </a:p>
          </p:txBody>
        </p:sp>
        <p:sp>
          <p:nvSpPr>
            <p:cNvPr id="256193" name="Freeform 193"/>
            <p:cNvSpPr>
              <a:spLocks/>
            </p:cNvSpPr>
            <p:nvPr/>
          </p:nvSpPr>
          <p:spPr bwMode="auto">
            <a:xfrm>
              <a:off x="2351" y="3305"/>
              <a:ext cx="3" cy="10"/>
            </a:xfrm>
            <a:custGeom>
              <a:avLst/>
              <a:gdLst/>
              <a:ahLst/>
              <a:cxnLst>
                <a:cxn ang="0">
                  <a:pos x="3" y="9"/>
                </a:cxn>
                <a:cxn ang="0">
                  <a:pos x="1" y="10"/>
                </a:cxn>
                <a:cxn ang="0">
                  <a:pos x="0" y="10"/>
                </a:cxn>
                <a:cxn ang="0">
                  <a:pos x="0" y="9"/>
                </a:cxn>
                <a:cxn ang="0">
                  <a:pos x="0" y="8"/>
                </a:cxn>
                <a:cxn ang="0">
                  <a:pos x="1" y="7"/>
                </a:cxn>
                <a:cxn ang="0">
                  <a:pos x="2" y="5"/>
                </a:cxn>
                <a:cxn ang="0">
                  <a:pos x="3" y="4"/>
                </a:cxn>
                <a:cxn ang="0">
                  <a:pos x="3" y="2"/>
                </a:cxn>
                <a:cxn ang="0">
                  <a:pos x="3" y="1"/>
                </a:cxn>
                <a:cxn ang="0">
                  <a:pos x="3" y="0"/>
                </a:cxn>
                <a:cxn ang="0">
                  <a:pos x="3" y="9"/>
                </a:cxn>
                <a:cxn ang="0">
                  <a:pos x="3" y="9"/>
                </a:cxn>
              </a:cxnLst>
              <a:rect l="0" t="0" r="r" b="b"/>
              <a:pathLst>
                <a:path w="3" h="10">
                  <a:moveTo>
                    <a:pt x="3" y="9"/>
                  </a:moveTo>
                  <a:lnTo>
                    <a:pt x="1" y="10"/>
                  </a:lnTo>
                  <a:lnTo>
                    <a:pt x="0" y="10"/>
                  </a:lnTo>
                  <a:lnTo>
                    <a:pt x="0" y="9"/>
                  </a:lnTo>
                  <a:lnTo>
                    <a:pt x="0" y="8"/>
                  </a:lnTo>
                  <a:lnTo>
                    <a:pt x="1" y="7"/>
                  </a:lnTo>
                  <a:lnTo>
                    <a:pt x="2" y="5"/>
                  </a:lnTo>
                  <a:lnTo>
                    <a:pt x="3" y="4"/>
                  </a:lnTo>
                  <a:lnTo>
                    <a:pt x="3" y="2"/>
                  </a:lnTo>
                  <a:lnTo>
                    <a:pt x="3" y="1"/>
                  </a:lnTo>
                  <a:lnTo>
                    <a:pt x="3" y="0"/>
                  </a:lnTo>
                  <a:lnTo>
                    <a:pt x="3" y="9"/>
                  </a:lnTo>
                  <a:lnTo>
                    <a:pt x="3" y="9"/>
                  </a:lnTo>
                  <a:close/>
                </a:path>
              </a:pathLst>
            </a:custGeom>
            <a:solidFill>
              <a:srgbClr val="000000"/>
            </a:solidFill>
            <a:ln w="9525">
              <a:noFill/>
              <a:round/>
              <a:headEnd/>
              <a:tailEnd/>
            </a:ln>
          </p:spPr>
          <p:txBody>
            <a:bodyPr/>
            <a:lstStyle/>
            <a:p>
              <a:endParaRPr lang="en-US"/>
            </a:p>
          </p:txBody>
        </p:sp>
        <p:sp>
          <p:nvSpPr>
            <p:cNvPr id="256194" name="Freeform 194"/>
            <p:cNvSpPr>
              <a:spLocks/>
            </p:cNvSpPr>
            <p:nvPr/>
          </p:nvSpPr>
          <p:spPr bwMode="auto">
            <a:xfrm>
              <a:off x="1704" y="3313"/>
              <a:ext cx="5" cy="3"/>
            </a:xfrm>
            <a:custGeom>
              <a:avLst/>
              <a:gdLst/>
              <a:ahLst/>
              <a:cxnLst>
                <a:cxn ang="0">
                  <a:pos x="5" y="3"/>
                </a:cxn>
                <a:cxn ang="0">
                  <a:pos x="0" y="0"/>
                </a:cxn>
                <a:cxn ang="0">
                  <a:pos x="5" y="0"/>
                </a:cxn>
                <a:cxn ang="0">
                  <a:pos x="5" y="3"/>
                </a:cxn>
                <a:cxn ang="0">
                  <a:pos x="5" y="3"/>
                </a:cxn>
              </a:cxnLst>
              <a:rect l="0" t="0" r="r" b="b"/>
              <a:pathLst>
                <a:path w="5" h="3">
                  <a:moveTo>
                    <a:pt x="5" y="3"/>
                  </a:moveTo>
                  <a:lnTo>
                    <a:pt x="0" y="0"/>
                  </a:lnTo>
                  <a:lnTo>
                    <a:pt x="5" y="0"/>
                  </a:lnTo>
                  <a:lnTo>
                    <a:pt x="5" y="3"/>
                  </a:lnTo>
                  <a:lnTo>
                    <a:pt x="5" y="3"/>
                  </a:lnTo>
                  <a:close/>
                </a:path>
              </a:pathLst>
            </a:custGeom>
            <a:solidFill>
              <a:srgbClr val="FFFFFF"/>
            </a:solidFill>
            <a:ln w="9525">
              <a:noFill/>
              <a:round/>
              <a:headEnd/>
              <a:tailEnd/>
            </a:ln>
          </p:spPr>
          <p:txBody>
            <a:bodyPr/>
            <a:lstStyle/>
            <a:p>
              <a:endParaRPr lang="en-US"/>
            </a:p>
          </p:txBody>
        </p:sp>
        <p:sp>
          <p:nvSpPr>
            <p:cNvPr id="256195" name="Freeform 195"/>
            <p:cNvSpPr>
              <a:spLocks/>
            </p:cNvSpPr>
            <p:nvPr/>
          </p:nvSpPr>
          <p:spPr bwMode="auto">
            <a:xfrm>
              <a:off x="628" y="3318"/>
              <a:ext cx="188" cy="251"/>
            </a:xfrm>
            <a:custGeom>
              <a:avLst/>
              <a:gdLst/>
              <a:ahLst/>
              <a:cxnLst>
                <a:cxn ang="0">
                  <a:pos x="168" y="12"/>
                </a:cxn>
                <a:cxn ang="0">
                  <a:pos x="174" y="16"/>
                </a:cxn>
                <a:cxn ang="0">
                  <a:pos x="182" y="13"/>
                </a:cxn>
                <a:cxn ang="0">
                  <a:pos x="182" y="24"/>
                </a:cxn>
                <a:cxn ang="0">
                  <a:pos x="183" y="38"/>
                </a:cxn>
                <a:cxn ang="0">
                  <a:pos x="169" y="57"/>
                </a:cxn>
                <a:cxn ang="0">
                  <a:pos x="151" y="80"/>
                </a:cxn>
                <a:cxn ang="0">
                  <a:pos x="137" y="104"/>
                </a:cxn>
                <a:cxn ang="0">
                  <a:pos x="134" y="108"/>
                </a:cxn>
                <a:cxn ang="0">
                  <a:pos x="130" y="111"/>
                </a:cxn>
                <a:cxn ang="0">
                  <a:pos x="127" y="119"/>
                </a:cxn>
                <a:cxn ang="0">
                  <a:pos x="127" y="120"/>
                </a:cxn>
                <a:cxn ang="0">
                  <a:pos x="127" y="117"/>
                </a:cxn>
                <a:cxn ang="0">
                  <a:pos x="118" y="130"/>
                </a:cxn>
                <a:cxn ang="0">
                  <a:pos x="101" y="159"/>
                </a:cxn>
                <a:cxn ang="0">
                  <a:pos x="99" y="163"/>
                </a:cxn>
                <a:cxn ang="0">
                  <a:pos x="97" y="167"/>
                </a:cxn>
                <a:cxn ang="0">
                  <a:pos x="91" y="176"/>
                </a:cxn>
                <a:cxn ang="0">
                  <a:pos x="87" y="192"/>
                </a:cxn>
                <a:cxn ang="0">
                  <a:pos x="88" y="197"/>
                </a:cxn>
                <a:cxn ang="0">
                  <a:pos x="81" y="203"/>
                </a:cxn>
                <a:cxn ang="0">
                  <a:pos x="70" y="219"/>
                </a:cxn>
                <a:cxn ang="0">
                  <a:pos x="62" y="238"/>
                </a:cxn>
                <a:cxn ang="0">
                  <a:pos x="47" y="249"/>
                </a:cxn>
                <a:cxn ang="0">
                  <a:pos x="22" y="239"/>
                </a:cxn>
                <a:cxn ang="0">
                  <a:pos x="0" y="218"/>
                </a:cxn>
                <a:cxn ang="0">
                  <a:pos x="0" y="217"/>
                </a:cxn>
                <a:cxn ang="0">
                  <a:pos x="4" y="218"/>
                </a:cxn>
                <a:cxn ang="0">
                  <a:pos x="8" y="208"/>
                </a:cxn>
                <a:cxn ang="0">
                  <a:pos x="7" y="199"/>
                </a:cxn>
                <a:cxn ang="0">
                  <a:pos x="10" y="195"/>
                </a:cxn>
                <a:cxn ang="0">
                  <a:pos x="8" y="204"/>
                </a:cxn>
                <a:cxn ang="0">
                  <a:pos x="11" y="211"/>
                </a:cxn>
                <a:cxn ang="0">
                  <a:pos x="17" y="203"/>
                </a:cxn>
                <a:cxn ang="0">
                  <a:pos x="23" y="195"/>
                </a:cxn>
                <a:cxn ang="0">
                  <a:pos x="22" y="191"/>
                </a:cxn>
                <a:cxn ang="0">
                  <a:pos x="32" y="185"/>
                </a:cxn>
                <a:cxn ang="0">
                  <a:pos x="36" y="168"/>
                </a:cxn>
                <a:cxn ang="0">
                  <a:pos x="40" y="164"/>
                </a:cxn>
                <a:cxn ang="0">
                  <a:pos x="37" y="164"/>
                </a:cxn>
                <a:cxn ang="0">
                  <a:pos x="38" y="160"/>
                </a:cxn>
                <a:cxn ang="0">
                  <a:pos x="43" y="163"/>
                </a:cxn>
                <a:cxn ang="0">
                  <a:pos x="45" y="153"/>
                </a:cxn>
                <a:cxn ang="0">
                  <a:pos x="58" y="138"/>
                </a:cxn>
                <a:cxn ang="0">
                  <a:pos x="60" y="134"/>
                </a:cxn>
                <a:cxn ang="0">
                  <a:pos x="62" y="132"/>
                </a:cxn>
                <a:cxn ang="0">
                  <a:pos x="66" y="127"/>
                </a:cxn>
                <a:cxn ang="0">
                  <a:pos x="67" y="117"/>
                </a:cxn>
                <a:cxn ang="0">
                  <a:pos x="74" y="113"/>
                </a:cxn>
                <a:cxn ang="0">
                  <a:pos x="74" y="112"/>
                </a:cxn>
                <a:cxn ang="0">
                  <a:pos x="77" y="109"/>
                </a:cxn>
                <a:cxn ang="0">
                  <a:pos x="93" y="90"/>
                </a:cxn>
                <a:cxn ang="0">
                  <a:pos x="104" y="73"/>
                </a:cxn>
                <a:cxn ang="0">
                  <a:pos x="113" y="56"/>
                </a:cxn>
                <a:cxn ang="0">
                  <a:pos x="137" y="28"/>
                </a:cxn>
                <a:cxn ang="0">
                  <a:pos x="163" y="0"/>
                </a:cxn>
                <a:cxn ang="0">
                  <a:pos x="161" y="3"/>
                </a:cxn>
              </a:cxnLst>
              <a:rect l="0" t="0" r="r" b="b"/>
              <a:pathLst>
                <a:path w="188" h="251">
                  <a:moveTo>
                    <a:pt x="162" y="4"/>
                  </a:moveTo>
                  <a:lnTo>
                    <a:pt x="169" y="11"/>
                  </a:lnTo>
                  <a:lnTo>
                    <a:pt x="168" y="10"/>
                  </a:lnTo>
                  <a:lnTo>
                    <a:pt x="170" y="7"/>
                  </a:lnTo>
                  <a:lnTo>
                    <a:pt x="172" y="9"/>
                  </a:lnTo>
                  <a:lnTo>
                    <a:pt x="168" y="12"/>
                  </a:lnTo>
                  <a:lnTo>
                    <a:pt x="169" y="13"/>
                  </a:lnTo>
                  <a:lnTo>
                    <a:pt x="169" y="13"/>
                  </a:lnTo>
                  <a:lnTo>
                    <a:pt x="170" y="14"/>
                  </a:lnTo>
                  <a:lnTo>
                    <a:pt x="172" y="15"/>
                  </a:lnTo>
                  <a:lnTo>
                    <a:pt x="173" y="15"/>
                  </a:lnTo>
                  <a:lnTo>
                    <a:pt x="174" y="16"/>
                  </a:lnTo>
                  <a:lnTo>
                    <a:pt x="175" y="17"/>
                  </a:lnTo>
                  <a:lnTo>
                    <a:pt x="175" y="18"/>
                  </a:lnTo>
                  <a:lnTo>
                    <a:pt x="176" y="19"/>
                  </a:lnTo>
                  <a:lnTo>
                    <a:pt x="177" y="19"/>
                  </a:lnTo>
                  <a:lnTo>
                    <a:pt x="182" y="12"/>
                  </a:lnTo>
                  <a:lnTo>
                    <a:pt x="182" y="13"/>
                  </a:lnTo>
                  <a:lnTo>
                    <a:pt x="182" y="14"/>
                  </a:lnTo>
                  <a:lnTo>
                    <a:pt x="182" y="16"/>
                  </a:lnTo>
                  <a:lnTo>
                    <a:pt x="182" y="18"/>
                  </a:lnTo>
                  <a:lnTo>
                    <a:pt x="182" y="20"/>
                  </a:lnTo>
                  <a:lnTo>
                    <a:pt x="182" y="21"/>
                  </a:lnTo>
                  <a:lnTo>
                    <a:pt x="182" y="24"/>
                  </a:lnTo>
                  <a:lnTo>
                    <a:pt x="183" y="25"/>
                  </a:lnTo>
                  <a:lnTo>
                    <a:pt x="184" y="26"/>
                  </a:lnTo>
                  <a:lnTo>
                    <a:pt x="188" y="27"/>
                  </a:lnTo>
                  <a:lnTo>
                    <a:pt x="187" y="31"/>
                  </a:lnTo>
                  <a:lnTo>
                    <a:pt x="186" y="34"/>
                  </a:lnTo>
                  <a:lnTo>
                    <a:pt x="183" y="38"/>
                  </a:lnTo>
                  <a:lnTo>
                    <a:pt x="180" y="41"/>
                  </a:lnTo>
                  <a:lnTo>
                    <a:pt x="178" y="44"/>
                  </a:lnTo>
                  <a:lnTo>
                    <a:pt x="175" y="46"/>
                  </a:lnTo>
                  <a:lnTo>
                    <a:pt x="173" y="49"/>
                  </a:lnTo>
                  <a:lnTo>
                    <a:pt x="170" y="53"/>
                  </a:lnTo>
                  <a:lnTo>
                    <a:pt x="169" y="57"/>
                  </a:lnTo>
                  <a:lnTo>
                    <a:pt x="169" y="61"/>
                  </a:lnTo>
                  <a:lnTo>
                    <a:pt x="165" y="64"/>
                  </a:lnTo>
                  <a:lnTo>
                    <a:pt x="162" y="68"/>
                  </a:lnTo>
                  <a:lnTo>
                    <a:pt x="158" y="72"/>
                  </a:lnTo>
                  <a:lnTo>
                    <a:pt x="154" y="75"/>
                  </a:lnTo>
                  <a:lnTo>
                    <a:pt x="151" y="80"/>
                  </a:lnTo>
                  <a:lnTo>
                    <a:pt x="148" y="84"/>
                  </a:lnTo>
                  <a:lnTo>
                    <a:pt x="146" y="88"/>
                  </a:lnTo>
                  <a:lnTo>
                    <a:pt x="142" y="94"/>
                  </a:lnTo>
                  <a:lnTo>
                    <a:pt x="140" y="99"/>
                  </a:lnTo>
                  <a:lnTo>
                    <a:pt x="139" y="104"/>
                  </a:lnTo>
                  <a:lnTo>
                    <a:pt x="137" y="104"/>
                  </a:lnTo>
                  <a:lnTo>
                    <a:pt x="136" y="104"/>
                  </a:lnTo>
                  <a:lnTo>
                    <a:pt x="135" y="104"/>
                  </a:lnTo>
                  <a:lnTo>
                    <a:pt x="135" y="105"/>
                  </a:lnTo>
                  <a:lnTo>
                    <a:pt x="135" y="105"/>
                  </a:lnTo>
                  <a:lnTo>
                    <a:pt x="134" y="106"/>
                  </a:lnTo>
                  <a:lnTo>
                    <a:pt x="134" y="108"/>
                  </a:lnTo>
                  <a:lnTo>
                    <a:pt x="134" y="109"/>
                  </a:lnTo>
                  <a:lnTo>
                    <a:pt x="134" y="110"/>
                  </a:lnTo>
                  <a:lnTo>
                    <a:pt x="133" y="110"/>
                  </a:lnTo>
                  <a:lnTo>
                    <a:pt x="132" y="108"/>
                  </a:lnTo>
                  <a:lnTo>
                    <a:pt x="131" y="110"/>
                  </a:lnTo>
                  <a:lnTo>
                    <a:pt x="130" y="111"/>
                  </a:lnTo>
                  <a:lnTo>
                    <a:pt x="129" y="113"/>
                  </a:lnTo>
                  <a:lnTo>
                    <a:pt x="129" y="114"/>
                  </a:lnTo>
                  <a:lnTo>
                    <a:pt x="129" y="115"/>
                  </a:lnTo>
                  <a:lnTo>
                    <a:pt x="129" y="116"/>
                  </a:lnTo>
                  <a:lnTo>
                    <a:pt x="129" y="117"/>
                  </a:lnTo>
                  <a:lnTo>
                    <a:pt x="127" y="119"/>
                  </a:lnTo>
                  <a:lnTo>
                    <a:pt x="127" y="120"/>
                  </a:lnTo>
                  <a:lnTo>
                    <a:pt x="126" y="123"/>
                  </a:lnTo>
                  <a:lnTo>
                    <a:pt x="127" y="121"/>
                  </a:lnTo>
                  <a:lnTo>
                    <a:pt x="127" y="121"/>
                  </a:lnTo>
                  <a:lnTo>
                    <a:pt x="127" y="121"/>
                  </a:lnTo>
                  <a:lnTo>
                    <a:pt x="127" y="120"/>
                  </a:lnTo>
                  <a:lnTo>
                    <a:pt x="127" y="120"/>
                  </a:lnTo>
                  <a:lnTo>
                    <a:pt x="129" y="119"/>
                  </a:lnTo>
                  <a:lnTo>
                    <a:pt x="127" y="119"/>
                  </a:lnTo>
                  <a:lnTo>
                    <a:pt x="127" y="118"/>
                  </a:lnTo>
                  <a:lnTo>
                    <a:pt x="127" y="117"/>
                  </a:lnTo>
                  <a:lnTo>
                    <a:pt x="127" y="117"/>
                  </a:lnTo>
                  <a:lnTo>
                    <a:pt x="125" y="117"/>
                  </a:lnTo>
                  <a:lnTo>
                    <a:pt x="123" y="119"/>
                  </a:lnTo>
                  <a:lnTo>
                    <a:pt x="122" y="121"/>
                  </a:lnTo>
                  <a:lnTo>
                    <a:pt x="120" y="124"/>
                  </a:lnTo>
                  <a:lnTo>
                    <a:pt x="119" y="127"/>
                  </a:lnTo>
                  <a:lnTo>
                    <a:pt x="118" y="130"/>
                  </a:lnTo>
                  <a:lnTo>
                    <a:pt x="117" y="132"/>
                  </a:lnTo>
                  <a:lnTo>
                    <a:pt x="116" y="135"/>
                  </a:lnTo>
                  <a:lnTo>
                    <a:pt x="115" y="138"/>
                  </a:lnTo>
                  <a:lnTo>
                    <a:pt x="113" y="140"/>
                  </a:lnTo>
                  <a:lnTo>
                    <a:pt x="99" y="160"/>
                  </a:lnTo>
                  <a:lnTo>
                    <a:pt x="101" y="159"/>
                  </a:lnTo>
                  <a:lnTo>
                    <a:pt x="104" y="162"/>
                  </a:lnTo>
                  <a:lnTo>
                    <a:pt x="103" y="164"/>
                  </a:lnTo>
                  <a:lnTo>
                    <a:pt x="101" y="162"/>
                  </a:lnTo>
                  <a:lnTo>
                    <a:pt x="101" y="162"/>
                  </a:lnTo>
                  <a:lnTo>
                    <a:pt x="101" y="163"/>
                  </a:lnTo>
                  <a:lnTo>
                    <a:pt x="99" y="163"/>
                  </a:lnTo>
                  <a:lnTo>
                    <a:pt x="98" y="164"/>
                  </a:lnTo>
                  <a:lnTo>
                    <a:pt x="98" y="164"/>
                  </a:lnTo>
                  <a:lnTo>
                    <a:pt x="97" y="166"/>
                  </a:lnTo>
                  <a:lnTo>
                    <a:pt x="97" y="166"/>
                  </a:lnTo>
                  <a:lnTo>
                    <a:pt x="97" y="167"/>
                  </a:lnTo>
                  <a:lnTo>
                    <a:pt x="97" y="167"/>
                  </a:lnTo>
                  <a:lnTo>
                    <a:pt x="97" y="168"/>
                  </a:lnTo>
                  <a:lnTo>
                    <a:pt x="99" y="170"/>
                  </a:lnTo>
                  <a:lnTo>
                    <a:pt x="96" y="171"/>
                  </a:lnTo>
                  <a:lnTo>
                    <a:pt x="94" y="172"/>
                  </a:lnTo>
                  <a:lnTo>
                    <a:pt x="92" y="174"/>
                  </a:lnTo>
                  <a:lnTo>
                    <a:pt x="91" y="176"/>
                  </a:lnTo>
                  <a:lnTo>
                    <a:pt x="90" y="178"/>
                  </a:lnTo>
                  <a:lnTo>
                    <a:pt x="89" y="182"/>
                  </a:lnTo>
                  <a:lnTo>
                    <a:pt x="89" y="185"/>
                  </a:lnTo>
                  <a:lnTo>
                    <a:pt x="88" y="187"/>
                  </a:lnTo>
                  <a:lnTo>
                    <a:pt x="87" y="190"/>
                  </a:lnTo>
                  <a:lnTo>
                    <a:pt x="87" y="192"/>
                  </a:lnTo>
                  <a:lnTo>
                    <a:pt x="90" y="197"/>
                  </a:lnTo>
                  <a:lnTo>
                    <a:pt x="91" y="196"/>
                  </a:lnTo>
                  <a:lnTo>
                    <a:pt x="90" y="196"/>
                  </a:lnTo>
                  <a:lnTo>
                    <a:pt x="90" y="196"/>
                  </a:lnTo>
                  <a:lnTo>
                    <a:pt x="89" y="197"/>
                  </a:lnTo>
                  <a:lnTo>
                    <a:pt x="88" y="197"/>
                  </a:lnTo>
                  <a:lnTo>
                    <a:pt x="87" y="197"/>
                  </a:lnTo>
                  <a:lnTo>
                    <a:pt x="86" y="197"/>
                  </a:lnTo>
                  <a:lnTo>
                    <a:pt x="84" y="196"/>
                  </a:lnTo>
                  <a:lnTo>
                    <a:pt x="83" y="196"/>
                  </a:lnTo>
                  <a:lnTo>
                    <a:pt x="82" y="195"/>
                  </a:lnTo>
                  <a:lnTo>
                    <a:pt x="81" y="203"/>
                  </a:lnTo>
                  <a:lnTo>
                    <a:pt x="79" y="202"/>
                  </a:lnTo>
                  <a:lnTo>
                    <a:pt x="78" y="205"/>
                  </a:lnTo>
                  <a:lnTo>
                    <a:pt x="76" y="209"/>
                  </a:lnTo>
                  <a:lnTo>
                    <a:pt x="75" y="213"/>
                  </a:lnTo>
                  <a:lnTo>
                    <a:pt x="73" y="216"/>
                  </a:lnTo>
                  <a:lnTo>
                    <a:pt x="70" y="219"/>
                  </a:lnTo>
                  <a:lnTo>
                    <a:pt x="69" y="224"/>
                  </a:lnTo>
                  <a:lnTo>
                    <a:pt x="68" y="227"/>
                  </a:lnTo>
                  <a:lnTo>
                    <a:pt x="66" y="230"/>
                  </a:lnTo>
                  <a:lnTo>
                    <a:pt x="65" y="233"/>
                  </a:lnTo>
                  <a:lnTo>
                    <a:pt x="65" y="237"/>
                  </a:lnTo>
                  <a:lnTo>
                    <a:pt x="62" y="238"/>
                  </a:lnTo>
                  <a:lnTo>
                    <a:pt x="59" y="240"/>
                  </a:lnTo>
                  <a:lnTo>
                    <a:pt x="56" y="242"/>
                  </a:lnTo>
                  <a:lnTo>
                    <a:pt x="53" y="244"/>
                  </a:lnTo>
                  <a:lnTo>
                    <a:pt x="51" y="246"/>
                  </a:lnTo>
                  <a:lnTo>
                    <a:pt x="49" y="248"/>
                  </a:lnTo>
                  <a:lnTo>
                    <a:pt x="47" y="249"/>
                  </a:lnTo>
                  <a:lnTo>
                    <a:pt x="44" y="251"/>
                  </a:lnTo>
                  <a:lnTo>
                    <a:pt x="40" y="251"/>
                  </a:lnTo>
                  <a:lnTo>
                    <a:pt x="36" y="248"/>
                  </a:lnTo>
                  <a:lnTo>
                    <a:pt x="32" y="245"/>
                  </a:lnTo>
                  <a:lnTo>
                    <a:pt x="27" y="242"/>
                  </a:lnTo>
                  <a:lnTo>
                    <a:pt x="22" y="239"/>
                  </a:lnTo>
                  <a:lnTo>
                    <a:pt x="17" y="237"/>
                  </a:lnTo>
                  <a:lnTo>
                    <a:pt x="11" y="233"/>
                  </a:lnTo>
                  <a:lnTo>
                    <a:pt x="7" y="230"/>
                  </a:lnTo>
                  <a:lnTo>
                    <a:pt x="3" y="227"/>
                  </a:lnTo>
                  <a:lnTo>
                    <a:pt x="1" y="223"/>
                  </a:lnTo>
                  <a:lnTo>
                    <a:pt x="0" y="218"/>
                  </a:lnTo>
                  <a:lnTo>
                    <a:pt x="0" y="213"/>
                  </a:lnTo>
                  <a:lnTo>
                    <a:pt x="1" y="213"/>
                  </a:lnTo>
                  <a:lnTo>
                    <a:pt x="1" y="214"/>
                  </a:lnTo>
                  <a:lnTo>
                    <a:pt x="0" y="215"/>
                  </a:lnTo>
                  <a:lnTo>
                    <a:pt x="0" y="216"/>
                  </a:lnTo>
                  <a:lnTo>
                    <a:pt x="0" y="217"/>
                  </a:lnTo>
                  <a:lnTo>
                    <a:pt x="0" y="217"/>
                  </a:lnTo>
                  <a:lnTo>
                    <a:pt x="0" y="218"/>
                  </a:lnTo>
                  <a:lnTo>
                    <a:pt x="1" y="219"/>
                  </a:lnTo>
                  <a:lnTo>
                    <a:pt x="1" y="219"/>
                  </a:lnTo>
                  <a:lnTo>
                    <a:pt x="2" y="220"/>
                  </a:lnTo>
                  <a:lnTo>
                    <a:pt x="4" y="218"/>
                  </a:lnTo>
                  <a:lnTo>
                    <a:pt x="5" y="217"/>
                  </a:lnTo>
                  <a:lnTo>
                    <a:pt x="6" y="215"/>
                  </a:lnTo>
                  <a:lnTo>
                    <a:pt x="7" y="214"/>
                  </a:lnTo>
                  <a:lnTo>
                    <a:pt x="8" y="212"/>
                  </a:lnTo>
                  <a:lnTo>
                    <a:pt x="8" y="210"/>
                  </a:lnTo>
                  <a:lnTo>
                    <a:pt x="8" y="208"/>
                  </a:lnTo>
                  <a:lnTo>
                    <a:pt x="8" y="205"/>
                  </a:lnTo>
                  <a:lnTo>
                    <a:pt x="7" y="203"/>
                  </a:lnTo>
                  <a:lnTo>
                    <a:pt x="7" y="202"/>
                  </a:lnTo>
                  <a:lnTo>
                    <a:pt x="7" y="201"/>
                  </a:lnTo>
                  <a:lnTo>
                    <a:pt x="7" y="200"/>
                  </a:lnTo>
                  <a:lnTo>
                    <a:pt x="7" y="199"/>
                  </a:lnTo>
                  <a:lnTo>
                    <a:pt x="7" y="199"/>
                  </a:lnTo>
                  <a:lnTo>
                    <a:pt x="8" y="198"/>
                  </a:lnTo>
                  <a:lnTo>
                    <a:pt x="8" y="197"/>
                  </a:lnTo>
                  <a:lnTo>
                    <a:pt x="9" y="197"/>
                  </a:lnTo>
                  <a:lnTo>
                    <a:pt x="9" y="196"/>
                  </a:lnTo>
                  <a:lnTo>
                    <a:pt x="10" y="195"/>
                  </a:lnTo>
                  <a:lnTo>
                    <a:pt x="10" y="195"/>
                  </a:lnTo>
                  <a:lnTo>
                    <a:pt x="9" y="196"/>
                  </a:lnTo>
                  <a:lnTo>
                    <a:pt x="8" y="198"/>
                  </a:lnTo>
                  <a:lnTo>
                    <a:pt x="7" y="200"/>
                  </a:lnTo>
                  <a:lnTo>
                    <a:pt x="7" y="202"/>
                  </a:lnTo>
                  <a:lnTo>
                    <a:pt x="8" y="204"/>
                  </a:lnTo>
                  <a:lnTo>
                    <a:pt x="8" y="206"/>
                  </a:lnTo>
                  <a:lnTo>
                    <a:pt x="9" y="209"/>
                  </a:lnTo>
                  <a:lnTo>
                    <a:pt x="9" y="211"/>
                  </a:lnTo>
                  <a:lnTo>
                    <a:pt x="10" y="213"/>
                  </a:lnTo>
                  <a:lnTo>
                    <a:pt x="10" y="215"/>
                  </a:lnTo>
                  <a:lnTo>
                    <a:pt x="11" y="211"/>
                  </a:lnTo>
                  <a:lnTo>
                    <a:pt x="11" y="208"/>
                  </a:lnTo>
                  <a:lnTo>
                    <a:pt x="12" y="206"/>
                  </a:lnTo>
                  <a:lnTo>
                    <a:pt x="13" y="205"/>
                  </a:lnTo>
                  <a:lnTo>
                    <a:pt x="15" y="204"/>
                  </a:lnTo>
                  <a:lnTo>
                    <a:pt x="16" y="204"/>
                  </a:lnTo>
                  <a:lnTo>
                    <a:pt x="17" y="203"/>
                  </a:lnTo>
                  <a:lnTo>
                    <a:pt x="19" y="202"/>
                  </a:lnTo>
                  <a:lnTo>
                    <a:pt x="21" y="200"/>
                  </a:lnTo>
                  <a:lnTo>
                    <a:pt x="23" y="197"/>
                  </a:lnTo>
                  <a:lnTo>
                    <a:pt x="23" y="196"/>
                  </a:lnTo>
                  <a:lnTo>
                    <a:pt x="23" y="196"/>
                  </a:lnTo>
                  <a:lnTo>
                    <a:pt x="23" y="195"/>
                  </a:lnTo>
                  <a:lnTo>
                    <a:pt x="23" y="195"/>
                  </a:lnTo>
                  <a:lnTo>
                    <a:pt x="23" y="194"/>
                  </a:lnTo>
                  <a:lnTo>
                    <a:pt x="23" y="192"/>
                  </a:lnTo>
                  <a:lnTo>
                    <a:pt x="23" y="192"/>
                  </a:lnTo>
                  <a:lnTo>
                    <a:pt x="23" y="192"/>
                  </a:lnTo>
                  <a:lnTo>
                    <a:pt x="22" y="191"/>
                  </a:lnTo>
                  <a:lnTo>
                    <a:pt x="22" y="191"/>
                  </a:lnTo>
                  <a:lnTo>
                    <a:pt x="24" y="190"/>
                  </a:lnTo>
                  <a:lnTo>
                    <a:pt x="26" y="189"/>
                  </a:lnTo>
                  <a:lnTo>
                    <a:pt x="29" y="188"/>
                  </a:lnTo>
                  <a:lnTo>
                    <a:pt x="30" y="187"/>
                  </a:lnTo>
                  <a:lnTo>
                    <a:pt x="32" y="185"/>
                  </a:lnTo>
                  <a:lnTo>
                    <a:pt x="33" y="183"/>
                  </a:lnTo>
                  <a:lnTo>
                    <a:pt x="34" y="181"/>
                  </a:lnTo>
                  <a:lnTo>
                    <a:pt x="35" y="178"/>
                  </a:lnTo>
                  <a:lnTo>
                    <a:pt x="36" y="175"/>
                  </a:lnTo>
                  <a:lnTo>
                    <a:pt x="37" y="173"/>
                  </a:lnTo>
                  <a:lnTo>
                    <a:pt x="36" y="168"/>
                  </a:lnTo>
                  <a:lnTo>
                    <a:pt x="37" y="170"/>
                  </a:lnTo>
                  <a:lnTo>
                    <a:pt x="41" y="166"/>
                  </a:lnTo>
                  <a:lnTo>
                    <a:pt x="41" y="166"/>
                  </a:lnTo>
                  <a:lnTo>
                    <a:pt x="40" y="166"/>
                  </a:lnTo>
                  <a:lnTo>
                    <a:pt x="40" y="166"/>
                  </a:lnTo>
                  <a:lnTo>
                    <a:pt x="40" y="164"/>
                  </a:lnTo>
                  <a:lnTo>
                    <a:pt x="39" y="164"/>
                  </a:lnTo>
                  <a:lnTo>
                    <a:pt x="39" y="164"/>
                  </a:lnTo>
                  <a:lnTo>
                    <a:pt x="39" y="164"/>
                  </a:lnTo>
                  <a:lnTo>
                    <a:pt x="38" y="164"/>
                  </a:lnTo>
                  <a:lnTo>
                    <a:pt x="38" y="164"/>
                  </a:lnTo>
                  <a:lnTo>
                    <a:pt x="37" y="164"/>
                  </a:lnTo>
                  <a:lnTo>
                    <a:pt x="37" y="163"/>
                  </a:lnTo>
                  <a:lnTo>
                    <a:pt x="37" y="163"/>
                  </a:lnTo>
                  <a:lnTo>
                    <a:pt x="37" y="162"/>
                  </a:lnTo>
                  <a:lnTo>
                    <a:pt x="38" y="161"/>
                  </a:lnTo>
                  <a:lnTo>
                    <a:pt x="38" y="161"/>
                  </a:lnTo>
                  <a:lnTo>
                    <a:pt x="38" y="160"/>
                  </a:lnTo>
                  <a:lnTo>
                    <a:pt x="38" y="160"/>
                  </a:lnTo>
                  <a:lnTo>
                    <a:pt x="38" y="159"/>
                  </a:lnTo>
                  <a:lnTo>
                    <a:pt x="39" y="159"/>
                  </a:lnTo>
                  <a:lnTo>
                    <a:pt x="40" y="158"/>
                  </a:lnTo>
                  <a:lnTo>
                    <a:pt x="41" y="166"/>
                  </a:lnTo>
                  <a:lnTo>
                    <a:pt x="43" y="163"/>
                  </a:lnTo>
                  <a:lnTo>
                    <a:pt x="44" y="162"/>
                  </a:lnTo>
                  <a:lnTo>
                    <a:pt x="45" y="160"/>
                  </a:lnTo>
                  <a:lnTo>
                    <a:pt x="45" y="158"/>
                  </a:lnTo>
                  <a:lnTo>
                    <a:pt x="45" y="156"/>
                  </a:lnTo>
                  <a:lnTo>
                    <a:pt x="45" y="155"/>
                  </a:lnTo>
                  <a:lnTo>
                    <a:pt x="45" y="153"/>
                  </a:lnTo>
                  <a:lnTo>
                    <a:pt x="45" y="151"/>
                  </a:lnTo>
                  <a:lnTo>
                    <a:pt x="44" y="148"/>
                  </a:lnTo>
                  <a:lnTo>
                    <a:pt x="43" y="146"/>
                  </a:lnTo>
                  <a:lnTo>
                    <a:pt x="47" y="155"/>
                  </a:lnTo>
                  <a:lnTo>
                    <a:pt x="55" y="135"/>
                  </a:lnTo>
                  <a:lnTo>
                    <a:pt x="58" y="138"/>
                  </a:lnTo>
                  <a:lnTo>
                    <a:pt x="59" y="137"/>
                  </a:lnTo>
                  <a:lnTo>
                    <a:pt x="59" y="137"/>
                  </a:lnTo>
                  <a:lnTo>
                    <a:pt x="60" y="135"/>
                  </a:lnTo>
                  <a:lnTo>
                    <a:pt x="60" y="135"/>
                  </a:lnTo>
                  <a:lnTo>
                    <a:pt x="60" y="134"/>
                  </a:lnTo>
                  <a:lnTo>
                    <a:pt x="60" y="134"/>
                  </a:lnTo>
                  <a:lnTo>
                    <a:pt x="60" y="133"/>
                  </a:lnTo>
                  <a:lnTo>
                    <a:pt x="60" y="132"/>
                  </a:lnTo>
                  <a:lnTo>
                    <a:pt x="60" y="132"/>
                  </a:lnTo>
                  <a:lnTo>
                    <a:pt x="60" y="131"/>
                  </a:lnTo>
                  <a:lnTo>
                    <a:pt x="61" y="133"/>
                  </a:lnTo>
                  <a:lnTo>
                    <a:pt x="62" y="132"/>
                  </a:lnTo>
                  <a:lnTo>
                    <a:pt x="63" y="131"/>
                  </a:lnTo>
                  <a:lnTo>
                    <a:pt x="64" y="130"/>
                  </a:lnTo>
                  <a:lnTo>
                    <a:pt x="65" y="129"/>
                  </a:lnTo>
                  <a:lnTo>
                    <a:pt x="65" y="128"/>
                  </a:lnTo>
                  <a:lnTo>
                    <a:pt x="65" y="127"/>
                  </a:lnTo>
                  <a:lnTo>
                    <a:pt x="66" y="127"/>
                  </a:lnTo>
                  <a:lnTo>
                    <a:pt x="65" y="126"/>
                  </a:lnTo>
                  <a:lnTo>
                    <a:pt x="65" y="124"/>
                  </a:lnTo>
                  <a:lnTo>
                    <a:pt x="65" y="123"/>
                  </a:lnTo>
                  <a:lnTo>
                    <a:pt x="65" y="119"/>
                  </a:lnTo>
                  <a:lnTo>
                    <a:pt x="66" y="118"/>
                  </a:lnTo>
                  <a:lnTo>
                    <a:pt x="67" y="117"/>
                  </a:lnTo>
                  <a:lnTo>
                    <a:pt x="68" y="117"/>
                  </a:lnTo>
                  <a:lnTo>
                    <a:pt x="70" y="116"/>
                  </a:lnTo>
                  <a:lnTo>
                    <a:pt x="72" y="116"/>
                  </a:lnTo>
                  <a:lnTo>
                    <a:pt x="73" y="115"/>
                  </a:lnTo>
                  <a:lnTo>
                    <a:pt x="73" y="115"/>
                  </a:lnTo>
                  <a:lnTo>
                    <a:pt x="74" y="113"/>
                  </a:lnTo>
                  <a:lnTo>
                    <a:pt x="74" y="110"/>
                  </a:lnTo>
                  <a:lnTo>
                    <a:pt x="74" y="111"/>
                  </a:lnTo>
                  <a:lnTo>
                    <a:pt x="74" y="111"/>
                  </a:lnTo>
                  <a:lnTo>
                    <a:pt x="74" y="112"/>
                  </a:lnTo>
                  <a:lnTo>
                    <a:pt x="74" y="112"/>
                  </a:lnTo>
                  <a:lnTo>
                    <a:pt x="74" y="112"/>
                  </a:lnTo>
                  <a:lnTo>
                    <a:pt x="75" y="112"/>
                  </a:lnTo>
                  <a:lnTo>
                    <a:pt x="75" y="113"/>
                  </a:lnTo>
                  <a:lnTo>
                    <a:pt x="75" y="113"/>
                  </a:lnTo>
                  <a:lnTo>
                    <a:pt x="76" y="113"/>
                  </a:lnTo>
                  <a:lnTo>
                    <a:pt x="76" y="113"/>
                  </a:lnTo>
                  <a:lnTo>
                    <a:pt x="77" y="109"/>
                  </a:lnTo>
                  <a:lnTo>
                    <a:pt x="79" y="105"/>
                  </a:lnTo>
                  <a:lnTo>
                    <a:pt x="82" y="102"/>
                  </a:lnTo>
                  <a:lnTo>
                    <a:pt x="84" y="99"/>
                  </a:lnTo>
                  <a:lnTo>
                    <a:pt x="88" y="96"/>
                  </a:lnTo>
                  <a:lnTo>
                    <a:pt x="91" y="94"/>
                  </a:lnTo>
                  <a:lnTo>
                    <a:pt x="93" y="90"/>
                  </a:lnTo>
                  <a:lnTo>
                    <a:pt x="95" y="87"/>
                  </a:lnTo>
                  <a:lnTo>
                    <a:pt x="97" y="83"/>
                  </a:lnTo>
                  <a:lnTo>
                    <a:pt x="97" y="80"/>
                  </a:lnTo>
                  <a:lnTo>
                    <a:pt x="99" y="77"/>
                  </a:lnTo>
                  <a:lnTo>
                    <a:pt x="102" y="75"/>
                  </a:lnTo>
                  <a:lnTo>
                    <a:pt x="104" y="73"/>
                  </a:lnTo>
                  <a:lnTo>
                    <a:pt x="105" y="71"/>
                  </a:lnTo>
                  <a:lnTo>
                    <a:pt x="107" y="68"/>
                  </a:lnTo>
                  <a:lnTo>
                    <a:pt x="108" y="64"/>
                  </a:lnTo>
                  <a:lnTo>
                    <a:pt x="110" y="62"/>
                  </a:lnTo>
                  <a:lnTo>
                    <a:pt x="111" y="59"/>
                  </a:lnTo>
                  <a:lnTo>
                    <a:pt x="113" y="56"/>
                  </a:lnTo>
                  <a:lnTo>
                    <a:pt x="116" y="54"/>
                  </a:lnTo>
                  <a:lnTo>
                    <a:pt x="120" y="49"/>
                  </a:lnTo>
                  <a:lnTo>
                    <a:pt x="124" y="44"/>
                  </a:lnTo>
                  <a:lnTo>
                    <a:pt x="129" y="40"/>
                  </a:lnTo>
                  <a:lnTo>
                    <a:pt x="133" y="33"/>
                  </a:lnTo>
                  <a:lnTo>
                    <a:pt x="137" y="28"/>
                  </a:lnTo>
                  <a:lnTo>
                    <a:pt x="142" y="23"/>
                  </a:lnTo>
                  <a:lnTo>
                    <a:pt x="147" y="16"/>
                  </a:lnTo>
                  <a:lnTo>
                    <a:pt x="152" y="11"/>
                  </a:lnTo>
                  <a:lnTo>
                    <a:pt x="158" y="5"/>
                  </a:lnTo>
                  <a:lnTo>
                    <a:pt x="163" y="0"/>
                  </a:lnTo>
                  <a:lnTo>
                    <a:pt x="163" y="0"/>
                  </a:lnTo>
                  <a:lnTo>
                    <a:pt x="163" y="1"/>
                  </a:lnTo>
                  <a:lnTo>
                    <a:pt x="162" y="2"/>
                  </a:lnTo>
                  <a:lnTo>
                    <a:pt x="162" y="2"/>
                  </a:lnTo>
                  <a:lnTo>
                    <a:pt x="162" y="3"/>
                  </a:lnTo>
                  <a:lnTo>
                    <a:pt x="161" y="3"/>
                  </a:lnTo>
                  <a:lnTo>
                    <a:pt x="161" y="3"/>
                  </a:lnTo>
                  <a:lnTo>
                    <a:pt x="161" y="4"/>
                  </a:lnTo>
                  <a:lnTo>
                    <a:pt x="162" y="4"/>
                  </a:lnTo>
                  <a:lnTo>
                    <a:pt x="163" y="4"/>
                  </a:lnTo>
                  <a:lnTo>
                    <a:pt x="163" y="4"/>
                  </a:lnTo>
                  <a:lnTo>
                    <a:pt x="162" y="4"/>
                  </a:lnTo>
                  <a:close/>
                </a:path>
              </a:pathLst>
            </a:custGeom>
            <a:solidFill>
              <a:srgbClr val="FFFF99"/>
            </a:solidFill>
            <a:ln w="9525">
              <a:noFill/>
              <a:round/>
              <a:headEnd/>
              <a:tailEnd/>
            </a:ln>
          </p:spPr>
          <p:txBody>
            <a:bodyPr/>
            <a:lstStyle/>
            <a:p>
              <a:endParaRPr lang="en-US"/>
            </a:p>
          </p:txBody>
        </p:sp>
        <p:sp>
          <p:nvSpPr>
            <p:cNvPr id="256196" name="Freeform 196"/>
            <p:cNvSpPr>
              <a:spLocks/>
            </p:cNvSpPr>
            <p:nvPr/>
          </p:nvSpPr>
          <p:spPr bwMode="auto">
            <a:xfrm>
              <a:off x="388" y="3319"/>
              <a:ext cx="3" cy="10"/>
            </a:xfrm>
            <a:custGeom>
              <a:avLst/>
              <a:gdLst/>
              <a:ahLst/>
              <a:cxnLst>
                <a:cxn ang="0">
                  <a:pos x="0" y="0"/>
                </a:cxn>
                <a:cxn ang="0">
                  <a:pos x="2" y="0"/>
                </a:cxn>
                <a:cxn ang="0">
                  <a:pos x="3" y="9"/>
                </a:cxn>
                <a:cxn ang="0">
                  <a:pos x="2" y="10"/>
                </a:cxn>
                <a:cxn ang="0">
                  <a:pos x="0" y="1"/>
                </a:cxn>
                <a:cxn ang="0">
                  <a:pos x="0" y="1"/>
                </a:cxn>
                <a:cxn ang="0">
                  <a:pos x="0" y="0"/>
                </a:cxn>
              </a:cxnLst>
              <a:rect l="0" t="0" r="r" b="b"/>
              <a:pathLst>
                <a:path w="3" h="10">
                  <a:moveTo>
                    <a:pt x="0" y="0"/>
                  </a:moveTo>
                  <a:lnTo>
                    <a:pt x="2" y="0"/>
                  </a:lnTo>
                  <a:lnTo>
                    <a:pt x="3" y="9"/>
                  </a:lnTo>
                  <a:lnTo>
                    <a:pt x="2" y="10"/>
                  </a:lnTo>
                  <a:lnTo>
                    <a:pt x="0" y="1"/>
                  </a:lnTo>
                  <a:lnTo>
                    <a:pt x="0" y="1"/>
                  </a:lnTo>
                  <a:lnTo>
                    <a:pt x="0" y="0"/>
                  </a:lnTo>
                  <a:close/>
                </a:path>
              </a:pathLst>
            </a:custGeom>
            <a:solidFill>
              <a:srgbClr val="FFFFFF"/>
            </a:solidFill>
            <a:ln w="9525">
              <a:noFill/>
              <a:round/>
              <a:headEnd/>
              <a:tailEnd/>
            </a:ln>
          </p:spPr>
          <p:txBody>
            <a:bodyPr/>
            <a:lstStyle/>
            <a:p>
              <a:endParaRPr lang="en-US"/>
            </a:p>
          </p:txBody>
        </p:sp>
        <p:sp>
          <p:nvSpPr>
            <p:cNvPr id="256197" name="Freeform 197"/>
            <p:cNvSpPr>
              <a:spLocks/>
            </p:cNvSpPr>
            <p:nvPr/>
          </p:nvSpPr>
          <p:spPr bwMode="auto">
            <a:xfrm>
              <a:off x="2463" y="3356"/>
              <a:ext cx="29" cy="108"/>
            </a:xfrm>
            <a:custGeom>
              <a:avLst/>
              <a:gdLst/>
              <a:ahLst/>
              <a:cxnLst>
                <a:cxn ang="0">
                  <a:pos x="10" y="0"/>
                </a:cxn>
                <a:cxn ang="0">
                  <a:pos x="14" y="9"/>
                </a:cxn>
                <a:cxn ang="0">
                  <a:pos x="15" y="18"/>
                </a:cxn>
                <a:cxn ang="0">
                  <a:pos x="15" y="26"/>
                </a:cxn>
                <a:cxn ang="0">
                  <a:pos x="15" y="35"/>
                </a:cxn>
                <a:cxn ang="0">
                  <a:pos x="15" y="43"/>
                </a:cxn>
                <a:cxn ang="0">
                  <a:pos x="14" y="51"/>
                </a:cxn>
                <a:cxn ang="0">
                  <a:pos x="13" y="60"/>
                </a:cxn>
                <a:cxn ang="0">
                  <a:pos x="13" y="68"/>
                </a:cxn>
                <a:cxn ang="0">
                  <a:pos x="12" y="79"/>
                </a:cxn>
                <a:cxn ang="0">
                  <a:pos x="10" y="90"/>
                </a:cxn>
                <a:cxn ang="0">
                  <a:pos x="29" y="102"/>
                </a:cxn>
                <a:cxn ang="0">
                  <a:pos x="26" y="108"/>
                </a:cxn>
                <a:cxn ang="0">
                  <a:pos x="23" y="107"/>
                </a:cxn>
                <a:cxn ang="0">
                  <a:pos x="21" y="106"/>
                </a:cxn>
                <a:cxn ang="0">
                  <a:pos x="19" y="105"/>
                </a:cxn>
                <a:cxn ang="0">
                  <a:pos x="16" y="103"/>
                </a:cxn>
                <a:cxn ang="0">
                  <a:pos x="13" y="101"/>
                </a:cxn>
                <a:cxn ang="0">
                  <a:pos x="9" y="99"/>
                </a:cxn>
                <a:cxn ang="0">
                  <a:pos x="6" y="95"/>
                </a:cxn>
                <a:cxn ang="0">
                  <a:pos x="4" y="92"/>
                </a:cxn>
                <a:cxn ang="0">
                  <a:pos x="3" y="88"/>
                </a:cxn>
                <a:cxn ang="0">
                  <a:pos x="2" y="85"/>
                </a:cxn>
                <a:cxn ang="0">
                  <a:pos x="1" y="86"/>
                </a:cxn>
                <a:cxn ang="0">
                  <a:pos x="0" y="87"/>
                </a:cxn>
                <a:cxn ang="0">
                  <a:pos x="0" y="87"/>
                </a:cxn>
                <a:cxn ang="0">
                  <a:pos x="0" y="86"/>
                </a:cxn>
                <a:cxn ang="0">
                  <a:pos x="0" y="85"/>
                </a:cxn>
                <a:cxn ang="0">
                  <a:pos x="1" y="83"/>
                </a:cxn>
                <a:cxn ang="0">
                  <a:pos x="2" y="81"/>
                </a:cxn>
                <a:cxn ang="0">
                  <a:pos x="3" y="80"/>
                </a:cxn>
                <a:cxn ang="0">
                  <a:pos x="3" y="78"/>
                </a:cxn>
                <a:cxn ang="0">
                  <a:pos x="3" y="77"/>
                </a:cxn>
                <a:cxn ang="0">
                  <a:pos x="5" y="73"/>
                </a:cxn>
                <a:cxn ang="0">
                  <a:pos x="5" y="70"/>
                </a:cxn>
                <a:cxn ang="0">
                  <a:pos x="5" y="65"/>
                </a:cxn>
                <a:cxn ang="0">
                  <a:pos x="5" y="63"/>
                </a:cxn>
                <a:cxn ang="0">
                  <a:pos x="4" y="60"/>
                </a:cxn>
                <a:cxn ang="0">
                  <a:pos x="4" y="57"/>
                </a:cxn>
                <a:cxn ang="0">
                  <a:pos x="3" y="54"/>
                </a:cxn>
                <a:cxn ang="0">
                  <a:pos x="3" y="50"/>
                </a:cxn>
                <a:cxn ang="0">
                  <a:pos x="4" y="46"/>
                </a:cxn>
                <a:cxn ang="0">
                  <a:pos x="5" y="42"/>
                </a:cxn>
                <a:cxn ang="0">
                  <a:pos x="7" y="40"/>
                </a:cxn>
                <a:cxn ang="0">
                  <a:pos x="8" y="40"/>
                </a:cxn>
                <a:cxn ang="0">
                  <a:pos x="8" y="39"/>
                </a:cxn>
                <a:cxn ang="0">
                  <a:pos x="8" y="39"/>
                </a:cxn>
                <a:cxn ang="0">
                  <a:pos x="7" y="38"/>
                </a:cxn>
                <a:cxn ang="0">
                  <a:pos x="7" y="37"/>
                </a:cxn>
                <a:cxn ang="0">
                  <a:pos x="7" y="36"/>
                </a:cxn>
                <a:cxn ang="0">
                  <a:pos x="7" y="35"/>
                </a:cxn>
                <a:cxn ang="0">
                  <a:pos x="7" y="35"/>
                </a:cxn>
                <a:cxn ang="0">
                  <a:pos x="8" y="34"/>
                </a:cxn>
                <a:cxn ang="0">
                  <a:pos x="7" y="0"/>
                </a:cxn>
                <a:cxn ang="0">
                  <a:pos x="10" y="0"/>
                </a:cxn>
                <a:cxn ang="0">
                  <a:pos x="10" y="0"/>
                </a:cxn>
              </a:cxnLst>
              <a:rect l="0" t="0" r="r" b="b"/>
              <a:pathLst>
                <a:path w="29" h="108">
                  <a:moveTo>
                    <a:pt x="10" y="0"/>
                  </a:moveTo>
                  <a:lnTo>
                    <a:pt x="14" y="9"/>
                  </a:lnTo>
                  <a:lnTo>
                    <a:pt x="15" y="18"/>
                  </a:lnTo>
                  <a:lnTo>
                    <a:pt x="15" y="26"/>
                  </a:lnTo>
                  <a:lnTo>
                    <a:pt x="15" y="35"/>
                  </a:lnTo>
                  <a:lnTo>
                    <a:pt x="15" y="43"/>
                  </a:lnTo>
                  <a:lnTo>
                    <a:pt x="14" y="51"/>
                  </a:lnTo>
                  <a:lnTo>
                    <a:pt x="13" y="60"/>
                  </a:lnTo>
                  <a:lnTo>
                    <a:pt x="13" y="68"/>
                  </a:lnTo>
                  <a:lnTo>
                    <a:pt x="12" y="79"/>
                  </a:lnTo>
                  <a:lnTo>
                    <a:pt x="10" y="90"/>
                  </a:lnTo>
                  <a:lnTo>
                    <a:pt x="29" y="102"/>
                  </a:lnTo>
                  <a:lnTo>
                    <a:pt x="26" y="108"/>
                  </a:lnTo>
                  <a:lnTo>
                    <a:pt x="23" y="107"/>
                  </a:lnTo>
                  <a:lnTo>
                    <a:pt x="21" y="106"/>
                  </a:lnTo>
                  <a:lnTo>
                    <a:pt x="19" y="105"/>
                  </a:lnTo>
                  <a:lnTo>
                    <a:pt x="16" y="103"/>
                  </a:lnTo>
                  <a:lnTo>
                    <a:pt x="13" y="101"/>
                  </a:lnTo>
                  <a:lnTo>
                    <a:pt x="9" y="99"/>
                  </a:lnTo>
                  <a:lnTo>
                    <a:pt x="6" y="95"/>
                  </a:lnTo>
                  <a:lnTo>
                    <a:pt x="4" y="92"/>
                  </a:lnTo>
                  <a:lnTo>
                    <a:pt x="3" y="88"/>
                  </a:lnTo>
                  <a:lnTo>
                    <a:pt x="2" y="85"/>
                  </a:lnTo>
                  <a:lnTo>
                    <a:pt x="1" y="86"/>
                  </a:lnTo>
                  <a:lnTo>
                    <a:pt x="0" y="87"/>
                  </a:lnTo>
                  <a:lnTo>
                    <a:pt x="0" y="87"/>
                  </a:lnTo>
                  <a:lnTo>
                    <a:pt x="0" y="86"/>
                  </a:lnTo>
                  <a:lnTo>
                    <a:pt x="0" y="85"/>
                  </a:lnTo>
                  <a:lnTo>
                    <a:pt x="1" y="83"/>
                  </a:lnTo>
                  <a:lnTo>
                    <a:pt x="2" y="81"/>
                  </a:lnTo>
                  <a:lnTo>
                    <a:pt x="3" y="80"/>
                  </a:lnTo>
                  <a:lnTo>
                    <a:pt x="3" y="78"/>
                  </a:lnTo>
                  <a:lnTo>
                    <a:pt x="3" y="77"/>
                  </a:lnTo>
                  <a:lnTo>
                    <a:pt x="5" y="73"/>
                  </a:lnTo>
                  <a:lnTo>
                    <a:pt x="5" y="70"/>
                  </a:lnTo>
                  <a:lnTo>
                    <a:pt x="5" y="65"/>
                  </a:lnTo>
                  <a:lnTo>
                    <a:pt x="5" y="63"/>
                  </a:lnTo>
                  <a:lnTo>
                    <a:pt x="4" y="60"/>
                  </a:lnTo>
                  <a:lnTo>
                    <a:pt x="4" y="57"/>
                  </a:lnTo>
                  <a:lnTo>
                    <a:pt x="3" y="54"/>
                  </a:lnTo>
                  <a:lnTo>
                    <a:pt x="3" y="50"/>
                  </a:lnTo>
                  <a:lnTo>
                    <a:pt x="4" y="46"/>
                  </a:lnTo>
                  <a:lnTo>
                    <a:pt x="5" y="42"/>
                  </a:lnTo>
                  <a:lnTo>
                    <a:pt x="7" y="40"/>
                  </a:lnTo>
                  <a:lnTo>
                    <a:pt x="8" y="40"/>
                  </a:lnTo>
                  <a:lnTo>
                    <a:pt x="8" y="39"/>
                  </a:lnTo>
                  <a:lnTo>
                    <a:pt x="8" y="39"/>
                  </a:lnTo>
                  <a:lnTo>
                    <a:pt x="7" y="38"/>
                  </a:lnTo>
                  <a:lnTo>
                    <a:pt x="7" y="37"/>
                  </a:lnTo>
                  <a:lnTo>
                    <a:pt x="7" y="36"/>
                  </a:lnTo>
                  <a:lnTo>
                    <a:pt x="7" y="35"/>
                  </a:lnTo>
                  <a:lnTo>
                    <a:pt x="7" y="35"/>
                  </a:lnTo>
                  <a:lnTo>
                    <a:pt x="8" y="34"/>
                  </a:lnTo>
                  <a:lnTo>
                    <a:pt x="7" y="0"/>
                  </a:lnTo>
                  <a:lnTo>
                    <a:pt x="10" y="0"/>
                  </a:lnTo>
                  <a:lnTo>
                    <a:pt x="10" y="0"/>
                  </a:lnTo>
                  <a:close/>
                </a:path>
              </a:pathLst>
            </a:custGeom>
            <a:solidFill>
              <a:srgbClr val="000000"/>
            </a:solidFill>
            <a:ln w="9525">
              <a:noFill/>
              <a:round/>
              <a:headEnd/>
              <a:tailEnd/>
            </a:ln>
          </p:spPr>
          <p:txBody>
            <a:bodyPr/>
            <a:lstStyle/>
            <a:p>
              <a:endParaRPr lang="en-US"/>
            </a:p>
          </p:txBody>
        </p:sp>
        <p:sp>
          <p:nvSpPr>
            <p:cNvPr id="256198" name="Freeform 198"/>
            <p:cNvSpPr>
              <a:spLocks/>
            </p:cNvSpPr>
            <p:nvPr/>
          </p:nvSpPr>
          <p:spPr bwMode="auto">
            <a:xfrm>
              <a:off x="706" y="3366"/>
              <a:ext cx="145" cy="244"/>
            </a:xfrm>
            <a:custGeom>
              <a:avLst/>
              <a:gdLst/>
              <a:ahLst/>
              <a:cxnLst>
                <a:cxn ang="0">
                  <a:pos x="125" y="38"/>
                </a:cxn>
                <a:cxn ang="0">
                  <a:pos x="128" y="47"/>
                </a:cxn>
                <a:cxn ang="0">
                  <a:pos x="131" y="56"/>
                </a:cxn>
                <a:cxn ang="0">
                  <a:pos x="130" y="81"/>
                </a:cxn>
                <a:cxn ang="0">
                  <a:pos x="131" y="107"/>
                </a:cxn>
                <a:cxn ang="0">
                  <a:pos x="133" y="107"/>
                </a:cxn>
                <a:cxn ang="0">
                  <a:pos x="135" y="105"/>
                </a:cxn>
                <a:cxn ang="0">
                  <a:pos x="137" y="108"/>
                </a:cxn>
                <a:cxn ang="0">
                  <a:pos x="131" y="114"/>
                </a:cxn>
                <a:cxn ang="0">
                  <a:pos x="133" y="130"/>
                </a:cxn>
                <a:cxn ang="0">
                  <a:pos x="133" y="149"/>
                </a:cxn>
                <a:cxn ang="0">
                  <a:pos x="138" y="158"/>
                </a:cxn>
                <a:cxn ang="0">
                  <a:pos x="135" y="172"/>
                </a:cxn>
                <a:cxn ang="0">
                  <a:pos x="139" y="184"/>
                </a:cxn>
                <a:cxn ang="0">
                  <a:pos x="140" y="182"/>
                </a:cxn>
                <a:cxn ang="0">
                  <a:pos x="140" y="182"/>
                </a:cxn>
                <a:cxn ang="0">
                  <a:pos x="139" y="193"/>
                </a:cxn>
                <a:cxn ang="0">
                  <a:pos x="138" y="201"/>
                </a:cxn>
                <a:cxn ang="0">
                  <a:pos x="142" y="204"/>
                </a:cxn>
                <a:cxn ang="0">
                  <a:pos x="144" y="206"/>
                </a:cxn>
                <a:cxn ang="0">
                  <a:pos x="145" y="204"/>
                </a:cxn>
                <a:cxn ang="0">
                  <a:pos x="145" y="207"/>
                </a:cxn>
                <a:cxn ang="0">
                  <a:pos x="144" y="206"/>
                </a:cxn>
                <a:cxn ang="0">
                  <a:pos x="143" y="205"/>
                </a:cxn>
                <a:cxn ang="0">
                  <a:pos x="141" y="216"/>
                </a:cxn>
                <a:cxn ang="0">
                  <a:pos x="137" y="227"/>
                </a:cxn>
                <a:cxn ang="0">
                  <a:pos x="137" y="229"/>
                </a:cxn>
                <a:cxn ang="0">
                  <a:pos x="135" y="226"/>
                </a:cxn>
                <a:cxn ang="0">
                  <a:pos x="133" y="229"/>
                </a:cxn>
                <a:cxn ang="0">
                  <a:pos x="133" y="234"/>
                </a:cxn>
                <a:cxn ang="0">
                  <a:pos x="115" y="212"/>
                </a:cxn>
                <a:cxn ang="0">
                  <a:pos x="95" y="200"/>
                </a:cxn>
                <a:cxn ang="0">
                  <a:pos x="94" y="200"/>
                </a:cxn>
                <a:cxn ang="0">
                  <a:pos x="88" y="199"/>
                </a:cxn>
                <a:cxn ang="0">
                  <a:pos x="75" y="201"/>
                </a:cxn>
                <a:cxn ang="0">
                  <a:pos x="67" y="212"/>
                </a:cxn>
                <a:cxn ang="0">
                  <a:pos x="52" y="221"/>
                </a:cxn>
                <a:cxn ang="0">
                  <a:pos x="47" y="229"/>
                </a:cxn>
                <a:cxn ang="0">
                  <a:pos x="38" y="244"/>
                </a:cxn>
                <a:cxn ang="0">
                  <a:pos x="21" y="221"/>
                </a:cxn>
                <a:cxn ang="0">
                  <a:pos x="0" y="208"/>
                </a:cxn>
                <a:cxn ang="0">
                  <a:pos x="9" y="199"/>
                </a:cxn>
                <a:cxn ang="0">
                  <a:pos x="10" y="185"/>
                </a:cxn>
                <a:cxn ang="0">
                  <a:pos x="31" y="139"/>
                </a:cxn>
                <a:cxn ang="0">
                  <a:pos x="54" y="91"/>
                </a:cxn>
                <a:cxn ang="0">
                  <a:pos x="62" y="76"/>
                </a:cxn>
                <a:cxn ang="0">
                  <a:pos x="75" y="58"/>
                </a:cxn>
                <a:cxn ang="0">
                  <a:pos x="92" y="29"/>
                </a:cxn>
                <a:cxn ang="0">
                  <a:pos x="120" y="0"/>
                </a:cxn>
                <a:cxn ang="0">
                  <a:pos x="120" y="20"/>
                </a:cxn>
                <a:cxn ang="0">
                  <a:pos x="125" y="38"/>
                </a:cxn>
              </a:cxnLst>
              <a:rect l="0" t="0" r="r" b="b"/>
              <a:pathLst>
                <a:path w="145" h="244">
                  <a:moveTo>
                    <a:pt x="124" y="38"/>
                  </a:moveTo>
                  <a:lnTo>
                    <a:pt x="123" y="37"/>
                  </a:lnTo>
                  <a:lnTo>
                    <a:pt x="127" y="34"/>
                  </a:lnTo>
                  <a:lnTo>
                    <a:pt x="128" y="35"/>
                  </a:lnTo>
                  <a:lnTo>
                    <a:pt x="125" y="38"/>
                  </a:lnTo>
                  <a:lnTo>
                    <a:pt x="126" y="39"/>
                  </a:lnTo>
                  <a:lnTo>
                    <a:pt x="127" y="40"/>
                  </a:lnTo>
                  <a:lnTo>
                    <a:pt x="128" y="42"/>
                  </a:lnTo>
                  <a:lnTo>
                    <a:pt x="128" y="44"/>
                  </a:lnTo>
                  <a:lnTo>
                    <a:pt x="128" y="47"/>
                  </a:lnTo>
                  <a:lnTo>
                    <a:pt x="128" y="49"/>
                  </a:lnTo>
                  <a:lnTo>
                    <a:pt x="128" y="51"/>
                  </a:lnTo>
                  <a:lnTo>
                    <a:pt x="128" y="53"/>
                  </a:lnTo>
                  <a:lnTo>
                    <a:pt x="129" y="55"/>
                  </a:lnTo>
                  <a:lnTo>
                    <a:pt x="131" y="56"/>
                  </a:lnTo>
                  <a:lnTo>
                    <a:pt x="130" y="61"/>
                  </a:lnTo>
                  <a:lnTo>
                    <a:pt x="129" y="65"/>
                  </a:lnTo>
                  <a:lnTo>
                    <a:pt x="129" y="70"/>
                  </a:lnTo>
                  <a:lnTo>
                    <a:pt x="129" y="76"/>
                  </a:lnTo>
                  <a:lnTo>
                    <a:pt x="130" y="81"/>
                  </a:lnTo>
                  <a:lnTo>
                    <a:pt x="130" y="86"/>
                  </a:lnTo>
                  <a:lnTo>
                    <a:pt x="131" y="92"/>
                  </a:lnTo>
                  <a:lnTo>
                    <a:pt x="131" y="97"/>
                  </a:lnTo>
                  <a:lnTo>
                    <a:pt x="131" y="103"/>
                  </a:lnTo>
                  <a:lnTo>
                    <a:pt x="131" y="107"/>
                  </a:lnTo>
                  <a:lnTo>
                    <a:pt x="131" y="107"/>
                  </a:lnTo>
                  <a:lnTo>
                    <a:pt x="132" y="107"/>
                  </a:lnTo>
                  <a:lnTo>
                    <a:pt x="132" y="107"/>
                  </a:lnTo>
                  <a:lnTo>
                    <a:pt x="133" y="107"/>
                  </a:lnTo>
                  <a:lnTo>
                    <a:pt x="133" y="107"/>
                  </a:lnTo>
                  <a:lnTo>
                    <a:pt x="133" y="106"/>
                  </a:lnTo>
                  <a:lnTo>
                    <a:pt x="134" y="106"/>
                  </a:lnTo>
                  <a:lnTo>
                    <a:pt x="134" y="106"/>
                  </a:lnTo>
                  <a:lnTo>
                    <a:pt x="134" y="106"/>
                  </a:lnTo>
                  <a:lnTo>
                    <a:pt x="135" y="105"/>
                  </a:lnTo>
                  <a:lnTo>
                    <a:pt x="135" y="105"/>
                  </a:lnTo>
                  <a:lnTo>
                    <a:pt x="135" y="106"/>
                  </a:lnTo>
                  <a:lnTo>
                    <a:pt x="137" y="106"/>
                  </a:lnTo>
                  <a:lnTo>
                    <a:pt x="137" y="107"/>
                  </a:lnTo>
                  <a:lnTo>
                    <a:pt x="137" y="108"/>
                  </a:lnTo>
                  <a:lnTo>
                    <a:pt x="135" y="110"/>
                  </a:lnTo>
                  <a:lnTo>
                    <a:pt x="135" y="111"/>
                  </a:lnTo>
                  <a:lnTo>
                    <a:pt x="134" y="112"/>
                  </a:lnTo>
                  <a:lnTo>
                    <a:pt x="133" y="113"/>
                  </a:lnTo>
                  <a:lnTo>
                    <a:pt x="131" y="114"/>
                  </a:lnTo>
                  <a:lnTo>
                    <a:pt x="137" y="122"/>
                  </a:lnTo>
                  <a:lnTo>
                    <a:pt x="135" y="122"/>
                  </a:lnTo>
                  <a:lnTo>
                    <a:pt x="134" y="124"/>
                  </a:lnTo>
                  <a:lnTo>
                    <a:pt x="133" y="127"/>
                  </a:lnTo>
                  <a:lnTo>
                    <a:pt x="133" y="130"/>
                  </a:lnTo>
                  <a:lnTo>
                    <a:pt x="132" y="134"/>
                  </a:lnTo>
                  <a:lnTo>
                    <a:pt x="132" y="138"/>
                  </a:lnTo>
                  <a:lnTo>
                    <a:pt x="132" y="141"/>
                  </a:lnTo>
                  <a:lnTo>
                    <a:pt x="133" y="146"/>
                  </a:lnTo>
                  <a:lnTo>
                    <a:pt x="133" y="149"/>
                  </a:lnTo>
                  <a:lnTo>
                    <a:pt x="134" y="151"/>
                  </a:lnTo>
                  <a:lnTo>
                    <a:pt x="135" y="154"/>
                  </a:lnTo>
                  <a:lnTo>
                    <a:pt x="139" y="157"/>
                  </a:lnTo>
                  <a:lnTo>
                    <a:pt x="140" y="155"/>
                  </a:lnTo>
                  <a:lnTo>
                    <a:pt x="138" y="158"/>
                  </a:lnTo>
                  <a:lnTo>
                    <a:pt x="135" y="161"/>
                  </a:lnTo>
                  <a:lnTo>
                    <a:pt x="135" y="164"/>
                  </a:lnTo>
                  <a:lnTo>
                    <a:pt x="134" y="167"/>
                  </a:lnTo>
                  <a:lnTo>
                    <a:pt x="134" y="169"/>
                  </a:lnTo>
                  <a:lnTo>
                    <a:pt x="135" y="172"/>
                  </a:lnTo>
                  <a:lnTo>
                    <a:pt x="135" y="176"/>
                  </a:lnTo>
                  <a:lnTo>
                    <a:pt x="137" y="179"/>
                  </a:lnTo>
                  <a:lnTo>
                    <a:pt x="138" y="182"/>
                  </a:lnTo>
                  <a:lnTo>
                    <a:pt x="139" y="185"/>
                  </a:lnTo>
                  <a:lnTo>
                    <a:pt x="139" y="184"/>
                  </a:lnTo>
                  <a:lnTo>
                    <a:pt x="139" y="184"/>
                  </a:lnTo>
                  <a:lnTo>
                    <a:pt x="140" y="183"/>
                  </a:lnTo>
                  <a:lnTo>
                    <a:pt x="140" y="183"/>
                  </a:lnTo>
                  <a:lnTo>
                    <a:pt x="140" y="183"/>
                  </a:lnTo>
                  <a:lnTo>
                    <a:pt x="140" y="182"/>
                  </a:lnTo>
                  <a:lnTo>
                    <a:pt x="141" y="182"/>
                  </a:lnTo>
                  <a:lnTo>
                    <a:pt x="141" y="182"/>
                  </a:lnTo>
                  <a:lnTo>
                    <a:pt x="141" y="181"/>
                  </a:lnTo>
                  <a:lnTo>
                    <a:pt x="140" y="181"/>
                  </a:lnTo>
                  <a:lnTo>
                    <a:pt x="140" y="182"/>
                  </a:lnTo>
                  <a:lnTo>
                    <a:pt x="139" y="184"/>
                  </a:lnTo>
                  <a:lnTo>
                    <a:pt x="139" y="186"/>
                  </a:lnTo>
                  <a:lnTo>
                    <a:pt x="139" y="189"/>
                  </a:lnTo>
                  <a:lnTo>
                    <a:pt x="139" y="191"/>
                  </a:lnTo>
                  <a:lnTo>
                    <a:pt x="139" y="193"/>
                  </a:lnTo>
                  <a:lnTo>
                    <a:pt x="139" y="195"/>
                  </a:lnTo>
                  <a:lnTo>
                    <a:pt x="139" y="197"/>
                  </a:lnTo>
                  <a:lnTo>
                    <a:pt x="138" y="199"/>
                  </a:lnTo>
                  <a:lnTo>
                    <a:pt x="137" y="200"/>
                  </a:lnTo>
                  <a:lnTo>
                    <a:pt x="138" y="201"/>
                  </a:lnTo>
                  <a:lnTo>
                    <a:pt x="139" y="203"/>
                  </a:lnTo>
                  <a:lnTo>
                    <a:pt x="139" y="203"/>
                  </a:lnTo>
                  <a:lnTo>
                    <a:pt x="140" y="203"/>
                  </a:lnTo>
                  <a:lnTo>
                    <a:pt x="141" y="204"/>
                  </a:lnTo>
                  <a:lnTo>
                    <a:pt x="142" y="204"/>
                  </a:lnTo>
                  <a:lnTo>
                    <a:pt x="142" y="204"/>
                  </a:lnTo>
                  <a:lnTo>
                    <a:pt x="143" y="205"/>
                  </a:lnTo>
                  <a:lnTo>
                    <a:pt x="143" y="206"/>
                  </a:lnTo>
                  <a:lnTo>
                    <a:pt x="144" y="207"/>
                  </a:lnTo>
                  <a:lnTo>
                    <a:pt x="144" y="206"/>
                  </a:lnTo>
                  <a:lnTo>
                    <a:pt x="145" y="206"/>
                  </a:lnTo>
                  <a:lnTo>
                    <a:pt x="145" y="205"/>
                  </a:lnTo>
                  <a:lnTo>
                    <a:pt x="145" y="205"/>
                  </a:lnTo>
                  <a:lnTo>
                    <a:pt x="145" y="204"/>
                  </a:lnTo>
                  <a:lnTo>
                    <a:pt x="145" y="204"/>
                  </a:lnTo>
                  <a:lnTo>
                    <a:pt x="145" y="203"/>
                  </a:lnTo>
                  <a:lnTo>
                    <a:pt x="145" y="201"/>
                  </a:lnTo>
                  <a:lnTo>
                    <a:pt x="145" y="201"/>
                  </a:lnTo>
                  <a:lnTo>
                    <a:pt x="145" y="200"/>
                  </a:lnTo>
                  <a:lnTo>
                    <a:pt x="145" y="207"/>
                  </a:lnTo>
                  <a:lnTo>
                    <a:pt x="145" y="207"/>
                  </a:lnTo>
                  <a:lnTo>
                    <a:pt x="145" y="207"/>
                  </a:lnTo>
                  <a:lnTo>
                    <a:pt x="144" y="207"/>
                  </a:lnTo>
                  <a:lnTo>
                    <a:pt x="144" y="206"/>
                  </a:lnTo>
                  <a:lnTo>
                    <a:pt x="144" y="206"/>
                  </a:lnTo>
                  <a:lnTo>
                    <a:pt x="143" y="206"/>
                  </a:lnTo>
                  <a:lnTo>
                    <a:pt x="143" y="206"/>
                  </a:lnTo>
                  <a:lnTo>
                    <a:pt x="143" y="205"/>
                  </a:lnTo>
                  <a:lnTo>
                    <a:pt x="143" y="205"/>
                  </a:lnTo>
                  <a:lnTo>
                    <a:pt x="143" y="205"/>
                  </a:lnTo>
                  <a:lnTo>
                    <a:pt x="142" y="207"/>
                  </a:lnTo>
                  <a:lnTo>
                    <a:pt x="142" y="209"/>
                  </a:lnTo>
                  <a:lnTo>
                    <a:pt x="142" y="211"/>
                  </a:lnTo>
                  <a:lnTo>
                    <a:pt x="142" y="213"/>
                  </a:lnTo>
                  <a:lnTo>
                    <a:pt x="141" y="216"/>
                  </a:lnTo>
                  <a:lnTo>
                    <a:pt x="141" y="219"/>
                  </a:lnTo>
                  <a:lnTo>
                    <a:pt x="140" y="221"/>
                  </a:lnTo>
                  <a:lnTo>
                    <a:pt x="140" y="223"/>
                  </a:lnTo>
                  <a:lnTo>
                    <a:pt x="138" y="225"/>
                  </a:lnTo>
                  <a:lnTo>
                    <a:pt x="137" y="227"/>
                  </a:lnTo>
                  <a:lnTo>
                    <a:pt x="137" y="229"/>
                  </a:lnTo>
                  <a:lnTo>
                    <a:pt x="137" y="229"/>
                  </a:lnTo>
                  <a:lnTo>
                    <a:pt x="137" y="229"/>
                  </a:lnTo>
                  <a:lnTo>
                    <a:pt x="137" y="229"/>
                  </a:lnTo>
                  <a:lnTo>
                    <a:pt x="137" y="229"/>
                  </a:lnTo>
                  <a:lnTo>
                    <a:pt x="137" y="228"/>
                  </a:lnTo>
                  <a:lnTo>
                    <a:pt x="137" y="227"/>
                  </a:lnTo>
                  <a:lnTo>
                    <a:pt x="135" y="227"/>
                  </a:lnTo>
                  <a:lnTo>
                    <a:pt x="135" y="226"/>
                  </a:lnTo>
                  <a:lnTo>
                    <a:pt x="135" y="226"/>
                  </a:lnTo>
                  <a:lnTo>
                    <a:pt x="134" y="227"/>
                  </a:lnTo>
                  <a:lnTo>
                    <a:pt x="133" y="227"/>
                  </a:lnTo>
                  <a:lnTo>
                    <a:pt x="133" y="228"/>
                  </a:lnTo>
                  <a:lnTo>
                    <a:pt x="133" y="228"/>
                  </a:lnTo>
                  <a:lnTo>
                    <a:pt x="133" y="229"/>
                  </a:lnTo>
                  <a:lnTo>
                    <a:pt x="133" y="230"/>
                  </a:lnTo>
                  <a:lnTo>
                    <a:pt x="133" y="232"/>
                  </a:lnTo>
                  <a:lnTo>
                    <a:pt x="133" y="232"/>
                  </a:lnTo>
                  <a:lnTo>
                    <a:pt x="133" y="233"/>
                  </a:lnTo>
                  <a:lnTo>
                    <a:pt x="133" y="234"/>
                  </a:lnTo>
                  <a:lnTo>
                    <a:pt x="130" y="229"/>
                  </a:lnTo>
                  <a:lnTo>
                    <a:pt x="127" y="225"/>
                  </a:lnTo>
                  <a:lnTo>
                    <a:pt x="124" y="221"/>
                  </a:lnTo>
                  <a:lnTo>
                    <a:pt x="119" y="216"/>
                  </a:lnTo>
                  <a:lnTo>
                    <a:pt x="115" y="212"/>
                  </a:lnTo>
                  <a:lnTo>
                    <a:pt x="111" y="209"/>
                  </a:lnTo>
                  <a:lnTo>
                    <a:pt x="106" y="206"/>
                  </a:lnTo>
                  <a:lnTo>
                    <a:pt x="102" y="203"/>
                  </a:lnTo>
                  <a:lnTo>
                    <a:pt x="99" y="201"/>
                  </a:lnTo>
                  <a:lnTo>
                    <a:pt x="95" y="200"/>
                  </a:lnTo>
                  <a:lnTo>
                    <a:pt x="96" y="201"/>
                  </a:lnTo>
                  <a:lnTo>
                    <a:pt x="96" y="201"/>
                  </a:lnTo>
                  <a:lnTo>
                    <a:pt x="96" y="201"/>
                  </a:lnTo>
                  <a:lnTo>
                    <a:pt x="95" y="201"/>
                  </a:lnTo>
                  <a:lnTo>
                    <a:pt x="94" y="200"/>
                  </a:lnTo>
                  <a:lnTo>
                    <a:pt x="92" y="200"/>
                  </a:lnTo>
                  <a:lnTo>
                    <a:pt x="91" y="199"/>
                  </a:lnTo>
                  <a:lnTo>
                    <a:pt x="90" y="199"/>
                  </a:lnTo>
                  <a:lnTo>
                    <a:pt x="89" y="199"/>
                  </a:lnTo>
                  <a:lnTo>
                    <a:pt x="88" y="199"/>
                  </a:lnTo>
                  <a:lnTo>
                    <a:pt x="86" y="201"/>
                  </a:lnTo>
                  <a:lnTo>
                    <a:pt x="84" y="203"/>
                  </a:lnTo>
                  <a:lnTo>
                    <a:pt x="82" y="203"/>
                  </a:lnTo>
                  <a:lnTo>
                    <a:pt x="78" y="203"/>
                  </a:lnTo>
                  <a:lnTo>
                    <a:pt x="75" y="201"/>
                  </a:lnTo>
                  <a:lnTo>
                    <a:pt x="73" y="201"/>
                  </a:lnTo>
                  <a:lnTo>
                    <a:pt x="70" y="203"/>
                  </a:lnTo>
                  <a:lnTo>
                    <a:pt x="68" y="204"/>
                  </a:lnTo>
                  <a:lnTo>
                    <a:pt x="67" y="207"/>
                  </a:lnTo>
                  <a:lnTo>
                    <a:pt x="67" y="212"/>
                  </a:lnTo>
                  <a:lnTo>
                    <a:pt x="55" y="218"/>
                  </a:lnTo>
                  <a:lnTo>
                    <a:pt x="57" y="219"/>
                  </a:lnTo>
                  <a:lnTo>
                    <a:pt x="55" y="219"/>
                  </a:lnTo>
                  <a:lnTo>
                    <a:pt x="53" y="220"/>
                  </a:lnTo>
                  <a:lnTo>
                    <a:pt x="52" y="221"/>
                  </a:lnTo>
                  <a:lnTo>
                    <a:pt x="51" y="223"/>
                  </a:lnTo>
                  <a:lnTo>
                    <a:pt x="49" y="224"/>
                  </a:lnTo>
                  <a:lnTo>
                    <a:pt x="49" y="226"/>
                  </a:lnTo>
                  <a:lnTo>
                    <a:pt x="48" y="228"/>
                  </a:lnTo>
                  <a:lnTo>
                    <a:pt x="47" y="229"/>
                  </a:lnTo>
                  <a:lnTo>
                    <a:pt x="46" y="230"/>
                  </a:lnTo>
                  <a:lnTo>
                    <a:pt x="45" y="232"/>
                  </a:lnTo>
                  <a:lnTo>
                    <a:pt x="45" y="235"/>
                  </a:lnTo>
                  <a:lnTo>
                    <a:pt x="43" y="234"/>
                  </a:lnTo>
                  <a:lnTo>
                    <a:pt x="38" y="244"/>
                  </a:lnTo>
                  <a:lnTo>
                    <a:pt x="34" y="239"/>
                  </a:lnTo>
                  <a:lnTo>
                    <a:pt x="32" y="234"/>
                  </a:lnTo>
                  <a:lnTo>
                    <a:pt x="29" y="229"/>
                  </a:lnTo>
                  <a:lnTo>
                    <a:pt x="26" y="224"/>
                  </a:lnTo>
                  <a:lnTo>
                    <a:pt x="21" y="221"/>
                  </a:lnTo>
                  <a:lnTo>
                    <a:pt x="17" y="216"/>
                  </a:lnTo>
                  <a:lnTo>
                    <a:pt x="13" y="213"/>
                  </a:lnTo>
                  <a:lnTo>
                    <a:pt x="9" y="211"/>
                  </a:lnTo>
                  <a:lnTo>
                    <a:pt x="4" y="209"/>
                  </a:lnTo>
                  <a:lnTo>
                    <a:pt x="0" y="208"/>
                  </a:lnTo>
                  <a:lnTo>
                    <a:pt x="0" y="207"/>
                  </a:lnTo>
                  <a:lnTo>
                    <a:pt x="1" y="205"/>
                  </a:lnTo>
                  <a:lnTo>
                    <a:pt x="3" y="204"/>
                  </a:lnTo>
                  <a:lnTo>
                    <a:pt x="6" y="201"/>
                  </a:lnTo>
                  <a:lnTo>
                    <a:pt x="9" y="199"/>
                  </a:lnTo>
                  <a:lnTo>
                    <a:pt x="11" y="197"/>
                  </a:lnTo>
                  <a:lnTo>
                    <a:pt x="13" y="195"/>
                  </a:lnTo>
                  <a:lnTo>
                    <a:pt x="13" y="192"/>
                  </a:lnTo>
                  <a:lnTo>
                    <a:pt x="13" y="189"/>
                  </a:lnTo>
                  <a:lnTo>
                    <a:pt x="10" y="185"/>
                  </a:lnTo>
                  <a:lnTo>
                    <a:pt x="14" y="177"/>
                  </a:lnTo>
                  <a:lnTo>
                    <a:pt x="18" y="167"/>
                  </a:lnTo>
                  <a:lnTo>
                    <a:pt x="23" y="158"/>
                  </a:lnTo>
                  <a:lnTo>
                    <a:pt x="27" y="149"/>
                  </a:lnTo>
                  <a:lnTo>
                    <a:pt x="31" y="139"/>
                  </a:lnTo>
                  <a:lnTo>
                    <a:pt x="35" y="129"/>
                  </a:lnTo>
                  <a:lnTo>
                    <a:pt x="40" y="120"/>
                  </a:lnTo>
                  <a:lnTo>
                    <a:pt x="44" y="110"/>
                  </a:lnTo>
                  <a:lnTo>
                    <a:pt x="48" y="100"/>
                  </a:lnTo>
                  <a:lnTo>
                    <a:pt x="54" y="91"/>
                  </a:lnTo>
                  <a:lnTo>
                    <a:pt x="55" y="90"/>
                  </a:lnTo>
                  <a:lnTo>
                    <a:pt x="57" y="86"/>
                  </a:lnTo>
                  <a:lnTo>
                    <a:pt x="58" y="83"/>
                  </a:lnTo>
                  <a:lnTo>
                    <a:pt x="60" y="80"/>
                  </a:lnTo>
                  <a:lnTo>
                    <a:pt x="62" y="76"/>
                  </a:lnTo>
                  <a:lnTo>
                    <a:pt x="64" y="71"/>
                  </a:lnTo>
                  <a:lnTo>
                    <a:pt x="68" y="68"/>
                  </a:lnTo>
                  <a:lnTo>
                    <a:pt x="70" y="64"/>
                  </a:lnTo>
                  <a:lnTo>
                    <a:pt x="73" y="61"/>
                  </a:lnTo>
                  <a:lnTo>
                    <a:pt x="75" y="58"/>
                  </a:lnTo>
                  <a:lnTo>
                    <a:pt x="78" y="53"/>
                  </a:lnTo>
                  <a:lnTo>
                    <a:pt x="82" y="48"/>
                  </a:lnTo>
                  <a:lnTo>
                    <a:pt x="85" y="42"/>
                  </a:lnTo>
                  <a:lnTo>
                    <a:pt x="89" y="36"/>
                  </a:lnTo>
                  <a:lnTo>
                    <a:pt x="92" y="29"/>
                  </a:lnTo>
                  <a:lnTo>
                    <a:pt x="98" y="23"/>
                  </a:lnTo>
                  <a:lnTo>
                    <a:pt x="102" y="18"/>
                  </a:lnTo>
                  <a:lnTo>
                    <a:pt x="108" y="11"/>
                  </a:lnTo>
                  <a:lnTo>
                    <a:pt x="114" y="6"/>
                  </a:lnTo>
                  <a:lnTo>
                    <a:pt x="120" y="0"/>
                  </a:lnTo>
                  <a:lnTo>
                    <a:pt x="120" y="4"/>
                  </a:lnTo>
                  <a:lnTo>
                    <a:pt x="120" y="8"/>
                  </a:lnTo>
                  <a:lnTo>
                    <a:pt x="120" y="11"/>
                  </a:lnTo>
                  <a:lnTo>
                    <a:pt x="120" y="15"/>
                  </a:lnTo>
                  <a:lnTo>
                    <a:pt x="120" y="20"/>
                  </a:lnTo>
                  <a:lnTo>
                    <a:pt x="120" y="24"/>
                  </a:lnTo>
                  <a:lnTo>
                    <a:pt x="121" y="27"/>
                  </a:lnTo>
                  <a:lnTo>
                    <a:pt x="121" y="32"/>
                  </a:lnTo>
                  <a:lnTo>
                    <a:pt x="123" y="35"/>
                  </a:lnTo>
                  <a:lnTo>
                    <a:pt x="125" y="38"/>
                  </a:lnTo>
                  <a:lnTo>
                    <a:pt x="125" y="38"/>
                  </a:lnTo>
                  <a:lnTo>
                    <a:pt x="124" y="38"/>
                  </a:lnTo>
                  <a:close/>
                </a:path>
              </a:pathLst>
            </a:custGeom>
            <a:solidFill>
              <a:srgbClr val="FFFF99"/>
            </a:solidFill>
            <a:ln w="9525">
              <a:noFill/>
              <a:round/>
              <a:headEnd/>
              <a:tailEnd/>
            </a:ln>
          </p:spPr>
          <p:txBody>
            <a:bodyPr/>
            <a:lstStyle/>
            <a:p>
              <a:endParaRPr lang="en-US"/>
            </a:p>
          </p:txBody>
        </p:sp>
        <p:sp>
          <p:nvSpPr>
            <p:cNvPr id="256199" name="Freeform 199"/>
            <p:cNvSpPr>
              <a:spLocks/>
            </p:cNvSpPr>
            <p:nvPr/>
          </p:nvSpPr>
          <p:spPr bwMode="auto">
            <a:xfrm>
              <a:off x="714" y="3393"/>
              <a:ext cx="4" cy="6"/>
            </a:xfrm>
            <a:custGeom>
              <a:avLst/>
              <a:gdLst/>
              <a:ahLst/>
              <a:cxnLst>
                <a:cxn ang="0">
                  <a:pos x="2" y="6"/>
                </a:cxn>
                <a:cxn ang="0">
                  <a:pos x="2" y="5"/>
                </a:cxn>
                <a:cxn ang="0">
                  <a:pos x="1" y="5"/>
                </a:cxn>
                <a:cxn ang="0">
                  <a:pos x="1" y="5"/>
                </a:cxn>
                <a:cxn ang="0">
                  <a:pos x="0" y="3"/>
                </a:cxn>
                <a:cxn ang="0">
                  <a:pos x="0" y="3"/>
                </a:cxn>
                <a:cxn ang="0">
                  <a:pos x="0" y="3"/>
                </a:cxn>
                <a:cxn ang="0">
                  <a:pos x="0" y="3"/>
                </a:cxn>
                <a:cxn ang="0">
                  <a:pos x="0" y="2"/>
                </a:cxn>
                <a:cxn ang="0">
                  <a:pos x="1" y="1"/>
                </a:cxn>
                <a:cxn ang="0">
                  <a:pos x="1" y="0"/>
                </a:cxn>
                <a:cxn ang="0">
                  <a:pos x="4" y="0"/>
                </a:cxn>
                <a:cxn ang="0">
                  <a:pos x="2" y="6"/>
                </a:cxn>
                <a:cxn ang="0">
                  <a:pos x="2" y="6"/>
                </a:cxn>
              </a:cxnLst>
              <a:rect l="0" t="0" r="r" b="b"/>
              <a:pathLst>
                <a:path w="4" h="6">
                  <a:moveTo>
                    <a:pt x="2" y="6"/>
                  </a:moveTo>
                  <a:lnTo>
                    <a:pt x="2" y="5"/>
                  </a:lnTo>
                  <a:lnTo>
                    <a:pt x="1" y="5"/>
                  </a:lnTo>
                  <a:lnTo>
                    <a:pt x="1" y="5"/>
                  </a:lnTo>
                  <a:lnTo>
                    <a:pt x="0" y="3"/>
                  </a:lnTo>
                  <a:lnTo>
                    <a:pt x="0" y="3"/>
                  </a:lnTo>
                  <a:lnTo>
                    <a:pt x="0" y="3"/>
                  </a:lnTo>
                  <a:lnTo>
                    <a:pt x="0" y="3"/>
                  </a:lnTo>
                  <a:lnTo>
                    <a:pt x="0" y="2"/>
                  </a:lnTo>
                  <a:lnTo>
                    <a:pt x="1" y="1"/>
                  </a:lnTo>
                  <a:lnTo>
                    <a:pt x="1" y="0"/>
                  </a:lnTo>
                  <a:lnTo>
                    <a:pt x="4" y="0"/>
                  </a:lnTo>
                  <a:lnTo>
                    <a:pt x="2" y="6"/>
                  </a:lnTo>
                  <a:lnTo>
                    <a:pt x="2" y="6"/>
                  </a:lnTo>
                  <a:close/>
                </a:path>
              </a:pathLst>
            </a:custGeom>
            <a:solidFill>
              <a:srgbClr val="FFFFFF"/>
            </a:solidFill>
            <a:ln w="9525">
              <a:noFill/>
              <a:round/>
              <a:headEnd/>
              <a:tailEnd/>
            </a:ln>
          </p:spPr>
          <p:txBody>
            <a:bodyPr/>
            <a:lstStyle/>
            <a:p>
              <a:endParaRPr lang="en-US"/>
            </a:p>
          </p:txBody>
        </p:sp>
        <p:sp>
          <p:nvSpPr>
            <p:cNvPr id="256200" name="Freeform 200"/>
            <p:cNvSpPr>
              <a:spLocks/>
            </p:cNvSpPr>
            <p:nvPr/>
          </p:nvSpPr>
          <p:spPr bwMode="auto">
            <a:xfrm>
              <a:off x="2246" y="3393"/>
              <a:ext cx="7" cy="9"/>
            </a:xfrm>
            <a:custGeom>
              <a:avLst/>
              <a:gdLst/>
              <a:ahLst/>
              <a:cxnLst>
                <a:cxn ang="0">
                  <a:pos x="5" y="1"/>
                </a:cxn>
                <a:cxn ang="0">
                  <a:pos x="7" y="3"/>
                </a:cxn>
                <a:cxn ang="0">
                  <a:pos x="2" y="9"/>
                </a:cxn>
                <a:cxn ang="0">
                  <a:pos x="0" y="8"/>
                </a:cxn>
                <a:cxn ang="0">
                  <a:pos x="5" y="2"/>
                </a:cxn>
                <a:cxn ang="0">
                  <a:pos x="2" y="0"/>
                </a:cxn>
                <a:cxn ang="0">
                  <a:pos x="3" y="0"/>
                </a:cxn>
                <a:cxn ang="0">
                  <a:pos x="3" y="0"/>
                </a:cxn>
                <a:cxn ang="0">
                  <a:pos x="4" y="0"/>
                </a:cxn>
                <a:cxn ang="0">
                  <a:pos x="4" y="0"/>
                </a:cxn>
                <a:cxn ang="0">
                  <a:pos x="4" y="0"/>
                </a:cxn>
                <a:cxn ang="0">
                  <a:pos x="4" y="1"/>
                </a:cxn>
                <a:cxn ang="0">
                  <a:pos x="5" y="1"/>
                </a:cxn>
                <a:cxn ang="0">
                  <a:pos x="5" y="1"/>
                </a:cxn>
                <a:cxn ang="0">
                  <a:pos x="5" y="1"/>
                </a:cxn>
                <a:cxn ang="0">
                  <a:pos x="5" y="2"/>
                </a:cxn>
                <a:cxn ang="0">
                  <a:pos x="5" y="2"/>
                </a:cxn>
                <a:cxn ang="0">
                  <a:pos x="5" y="1"/>
                </a:cxn>
              </a:cxnLst>
              <a:rect l="0" t="0" r="r" b="b"/>
              <a:pathLst>
                <a:path w="7" h="9">
                  <a:moveTo>
                    <a:pt x="5" y="1"/>
                  </a:moveTo>
                  <a:lnTo>
                    <a:pt x="7" y="3"/>
                  </a:lnTo>
                  <a:lnTo>
                    <a:pt x="2" y="9"/>
                  </a:lnTo>
                  <a:lnTo>
                    <a:pt x="0" y="8"/>
                  </a:lnTo>
                  <a:lnTo>
                    <a:pt x="5" y="2"/>
                  </a:lnTo>
                  <a:lnTo>
                    <a:pt x="2" y="0"/>
                  </a:lnTo>
                  <a:lnTo>
                    <a:pt x="3" y="0"/>
                  </a:lnTo>
                  <a:lnTo>
                    <a:pt x="3" y="0"/>
                  </a:lnTo>
                  <a:lnTo>
                    <a:pt x="4" y="0"/>
                  </a:lnTo>
                  <a:lnTo>
                    <a:pt x="4" y="0"/>
                  </a:lnTo>
                  <a:lnTo>
                    <a:pt x="4" y="0"/>
                  </a:lnTo>
                  <a:lnTo>
                    <a:pt x="4" y="1"/>
                  </a:lnTo>
                  <a:lnTo>
                    <a:pt x="5" y="1"/>
                  </a:lnTo>
                  <a:lnTo>
                    <a:pt x="5" y="1"/>
                  </a:lnTo>
                  <a:lnTo>
                    <a:pt x="5" y="1"/>
                  </a:lnTo>
                  <a:lnTo>
                    <a:pt x="5" y="2"/>
                  </a:lnTo>
                  <a:lnTo>
                    <a:pt x="5" y="2"/>
                  </a:lnTo>
                  <a:lnTo>
                    <a:pt x="5" y="1"/>
                  </a:lnTo>
                  <a:close/>
                </a:path>
              </a:pathLst>
            </a:custGeom>
            <a:solidFill>
              <a:srgbClr val="000000"/>
            </a:solidFill>
            <a:ln w="9525">
              <a:noFill/>
              <a:round/>
              <a:headEnd/>
              <a:tailEnd/>
            </a:ln>
          </p:spPr>
          <p:txBody>
            <a:bodyPr/>
            <a:lstStyle/>
            <a:p>
              <a:endParaRPr lang="en-US"/>
            </a:p>
          </p:txBody>
        </p:sp>
        <p:sp>
          <p:nvSpPr>
            <p:cNvPr id="256201" name="Freeform 201"/>
            <p:cNvSpPr>
              <a:spLocks/>
            </p:cNvSpPr>
            <p:nvPr/>
          </p:nvSpPr>
          <p:spPr bwMode="auto">
            <a:xfrm>
              <a:off x="2519" y="3403"/>
              <a:ext cx="52" cy="88"/>
            </a:xfrm>
            <a:custGeom>
              <a:avLst/>
              <a:gdLst/>
              <a:ahLst/>
              <a:cxnLst>
                <a:cxn ang="0">
                  <a:pos x="16" y="72"/>
                </a:cxn>
                <a:cxn ang="0">
                  <a:pos x="20" y="77"/>
                </a:cxn>
                <a:cxn ang="0">
                  <a:pos x="22" y="72"/>
                </a:cxn>
                <a:cxn ang="0">
                  <a:pos x="22" y="68"/>
                </a:cxn>
                <a:cxn ang="0">
                  <a:pos x="23" y="62"/>
                </a:cxn>
                <a:cxn ang="0">
                  <a:pos x="24" y="57"/>
                </a:cxn>
                <a:cxn ang="0">
                  <a:pos x="28" y="53"/>
                </a:cxn>
                <a:cxn ang="0">
                  <a:pos x="26" y="48"/>
                </a:cxn>
                <a:cxn ang="0">
                  <a:pos x="28" y="44"/>
                </a:cxn>
                <a:cxn ang="0">
                  <a:pos x="28" y="42"/>
                </a:cxn>
                <a:cxn ang="0">
                  <a:pos x="26" y="39"/>
                </a:cxn>
                <a:cxn ang="0">
                  <a:pos x="23" y="35"/>
                </a:cxn>
                <a:cxn ang="0">
                  <a:pos x="26" y="35"/>
                </a:cxn>
                <a:cxn ang="0">
                  <a:pos x="29" y="33"/>
                </a:cxn>
                <a:cxn ang="0">
                  <a:pos x="28" y="30"/>
                </a:cxn>
                <a:cxn ang="0">
                  <a:pos x="26" y="26"/>
                </a:cxn>
                <a:cxn ang="0">
                  <a:pos x="26" y="23"/>
                </a:cxn>
                <a:cxn ang="0">
                  <a:pos x="30" y="21"/>
                </a:cxn>
                <a:cxn ang="0">
                  <a:pos x="35" y="23"/>
                </a:cxn>
                <a:cxn ang="0">
                  <a:pos x="40" y="25"/>
                </a:cxn>
                <a:cxn ang="0">
                  <a:pos x="45" y="25"/>
                </a:cxn>
                <a:cxn ang="0">
                  <a:pos x="50" y="24"/>
                </a:cxn>
                <a:cxn ang="0">
                  <a:pos x="49" y="28"/>
                </a:cxn>
                <a:cxn ang="0">
                  <a:pos x="44" y="42"/>
                </a:cxn>
                <a:cxn ang="0">
                  <a:pos x="38" y="55"/>
                </a:cxn>
                <a:cxn ang="0">
                  <a:pos x="34" y="69"/>
                </a:cxn>
                <a:cxn ang="0">
                  <a:pos x="28" y="82"/>
                </a:cxn>
                <a:cxn ang="0">
                  <a:pos x="23" y="88"/>
                </a:cxn>
                <a:cxn ang="0">
                  <a:pos x="19" y="85"/>
                </a:cxn>
                <a:cxn ang="0">
                  <a:pos x="15" y="79"/>
                </a:cxn>
                <a:cxn ang="0">
                  <a:pos x="9" y="74"/>
                </a:cxn>
                <a:cxn ang="0">
                  <a:pos x="5" y="70"/>
                </a:cxn>
                <a:cxn ang="0">
                  <a:pos x="0" y="54"/>
                </a:cxn>
                <a:cxn ang="0">
                  <a:pos x="6" y="50"/>
                </a:cxn>
                <a:cxn ang="0">
                  <a:pos x="11" y="41"/>
                </a:cxn>
                <a:cxn ang="0">
                  <a:pos x="15" y="30"/>
                </a:cxn>
                <a:cxn ang="0">
                  <a:pos x="16" y="18"/>
                </a:cxn>
                <a:cxn ang="0">
                  <a:pos x="14" y="5"/>
                </a:cxn>
                <a:cxn ang="0">
                  <a:pos x="16" y="6"/>
                </a:cxn>
                <a:cxn ang="0">
                  <a:pos x="18" y="20"/>
                </a:cxn>
                <a:cxn ang="0">
                  <a:pos x="16" y="35"/>
                </a:cxn>
                <a:cxn ang="0">
                  <a:pos x="13" y="50"/>
                </a:cxn>
                <a:cxn ang="0">
                  <a:pos x="11" y="66"/>
                </a:cxn>
                <a:cxn ang="0">
                  <a:pos x="13" y="72"/>
                </a:cxn>
              </a:cxnLst>
              <a:rect l="0" t="0" r="r" b="b"/>
              <a:pathLst>
                <a:path w="52" h="88">
                  <a:moveTo>
                    <a:pt x="11" y="71"/>
                  </a:moveTo>
                  <a:lnTo>
                    <a:pt x="16" y="72"/>
                  </a:lnTo>
                  <a:lnTo>
                    <a:pt x="15" y="73"/>
                  </a:lnTo>
                  <a:lnTo>
                    <a:pt x="20" y="77"/>
                  </a:lnTo>
                  <a:lnTo>
                    <a:pt x="21" y="75"/>
                  </a:lnTo>
                  <a:lnTo>
                    <a:pt x="22" y="72"/>
                  </a:lnTo>
                  <a:lnTo>
                    <a:pt x="22" y="70"/>
                  </a:lnTo>
                  <a:lnTo>
                    <a:pt x="22" y="68"/>
                  </a:lnTo>
                  <a:lnTo>
                    <a:pt x="23" y="64"/>
                  </a:lnTo>
                  <a:lnTo>
                    <a:pt x="23" y="62"/>
                  </a:lnTo>
                  <a:lnTo>
                    <a:pt x="23" y="59"/>
                  </a:lnTo>
                  <a:lnTo>
                    <a:pt x="24" y="57"/>
                  </a:lnTo>
                  <a:lnTo>
                    <a:pt x="25" y="55"/>
                  </a:lnTo>
                  <a:lnTo>
                    <a:pt x="28" y="53"/>
                  </a:lnTo>
                  <a:lnTo>
                    <a:pt x="26" y="49"/>
                  </a:lnTo>
                  <a:lnTo>
                    <a:pt x="26" y="48"/>
                  </a:lnTo>
                  <a:lnTo>
                    <a:pt x="28" y="46"/>
                  </a:lnTo>
                  <a:lnTo>
                    <a:pt x="28" y="44"/>
                  </a:lnTo>
                  <a:lnTo>
                    <a:pt x="28" y="43"/>
                  </a:lnTo>
                  <a:lnTo>
                    <a:pt x="28" y="42"/>
                  </a:lnTo>
                  <a:lnTo>
                    <a:pt x="26" y="40"/>
                  </a:lnTo>
                  <a:lnTo>
                    <a:pt x="26" y="39"/>
                  </a:lnTo>
                  <a:lnTo>
                    <a:pt x="25" y="38"/>
                  </a:lnTo>
                  <a:lnTo>
                    <a:pt x="23" y="35"/>
                  </a:lnTo>
                  <a:lnTo>
                    <a:pt x="25" y="38"/>
                  </a:lnTo>
                  <a:lnTo>
                    <a:pt x="26" y="35"/>
                  </a:lnTo>
                  <a:lnTo>
                    <a:pt x="29" y="34"/>
                  </a:lnTo>
                  <a:lnTo>
                    <a:pt x="29" y="33"/>
                  </a:lnTo>
                  <a:lnTo>
                    <a:pt x="29" y="31"/>
                  </a:lnTo>
                  <a:lnTo>
                    <a:pt x="28" y="30"/>
                  </a:lnTo>
                  <a:lnTo>
                    <a:pt x="28" y="28"/>
                  </a:lnTo>
                  <a:lnTo>
                    <a:pt x="26" y="26"/>
                  </a:lnTo>
                  <a:lnTo>
                    <a:pt x="26" y="25"/>
                  </a:lnTo>
                  <a:lnTo>
                    <a:pt x="26" y="23"/>
                  </a:lnTo>
                  <a:lnTo>
                    <a:pt x="28" y="21"/>
                  </a:lnTo>
                  <a:lnTo>
                    <a:pt x="30" y="21"/>
                  </a:lnTo>
                  <a:lnTo>
                    <a:pt x="32" y="23"/>
                  </a:lnTo>
                  <a:lnTo>
                    <a:pt x="35" y="23"/>
                  </a:lnTo>
                  <a:lnTo>
                    <a:pt x="37" y="24"/>
                  </a:lnTo>
                  <a:lnTo>
                    <a:pt x="40" y="25"/>
                  </a:lnTo>
                  <a:lnTo>
                    <a:pt x="43" y="25"/>
                  </a:lnTo>
                  <a:lnTo>
                    <a:pt x="45" y="25"/>
                  </a:lnTo>
                  <a:lnTo>
                    <a:pt x="47" y="25"/>
                  </a:lnTo>
                  <a:lnTo>
                    <a:pt x="50" y="24"/>
                  </a:lnTo>
                  <a:lnTo>
                    <a:pt x="52" y="21"/>
                  </a:lnTo>
                  <a:lnTo>
                    <a:pt x="49" y="28"/>
                  </a:lnTo>
                  <a:lnTo>
                    <a:pt x="47" y="34"/>
                  </a:lnTo>
                  <a:lnTo>
                    <a:pt x="44" y="42"/>
                  </a:lnTo>
                  <a:lnTo>
                    <a:pt x="42" y="48"/>
                  </a:lnTo>
                  <a:lnTo>
                    <a:pt x="38" y="55"/>
                  </a:lnTo>
                  <a:lnTo>
                    <a:pt x="36" y="61"/>
                  </a:lnTo>
                  <a:lnTo>
                    <a:pt x="34" y="69"/>
                  </a:lnTo>
                  <a:lnTo>
                    <a:pt x="31" y="75"/>
                  </a:lnTo>
                  <a:lnTo>
                    <a:pt x="28" y="82"/>
                  </a:lnTo>
                  <a:lnTo>
                    <a:pt x="25" y="88"/>
                  </a:lnTo>
                  <a:lnTo>
                    <a:pt x="23" y="88"/>
                  </a:lnTo>
                  <a:lnTo>
                    <a:pt x="21" y="87"/>
                  </a:lnTo>
                  <a:lnTo>
                    <a:pt x="19" y="85"/>
                  </a:lnTo>
                  <a:lnTo>
                    <a:pt x="17" y="83"/>
                  </a:lnTo>
                  <a:lnTo>
                    <a:pt x="15" y="79"/>
                  </a:lnTo>
                  <a:lnTo>
                    <a:pt x="11" y="77"/>
                  </a:lnTo>
                  <a:lnTo>
                    <a:pt x="9" y="74"/>
                  </a:lnTo>
                  <a:lnTo>
                    <a:pt x="7" y="72"/>
                  </a:lnTo>
                  <a:lnTo>
                    <a:pt x="5" y="70"/>
                  </a:lnTo>
                  <a:lnTo>
                    <a:pt x="2" y="68"/>
                  </a:lnTo>
                  <a:lnTo>
                    <a:pt x="0" y="54"/>
                  </a:lnTo>
                  <a:lnTo>
                    <a:pt x="2" y="55"/>
                  </a:lnTo>
                  <a:lnTo>
                    <a:pt x="6" y="50"/>
                  </a:lnTo>
                  <a:lnTo>
                    <a:pt x="9" y="46"/>
                  </a:lnTo>
                  <a:lnTo>
                    <a:pt x="11" y="41"/>
                  </a:lnTo>
                  <a:lnTo>
                    <a:pt x="14" y="35"/>
                  </a:lnTo>
                  <a:lnTo>
                    <a:pt x="15" y="30"/>
                  </a:lnTo>
                  <a:lnTo>
                    <a:pt x="16" y="24"/>
                  </a:lnTo>
                  <a:lnTo>
                    <a:pt x="16" y="18"/>
                  </a:lnTo>
                  <a:lnTo>
                    <a:pt x="16" y="12"/>
                  </a:lnTo>
                  <a:lnTo>
                    <a:pt x="14" y="5"/>
                  </a:lnTo>
                  <a:lnTo>
                    <a:pt x="13" y="0"/>
                  </a:lnTo>
                  <a:lnTo>
                    <a:pt x="16" y="6"/>
                  </a:lnTo>
                  <a:lnTo>
                    <a:pt x="17" y="13"/>
                  </a:lnTo>
                  <a:lnTo>
                    <a:pt x="18" y="20"/>
                  </a:lnTo>
                  <a:lnTo>
                    <a:pt x="17" y="28"/>
                  </a:lnTo>
                  <a:lnTo>
                    <a:pt x="16" y="35"/>
                  </a:lnTo>
                  <a:lnTo>
                    <a:pt x="14" y="43"/>
                  </a:lnTo>
                  <a:lnTo>
                    <a:pt x="13" y="50"/>
                  </a:lnTo>
                  <a:lnTo>
                    <a:pt x="11" y="58"/>
                  </a:lnTo>
                  <a:lnTo>
                    <a:pt x="11" y="66"/>
                  </a:lnTo>
                  <a:lnTo>
                    <a:pt x="13" y="72"/>
                  </a:lnTo>
                  <a:lnTo>
                    <a:pt x="13" y="72"/>
                  </a:lnTo>
                  <a:lnTo>
                    <a:pt x="11" y="71"/>
                  </a:lnTo>
                  <a:close/>
                </a:path>
              </a:pathLst>
            </a:custGeom>
            <a:solidFill>
              <a:srgbClr val="FFFFFF"/>
            </a:solidFill>
            <a:ln w="9525">
              <a:noFill/>
              <a:round/>
              <a:headEnd/>
              <a:tailEnd/>
            </a:ln>
          </p:spPr>
          <p:txBody>
            <a:bodyPr/>
            <a:lstStyle/>
            <a:p>
              <a:endParaRPr lang="en-US"/>
            </a:p>
          </p:txBody>
        </p:sp>
        <p:sp>
          <p:nvSpPr>
            <p:cNvPr id="256202" name="Freeform 202"/>
            <p:cNvSpPr>
              <a:spLocks/>
            </p:cNvSpPr>
            <p:nvPr/>
          </p:nvSpPr>
          <p:spPr bwMode="auto">
            <a:xfrm>
              <a:off x="2031" y="3405"/>
              <a:ext cx="6" cy="3"/>
            </a:xfrm>
            <a:custGeom>
              <a:avLst/>
              <a:gdLst/>
              <a:ahLst/>
              <a:cxnLst>
                <a:cxn ang="0">
                  <a:pos x="0" y="1"/>
                </a:cxn>
                <a:cxn ang="0">
                  <a:pos x="1" y="0"/>
                </a:cxn>
                <a:cxn ang="0">
                  <a:pos x="6" y="1"/>
                </a:cxn>
                <a:cxn ang="0">
                  <a:pos x="6" y="3"/>
                </a:cxn>
                <a:cxn ang="0">
                  <a:pos x="1" y="1"/>
                </a:cxn>
                <a:cxn ang="0">
                  <a:pos x="1" y="1"/>
                </a:cxn>
                <a:cxn ang="0">
                  <a:pos x="0" y="1"/>
                </a:cxn>
              </a:cxnLst>
              <a:rect l="0" t="0" r="r" b="b"/>
              <a:pathLst>
                <a:path w="6" h="3">
                  <a:moveTo>
                    <a:pt x="0" y="1"/>
                  </a:moveTo>
                  <a:lnTo>
                    <a:pt x="1" y="0"/>
                  </a:lnTo>
                  <a:lnTo>
                    <a:pt x="6" y="1"/>
                  </a:lnTo>
                  <a:lnTo>
                    <a:pt x="6" y="3"/>
                  </a:lnTo>
                  <a:lnTo>
                    <a:pt x="1" y="1"/>
                  </a:lnTo>
                  <a:lnTo>
                    <a:pt x="1" y="1"/>
                  </a:lnTo>
                  <a:lnTo>
                    <a:pt x="0" y="1"/>
                  </a:lnTo>
                  <a:close/>
                </a:path>
              </a:pathLst>
            </a:custGeom>
            <a:solidFill>
              <a:srgbClr val="FFFFFF"/>
            </a:solidFill>
            <a:ln w="9525">
              <a:noFill/>
              <a:round/>
              <a:headEnd/>
              <a:tailEnd/>
            </a:ln>
          </p:spPr>
          <p:txBody>
            <a:bodyPr/>
            <a:lstStyle/>
            <a:p>
              <a:endParaRPr lang="en-US"/>
            </a:p>
          </p:txBody>
        </p:sp>
        <p:sp>
          <p:nvSpPr>
            <p:cNvPr id="256203" name="Freeform 203"/>
            <p:cNvSpPr>
              <a:spLocks/>
            </p:cNvSpPr>
            <p:nvPr/>
          </p:nvSpPr>
          <p:spPr bwMode="auto">
            <a:xfrm>
              <a:off x="2346" y="3410"/>
              <a:ext cx="43" cy="18"/>
            </a:xfrm>
            <a:custGeom>
              <a:avLst/>
              <a:gdLst/>
              <a:ahLst/>
              <a:cxnLst>
                <a:cxn ang="0">
                  <a:pos x="22" y="5"/>
                </a:cxn>
                <a:cxn ang="0">
                  <a:pos x="24" y="7"/>
                </a:cxn>
                <a:cxn ang="0">
                  <a:pos x="27" y="6"/>
                </a:cxn>
                <a:cxn ang="0">
                  <a:pos x="30" y="5"/>
                </a:cxn>
                <a:cxn ang="0">
                  <a:pos x="31" y="7"/>
                </a:cxn>
                <a:cxn ang="0">
                  <a:pos x="35" y="10"/>
                </a:cxn>
                <a:cxn ang="0">
                  <a:pos x="36" y="8"/>
                </a:cxn>
                <a:cxn ang="0">
                  <a:pos x="37" y="9"/>
                </a:cxn>
                <a:cxn ang="0">
                  <a:pos x="39" y="9"/>
                </a:cxn>
                <a:cxn ang="0">
                  <a:pos x="40" y="9"/>
                </a:cxn>
                <a:cxn ang="0">
                  <a:pos x="43" y="9"/>
                </a:cxn>
                <a:cxn ang="0">
                  <a:pos x="43" y="18"/>
                </a:cxn>
                <a:cxn ang="0">
                  <a:pos x="39" y="18"/>
                </a:cxn>
                <a:cxn ang="0">
                  <a:pos x="36" y="18"/>
                </a:cxn>
                <a:cxn ang="0">
                  <a:pos x="32" y="17"/>
                </a:cxn>
                <a:cxn ang="0">
                  <a:pos x="29" y="14"/>
                </a:cxn>
                <a:cxn ang="0">
                  <a:pos x="26" y="10"/>
                </a:cxn>
                <a:cxn ang="0">
                  <a:pos x="23" y="13"/>
                </a:cxn>
                <a:cxn ang="0">
                  <a:pos x="23" y="12"/>
                </a:cxn>
                <a:cxn ang="0">
                  <a:pos x="23" y="10"/>
                </a:cxn>
                <a:cxn ang="0">
                  <a:pos x="23" y="9"/>
                </a:cxn>
                <a:cxn ang="0">
                  <a:pos x="22" y="7"/>
                </a:cxn>
                <a:cxn ang="0">
                  <a:pos x="19" y="7"/>
                </a:cxn>
                <a:cxn ang="0">
                  <a:pos x="18" y="8"/>
                </a:cxn>
                <a:cxn ang="0">
                  <a:pos x="19" y="10"/>
                </a:cxn>
                <a:cxn ang="0">
                  <a:pos x="20" y="12"/>
                </a:cxn>
                <a:cxn ang="0">
                  <a:pos x="19" y="14"/>
                </a:cxn>
                <a:cxn ang="0">
                  <a:pos x="13" y="10"/>
                </a:cxn>
                <a:cxn ang="0">
                  <a:pos x="12" y="13"/>
                </a:cxn>
                <a:cxn ang="0">
                  <a:pos x="10" y="14"/>
                </a:cxn>
                <a:cxn ang="0">
                  <a:pos x="7" y="14"/>
                </a:cxn>
                <a:cxn ang="0">
                  <a:pos x="4" y="13"/>
                </a:cxn>
                <a:cxn ang="0">
                  <a:pos x="2" y="12"/>
                </a:cxn>
                <a:cxn ang="0">
                  <a:pos x="2" y="0"/>
                </a:cxn>
                <a:cxn ang="0">
                  <a:pos x="7" y="2"/>
                </a:cxn>
                <a:cxn ang="0">
                  <a:pos x="12" y="4"/>
                </a:cxn>
                <a:cxn ang="0">
                  <a:pos x="17" y="5"/>
                </a:cxn>
                <a:cxn ang="0">
                  <a:pos x="21" y="4"/>
                </a:cxn>
                <a:cxn ang="0">
                  <a:pos x="22" y="2"/>
                </a:cxn>
              </a:cxnLst>
              <a:rect l="0" t="0" r="r" b="b"/>
              <a:pathLst>
                <a:path w="43" h="18">
                  <a:moveTo>
                    <a:pt x="22" y="2"/>
                  </a:moveTo>
                  <a:lnTo>
                    <a:pt x="22" y="5"/>
                  </a:lnTo>
                  <a:lnTo>
                    <a:pt x="23" y="7"/>
                  </a:lnTo>
                  <a:lnTo>
                    <a:pt x="24" y="7"/>
                  </a:lnTo>
                  <a:lnTo>
                    <a:pt x="25" y="7"/>
                  </a:lnTo>
                  <a:lnTo>
                    <a:pt x="27" y="6"/>
                  </a:lnTo>
                  <a:lnTo>
                    <a:pt x="29" y="6"/>
                  </a:lnTo>
                  <a:lnTo>
                    <a:pt x="30" y="5"/>
                  </a:lnTo>
                  <a:lnTo>
                    <a:pt x="31" y="6"/>
                  </a:lnTo>
                  <a:lnTo>
                    <a:pt x="31" y="7"/>
                  </a:lnTo>
                  <a:lnTo>
                    <a:pt x="30" y="10"/>
                  </a:lnTo>
                  <a:lnTo>
                    <a:pt x="35" y="10"/>
                  </a:lnTo>
                  <a:lnTo>
                    <a:pt x="35" y="7"/>
                  </a:lnTo>
                  <a:lnTo>
                    <a:pt x="36" y="8"/>
                  </a:lnTo>
                  <a:lnTo>
                    <a:pt x="36" y="8"/>
                  </a:lnTo>
                  <a:lnTo>
                    <a:pt x="37" y="9"/>
                  </a:lnTo>
                  <a:lnTo>
                    <a:pt x="38" y="9"/>
                  </a:lnTo>
                  <a:lnTo>
                    <a:pt x="39" y="9"/>
                  </a:lnTo>
                  <a:lnTo>
                    <a:pt x="39" y="9"/>
                  </a:lnTo>
                  <a:lnTo>
                    <a:pt x="40" y="9"/>
                  </a:lnTo>
                  <a:lnTo>
                    <a:pt x="41" y="9"/>
                  </a:lnTo>
                  <a:lnTo>
                    <a:pt x="43" y="9"/>
                  </a:lnTo>
                  <a:lnTo>
                    <a:pt x="43" y="9"/>
                  </a:lnTo>
                  <a:lnTo>
                    <a:pt x="43" y="18"/>
                  </a:lnTo>
                  <a:lnTo>
                    <a:pt x="41" y="18"/>
                  </a:lnTo>
                  <a:lnTo>
                    <a:pt x="39" y="18"/>
                  </a:lnTo>
                  <a:lnTo>
                    <a:pt x="37" y="18"/>
                  </a:lnTo>
                  <a:lnTo>
                    <a:pt x="36" y="18"/>
                  </a:lnTo>
                  <a:lnTo>
                    <a:pt x="34" y="18"/>
                  </a:lnTo>
                  <a:lnTo>
                    <a:pt x="32" y="17"/>
                  </a:lnTo>
                  <a:lnTo>
                    <a:pt x="30" y="16"/>
                  </a:lnTo>
                  <a:lnTo>
                    <a:pt x="29" y="14"/>
                  </a:lnTo>
                  <a:lnTo>
                    <a:pt x="27" y="12"/>
                  </a:lnTo>
                  <a:lnTo>
                    <a:pt x="26" y="10"/>
                  </a:lnTo>
                  <a:lnTo>
                    <a:pt x="22" y="14"/>
                  </a:lnTo>
                  <a:lnTo>
                    <a:pt x="23" y="13"/>
                  </a:lnTo>
                  <a:lnTo>
                    <a:pt x="23" y="13"/>
                  </a:lnTo>
                  <a:lnTo>
                    <a:pt x="23" y="12"/>
                  </a:lnTo>
                  <a:lnTo>
                    <a:pt x="23" y="11"/>
                  </a:lnTo>
                  <a:lnTo>
                    <a:pt x="23" y="10"/>
                  </a:lnTo>
                  <a:lnTo>
                    <a:pt x="23" y="9"/>
                  </a:lnTo>
                  <a:lnTo>
                    <a:pt x="23" y="9"/>
                  </a:lnTo>
                  <a:lnTo>
                    <a:pt x="22" y="8"/>
                  </a:lnTo>
                  <a:lnTo>
                    <a:pt x="22" y="7"/>
                  </a:lnTo>
                  <a:lnTo>
                    <a:pt x="21" y="7"/>
                  </a:lnTo>
                  <a:lnTo>
                    <a:pt x="19" y="7"/>
                  </a:lnTo>
                  <a:lnTo>
                    <a:pt x="18" y="8"/>
                  </a:lnTo>
                  <a:lnTo>
                    <a:pt x="18" y="8"/>
                  </a:lnTo>
                  <a:lnTo>
                    <a:pt x="18" y="9"/>
                  </a:lnTo>
                  <a:lnTo>
                    <a:pt x="19" y="10"/>
                  </a:lnTo>
                  <a:lnTo>
                    <a:pt x="19" y="11"/>
                  </a:lnTo>
                  <a:lnTo>
                    <a:pt x="20" y="12"/>
                  </a:lnTo>
                  <a:lnTo>
                    <a:pt x="20" y="13"/>
                  </a:lnTo>
                  <a:lnTo>
                    <a:pt x="19" y="14"/>
                  </a:lnTo>
                  <a:lnTo>
                    <a:pt x="18" y="14"/>
                  </a:lnTo>
                  <a:lnTo>
                    <a:pt x="13" y="10"/>
                  </a:lnTo>
                  <a:lnTo>
                    <a:pt x="13" y="12"/>
                  </a:lnTo>
                  <a:lnTo>
                    <a:pt x="12" y="13"/>
                  </a:lnTo>
                  <a:lnTo>
                    <a:pt x="11" y="14"/>
                  </a:lnTo>
                  <a:lnTo>
                    <a:pt x="10" y="14"/>
                  </a:lnTo>
                  <a:lnTo>
                    <a:pt x="9" y="14"/>
                  </a:lnTo>
                  <a:lnTo>
                    <a:pt x="7" y="14"/>
                  </a:lnTo>
                  <a:lnTo>
                    <a:pt x="6" y="14"/>
                  </a:lnTo>
                  <a:lnTo>
                    <a:pt x="4" y="13"/>
                  </a:lnTo>
                  <a:lnTo>
                    <a:pt x="3" y="12"/>
                  </a:lnTo>
                  <a:lnTo>
                    <a:pt x="2" y="12"/>
                  </a:lnTo>
                  <a:lnTo>
                    <a:pt x="0" y="2"/>
                  </a:lnTo>
                  <a:lnTo>
                    <a:pt x="2" y="0"/>
                  </a:lnTo>
                  <a:lnTo>
                    <a:pt x="5" y="2"/>
                  </a:lnTo>
                  <a:lnTo>
                    <a:pt x="7" y="2"/>
                  </a:lnTo>
                  <a:lnTo>
                    <a:pt x="9" y="3"/>
                  </a:lnTo>
                  <a:lnTo>
                    <a:pt x="12" y="4"/>
                  </a:lnTo>
                  <a:lnTo>
                    <a:pt x="15" y="5"/>
                  </a:lnTo>
                  <a:lnTo>
                    <a:pt x="17" y="5"/>
                  </a:lnTo>
                  <a:lnTo>
                    <a:pt x="19" y="5"/>
                  </a:lnTo>
                  <a:lnTo>
                    <a:pt x="21" y="4"/>
                  </a:lnTo>
                  <a:lnTo>
                    <a:pt x="22" y="2"/>
                  </a:lnTo>
                  <a:lnTo>
                    <a:pt x="22" y="2"/>
                  </a:lnTo>
                  <a:close/>
                </a:path>
              </a:pathLst>
            </a:custGeom>
            <a:solidFill>
              <a:srgbClr val="000000"/>
            </a:solidFill>
            <a:ln w="9525">
              <a:noFill/>
              <a:round/>
              <a:headEnd/>
              <a:tailEnd/>
            </a:ln>
          </p:spPr>
          <p:txBody>
            <a:bodyPr/>
            <a:lstStyle/>
            <a:p>
              <a:endParaRPr lang="en-US"/>
            </a:p>
          </p:txBody>
        </p:sp>
        <p:sp>
          <p:nvSpPr>
            <p:cNvPr id="256204" name="Freeform 204"/>
            <p:cNvSpPr>
              <a:spLocks/>
            </p:cNvSpPr>
            <p:nvPr/>
          </p:nvSpPr>
          <p:spPr bwMode="auto">
            <a:xfrm>
              <a:off x="2577" y="3424"/>
              <a:ext cx="30" cy="112"/>
            </a:xfrm>
            <a:custGeom>
              <a:avLst/>
              <a:gdLst/>
              <a:ahLst/>
              <a:cxnLst>
                <a:cxn ang="0">
                  <a:pos x="30" y="40"/>
                </a:cxn>
                <a:cxn ang="0">
                  <a:pos x="29" y="49"/>
                </a:cxn>
                <a:cxn ang="0">
                  <a:pos x="27" y="56"/>
                </a:cxn>
                <a:cxn ang="0">
                  <a:pos x="25" y="64"/>
                </a:cxn>
                <a:cxn ang="0">
                  <a:pos x="22" y="70"/>
                </a:cxn>
                <a:cxn ang="0">
                  <a:pos x="20" y="77"/>
                </a:cxn>
                <a:cxn ang="0">
                  <a:pos x="18" y="82"/>
                </a:cxn>
                <a:cxn ang="0">
                  <a:pos x="15" y="89"/>
                </a:cxn>
                <a:cxn ang="0">
                  <a:pos x="11" y="96"/>
                </a:cxn>
                <a:cxn ang="0">
                  <a:pos x="8" y="104"/>
                </a:cxn>
                <a:cxn ang="0">
                  <a:pos x="5" y="112"/>
                </a:cxn>
                <a:cxn ang="0">
                  <a:pos x="4" y="112"/>
                </a:cxn>
                <a:cxn ang="0">
                  <a:pos x="3" y="112"/>
                </a:cxn>
                <a:cxn ang="0">
                  <a:pos x="3" y="111"/>
                </a:cxn>
                <a:cxn ang="0">
                  <a:pos x="2" y="111"/>
                </a:cxn>
                <a:cxn ang="0">
                  <a:pos x="2" y="110"/>
                </a:cxn>
                <a:cxn ang="0">
                  <a:pos x="2" y="109"/>
                </a:cxn>
                <a:cxn ang="0">
                  <a:pos x="2" y="108"/>
                </a:cxn>
                <a:cxn ang="0">
                  <a:pos x="1" y="107"/>
                </a:cxn>
                <a:cxn ang="0">
                  <a:pos x="1" y="105"/>
                </a:cxn>
                <a:cxn ang="0">
                  <a:pos x="0" y="104"/>
                </a:cxn>
                <a:cxn ang="0">
                  <a:pos x="3" y="96"/>
                </a:cxn>
                <a:cxn ang="0">
                  <a:pos x="7" y="89"/>
                </a:cxn>
                <a:cxn ang="0">
                  <a:pos x="11" y="81"/>
                </a:cxn>
                <a:cxn ang="0">
                  <a:pos x="15" y="74"/>
                </a:cxn>
                <a:cxn ang="0">
                  <a:pos x="18" y="66"/>
                </a:cxn>
                <a:cxn ang="0">
                  <a:pos x="21" y="58"/>
                </a:cxn>
                <a:cxn ang="0">
                  <a:pos x="23" y="51"/>
                </a:cxn>
                <a:cxn ang="0">
                  <a:pos x="24" y="42"/>
                </a:cxn>
                <a:cxn ang="0">
                  <a:pos x="24" y="34"/>
                </a:cxn>
                <a:cxn ang="0">
                  <a:pos x="23" y="25"/>
                </a:cxn>
                <a:cxn ang="0">
                  <a:pos x="3" y="0"/>
                </a:cxn>
                <a:cxn ang="0">
                  <a:pos x="8" y="2"/>
                </a:cxn>
                <a:cxn ang="0">
                  <a:pos x="11" y="5"/>
                </a:cxn>
                <a:cxn ang="0">
                  <a:pos x="15" y="8"/>
                </a:cxn>
                <a:cxn ang="0">
                  <a:pos x="18" y="12"/>
                </a:cxn>
                <a:cxn ang="0">
                  <a:pos x="19" y="17"/>
                </a:cxn>
                <a:cxn ang="0">
                  <a:pos x="21" y="22"/>
                </a:cxn>
                <a:cxn ang="0">
                  <a:pos x="23" y="26"/>
                </a:cxn>
                <a:cxn ang="0">
                  <a:pos x="25" y="32"/>
                </a:cxn>
                <a:cxn ang="0">
                  <a:pos x="28" y="36"/>
                </a:cxn>
                <a:cxn ang="0">
                  <a:pos x="30" y="40"/>
                </a:cxn>
                <a:cxn ang="0">
                  <a:pos x="30" y="40"/>
                </a:cxn>
              </a:cxnLst>
              <a:rect l="0" t="0" r="r" b="b"/>
              <a:pathLst>
                <a:path w="30" h="112">
                  <a:moveTo>
                    <a:pt x="30" y="40"/>
                  </a:moveTo>
                  <a:lnTo>
                    <a:pt x="29" y="49"/>
                  </a:lnTo>
                  <a:lnTo>
                    <a:pt x="27" y="56"/>
                  </a:lnTo>
                  <a:lnTo>
                    <a:pt x="25" y="64"/>
                  </a:lnTo>
                  <a:lnTo>
                    <a:pt x="22" y="70"/>
                  </a:lnTo>
                  <a:lnTo>
                    <a:pt x="20" y="77"/>
                  </a:lnTo>
                  <a:lnTo>
                    <a:pt x="18" y="82"/>
                  </a:lnTo>
                  <a:lnTo>
                    <a:pt x="15" y="89"/>
                  </a:lnTo>
                  <a:lnTo>
                    <a:pt x="11" y="96"/>
                  </a:lnTo>
                  <a:lnTo>
                    <a:pt x="8" y="104"/>
                  </a:lnTo>
                  <a:lnTo>
                    <a:pt x="5" y="112"/>
                  </a:lnTo>
                  <a:lnTo>
                    <a:pt x="4" y="112"/>
                  </a:lnTo>
                  <a:lnTo>
                    <a:pt x="3" y="112"/>
                  </a:lnTo>
                  <a:lnTo>
                    <a:pt x="3" y="111"/>
                  </a:lnTo>
                  <a:lnTo>
                    <a:pt x="2" y="111"/>
                  </a:lnTo>
                  <a:lnTo>
                    <a:pt x="2" y="110"/>
                  </a:lnTo>
                  <a:lnTo>
                    <a:pt x="2" y="109"/>
                  </a:lnTo>
                  <a:lnTo>
                    <a:pt x="2" y="108"/>
                  </a:lnTo>
                  <a:lnTo>
                    <a:pt x="1" y="107"/>
                  </a:lnTo>
                  <a:lnTo>
                    <a:pt x="1" y="105"/>
                  </a:lnTo>
                  <a:lnTo>
                    <a:pt x="0" y="104"/>
                  </a:lnTo>
                  <a:lnTo>
                    <a:pt x="3" y="96"/>
                  </a:lnTo>
                  <a:lnTo>
                    <a:pt x="7" y="89"/>
                  </a:lnTo>
                  <a:lnTo>
                    <a:pt x="11" y="81"/>
                  </a:lnTo>
                  <a:lnTo>
                    <a:pt x="15" y="74"/>
                  </a:lnTo>
                  <a:lnTo>
                    <a:pt x="18" y="66"/>
                  </a:lnTo>
                  <a:lnTo>
                    <a:pt x="21" y="58"/>
                  </a:lnTo>
                  <a:lnTo>
                    <a:pt x="23" y="51"/>
                  </a:lnTo>
                  <a:lnTo>
                    <a:pt x="24" y="42"/>
                  </a:lnTo>
                  <a:lnTo>
                    <a:pt x="24" y="34"/>
                  </a:lnTo>
                  <a:lnTo>
                    <a:pt x="23" y="25"/>
                  </a:lnTo>
                  <a:lnTo>
                    <a:pt x="3" y="0"/>
                  </a:lnTo>
                  <a:lnTo>
                    <a:pt x="8" y="2"/>
                  </a:lnTo>
                  <a:lnTo>
                    <a:pt x="11" y="5"/>
                  </a:lnTo>
                  <a:lnTo>
                    <a:pt x="15" y="8"/>
                  </a:lnTo>
                  <a:lnTo>
                    <a:pt x="18" y="12"/>
                  </a:lnTo>
                  <a:lnTo>
                    <a:pt x="19" y="17"/>
                  </a:lnTo>
                  <a:lnTo>
                    <a:pt x="21" y="22"/>
                  </a:lnTo>
                  <a:lnTo>
                    <a:pt x="23" y="26"/>
                  </a:lnTo>
                  <a:lnTo>
                    <a:pt x="25" y="32"/>
                  </a:lnTo>
                  <a:lnTo>
                    <a:pt x="28" y="36"/>
                  </a:lnTo>
                  <a:lnTo>
                    <a:pt x="30" y="40"/>
                  </a:lnTo>
                  <a:lnTo>
                    <a:pt x="30" y="40"/>
                  </a:lnTo>
                  <a:close/>
                </a:path>
              </a:pathLst>
            </a:custGeom>
            <a:solidFill>
              <a:srgbClr val="FFFFFF"/>
            </a:solidFill>
            <a:ln w="9525">
              <a:noFill/>
              <a:round/>
              <a:headEnd/>
              <a:tailEnd/>
            </a:ln>
          </p:spPr>
          <p:txBody>
            <a:bodyPr/>
            <a:lstStyle/>
            <a:p>
              <a:endParaRPr lang="en-US"/>
            </a:p>
          </p:txBody>
        </p:sp>
        <p:sp>
          <p:nvSpPr>
            <p:cNvPr id="256205" name="Freeform 205"/>
            <p:cNvSpPr>
              <a:spLocks/>
            </p:cNvSpPr>
            <p:nvPr/>
          </p:nvSpPr>
          <p:spPr bwMode="auto">
            <a:xfrm>
              <a:off x="2497" y="3431"/>
              <a:ext cx="100" cy="183"/>
            </a:xfrm>
            <a:custGeom>
              <a:avLst/>
              <a:gdLst/>
              <a:ahLst/>
              <a:cxnLst>
                <a:cxn ang="0">
                  <a:pos x="91" y="49"/>
                </a:cxn>
                <a:cxn ang="0">
                  <a:pos x="79" y="75"/>
                </a:cxn>
                <a:cxn ang="0">
                  <a:pos x="71" y="88"/>
                </a:cxn>
                <a:cxn ang="0">
                  <a:pos x="62" y="76"/>
                </a:cxn>
                <a:cxn ang="0">
                  <a:pos x="61" y="82"/>
                </a:cxn>
                <a:cxn ang="0">
                  <a:pos x="67" y="99"/>
                </a:cxn>
                <a:cxn ang="0">
                  <a:pos x="59" y="102"/>
                </a:cxn>
                <a:cxn ang="0">
                  <a:pos x="45" y="108"/>
                </a:cxn>
                <a:cxn ang="0">
                  <a:pos x="33" y="111"/>
                </a:cxn>
                <a:cxn ang="0">
                  <a:pos x="24" y="122"/>
                </a:cxn>
                <a:cxn ang="0">
                  <a:pos x="18" y="132"/>
                </a:cxn>
                <a:cxn ang="0">
                  <a:pos x="16" y="139"/>
                </a:cxn>
                <a:cxn ang="0">
                  <a:pos x="18" y="148"/>
                </a:cxn>
                <a:cxn ang="0">
                  <a:pos x="28" y="143"/>
                </a:cxn>
                <a:cxn ang="0">
                  <a:pos x="31" y="130"/>
                </a:cxn>
                <a:cxn ang="0">
                  <a:pos x="45" y="116"/>
                </a:cxn>
                <a:cxn ang="0">
                  <a:pos x="53" y="119"/>
                </a:cxn>
                <a:cxn ang="0">
                  <a:pos x="59" y="117"/>
                </a:cxn>
                <a:cxn ang="0">
                  <a:pos x="64" y="114"/>
                </a:cxn>
                <a:cxn ang="0">
                  <a:pos x="70" y="113"/>
                </a:cxn>
                <a:cxn ang="0">
                  <a:pos x="73" y="117"/>
                </a:cxn>
                <a:cxn ang="0">
                  <a:pos x="76" y="121"/>
                </a:cxn>
                <a:cxn ang="0">
                  <a:pos x="78" y="119"/>
                </a:cxn>
                <a:cxn ang="0">
                  <a:pos x="78" y="116"/>
                </a:cxn>
                <a:cxn ang="0">
                  <a:pos x="85" y="119"/>
                </a:cxn>
                <a:cxn ang="0">
                  <a:pos x="91" y="130"/>
                </a:cxn>
                <a:cxn ang="0">
                  <a:pos x="89" y="153"/>
                </a:cxn>
                <a:cxn ang="0">
                  <a:pos x="78" y="174"/>
                </a:cxn>
                <a:cxn ang="0">
                  <a:pos x="62" y="183"/>
                </a:cxn>
                <a:cxn ang="0">
                  <a:pos x="45" y="182"/>
                </a:cxn>
                <a:cxn ang="0">
                  <a:pos x="29" y="171"/>
                </a:cxn>
                <a:cxn ang="0">
                  <a:pos x="19" y="155"/>
                </a:cxn>
                <a:cxn ang="0">
                  <a:pos x="8" y="153"/>
                </a:cxn>
                <a:cxn ang="0">
                  <a:pos x="3" y="135"/>
                </a:cxn>
                <a:cxn ang="0">
                  <a:pos x="3" y="124"/>
                </a:cxn>
                <a:cxn ang="0">
                  <a:pos x="5" y="116"/>
                </a:cxn>
                <a:cxn ang="0">
                  <a:pos x="2" y="111"/>
                </a:cxn>
                <a:cxn ang="0">
                  <a:pos x="0" y="102"/>
                </a:cxn>
                <a:cxn ang="0">
                  <a:pos x="9" y="91"/>
                </a:cxn>
                <a:cxn ang="0">
                  <a:pos x="17" y="83"/>
                </a:cxn>
                <a:cxn ang="0">
                  <a:pos x="22" y="76"/>
                </a:cxn>
                <a:cxn ang="0">
                  <a:pos x="27" y="75"/>
                </a:cxn>
                <a:cxn ang="0">
                  <a:pos x="31" y="69"/>
                </a:cxn>
                <a:cxn ang="0">
                  <a:pos x="36" y="71"/>
                </a:cxn>
                <a:cxn ang="0">
                  <a:pos x="37" y="69"/>
                </a:cxn>
                <a:cxn ang="0">
                  <a:pos x="38" y="69"/>
                </a:cxn>
                <a:cxn ang="0">
                  <a:pos x="42" y="69"/>
                </a:cxn>
                <a:cxn ang="0">
                  <a:pos x="43" y="71"/>
                </a:cxn>
                <a:cxn ang="0">
                  <a:pos x="44" y="74"/>
                </a:cxn>
                <a:cxn ang="0">
                  <a:pos x="52" y="68"/>
                </a:cxn>
                <a:cxn ang="0">
                  <a:pos x="64" y="51"/>
                </a:cxn>
                <a:cxn ang="0">
                  <a:pos x="61" y="44"/>
                </a:cxn>
                <a:cxn ang="0">
                  <a:pos x="72" y="28"/>
                </a:cxn>
                <a:cxn ang="0">
                  <a:pos x="79" y="5"/>
                </a:cxn>
                <a:cxn ang="0">
                  <a:pos x="89" y="8"/>
                </a:cxn>
                <a:cxn ang="0">
                  <a:pos x="99" y="22"/>
                </a:cxn>
              </a:cxnLst>
              <a:rect l="0" t="0" r="r" b="b"/>
              <a:pathLst>
                <a:path w="100" h="183">
                  <a:moveTo>
                    <a:pt x="99" y="26"/>
                  </a:moveTo>
                  <a:lnTo>
                    <a:pt x="98" y="31"/>
                  </a:lnTo>
                  <a:lnTo>
                    <a:pt x="96" y="36"/>
                  </a:lnTo>
                  <a:lnTo>
                    <a:pt x="94" y="43"/>
                  </a:lnTo>
                  <a:lnTo>
                    <a:pt x="91" y="49"/>
                  </a:lnTo>
                  <a:lnTo>
                    <a:pt x="89" y="56"/>
                  </a:lnTo>
                  <a:lnTo>
                    <a:pt x="87" y="61"/>
                  </a:lnTo>
                  <a:lnTo>
                    <a:pt x="84" y="67"/>
                  </a:lnTo>
                  <a:lnTo>
                    <a:pt x="82" y="72"/>
                  </a:lnTo>
                  <a:lnTo>
                    <a:pt x="79" y="75"/>
                  </a:lnTo>
                  <a:lnTo>
                    <a:pt x="76" y="78"/>
                  </a:lnTo>
                  <a:lnTo>
                    <a:pt x="70" y="92"/>
                  </a:lnTo>
                  <a:lnTo>
                    <a:pt x="71" y="91"/>
                  </a:lnTo>
                  <a:lnTo>
                    <a:pt x="71" y="89"/>
                  </a:lnTo>
                  <a:lnTo>
                    <a:pt x="71" y="88"/>
                  </a:lnTo>
                  <a:lnTo>
                    <a:pt x="70" y="86"/>
                  </a:lnTo>
                  <a:lnTo>
                    <a:pt x="68" y="84"/>
                  </a:lnTo>
                  <a:lnTo>
                    <a:pt x="67" y="82"/>
                  </a:lnTo>
                  <a:lnTo>
                    <a:pt x="65" y="79"/>
                  </a:lnTo>
                  <a:lnTo>
                    <a:pt x="62" y="76"/>
                  </a:lnTo>
                  <a:lnTo>
                    <a:pt x="61" y="74"/>
                  </a:lnTo>
                  <a:lnTo>
                    <a:pt x="59" y="72"/>
                  </a:lnTo>
                  <a:lnTo>
                    <a:pt x="60" y="75"/>
                  </a:lnTo>
                  <a:lnTo>
                    <a:pt x="60" y="78"/>
                  </a:lnTo>
                  <a:lnTo>
                    <a:pt x="61" y="82"/>
                  </a:lnTo>
                  <a:lnTo>
                    <a:pt x="62" y="85"/>
                  </a:lnTo>
                  <a:lnTo>
                    <a:pt x="64" y="89"/>
                  </a:lnTo>
                  <a:lnTo>
                    <a:pt x="65" y="92"/>
                  </a:lnTo>
                  <a:lnTo>
                    <a:pt x="66" y="96"/>
                  </a:lnTo>
                  <a:lnTo>
                    <a:pt x="67" y="99"/>
                  </a:lnTo>
                  <a:lnTo>
                    <a:pt x="68" y="102"/>
                  </a:lnTo>
                  <a:lnTo>
                    <a:pt x="69" y="105"/>
                  </a:lnTo>
                  <a:lnTo>
                    <a:pt x="66" y="103"/>
                  </a:lnTo>
                  <a:lnTo>
                    <a:pt x="61" y="101"/>
                  </a:lnTo>
                  <a:lnTo>
                    <a:pt x="59" y="102"/>
                  </a:lnTo>
                  <a:lnTo>
                    <a:pt x="56" y="103"/>
                  </a:lnTo>
                  <a:lnTo>
                    <a:pt x="54" y="104"/>
                  </a:lnTo>
                  <a:lnTo>
                    <a:pt x="51" y="106"/>
                  </a:lnTo>
                  <a:lnTo>
                    <a:pt x="48" y="107"/>
                  </a:lnTo>
                  <a:lnTo>
                    <a:pt x="45" y="108"/>
                  </a:lnTo>
                  <a:lnTo>
                    <a:pt x="43" y="108"/>
                  </a:lnTo>
                  <a:lnTo>
                    <a:pt x="40" y="107"/>
                  </a:lnTo>
                  <a:lnTo>
                    <a:pt x="40" y="113"/>
                  </a:lnTo>
                  <a:lnTo>
                    <a:pt x="37" y="108"/>
                  </a:lnTo>
                  <a:lnTo>
                    <a:pt x="33" y="111"/>
                  </a:lnTo>
                  <a:lnTo>
                    <a:pt x="31" y="114"/>
                  </a:lnTo>
                  <a:lnTo>
                    <a:pt x="29" y="116"/>
                  </a:lnTo>
                  <a:lnTo>
                    <a:pt x="27" y="118"/>
                  </a:lnTo>
                  <a:lnTo>
                    <a:pt x="26" y="120"/>
                  </a:lnTo>
                  <a:lnTo>
                    <a:pt x="24" y="122"/>
                  </a:lnTo>
                  <a:lnTo>
                    <a:pt x="23" y="125"/>
                  </a:lnTo>
                  <a:lnTo>
                    <a:pt x="21" y="127"/>
                  </a:lnTo>
                  <a:lnTo>
                    <a:pt x="18" y="128"/>
                  </a:lnTo>
                  <a:lnTo>
                    <a:pt x="16" y="130"/>
                  </a:lnTo>
                  <a:lnTo>
                    <a:pt x="18" y="132"/>
                  </a:lnTo>
                  <a:lnTo>
                    <a:pt x="16" y="134"/>
                  </a:lnTo>
                  <a:lnTo>
                    <a:pt x="15" y="135"/>
                  </a:lnTo>
                  <a:lnTo>
                    <a:pt x="15" y="136"/>
                  </a:lnTo>
                  <a:lnTo>
                    <a:pt x="15" y="138"/>
                  </a:lnTo>
                  <a:lnTo>
                    <a:pt x="16" y="139"/>
                  </a:lnTo>
                  <a:lnTo>
                    <a:pt x="17" y="140"/>
                  </a:lnTo>
                  <a:lnTo>
                    <a:pt x="18" y="141"/>
                  </a:lnTo>
                  <a:lnTo>
                    <a:pt x="18" y="143"/>
                  </a:lnTo>
                  <a:lnTo>
                    <a:pt x="18" y="145"/>
                  </a:lnTo>
                  <a:lnTo>
                    <a:pt x="18" y="148"/>
                  </a:lnTo>
                  <a:lnTo>
                    <a:pt x="22" y="148"/>
                  </a:lnTo>
                  <a:lnTo>
                    <a:pt x="24" y="148"/>
                  </a:lnTo>
                  <a:lnTo>
                    <a:pt x="25" y="147"/>
                  </a:lnTo>
                  <a:lnTo>
                    <a:pt x="27" y="145"/>
                  </a:lnTo>
                  <a:lnTo>
                    <a:pt x="28" y="143"/>
                  </a:lnTo>
                  <a:lnTo>
                    <a:pt x="29" y="140"/>
                  </a:lnTo>
                  <a:lnTo>
                    <a:pt x="29" y="138"/>
                  </a:lnTo>
                  <a:lnTo>
                    <a:pt x="30" y="134"/>
                  </a:lnTo>
                  <a:lnTo>
                    <a:pt x="30" y="132"/>
                  </a:lnTo>
                  <a:lnTo>
                    <a:pt x="31" y="130"/>
                  </a:lnTo>
                  <a:lnTo>
                    <a:pt x="32" y="132"/>
                  </a:lnTo>
                  <a:lnTo>
                    <a:pt x="47" y="117"/>
                  </a:lnTo>
                  <a:lnTo>
                    <a:pt x="46" y="119"/>
                  </a:lnTo>
                  <a:lnTo>
                    <a:pt x="44" y="117"/>
                  </a:lnTo>
                  <a:lnTo>
                    <a:pt x="45" y="116"/>
                  </a:lnTo>
                  <a:lnTo>
                    <a:pt x="46" y="118"/>
                  </a:lnTo>
                  <a:lnTo>
                    <a:pt x="48" y="119"/>
                  </a:lnTo>
                  <a:lnTo>
                    <a:pt x="50" y="120"/>
                  </a:lnTo>
                  <a:lnTo>
                    <a:pt x="51" y="119"/>
                  </a:lnTo>
                  <a:lnTo>
                    <a:pt x="53" y="119"/>
                  </a:lnTo>
                  <a:lnTo>
                    <a:pt x="54" y="118"/>
                  </a:lnTo>
                  <a:lnTo>
                    <a:pt x="56" y="117"/>
                  </a:lnTo>
                  <a:lnTo>
                    <a:pt x="57" y="117"/>
                  </a:lnTo>
                  <a:lnTo>
                    <a:pt x="58" y="117"/>
                  </a:lnTo>
                  <a:lnTo>
                    <a:pt x="59" y="117"/>
                  </a:lnTo>
                  <a:lnTo>
                    <a:pt x="60" y="116"/>
                  </a:lnTo>
                  <a:lnTo>
                    <a:pt x="61" y="116"/>
                  </a:lnTo>
                  <a:lnTo>
                    <a:pt x="61" y="115"/>
                  </a:lnTo>
                  <a:lnTo>
                    <a:pt x="62" y="115"/>
                  </a:lnTo>
                  <a:lnTo>
                    <a:pt x="64" y="114"/>
                  </a:lnTo>
                  <a:lnTo>
                    <a:pt x="65" y="114"/>
                  </a:lnTo>
                  <a:lnTo>
                    <a:pt x="66" y="114"/>
                  </a:lnTo>
                  <a:lnTo>
                    <a:pt x="68" y="113"/>
                  </a:lnTo>
                  <a:lnTo>
                    <a:pt x="69" y="113"/>
                  </a:lnTo>
                  <a:lnTo>
                    <a:pt x="70" y="113"/>
                  </a:lnTo>
                  <a:lnTo>
                    <a:pt x="71" y="114"/>
                  </a:lnTo>
                  <a:lnTo>
                    <a:pt x="71" y="114"/>
                  </a:lnTo>
                  <a:lnTo>
                    <a:pt x="72" y="115"/>
                  </a:lnTo>
                  <a:lnTo>
                    <a:pt x="72" y="116"/>
                  </a:lnTo>
                  <a:lnTo>
                    <a:pt x="73" y="117"/>
                  </a:lnTo>
                  <a:lnTo>
                    <a:pt x="74" y="118"/>
                  </a:lnTo>
                  <a:lnTo>
                    <a:pt x="74" y="119"/>
                  </a:lnTo>
                  <a:lnTo>
                    <a:pt x="75" y="119"/>
                  </a:lnTo>
                  <a:lnTo>
                    <a:pt x="75" y="120"/>
                  </a:lnTo>
                  <a:lnTo>
                    <a:pt x="76" y="121"/>
                  </a:lnTo>
                  <a:lnTo>
                    <a:pt x="76" y="121"/>
                  </a:lnTo>
                  <a:lnTo>
                    <a:pt x="78" y="120"/>
                  </a:lnTo>
                  <a:lnTo>
                    <a:pt x="78" y="120"/>
                  </a:lnTo>
                  <a:lnTo>
                    <a:pt x="78" y="120"/>
                  </a:lnTo>
                  <a:lnTo>
                    <a:pt x="78" y="119"/>
                  </a:lnTo>
                  <a:lnTo>
                    <a:pt x="78" y="118"/>
                  </a:lnTo>
                  <a:lnTo>
                    <a:pt x="78" y="118"/>
                  </a:lnTo>
                  <a:lnTo>
                    <a:pt x="78" y="117"/>
                  </a:lnTo>
                  <a:lnTo>
                    <a:pt x="78" y="117"/>
                  </a:lnTo>
                  <a:lnTo>
                    <a:pt x="78" y="116"/>
                  </a:lnTo>
                  <a:lnTo>
                    <a:pt x="76" y="115"/>
                  </a:lnTo>
                  <a:lnTo>
                    <a:pt x="79" y="115"/>
                  </a:lnTo>
                  <a:lnTo>
                    <a:pt x="82" y="116"/>
                  </a:lnTo>
                  <a:lnTo>
                    <a:pt x="83" y="117"/>
                  </a:lnTo>
                  <a:lnTo>
                    <a:pt x="85" y="119"/>
                  </a:lnTo>
                  <a:lnTo>
                    <a:pt x="86" y="121"/>
                  </a:lnTo>
                  <a:lnTo>
                    <a:pt x="88" y="124"/>
                  </a:lnTo>
                  <a:lnTo>
                    <a:pt x="89" y="126"/>
                  </a:lnTo>
                  <a:lnTo>
                    <a:pt x="90" y="128"/>
                  </a:lnTo>
                  <a:lnTo>
                    <a:pt x="91" y="130"/>
                  </a:lnTo>
                  <a:lnTo>
                    <a:pt x="93" y="132"/>
                  </a:lnTo>
                  <a:lnTo>
                    <a:pt x="91" y="138"/>
                  </a:lnTo>
                  <a:lnTo>
                    <a:pt x="91" y="143"/>
                  </a:lnTo>
                  <a:lnTo>
                    <a:pt x="90" y="147"/>
                  </a:lnTo>
                  <a:lnTo>
                    <a:pt x="89" y="153"/>
                  </a:lnTo>
                  <a:lnTo>
                    <a:pt x="87" y="157"/>
                  </a:lnTo>
                  <a:lnTo>
                    <a:pt x="86" y="161"/>
                  </a:lnTo>
                  <a:lnTo>
                    <a:pt x="83" y="165"/>
                  </a:lnTo>
                  <a:lnTo>
                    <a:pt x="81" y="170"/>
                  </a:lnTo>
                  <a:lnTo>
                    <a:pt x="78" y="174"/>
                  </a:lnTo>
                  <a:lnTo>
                    <a:pt x="74" y="177"/>
                  </a:lnTo>
                  <a:lnTo>
                    <a:pt x="71" y="179"/>
                  </a:lnTo>
                  <a:lnTo>
                    <a:pt x="69" y="181"/>
                  </a:lnTo>
                  <a:lnTo>
                    <a:pt x="66" y="182"/>
                  </a:lnTo>
                  <a:lnTo>
                    <a:pt x="62" y="183"/>
                  </a:lnTo>
                  <a:lnTo>
                    <a:pt x="59" y="183"/>
                  </a:lnTo>
                  <a:lnTo>
                    <a:pt x="55" y="183"/>
                  </a:lnTo>
                  <a:lnTo>
                    <a:pt x="52" y="183"/>
                  </a:lnTo>
                  <a:lnTo>
                    <a:pt x="48" y="183"/>
                  </a:lnTo>
                  <a:lnTo>
                    <a:pt x="45" y="182"/>
                  </a:lnTo>
                  <a:lnTo>
                    <a:pt x="42" y="181"/>
                  </a:lnTo>
                  <a:lnTo>
                    <a:pt x="38" y="179"/>
                  </a:lnTo>
                  <a:lnTo>
                    <a:pt x="35" y="177"/>
                  </a:lnTo>
                  <a:lnTo>
                    <a:pt x="31" y="174"/>
                  </a:lnTo>
                  <a:lnTo>
                    <a:pt x="29" y="171"/>
                  </a:lnTo>
                  <a:lnTo>
                    <a:pt x="27" y="167"/>
                  </a:lnTo>
                  <a:lnTo>
                    <a:pt x="26" y="163"/>
                  </a:lnTo>
                  <a:lnTo>
                    <a:pt x="24" y="159"/>
                  </a:lnTo>
                  <a:lnTo>
                    <a:pt x="22" y="157"/>
                  </a:lnTo>
                  <a:lnTo>
                    <a:pt x="19" y="155"/>
                  </a:lnTo>
                  <a:lnTo>
                    <a:pt x="16" y="154"/>
                  </a:lnTo>
                  <a:lnTo>
                    <a:pt x="16" y="158"/>
                  </a:lnTo>
                  <a:lnTo>
                    <a:pt x="13" y="157"/>
                  </a:lnTo>
                  <a:lnTo>
                    <a:pt x="10" y="155"/>
                  </a:lnTo>
                  <a:lnTo>
                    <a:pt x="8" y="153"/>
                  </a:lnTo>
                  <a:lnTo>
                    <a:pt x="7" y="149"/>
                  </a:lnTo>
                  <a:lnTo>
                    <a:pt x="5" y="146"/>
                  </a:lnTo>
                  <a:lnTo>
                    <a:pt x="4" y="143"/>
                  </a:lnTo>
                  <a:lnTo>
                    <a:pt x="4" y="139"/>
                  </a:lnTo>
                  <a:lnTo>
                    <a:pt x="3" y="135"/>
                  </a:lnTo>
                  <a:lnTo>
                    <a:pt x="2" y="132"/>
                  </a:lnTo>
                  <a:lnTo>
                    <a:pt x="0" y="129"/>
                  </a:lnTo>
                  <a:lnTo>
                    <a:pt x="1" y="127"/>
                  </a:lnTo>
                  <a:lnTo>
                    <a:pt x="2" y="126"/>
                  </a:lnTo>
                  <a:lnTo>
                    <a:pt x="3" y="124"/>
                  </a:lnTo>
                  <a:lnTo>
                    <a:pt x="4" y="122"/>
                  </a:lnTo>
                  <a:lnTo>
                    <a:pt x="4" y="121"/>
                  </a:lnTo>
                  <a:lnTo>
                    <a:pt x="5" y="119"/>
                  </a:lnTo>
                  <a:lnTo>
                    <a:pt x="5" y="118"/>
                  </a:lnTo>
                  <a:lnTo>
                    <a:pt x="5" y="116"/>
                  </a:lnTo>
                  <a:lnTo>
                    <a:pt x="5" y="114"/>
                  </a:lnTo>
                  <a:lnTo>
                    <a:pt x="5" y="111"/>
                  </a:lnTo>
                  <a:lnTo>
                    <a:pt x="4" y="112"/>
                  </a:lnTo>
                  <a:lnTo>
                    <a:pt x="3" y="111"/>
                  </a:lnTo>
                  <a:lnTo>
                    <a:pt x="2" y="111"/>
                  </a:lnTo>
                  <a:lnTo>
                    <a:pt x="1" y="110"/>
                  </a:lnTo>
                  <a:lnTo>
                    <a:pt x="1" y="107"/>
                  </a:lnTo>
                  <a:lnTo>
                    <a:pt x="0" y="106"/>
                  </a:lnTo>
                  <a:lnTo>
                    <a:pt x="0" y="104"/>
                  </a:lnTo>
                  <a:lnTo>
                    <a:pt x="0" y="102"/>
                  </a:lnTo>
                  <a:lnTo>
                    <a:pt x="1" y="101"/>
                  </a:lnTo>
                  <a:lnTo>
                    <a:pt x="2" y="100"/>
                  </a:lnTo>
                  <a:lnTo>
                    <a:pt x="4" y="97"/>
                  </a:lnTo>
                  <a:lnTo>
                    <a:pt x="7" y="93"/>
                  </a:lnTo>
                  <a:lnTo>
                    <a:pt x="9" y="91"/>
                  </a:lnTo>
                  <a:lnTo>
                    <a:pt x="10" y="89"/>
                  </a:lnTo>
                  <a:lnTo>
                    <a:pt x="11" y="88"/>
                  </a:lnTo>
                  <a:lnTo>
                    <a:pt x="13" y="86"/>
                  </a:lnTo>
                  <a:lnTo>
                    <a:pt x="14" y="84"/>
                  </a:lnTo>
                  <a:lnTo>
                    <a:pt x="17" y="83"/>
                  </a:lnTo>
                  <a:lnTo>
                    <a:pt x="19" y="81"/>
                  </a:lnTo>
                  <a:lnTo>
                    <a:pt x="24" y="78"/>
                  </a:lnTo>
                  <a:lnTo>
                    <a:pt x="22" y="79"/>
                  </a:lnTo>
                  <a:lnTo>
                    <a:pt x="21" y="77"/>
                  </a:lnTo>
                  <a:lnTo>
                    <a:pt x="22" y="76"/>
                  </a:lnTo>
                  <a:lnTo>
                    <a:pt x="24" y="78"/>
                  </a:lnTo>
                  <a:lnTo>
                    <a:pt x="24" y="77"/>
                  </a:lnTo>
                  <a:lnTo>
                    <a:pt x="25" y="76"/>
                  </a:lnTo>
                  <a:lnTo>
                    <a:pt x="26" y="76"/>
                  </a:lnTo>
                  <a:lnTo>
                    <a:pt x="27" y="75"/>
                  </a:lnTo>
                  <a:lnTo>
                    <a:pt x="28" y="74"/>
                  </a:lnTo>
                  <a:lnTo>
                    <a:pt x="29" y="73"/>
                  </a:lnTo>
                  <a:lnTo>
                    <a:pt x="29" y="72"/>
                  </a:lnTo>
                  <a:lnTo>
                    <a:pt x="30" y="71"/>
                  </a:lnTo>
                  <a:lnTo>
                    <a:pt x="31" y="69"/>
                  </a:lnTo>
                  <a:lnTo>
                    <a:pt x="31" y="68"/>
                  </a:lnTo>
                  <a:lnTo>
                    <a:pt x="35" y="72"/>
                  </a:lnTo>
                  <a:lnTo>
                    <a:pt x="35" y="72"/>
                  </a:lnTo>
                  <a:lnTo>
                    <a:pt x="36" y="72"/>
                  </a:lnTo>
                  <a:lnTo>
                    <a:pt x="36" y="71"/>
                  </a:lnTo>
                  <a:lnTo>
                    <a:pt x="36" y="71"/>
                  </a:lnTo>
                  <a:lnTo>
                    <a:pt x="37" y="71"/>
                  </a:lnTo>
                  <a:lnTo>
                    <a:pt x="37" y="70"/>
                  </a:lnTo>
                  <a:lnTo>
                    <a:pt x="37" y="69"/>
                  </a:lnTo>
                  <a:lnTo>
                    <a:pt x="37" y="69"/>
                  </a:lnTo>
                  <a:lnTo>
                    <a:pt x="37" y="68"/>
                  </a:lnTo>
                  <a:lnTo>
                    <a:pt x="37" y="68"/>
                  </a:lnTo>
                  <a:lnTo>
                    <a:pt x="37" y="68"/>
                  </a:lnTo>
                  <a:lnTo>
                    <a:pt x="38" y="69"/>
                  </a:lnTo>
                  <a:lnTo>
                    <a:pt x="38" y="69"/>
                  </a:lnTo>
                  <a:lnTo>
                    <a:pt x="39" y="70"/>
                  </a:lnTo>
                  <a:lnTo>
                    <a:pt x="40" y="70"/>
                  </a:lnTo>
                  <a:lnTo>
                    <a:pt x="40" y="70"/>
                  </a:lnTo>
                  <a:lnTo>
                    <a:pt x="41" y="70"/>
                  </a:lnTo>
                  <a:lnTo>
                    <a:pt x="42" y="69"/>
                  </a:lnTo>
                  <a:lnTo>
                    <a:pt x="42" y="70"/>
                  </a:lnTo>
                  <a:lnTo>
                    <a:pt x="43" y="70"/>
                  </a:lnTo>
                  <a:lnTo>
                    <a:pt x="43" y="70"/>
                  </a:lnTo>
                  <a:lnTo>
                    <a:pt x="43" y="71"/>
                  </a:lnTo>
                  <a:lnTo>
                    <a:pt x="43" y="71"/>
                  </a:lnTo>
                  <a:lnTo>
                    <a:pt x="43" y="72"/>
                  </a:lnTo>
                  <a:lnTo>
                    <a:pt x="43" y="72"/>
                  </a:lnTo>
                  <a:lnTo>
                    <a:pt x="44" y="73"/>
                  </a:lnTo>
                  <a:lnTo>
                    <a:pt x="44" y="73"/>
                  </a:lnTo>
                  <a:lnTo>
                    <a:pt x="44" y="74"/>
                  </a:lnTo>
                  <a:lnTo>
                    <a:pt x="45" y="74"/>
                  </a:lnTo>
                  <a:lnTo>
                    <a:pt x="45" y="75"/>
                  </a:lnTo>
                  <a:lnTo>
                    <a:pt x="47" y="73"/>
                  </a:lnTo>
                  <a:lnTo>
                    <a:pt x="50" y="71"/>
                  </a:lnTo>
                  <a:lnTo>
                    <a:pt x="52" y="68"/>
                  </a:lnTo>
                  <a:lnTo>
                    <a:pt x="55" y="64"/>
                  </a:lnTo>
                  <a:lnTo>
                    <a:pt x="57" y="61"/>
                  </a:lnTo>
                  <a:lnTo>
                    <a:pt x="60" y="58"/>
                  </a:lnTo>
                  <a:lnTo>
                    <a:pt x="62" y="55"/>
                  </a:lnTo>
                  <a:lnTo>
                    <a:pt x="64" y="51"/>
                  </a:lnTo>
                  <a:lnTo>
                    <a:pt x="64" y="48"/>
                  </a:lnTo>
                  <a:lnTo>
                    <a:pt x="64" y="45"/>
                  </a:lnTo>
                  <a:lnTo>
                    <a:pt x="62" y="47"/>
                  </a:lnTo>
                  <a:lnTo>
                    <a:pt x="60" y="45"/>
                  </a:lnTo>
                  <a:lnTo>
                    <a:pt x="61" y="44"/>
                  </a:lnTo>
                  <a:lnTo>
                    <a:pt x="64" y="45"/>
                  </a:lnTo>
                  <a:lnTo>
                    <a:pt x="66" y="41"/>
                  </a:lnTo>
                  <a:lnTo>
                    <a:pt x="68" y="38"/>
                  </a:lnTo>
                  <a:lnTo>
                    <a:pt x="70" y="33"/>
                  </a:lnTo>
                  <a:lnTo>
                    <a:pt x="72" y="28"/>
                  </a:lnTo>
                  <a:lnTo>
                    <a:pt x="73" y="24"/>
                  </a:lnTo>
                  <a:lnTo>
                    <a:pt x="75" y="19"/>
                  </a:lnTo>
                  <a:lnTo>
                    <a:pt x="76" y="15"/>
                  </a:lnTo>
                  <a:lnTo>
                    <a:pt x="78" y="10"/>
                  </a:lnTo>
                  <a:lnTo>
                    <a:pt x="79" y="5"/>
                  </a:lnTo>
                  <a:lnTo>
                    <a:pt x="80" y="0"/>
                  </a:lnTo>
                  <a:lnTo>
                    <a:pt x="82" y="2"/>
                  </a:lnTo>
                  <a:lnTo>
                    <a:pt x="84" y="4"/>
                  </a:lnTo>
                  <a:lnTo>
                    <a:pt x="87" y="6"/>
                  </a:lnTo>
                  <a:lnTo>
                    <a:pt x="89" y="8"/>
                  </a:lnTo>
                  <a:lnTo>
                    <a:pt x="91" y="12"/>
                  </a:lnTo>
                  <a:lnTo>
                    <a:pt x="94" y="14"/>
                  </a:lnTo>
                  <a:lnTo>
                    <a:pt x="96" y="17"/>
                  </a:lnTo>
                  <a:lnTo>
                    <a:pt x="97" y="20"/>
                  </a:lnTo>
                  <a:lnTo>
                    <a:pt x="99" y="22"/>
                  </a:lnTo>
                  <a:lnTo>
                    <a:pt x="100" y="26"/>
                  </a:lnTo>
                  <a:lnTo>
                    <a:pt x="100" y="26"/>
                  </a:lnTo>
                  <a:lnTo>
                    <a:pt x="99" y="26"/>
                  </a:lnTo>
                  <a:close/>
                </a:path>
              </a:pathLst>
            </a:custGeom>
            <a:solidFill>
              <a:srgbClr val="FFFFFF"/>
            </a:solidFill>
            <a:ln w="9525">
              <a:noFill/>
              <a:round/>
              <a:headEnd/>
              <a:tailEnd/>
            </a:ln>
          </p:spPr>
          <p:txBody>
            <a:bodyPr/>
            <a:lstStyle/>
            <a:p>
              <a:endParaRPr lang="en-US"/>
            </a:p>
          </p:txBody>
        </p:sp>
        <p:sp>
          <p:nvSpPr>
            <p:cNvPr id="256206" name="Freeform 206"/>
            <p:cNvSpPr>
              <a:spLocks/>
            </p:cNvSpPr>
            <p:nvPr/>
          </p:nvSpPr>
          <p:spPr bwMode="auto">
            <a:xfrm>
              <a:off x="396" y="3436"/>
              <a:ext cx="3" cy="10"/>
            </a:xfrm>
            <a:custGeom>
              <a:avLst/>
              <a:gdLst/>
              <a:ahLst/>
              <a:cxnLst>
                <a:cxn ang="0">
                  <a:pos x="0" y="0"/>
                </a:cxn>
                <a:cxn ang="0">
                  <a:pos x="3" y="1"/>
                </a:cxn>
                <a:cxn ang="0">
                  <a:pos x="3" y="10"/>
                </a:cxn>
                <a:cxn ang="0">
                  <a:pos x="1" y="10"/>
                </a:cxn>
                <a:cxn ang="0">
                  <a:pos x="1" y="1"/>
                </a:cxn>
                <a:cxn ang="0">
                  <a:pos x="1" y="1"/>
                </a:cxn>
                <a:cxn ang="0">
                  <a:pos x="0" y="0"/>
                </a:cxn>
              </a:cxnLst>
              <a:rect l="0" t="0" r="r" b="b"/>
              <a:pathLst>
                <a:path w="3" h="10">
                  <a:moveTo>
                    <a:pt x="0" y="0"/>
                  </a:moveTo>
                  <a:lnTo>
                    <a:pt x="3" y="1"/>
                  </a:lnTo>
                  <a:lnTo>
                    <a:pt x="3" y="10"/>
                  </a:lnTo>
                  <a:lnTo>
                    <a:pt x="1" y="10"/>
                  </a:lnTo>
                  <a:lnTo>
                    <a:pt x="1" y="1"/>
                  </a:lnTo>
                  <a:lnTo>
                    <a:pt x="1" y="1"/>
                  </a:lnTo>
                  <a:lnTo>
                    <a:pt x="0" y="0"/>
                  </a:lnTo>
                  <a:close/>
                </a:path>
              </a:pathLst>
            </a:custGeom>
            <a:solidFill>
              <a:srgbClr val="000000"/>
            </a:solidFill>
            <a:ln w="9525">
              <a:noFill/>
              <a:round/>
              <a:headEnd/>
              <a:tailEnd/>
            </a:ln>
          </p:spPr>
          <p:txBody>
            <a:bodyPr/>
            <a:lstStyle/>
            <a:p>
              <a:endParaRPr lang="en-US"/>
            </a:p>
          </p:txBody>
        </p:sp>
        <p:sp>
          <p:nvSpPr>
            <p:cNvPr id="256207" name="Freeform 207"/>
            <p:cNvSpPr>
              <a:spLocks/>
            </p:cNvSpPr>
            <p:nvPr/>
          </p:nvSpPr>
          <p:spPr bwMode="auto">
            <a:xfrm>
              <a:off x="683" y="3437"/>
              <a:ext cx="5" cy="7"/>
            </a:xfrm>
            <a:custGeom>
              <a:avLst/>
              <a:gdLst/>
              <a:ahLst/>
              <a:cxnLst>
                <a:cxn ang="0">
                  <a:pos x="4" y="7"/>
                </a:cxn>
                <a:cxn ang="0">
                  <a:pos x="0" y="0"/>
                </a:cxn>
                <a:cxn ang="0">
                  <a:pos x="5" y="0"/>
                </a:cxn>
                <a:cxn ang="0">
                  <a:pos x="5" y="7"/>
                </a:cxn>
                <a:cxn ang="0">
                  <a:pos x="5" y="7"/>
                </a:cxn>
                <a:cxn ang="0">
                  <a:pos x="4" y="7"/>
                </a:cxn>
              </a:cxnLst>
              <a:rect l="0" t="0" r="r" b="b"/>
              <a:pathLst>
                <a:path w="5" h="7">
                  <a:moveTo>
                    <a:pt x="4" y="7"/>
                  </a:moveTo>
                  <a:lnTo>
                    <a:pt x="0" y="0"/>
                  </a:lnTo>
                  <a:lnTo>
                    <a:pt x="5" y="0"/>
                  </a:lnTo>
                  <a:lnTo>
                    <a:pt x="5" y="7"/>
                  </a:lnTo>
                  <a:lnTo>
                    <a:pt x="5" y="7"/>
                  </a:lnTo>
                  <a:lnTo>
                    <a:pt x="4" y="7"/>
                  </a:lnTo>
                  <a:close/>
                </a:path>
              </a:pathLst>
            </a:custGeom>
            <a:solidFill>
              <a:srgbClr val="FFFFFF"/>
            </a:solidFill>
            <a:ln w="9525">
              <a:noFill/>
              <a:round/>
              <a:headEnd/>
              <a:tailEnd/>
            </a:ln>
          </p:spPr>
          <p:txBody>
            <a:bodyPr/>
            <a:lstStyle/>
            <a:p>
              <a:endParaRPr lang="en-US"/>
            </a:p>
          </p:txBody>
        </p:sp>
        <p:sp>
          <p:nvSpPr>
            <p:cNvPr id="256208" name="Freeform 208"/>
            <p:cNvSpPr>
              <a:spLocks/>
            </p:cNvSpPr>
            <p:nvPr/>
          </p:nvSpPr>
          <p:spPr bwMode="auto">
            <a:xfrm>
              <a:off x="1559" y="3444"/>
              <a:ext cx="37" cy="19"/>
            </a:xfrm>
            <a:custGeom>
              <a:avLst/>
              <a:gdLst/>
              <a:ahLst/>
              <a:cxnLst>
                <a:cxn ang="0">
                  <a:pos x="27" y="0"/>
                </a:cxn>
                <a:cxn ang="0">
                  <a:pos x="30" y="4"/>
                </a:cxn>
                <a:cxn ang="0">
                  <a:pos x="30" y="6"/>
                </a:cxn>
                <a:cxn ang="0">
                  <a:pos x="31" y="8"/>
                </a:cxn>
                <a:cxn ang="0">
                  <a:pos x="33" y="9"/>
                </a:cxn>
                <a:cxn ang="0">
                  <a:pos x="37" y="12"/>
                </a:cxn>
                <a:cxn ang="0">
                  <a:pos x="35" y="15"/>
                </a:cxn>
                <a:cxn ang="0">
                  <a:pos x="31" y="14"/>
                </a:cxn>
                <a:cxn ang="0">
                  <a:pos x="29" y="12"/>
                </a:cxn>
                <a:cxn ang="0">
                  <a:pos x="25" y="9"/>
                </a:cxn>
                <a:cxn ang="0">
                  <a:pos x="24" y="5"/>
                </a:cxn>
                <a:cxn ang="0">
                  <a:pos x="23" y="5"/>
                </a:cxn>
                <a:cxn ang="0">
                  <a:pos x="22" y="8"/>
                </a:cxn>
                <a:cxn ang="0">
                  <a:pos x="21" y="11"/>
                </a:cxn>
                <a:cxn ang="0">
                  <a:pos x="21" y="14"/>
                </a:cxn>
                <a:cxn ang="0">
                  <a:pos x="21" y="17"/>
                </a:cxn>
                <a:cxn ang="0">
                  <a:pos x="20" y="17"/>
                </a:cxn>
                <a:cxn ang="0">
                  <a:pos x="15" y="17"/>
                </a:cxn>
                <a:cxn ang="0">
                  <a:pos x="10" y="18"/>
                </a:cxn>
                <a:cxn ang="0">
                  <a:pos x="7" y="19"/>
                </a:cxn>
                <a:cxn ang="0">
                  <a:pos x="2" y="17"/>
                </a:cxn>
                <a:cxn ang="0">
                  <a:pos x="0" y="14"/>
                </a:cxn>
                <a:cxn ang="0">
                  <a:pos x="1" y="12"/>
                </a:cxn>
                <a:cxn ang="0">
                  <a:pos x="1" y="8"/>
                </a:cxn>
                <a:cxn ang="0">
                  <a:pos x="2" y="6"/>
                </a:cxn>
                <a:cxn ang="0">
                  <a:pos x="3" y="5"/>
                </a:cxn>
                <a:cxn ang="0">
                  <a:pos x="6" y="7"/>
                </a:cxn>
                <a:cxn ang="0">
                  <a:pos x="5" y="7"/>
                </a:cxn>
                <a:cxn ang="0">
                  <a:pos x="4" y="7"/>
                </a:cxn>
                <a:cxn ang="0">
                  <a:pos x="3" y="7"/>
                </a:cxn>
                <a:cxn ang="0">
                  <a:pos x="2" y="8"/>
                </a:cxn>
                <a:cxn ang="0">
                  <a:pos x="1" y="9"/>
                </a:cxn>
                <a:cxn ang="0">
                  <a:pos x="5" y="15"/>
                </a:cxn>
                <a:cxn ang="0">
                  <a:pos x="10" y="12"/>
                </a:cxn>
                <a:cxn ang="0">
                  <a:pos x="14" y="6"/>
                </a:cxn>
                <a:cxn ang="0">
                  <a:pos x="16" y="1"/>
                </a:cxn>
                <a:cxn ang="0">
                  <a:pos x="21" y="1"/>
                </a:cxn>
                <a:cxn ang="0">
                  <a:pos x="26" y="4"/>
                </a:cxn>
              </a:cxnLst>
              <a:rect l="0" t="0" r="r" b="b"/>
              <a:pathLst>
                <a:path w="37" h="19">
                  <a:moveTo>
                    <a:pt x="25" y="3"/>
                  </a:moveTo>
                  <a:lnTo>
                    <a:pt x="27" y="0"/>
                  </a:lnTo>
                  <a:lnTo>
                    <a:pt x="29" y="2"/>
                  </a:lnTo>
                  <a:lnTo>
                    <a:pt x="30" y="4"/>
                  </a:lnTo>
                  <a:lnTo>
                    <a:pt x="30" y="5"/>
                  </a:lnTo>
                  <a:lnTo>
                    <a:pt x="30" y="6"/>
                  </a:lnTo>
                  <a:lnTo>
                    <a:pt x="31" y="7"/>
                  </a:lnTo>
                  <a:lnTo>
                    <a:pt x="31" y="8"/>
                  </a:lnTo>
                  <a:lnTo>
                    <a:pt x="32" y="9"/>
                  </a:lnTo>
                  <a:lnTo>
                    <a:pt x="33" y="9"/>
                  </a:lnTo>
                  <a:lnTo>
                    <a:pt x="35" y="11"/>
                  </a:lnTo>
                  <a:lnTo>
                    <a:pt x="37" y="12"/>
                  </a:lnTo>
                  <a:lnTo>
                    <a:pt x="37" y="14"/>
                  </a:lnTo>
                  <a:lnTo>
                    <a:pt x="35" y="15"/>
                  </a:lnTo>
                  <a:lnTo>
                    <a:pt x="33" y="14"/>
                  </a:lnTo>
                  <a:lnTo>
                    <a:pt x="31" y="14"/>
                  </a:lnTo>
                  <a:lnTo>
                    <a:pt x="30" y="13"/>
                  </a:lnTo>
                  <a:lnTo>
                    <a:pt x="29" y="12"/>
                  </a:lnTo>
                  <a:lnTo>
                    <a:pt x="26" y="11"/>
                  </a:lnTo>
                  <a:lnTo>
                    <a:pt x="25" y="9"/>
                  </a:lnTo>
                  <a:lnTo>
                    <a:pt x="25" y="7"/>
                  </a:lnTo>
                  <a:lnTo>
                    <a:pt x="24" y="5"/>
                  </a:lnTo>
                  <a:lnTo>
                    <a:pt x="24" y="4"/>
                  </a:lnTo>
                  <a:lnTo>
                    <a:pt x="23" y="5"/>
                  </a:lnTo>
                  <a:lnTo>
                    <a:pt x="23" y="6"/>
                  </a:lnTo>
                  <a:lnTo>
                    <a:pt x="22" y="8"/>
                  </a:lnTo>
                  <a:lnTo>
                    <a:pt x="22" y="9"/>
                  </a:lnTo>
                  <a:lnTo>
                    <a:pt x="21" y="11"/>
                  </a:lnTo>
                  <a:lnTo>
                    <a:pt x="21" y="13"/>
                  </a:lnTo>
                  <a:lnTo>
                    <a:pt x="21" y="14"/>
                  </a:lnTo>
                  <a:lnTo>
                    <a:pt x="21" y="15"/>
                  </a:lnTo>
                  <a:lnTo>
                    <a:pt x="21" y="17"/>
                  </a:lnTo>
                  <a:lnTo>
                    <a:pt x="22" y="18"/>
                  </a:lnTo>
                  <a:lnTo>
                    <a:pt x="20" y="17"/>
                  </a:lnTo>
                  <a:lnTo>
                    <a:pt x="17" y="17"/>
                  </a:lnTo>
                  <a:lnTo>
                    <a:pt x="15" y="17"/>
                  </a:lnTo>
                  <a:lnTo>
                    <a:pt x="12" y="18"/>
                  </a:lnTo>
                  <a:lnTo>
                    <a:pt x="10" y="18"/>
                  </a:lnTo>
                  <a:lnTo>
                    <a:pt x="9" y="19"/>
                  </a:lnTo>
                  <a:lnTo>
                    <a:pt x="7" y="19"/>
                  </a:lnTo>
                  <a:lnTo>
                    <a:pt x="5" y="18"/>
                  </a:lnTo>
                  <a:lnTo>
                    <a:pt x="2" y="17"/>
                  </a:lnTo>
                  <a:lnTo>
                    <a:pt x="0" y="14"/>
                  </a:lnTo>
                  <a:lnTo>
                    <a:pt x="0" y="14"/>
                  </a:lnTo>
                  <a:lnTo>
                    <a:pt x="1" y="13"/>
                  </a:lnTo>
                  <a:lnTo>
                    <a:pt x="1" y="12"/>
                  </a:lnTo>
                  <a:lnTo>
                    <a:pt x="1" y="11"/>
                  </a:lnTo>
                  <a:lnTo>
                    <a:pt x="1" y="8"/>
                  </a:lnTo>
                  <a:lnTo>
                    <a:pt x="1" y="7"/>
                  </a:lnTo>
                  <a:lnTo>
                    <a:pt x="2" y="6"/>
                  </a:lnTo>
                  <a:lnTo>
                    <a:pt x="2" y="6"/>
                  </a:lnTo>
                  <a:lnTo>
                    <a:pt x="3" y="5"/>
                  </a:lnTo>
                  <a:lnTo>
                    <a:pt x="4" y="5"/>
                  </a:lnTo>
                  <a:lnTo>
                    <a:pt x="6" y="7"/>
                  </a:lnTo>
                  <a:lnTo>
                    <a:pt x="5" y="7"/>
                  </a:lnTo>
                  <a:lnTo>
                    <a:pt x="5" y="7"/>
                  </a:lnTo>
                  <a:lnTo>
                    <a:pt x="4" y="7"/>
                  </a:lnTo>
                  <a:lnTo>
                    <a:pt x="4" y="7"/>
                  </a:lnTo>
                  <a:lnTo>
                    <a:pt x="3" y="7"/>
                  </a:lnTo>
                  <a:lnTo>
                    <a:pt x="3" y="7"/>
                  </a:lnTo>
                  <a:lnTo>
                    <a:pt x="2" y="7"/>
                  </a:lnTo>
                  <a:lnTo>
                    <a:pt x="2" y="8"/>
                  </a:lnTo>
                  <a:lnTo>
                    <a:pt x="1" y="8"/>
                  </a:lnTo>
                  <a:lnTo>
                    <a:pt x="1" y="9"/>
                  </a:lnTo>
                  <a:lnTo>
                    <a:pt x="1" y="14"/>
                  </a:lnTo>
                  <a:lnTo>
                    <a:pt x="5" y="15"/>
                  </a:lnTo>
                  <a:lnTo>
                    <a:pt x="8" y="14"/>
                  </a:lnTo>
                  <a:lnTo>
                    <a:pt x="10" y="12"/>
                  </a:lnTo>
                  <a:lnTo>
                    <a:pt x="12" y="9"/>
                  </a:lnTo>
                  <a:lnTo>
                    <a:pt x="14" y="6"/>
                  </a:lnTo>
                  <a:lnTo>
                    <a:pt x="15" y="3"/>
                  </a:lnTo>
                  <a:lnTo>
                    <a:pt x="16" y="1"/>
                  </a:lnTo>
                  <a:lnTo>
                    <a:pt x="18" y="1"/>
                  </a:lnTo>
                  <a:lnTo>
                    <a:pt x="21" y="1"/>
                  </a:lnTo>
                  <a:lnTo>
                    <a:pt x="26" y="4"/>
                  </a:lnTo>
                  <a:lnTo>
                    <a:pt x="26" y="4"/>
                  </a:lnTo>
                  <a:lnTo>
                    <a:pt x="25" y="3"/>
                  </a:lnTo>
                  <a:close/>
                </a:path>
              </a:pathLst>
            </a:custGeom>
            <a:solidFill>
              <a:srgbClr val="000000"/>
            </a:solidFill>
            <a:ln w="9525">
              <a:noFill/>
              <a:round/>
              <a:headEnd/>
              <a:tailEnd/>
            </a:ln>
          </p:spPr>
          <p:txBody>
            <a:bodyPr/>
            <a:lstStyle/>
            <a:p>
              <a:endParaRPr lang="en-US"/>
            </a:p>
          </p:txBody>
        </p:sp>
      </p:grpSp>
      <p:sp>
        <p:nvSpPr>
          <p:cNvPr id="256210" name="WordArt 210"/>
          <p:cNvSpPr>
            <a:spLocks noChangeArrowheads="1" noChangeShapeType="1" noTextEdit="1"/>
          </p:cNvSpPr>
          <p:nvPr/>
        </p:nvSpPr>
        <p:spPr bwMode="auto">
          <a:xfrm>
            <a:off x="228600" y="338138"/>
            <a:ext cx="3562350" cy="820737"/>
          </a:xfrm>
          <a:prstGeom prst="rect">
            <a:avLst/>
          </a:prstGeom>
        </p:spPr>
        <p:txBody>
          <a:bodyPr wrap="none" fromWordArt="1">
            <a:prstTxWarp prst="textPlain">
              <a:avLst>
                <a:gd name="adj" fmla="val 50000"/>
              </a:avLst>
            </a:prstTxWarp>
            <a:scene3d>
              <a:camera prst="legacyPerspectiveTop"/>
              <a:lightRig rig="legacyFlat3" dir="b"/>
            </a:scene3d>
            <a:sp3d extrusionH="887400" prstMaterial="legacyMatte">
              <a:extrusionClr>
                <a:srgbClr val="0033CC"/>
              </a:extrusionClr>
            </a:sp3d>
          </a:bodyPr>
          <a:lstStyle/>
          <a:p>
            <a:pPr algn="ctr"/>
            <a:r>
              <a:rPr lang="en-US" sz="3600" kern="10">
                <a:ln w="9525">
                  <a:round/>
                  <a:headEnd/>
                  <a:tailEnd/>
                </a:ln>
                <a:solidFill>
                  <a:srgbClr val="6699FF"/>
                </a:solidFill>
                <a:latin typeface="Arial Black"/>
              </a:rPr>
              <a:t>The End</a:t>
            </a:r>
          </a:p>
        </p:txBody>
      </p:sp>
      <p:sp>
        <p:nvSpPr>
          <p:cNvPr id="256211" name="Text Box 211"/>
          <p:cNvSpPr txBox="1">
            <a:spLocks noChangeArrowheads="1"/>
          </p:cNvSpPr>
          <p:nvPr/>
        </p:nvSpPr>
        <p:spPr bwMode="auto">
          <a:xfrm>
            <a:off x="798513" y="6145213"/>
            <a:ext cx="7546975" cy="579437"/>
          </a:xfrm>
          <a:prstGeom prst="rect">
            <a:avLst/>
          </a:prstGeom>
          <a:noFill/>
          <a:ln w="9525">
            <a:noFill/>
            <a:miter lim="800000"/>
            <a:headEnd/>
            <a:tailEnd/>
          </a:ln>
          <a:effectLst/>
        </p:spPr>
        <p:txBody>
          <a:bodyPr>
            <a:spAutoFit/>
          </a:bodyPr>
          <a:lstStyle/>
          <a:p>
            <a:pPr algn="ctr">
              <a:spcBef>
                <a:spcPct val="50000"/>
              </a:spcBef>
            </a:pPr>
            <a:r>
              <a:rPr lang="en-US" sz="3200">
                <a:solidFill>
                  <a:srgbClr val="FFCC99"/>
                </a:solidFill>
              </a:rPr>
              <a:t>www.AnswersinGenesis.org</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8" name="Picture 6" descr="dino_bones_anim"/>
          <p:cNvPicPr>
            <a:picLocks noChangeAspect="1" noChangeArrowheads="1"/>
          </p:cNvPicPr>
          <p:nvPr/>
        </p:nvPicPr>
        <p:blipFill>
          <a:blip r:embed="rId2"/>
          <a:srcRect/>
          <a:stretch>
            <a:fillRect/>
          </a:stretch>
        </p:blipFill>
        <p:spPr bwMode="auto">
          <a:xfrm>
            <a:off x="-17463" y="1470025"/>
            <a:ext cx="7696201" cy="5387975"/>
          </a:xfrm>
          <a:prstGeom prst="rect">
            <a:avLst/>
          </a:prstGeom>
          <a:noFill/>
        </p:spPr>
      </p:pic>
      <p:pic>
        <p:nvPicPr>
          <p:cNvPr id="207879" name="Picture 7" descr="strata_dinos"/>
          <p:cNvPicPr>
            <a:picLocks noChangeAspect="1" noChangeArrowheads="1"/>
          </p:cNvPicPr>
          <p:nvPr/>
        </p:nvPicPr>
        <p:blipFill>
          <a:blip r:embed="rId3">
            <a:lum bright="18000" contrast="-6000"/>
          </a:blip>
          <a:srcRect l="22728" t="12236" r="25636" b="17177"/>
          <a:stretch>
            <a:fillRect/>
          </a:stretch>
        </p:blipFill>
        <p:spPr bwMode="auto">
          <a:xfrm>
            <a:off x="5446713" y="1458913"/>
            <a:ext cx="3344862" cy="3533775"/>
          </a:xfrm>
          <a:prstGeom prst="rect">
            <a:avLst/>
          </a:prstGeom>
          <a:noFill/>
          <a:ln w="28575">
            <a:solidFill>
              <a:srgbClr val="000066"/>
            </a:solidFill>
            <a:miter lim="800000"/>
            <a:headEnd/>
            <a:tailEnd/>
          </a:ln>
        </p:spPr>
      </p:pic>
      <p:sp>
        <p:nvSpPr>
          <p:cNvPr id="207880" name="Rectangle 8"/>
          <p:cNvSpPr>
            <a:spLocks noGrp="1" noChangeArrowheads="1"/>
          </p:cNvSpPr>
          <p:nvPr>
            <p:ph type="title"/>
          </p:nvPr>
        </p:nvSpPr>
        <p:spPr/>
        <p:txBody>
          <a:bodyPr/>
          <a:lstStyle/>
          <a:p>
            <a:r>
              <a:rPr lang="en-US"/>
              <a:t>Did Dinosaurs Exist?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879"/>
                                        </p:tgtEl>
                                        <p:attrNameLst>
                                          <p:attrName>style.visibility</p:attrName>
                                        </p:attrNameLst>
                                      </p:cBhvr>
                                      <p:to>
                                        <p:strVal val="visible"/>
                                      </p:to>
                                    </p:set>
                                    <p:animEffect transition="in" filter="fade">
                                      <p:cBhvr>
                                        <p:cTn id="7" dur="500"/>
                                        <p:tgtEl>
                                          <p:spTgt spid="207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000000"/>
            </a:solidFill>
            <a:effectLst/>
            <a:latin typeface="Arial"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000000"/>
            </a:solidFill>
            <a:effectLst/>
            <a:latin typeface="Arial"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00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2_Seren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000000"/>
            </a:solidFill>
            <a:effectLst/>
            <a:latin typeface="Arial" charset="0"/>
          </a:defRPr>
        </a:defPPr>
      </a:lstStyle>
    </a:lnDef>
  </a:objectDefaults>
  <a:extraClrSchemeLst>
    <a:extraClrScheme>
      <a:clrScheme name="2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2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2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9949</TotalTime>
  <Words>1483</Words>
  <Application>Microsoft PowerPoint</Application>
  <PresentationFormat>On-screen Show (4:3)</PresentationFormat>
  <Paragraphs>246</Paragraphs>
  <Slides>87</Slides>
  <Notes>9</Notes>
  <HiddenSlides>2</HiddenSlides>
  <MMClips>11</MMClips>
  <ScaleCrop>false</ScaleCrop>
  <HeadingPairs>
    <vt:vector size="8" baseType="variant">
      <vt:variant>
        <vt:lpstr>Fonts Used</vt:lpstr>
      </vt:variant>
      <vt:variant>
        <vt:i4>4</vt:i4>
      </vt:variant>
      <vt:variant>
        <vt:lpstr>Theme</vt:lpstr>
      </vt:variant>
      <vt:variant>
        <vt:i4>4</vt:i4>
      </vt:variant>
      <vt:variant>
        <vt:lpstr>Embedded OLE Servers</vt:lpstr>
      </vt:variant>
      <vt:variant>
        <vt:i4>1</vt:i4>
      </vt:variant>
      <vt:variant>
        <vt:lpstr>Slide Titles</vt:lpstr>
      </vt:variant>
      <vt:variant>
        <vt:i4>87</vt:i4>
      </vt:variant>
    </vt:vector>
  </HeadingPairs>
  <TitlesOfParts>
    <vt:vector size="96" baseType="lpstr">
      <vt:lpstr>Times New Roman</vt:lpstr>
      <vt:lpstr>Arial</vt:lpstr>
      <vt:lpstr>Monotype Sorts</vt:lpstr>
      <vt:lpstr>Wingdings</vt:lpstr>
      <vt:lpstr>Serene</vt:lpstr>
      <vt:lpstr>1_Serene</vt:lpstr>
      <vt:lpstr>Default Design</vt:lpstr>
      <vt:lpstr>2_Serene</vt:lpstr>
      <vt:lpstr>Microsoft Photo Editor 3.0 Photo</vt:lpstr>
      <vt:lpstr>Slide 1</vt:lpstr>
      <vt:lpstr>Slide 2</vt:lpstr>
      <vt:lpstr>Slide 3</vt:lpstr>
      <vt:lpstr>Slide 4</vt:lpstr>
      <vt:lpstr>Some Definitions</vt:lpstr>
      <vt:lpstr>The Story of Creation</vt:lpstr>
      <vt:lpstr>The Days of Creation</vt:lpstr>
      <vt:lpstr>Creation</vt:lpstr>
      <vt:lpstr>Did Dinosaurs Exist?</vt:lpstr>
      <vt:lpstr>Slide 10</vt:lpstr>
      <vt:lpstr>Dinosaur Questions</vt:lpstr>
      <vt:lpstr>Slide 12</vt:lpstr>
      <vt:lpstr>Slide 13</vt:lpstr>
      <vt:lpstr>What Did Dinosaurs Look Like?</vt:lpstr>
      <vt:lpstr>Dinosaur Groups</vt:lpstr>
      <vt:lpstr>Long Necks</vt:lpstr>
      <vt:lpstr>Slide 17</vt:lpstr>
      <vt:lpstr>Slide 18</vt:lpstr>
      <vt:lpstr>How Big Were Dinosaurs?</vt:lpstr>
      <vt:lpstr>Argentinosaurus</vt:lpstr>
      <vt:lpstr>Slide 21</vt:lpstr>
      <vt:lpstr>Dinosaur Footprints</vt:lpstr>
      <vt:lpstr>Not All Dinosaurs Were Big</vt:lpstr>
      <vt:lpstr>Stegosaurus</vt:lpstr>
      <vt:lpstr>Horned Dinosaurs</vt:lpstr>
      <vt:lpstr>Slide 26</vt:lpstr>
      <vt:lpstr>What About Brontosaurus?</vt:lpstr>
      <vt:lpstr>Dinosaurs With Big Teeth</vt:lpstr>
      <vt:lpstr>Tyrannosaurus rex</vt:lpstr>
      <vt:lpstr>Tyrannous rex and Arms</vt:lpstr>
      <vt:lpstr>Tyrannosaurus rex</vt:lpstr>
      <vt:lpstr>Euoplocephalus</vt:lpstr>
      <vt:lpstr>Velociraptor</vt:lpstr>
      <vt:lpstr>Slide 34</vt:lpstr>
      <vt:lpstr>How Fast Were Dinosaurs?</vt:lpstr>
      <vt:lpstr>Slide 36</vt:lpstr>
      <vt:lpstr>Slide 37</vt:lpstr>
      <vt:lpstr>When Did Dinosaurs Live?</vt:lpstr>
      <vt:lpstr>Dinosaurs and People</vt:lpstr>
      <vt:lpstr>Dinosaurs and People</vt:lpstr>
      <vt:lpstr>Slide 41</vt:lpstr>
      <vt:lpstr>Dinosaurs and People</vt:lpstr>
      <vt:lpstr>New Dinosaur Find</vt:lpstr>
      <vt:lpstr>New Dinosaur Find</vt:lpstr>
      <vt:lpstr>New Dinosaur Find</vt:lpstr>
      <vt:lpstr>Carlisle Cathedral</vt:lpstr>
      <vt:lpstr>Carlisle Cathedral</vt:lpstr>
      <vt:lpstr>Brass Engravings</vt:lpstr>
      <vt:lpstr>T-rex Soft Tissue</vt:lpstr>
      <vt:lpstr>T-rex</vt:lpstr>
      <vt:lpstr>The Pet Dinosaur</vt:lpstr>
      <vt:lpstr>What Did Dinosaurs Do?</vt:lpstr>
      <vt:lpstr>What Did Dinosaurs Do?</vt:lpstr>
      <vt:lpstr>Show and Tell Dinosaur</vt:lpstr>
      <vt:lpstr>Slide 55</vt:lpstr>
      <vt:lpstr>Are Dinosaurs Mentioned in the Bible?</vt:lpstr>
      <vt:lpstr>Slide 57</vt:lpstr>
      <vt:lpstr>Leviathan</vt:lpstr>
      <vt:lpstr>Bombardier Beetle</vt:lpstr>
      <vt:lpstr>Dinosaurs and Dragons</vt:lpstr>
      <vt:lpstr>A Question</vt:lpstr>
      <vt:lpstr>What Happened to the Dinosaurs?</vt:lpstr>
      <vt:lpstr>What Happened to the Dinosaurs?</vt:lpstr>
      <vt:lpstr>What Happened to the Dinosaurs?</vt:lpstr>
      <vt:lpstr>Slide 65</vt:lpstr>
      <vt:lpstr>Slide 66</vt:lpstr>
      <vt:lpstr>What Happened to the Dinosaurs?</vt:lpstr>
      <vt:lpstr>Slide 68</vt:lpstr>
      <vt:lpstr>Slide 69</vt:lpstr>
      <vt:lpstr>Slide 70</vt:lpstr>
      <vt:lpstr>Dinosaurs on the Ark</vt:lpstr>
      <vt:lpstr>Slide 72</vt:lpstr>
      <vt:lpstr>Slide 73</vt:lpstr>
      <vt:lpstr>The Ark was BIG!</vt:lpstr>
      <vt:lpstr>Dinosaurs Survived the Flood</vt:lpstr>
      <vt:lpstr>Evidence for Creation</vt:lpstr>
      <vt:lpstr>Woodpecker</vt:lpstr>
      <vt:lpstr>Life Is Complex</vt:lpstr>
      <vt:lpstr>1-Trillion Pennies</vt:lpstr>
      <vt:lpstr>Slide 80</vt:lpstr>
      <vt:lpstr>Question 1</vt:lpstr>
      <vt:lpstr>Question 2</vt:lpstr>
      <vt:lpstr>Question 3</vt:lpstr>
      <vt:lpstr>Question 4</vt:lpstr>
      <vt:lpstr>Question 5</vt:lpstr>
      <vt:lpstr>Slide 86</vt:lpstr>
      <vt:lpstr>Slide 87</vt:lpstr>
    </vt:vector>
  </TitlesOfParts>
  <Company>Training ETC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Mike Riddle</dc:creator>
  <cp:lastModifiedBy>Ashcraft</cp:lastModifiedBy>
  <cp:revision>669</cp:revision>
  <dcterms:created xsi:type="dcterms:W3CDTF">1999-04-30T19:35:58Z</dcterms:created>
  <dcterms:modified xsi:type="dcterms:W3CDTF">2008-06-16T15:28:50Z</dcterms:modified>
</cp:coreProperties>
</file>